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902" r:id="rId2"/>
    <p:sldId id="904" r:id="rId3"/>
    <p:sldId id="905" r:id="rId4"/>
    <p:sldId id="271" r:id="rId5"/>
    <p:sldId id="315" r:id="rId6"/>
    <p:sldId id="316" r:id="rId7"/>
    <p:sldId id="273" r:id="rId8"/>
    <p:sldId id="317" r:id="rId9"/>
    <p:sldId id="319" r:id="rId10"/>
    <p:sldId id="320" r:id="rId11"/>
    <p:sldId id="907" r:id="rId12"/>
    <p:sldId id="365" r:id="rId13"/>
    <p:sldId id="9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C0187-0F5A-4CF1-8876-DE1A617FC12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F1CDB-5CB1-4FC3-9057-D232972A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8f342dae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8f342dae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97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a8b45c5ec1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a8b45c5ec1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a8b45c5ec1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a8b45c5ec1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0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a8b45c5ec1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a8b45c5ec1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84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8f342dae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8f342dae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8f342dae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8f342dae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6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a8b45c5ec1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a8b45c5ec1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49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C2E9-9056-AD1F-24A0-AB770D0C5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EDBE3-7F14-32C1-962F-49D89AF1C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CD867-2A92-7A77-4B10-D4A611EC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CEDC5-9E2E-F708-51F0-B4581E50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36C21-5C1B-CEC0-BD93-ECC24DA2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9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D152-F674-EC57-7945-8E9C5D7C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E89B3-D95E-78A2-2D37-8813B5904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405F-A772-AEF7-C53C-3E7B0F84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8A6DD-A6B8-B072-4132-2116CC33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3111E-76A1-5CFA-E5AD-E77A121A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3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9BD1C-36FD-2730-70A7-ED323C974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62167-12E4-295E-6AA1-7846EBCB2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BA529-3510-46C2-DACB-03481E6A5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10F18-9F38-5057-EDFB-E55B6ADC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10EF4-9B4C-A06C-1828-F3E64A57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7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56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896867" y="3324833"/>
            <a:ext cx="4419200" cy="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6896857" y="2233617"/>
            <a:ext cx="2314400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6896867" y="4180900"/>
            <a:ext cx="44192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652154" y="1596874"/>
            <a:ext cx="5676801" cy="4104148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993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2"/>
          <p:cNvGrpSpPr/>
          <p:nvPr/>
        </p:nvGrpSpPr>
        <p:grpSpPr>
          <a:xfrm>
            <a:off x="1" y="0"/>
            <a:ext cx="6217031" cy="6858035"/>
            <a:chOff x="0" y="0"/>
            <a:chExt cx="4662773" cy="5143526"/>
          </a:xfrm>
        </p:grpSpPr>
        <p:sp>
          <p:nvSpPr>
            <p:cNvPr id="363" name="Google Shape;363;p22"/>
            <p:cNvSpPr/>
            <p:nvPr/>
          </p:nvSpPr>
          <p:spPr>
            <a:xfrm rot="5400000">
              <a:off x="1992736" y="2488467"/>
              <a:ext cx="5143526" cy="166592"/>
            </a:xfrm>
            <a:custGeom>
              <a:avLst/>
              <a:gdLst/>
              <a:ahLst/>
              <a:cxnLst/>
              <a:rect l="l" t="t" r="r" b="b"/>
              <a:pathLst>
                <a:path w="34106" h="10942" extrusionOk="0">
                  <a:moveTo>
                    <a:pt x="34106" y="1"/>
                  </a:moveTo>
                  <a:cubicBezTo>
                    <a:pt x="33610" y="64"/>
                    <a:pt x="33127" y="166"/>
                    <a:pt x="32644" y="293"/>
                  </a:cubicBezTo>
                  <a:lnTo>
                    <a:pt x="32492" y="331"/>
                  </a:lnTo>
                  <a:cubicBezTo>
                    <a:pt x="32034" y="471"/>
                    <a:pt x="31602" y="623"/>
                    <a:pt x="31170" y="827"/>
                  </a:cubicBezTo>
                  <a:cubicBezTo>
                    <a:pt x="30980" y="928"/>
                    <a:pt x="30776" y="1030"/>
                    <a:pt x="30573" y="1144"/>
                  </a:cubicBezTo>
                  <a:cubicBezTo>
                    <a:pt x="28159" y="2517"/>
                    <a:pt x="26392" y="4867"/>
                    <a:pt x="23965" y="6278"/>
                  </a:cubicBezTo>
                  <a:cubicBezTo>
                    <a:pt x="23305" y="6659"/>
                    <a:pt x="22619" y="6964"/>
                    <a:pt x="21894" y="7205"/>
                  </a:cubicBezTo>
                  <a:cubicBezTo>
                    <a:pt x="20887" y="7525"/>
                    <a:pt x="19844" y="7702"/>
                    <a:pt x="18778" y="7702"/>
                  </a:cubicBezTo>
                  <a:cubicBezTo>
                    <a:pt x="18741" y="7702"/>
                    <a:pt x="18704" y="7701"/>
                    <a:pt x="18667" y="7701"/>
                  </a:cubicBezTo>
                  <a:cubicBezTo>
                    <a:pt x="16824" y="7701"/>
                    <a:pt x="14969" y="7218"/>
                    <a:pt x="13177" y="6354"/>
                  </a:cubicBezTo>
                  <a:cubicBezTo>
                    <a:pt x="13063" y="6303"/>
                    <a:pt x="12949" y="6240"/>
                    <a:pt x="12834" y="6176"/>
                  </a:cubicBezTo>
                  <a:cubicBezTo>
                    <a:pt x="12402" y="5935"/>
                    <a:pt x="11983" y="5681"/>
                    <a:pt x="11589" y="5388"/>
                  </a:cubicBezTo>
                  <a:lnTo>
                    <a:pt x="11360" y="5223"/>
                  </a:lnTo>
                  <a:cubicBezTo>
                    <a:pt x="10763" y="4791"/>
                    <a:pt x="10179" y="4321"/>
                    <a:pt x="9569" y="3927"/>
                  </a:cubicBezTo>
                  <a:cubicBezTo>
                    <a:pt x="9213" y="3698"/>
                    <a:pt x="8844" y="3495"/>
                    <a:pt x="8463" y="3317"/>
                  </a:cubicBezTo>
                  <a:cubicBezTo>
                    <a:pt x="7040" y="2669"/>
                    <a:pt x="5464" y="2415"/>
                    <a:pt x="3901" y="2377"/>
                  </a:cubicBezTo>
                  <a:cubicBezTo>
                    <a:pt x="3786" y="2373"/>
                    <a:pt x="3670" y="2372"/>
                    <a:pt x="3554" y="2372"/>
                  </a:cubicBezTo>
                  <a:cubicBezTo>
                    <a:pt x="3239" y="2372"/>
                    <a:pt x="2925" y="2384"/>
                    <a:pt x="2618" y="2402"/>
                  </a:cubicBezTo>
                  <a:cubicBezTo>
                    <a:pt x="1754" y="2440"/>
                    <a:pt x="852" y="2478"/>
                    <a:pt x="26" y="2745"/>
                  </a:cubicBezTo>
                  <a:lnTo>
                    <a:pt x="1" y="2745"/>
                  </a:lnTo>
                  <a:lnTo>
                    <a:pt x="1" y="10878"/>
                  </a:lnTo>
                  <a:lnTo>
                    <a:pt x="5808" y="10878"/>
                  </a:lnTo>
                  <a:cubicBezTo>
                    <a:pt x="5808" y="10916"/>
                    <a:pt x="5833" y="10935"/>
                    <a:pt x="5860" y="10935"/>
                  </a:cubicBezTo>
                  <a:cubicBezTo>
                    <a:pt x="5887" y="10935"/>
                    <a:pt x="5916" y="10916"/>
                    <a:pt x="5922" y="10878"/>
                  </a:cubicBezTo>
                  <a:lnTo>
                    <a:pt x="6633" y="10878"/>
                  </a:lnTo>
                  <a:cubicBezTo>
                    <a:pt x="6640" y="10916"/>
                    <a:pt x="6668" y="10935"/>
                    <a:pt x="6695" y="10935"/>
                  </a:cubicBezTo>
                  <a:cubicBezTo>
                    <a:pt x="6722" y="10935"/>
                    <a:pt x="6748" y="10916"/>
                    <a:pt x="6748" y="10878"/>
                  </a:cubicBezTo>
                  <a:lnTo>
                    <a:pt x="7472" y="10878"/>
                  </a:lnTo>
                  <a:cubicBezTo>
                    <a:pt x="7472" y="10916"/>
                    <a:pt x="7498" y="10935"/>
                    <a:pt x="7525" y="10935"/>
                  </a:cubicBezTo>
                  <a:cubicBezTo>
                    <a:pt x="7552" y="10935"/>
                    <a:pt x="7580" y="10916"/>
                    <a:pt x="7586" y="10878"/>
                  </a:cubicBezTo>
                  <a:lnTo>
                    <a:pt x="8298" y="10878"/>
                  </a:lnTo>
                  <a:cubicBezTo>
                    <a:pt x="8298" y="10916"/>
                    <a:pt x="8323" y="10941"/>
                    <a:pt x="8362" y="10941"/>
                  </a:cubicBezTo>
                  <a:cubicBezTo>
                    <a:pt x="8387" y="10941"/>
                    <a:pt x="8412" y="10916"/>
                    <a:pt x="8412" y="10878"/>
                  </a:cubicBezTo>
                  <a:lnTo>
                    <a:pt x="34106" y="10878"/>
                  </a:lnTo>
                  <a:lnTo>
                    <a:pt x="34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2"/>
            <p:cNvSpPr/>
            <p:nvPr/>
          </p:nvSpPr>
          <p:spPr>
            <a:xfrm rot="-5389741" flipH="1">
              <a:off x="2259508" y="2296777"/>
              <a:ext cx="4659603" cy="133574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0" y="0"/>
              <a:ext cx="45036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22"/>
          <p:cNvSpPr txBox="1">
            <a:spLocks noGrp="1"/>
          </p:cNvSpPr>
          <p:nvPr>
            <p:ph type="title"/>
          </p:nvPr>
        </p:nvSpPr>
        <p:spPr>
          <a:xfrm>
            <a:off x="1384733" y="3601700"/>
            <a:ext cx="332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subTitle" idx="1"/>
          </p:nvPr>
        </p:nvSpPr>
        <p:spPr>
          <a:xfrm>
            <a:off x="1384756" y="4484533"/>
            <a:ext cx="33208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subTitle" idx="2"/>
          </p:nvPr>
        </p:nvSpPr>
        <p:spPr>
          <a:xfrm>
            <a:off x="7486467" y="4484533"/>
            <a:ext cx="33208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subTitle" idx="3"/>
          </p:nvPr>
        </p:nvSpPr>
        <p:spPr>
          <a:xfrm>
            <a:off x="7486467" y="3601700"/>
            <a:ext cx="332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043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9" name="Google Shape;119;p11"/>
          <p:cNvSpPr/>
          <p:nvPr/>
        </p:nvSpPr>
        <p:spPr>
          <a:xfrm rot="10800000" flipH="1">
            <a:off x="0" y="5057535"/>
            <a:ext cx="12331941" cy="3935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rot="-10752746" flipH="1">
            <a:off x="960538" y="4855544"/>
            <a:ext cx="9965961" cy="32404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rot="10800000" flipH="1">
            <a:off x="0" y="5440800"/>
            <a:ext cx="12192000" cy="141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694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81D08-23C5-DE42-5ABF-C05706D3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39DF-02DF-AF87-B300-F73407397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30011-6C7D-12FD-4DF7-658376DF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02A36-386B-3519-EACC-8A37E713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C0AD9-28CD-C06F-C56A-8C8BE7BA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9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595DD-3C7F-E318-49E1-EDEF636F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A1AD0-6A6D-9C89-54E2-1395031A1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69C66-4E03-70B0-CE45-D11AC8E7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690CB-8944-57FD-390B-26F3FD43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B4FE4-A0D1-F4DD-FB28-102AA2EC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3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49B8-A22F-072F-71B8-F870FBB8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CF449-12B4-28DD-312F-DB14176A2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4D509-2E4D-33F8-F0B2-6022C62C8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1805F-6D59-C0F6-2C2E-D8627956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D6C16-CA15-408D-915B-12771C44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52B1-84C1-5973-A82F-10775BE07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5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B110-A1D2-5077-479C-4510D27A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C8081-48CA-F349-19D0-2855ADF4F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DFFCE-51F5-D53E-D72A-83000180D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D505E-0BC5-A034-F5C5-7C1230926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C78B-951A-3255-A81E-3DA385CFB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1D931-CE43-2B4E-EA32-2E98B9B1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8F520-C2C3-9001-DD38-872B7FD0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9943A-D84D-F59B-2072-6B27BB51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0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3D77-FED9-8F4C-F91E-C93151C9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464FA-5B5E-F60B-D72E-1A6169C7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8D229-3653-C36E-FE18-B919BA66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9EE2A-F422-B70A-0BF9-80785D11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2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CA131-C58E-C7AE-E276-85B6E74F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23443-F23F-2EC5-0DE6-492E11DD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90A62-1684-6763-67A3-EE7BD9A0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86595-1A87-B410-9A79-94B2537E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827A-CEAF-EA72-5F65-B7AE2CEBA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51F49-4214-1C6D-78F3-1D1F2FC10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17B1C-B310-392A-129F-AB5F045BE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156DF-9D87-8E94-6BA5-880A51B6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40811-248D-E2E6-CA2E-24BC1D73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33387-C377-9F9E-72F1-8568E2A6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802BFD-F3A3-5C4F-CFAB-A8DCF46F7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516D5-BD2C-4243-D68E-E12D4AAFA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D8C26-DC8D-FD2F-3B40-A8AF651A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AA86B-E61D-2AB9-ADD7-B9F1FE93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32B7B-D5E7-74BB-D9C2-32EEDC35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9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EAE94-7495-A8F5-C9DE-E83952F9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FED0-9E00-6BB1-1461-8CB671DE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E170D-34A7-31C9-F96C-C8342E0B8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0FAAF-7593-4084-A1F8-197765FE13D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87E86-6838-59AD-3570-B8EFF79A7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070DE-6BE7-28FD-0D4E-E6197EBC2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28D81-A20E-4C90-88CC-F24E4A77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03EFB-0FCB-4B41-8E68-5A7B2C864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1904" y="572240"/>
            <a:ext cx="10834167" cy="601503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1" name="Google Shape;2195;p60"/>
          <p:cNvGrpSpPr/>
          <p:nvPr/>
        </p:nvGrpSpPr>
        <p:grpSpPr>
          <a:xfrm>
            <a:off x="10852314" y="5655571"/>
            <a:ext cx="940476" cy="812396"/>
            <a:chOff x="1683843" y="3752606"/>
            <a:chExt cx="1277048" cy="961316"/>
          </a:xfrm>
        </p:grpSpPr>
        <p:sp>
          <p:nvSpPr>
            <p:cNvPr id="82" name="Google Shape;2196;p60"/>
            <p:cNvSpPr/>
            <p:nvPr/>
          </p:nvSpPr>
          <p:spPr>
            <a:xfrm>
              <a:off x="2426750" y="4057803"/>
              <a:ext cx="480414" cy="545666"/>
            </a:xfrm>
            <a:custGeom>
              <a:avLst/>
              <a:gdLst/>
              <a:ahLst/>
              <a:cxnLst/>
              <a:rect l="l" t="t" r="r" b="b"/>
              <a:pathLst>
                <a:path w="12450" h="14141" extrusionOk="0">
                  <a:moveTo>
                    <a:pt x="508" y="7025"/>
                  </a:moveTo>
                  <a:cubicBezTo>
                    <a:pt x="521" y="6882"/>
                    <a:pt x="521" y="6739"/>
                    <a:pt x="495" y="6596"/>
                  </a:cubicBezTo>
                  <a:cubicBezTo>
                    <a:pt x="404" y="5594"/>
                    <a:pt x="365" y="4592"/>
                    <a:pt x="300" y="3591"/>
                  </a:cubicBezTo>
                  <a:cubicBezTo>
                    <a:pt x="235" y="2550"/>
                    <a:pt x="157" y="1509"/>
                    <a:pt x="27" y="469"/>
                  </a:cubicBezTo>
                  <a:cubicBezTo>
                    <a:pt x="1" y="339"/>
                    <a:pt x="14" y="196"/>
                    <a:pt x="66" y="65"/>
                  </a:cubicBezTo>
                  <a:cubicBezTo>
                    <a:pt x="170" y="0"/>
                    <a:pt x="222" y="65"/>
                    <a:pt x="287" y="117"/>
                  </a:cubicBezTo>
                  <a:cubicBezTo>
                    <a:pt x="664" y="573"/>
                    <a:pt x="1120" y="963"/>
                    <a:pt x="1614" y="1262"/>
                  </a:cubicBezTo>
                  <a:cubicBezTo>
                    <a:pt x="1731" y="1327"/>
                    <a:pt x="1835" y="1392"/>
                    <a:pt x="1952" y="1444"/>
                  </a:cubicBezTo>
                  <a:cubicBezTo>
                    <a:pt x="2394" y="1678"/>
                    <a:pt x="2863" y="1874"/>
                    <a:pt x="3331" y="2043"/>
                  </a:cubicBezTo>
                  <a:cubicBezTo>
                    <a:pt x="3695" y="2173"/>
                    <a:pt x="4059" y="2290"/>
                    <a:pt x="4437" y="2381"/>
                  </a:cubicBezTo>
                  <a:cubicBezTo>
                    <a:pt x="4684" y="2433"/>
                    <a:pt x="4931" y="2485"/>
                    <a:pt x="5165" y="2524"/>
                  </a:cubicBezTo>
                  <a:cubicBezTo>
                    <a:pt x="5972" y="2667"/>
                    <a:pt x="6804" y="2654"/>
                    <a:pt x="7598" y="2485"/>
                  </a:cubicBezTo>
                  <a:cubicBezTo>
                    <a:pt x="7897" y="2433"/>
                    <a:pt x="8196" y="2355"/>
                    <a:pt x="8495" y="2277"/>
                  </a:cubicBezTo>
                  <a:cubicBezTo>
                    <a:pt x="9367" y="2017"/>
                    <a:pt x="10212" y="1665"/>
                    <a:pt x="10993" y="1210"/>
                  </a:cubicBezTo>
                  <a:cubicBezTo>
                    <a:pt x="11422" y="937"/>
                    <a:pt x="11812" y="612"/>
                    <a:pt x="12151" y="235"/>
                  </a:cubicBezTo>
                  <a:cubicBezTo>
                    <a:pt x="12177" y="196"/>
                    <a:pt x="12203" y="157"/>
                    <a:pt x="12229" y="117"/>
                  </a:cubicBezTo>
                  <a:cubicBezTo>
                    <a:pt x="12268" y="78"/>
                    <a:pt x="12294" y="26"/>
                    <a:pt x="12359" y="65"/>
                  </a:cubicBezTo>
                  <a:cubicBezTo>
                    <a:pt x="12437" y="274"/>
                    <a:pt x="12450" y="495"/>
                    <a:pt x="12398" y="703"/>
                  </a:cubicBezTo>
                  <a:cubicBezTo>
                    <a:pt x="12333" y="1210"/>
                    <a:pt x="12281" y="1718"/>
                    <a:pt x="12242" y="2225"/>
                  </a:cubicBezTo>
                  <a:cubicBezTo>
                    <a:pt x="12138" y="3422"/>
                    <a:pt x="12086" y="4618"/>
                    <a:pt x="12007" y="5828"/>
                  </a:cubicBezTo>
                  <a:cubicBezTo>
                    <a:pt x="11968" y="6505"/>
                    <a:pt x="11903" y="7181"/>
                    <a:pt x="11851" y="7857"/>
                  </a:cubicBezTo>
                  <a:lnTo>
                    <a:pt x="11851" y="8000"/>
                  </a:lnTo>
                  <a:cubicBezTo>
                    <a:pt x="11864" y="8131"/>
                    <a:pt x="11851" y="8261"/>
                    <a:pt x="11812" y="8378"/>
                  </a:cubicBezTo>
                  <a:cubicBezTo>
                    <a:pt x="11747" y="8690"/>
                    <a:pt x="11734" y="9002"/>
                    <a:pt x="11695" y="9314"/>
                  </a:cubicBezTo>
                  <a:cubicBezTo>
                    <a:pt x="11604" y="10069"/>
                    <a:pt x="11500" y="10836"/>
                    <a:pt x="11409" y="11604"/>
                  </a:cubicBezTo>
                  <a:cubicBezTo>
                    <a:pt x="11357" y="12124"/>
                    <a:pt x="11253" y="12631"/>
                    <a:pt x="11214" y="13152"/>
                  </a:cubicBezTo>
                  <a:cubicBezTo>
                    <a:pt x="11201" y="13360"/>
                    <a:pt x="11071" y="13529"/>
                    <a:pt x="10876" y="13594"/>
                  </a:cubicBezTo>
                  <a:cubicBezTo>
                    <a:pt x="10551" y="13737"/>
                    <a:pt x="10199" y="13828"/>
                    <a:pt x="9848" y="13880"/>
                  </a:cubicBezTo>
                  <a:cubicBezTo>
                    <a:pt x="9380" y="13971"/>
                    <a:pt x="8898" y="14036"/>
                    <a:pt x="8417" y="14049"/>
                  </a:cubicBezTo>
                  <a:cubicBezTo>
                    <a:pt x="8378" y="14049"/>
                    <a:pt x="8352" y="14049"/>
                    <a:pt x="8313" y="14062"/>
                  </a:cubicBezTo>
                  <a:cubicBezTo>
                    <a:pt x="8209" y="14088"/>
                    <a:pt x="8105" y="14140"/>
                    <a:pt x="7988" y="14075"/>
                  </a:cubicBezTo>
                  <a:cubicBezTo>
                    <a:pt x="7663" y="14075"/>
                    <a:pt x="7337" y="14088"/>
                    <a:pt x="7025" y="14088"/>
                  </a:cubicBezTo>
                  <a:cubicBezTo>
                    <a:pt x="6297" y="14088"/>
                    <a:pt x="5555" y="14075"/>
                    <a:pt x="4840" y="14075"/>
                  </a:cubicBezTo>
                  <a:cubicBezTo>
                    <a:pt x="4775" y="14062"/>
                    <a:pt x="4723" y="14075"/>
                    <a:pt x="4671" y="14088"/>
                  </a:cubicBezTo>
                  <a:cubicBezTo>
                    <a:pt x="4567" y="14127"/>
                    <a:pt x="4450" y="14127"/>
                    <a:pt x="4346" y="14075"/>
                  </a:cubicBezTo>
                  <a:cubicBezTo>
                    <a:pt x="4111" y="14023"/>
                    <a:pt x="3877" y="14049"/>
                    <a:pt x="3643" y="14023"/>
                  </a:cubicBezTo>
                  <a:cubicBezTo>
                    <a:pt x="3058" y="13984"/>
                    <a:pt x="2472" y="13880"/>
                    <a:pt x="1913" y="13724"/>
                  </a:cubicBezTo>
                  <a:cubicBezTo>
                    <a:pt x="1770" y="13685"/>
                    <a:pt x="1627" y="13633"/>
                    <a:pt x="1497" y="13555"/>
                  </a:cubicBezTo>
                  <a:cubicBezTo>
                    <a:pt x="1354" y="13477"/>
                    <a:pt x="1250" y="13334"/>
                    <a:pt x="1237" y="13165"/>
                  </a:cubicBezTo>
                  <a:cubicBezTo>
                    <a:pt x="1094" y="12072"/>
                    <a:pt x="950" y="10979"/>
                    <a:pt x="820" y="9887"/>
                  </a:cubicBezTo>
                  <a:cubicBezTo>
                    <a:pt x="729" y="9132"/>
                    <a:pt x="651" y="8365"/>
                    <a:pt x="573" y="7610"/>
                  </a:cubicBezTo>
                  <a:cubicBezTo>
                    <a:pt x="573" y="7571"/>
                    <a:pt x="573" y="7532"/>
                    <a:pt x="547" y="7493"/>
                  </a:cubicBezTo>
                  <a:cubicBezTo>
                    <a:pt x="508" y="7337"/>
                    <a:pt x="495" y="7181"/>
                    <a:pt x="508" y="70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2197;p60"/>
            <p:cNvSpPr/>
            <p:nvPr/>
          </p:nvSpPr>
          <p:spPr>
            <a:xfrm>
              <a:off x="1767696" y="4024656"/>
              <a:ext cx="492955" cy="332354"/>
            </a:xfrm>
            <a:custGeom>
              <a:avLst/>
              <a:gdLst/>
              <a:ahLst/>
              <a:cxnLst/>
              <a:rect l="l" t="t" r="r" b="b"/>
              <a:pathLst>
                <a:path w="12775" h="8613" extrusionOk="0">
                  <a:moveTo>
                    <a:pt x="260" y="7220"/>
                  </a:moveTo>
                  <a:cubicBezTo>
                    <a:pt x="0" y="6713"/>
                    <a:pt x="143" y="6206"/>
                    <a:pt x="247" y="5711"/>
                  </a:cubicBezTo>
                  <a:cubicBezTo>
                    <a:pt x="429" y="4970"/>
                    <a:pt x="715" y="4255"/>
                    <a:pt x="1106" y="3604"/>
                  </a:cubicBezTo>
                  <a:cubicBezTo>
                    <a:pt x="1574" y="2759"/>
                    <a:pt x="2198" y="2030"/>
                    <a:pt x="2940" y="1432"/>
                  </a:cubicBezTo>
                  <a:cubicBezTo>
                    <a:pt x="3265" y="1172"/>
                    <a:pt x="3616" y="963"/>
                    <a:pt x="3994" y="781"/>
                  </a:cubicBezTo>
                  <a:cubicBezTo>
                    <a:pt x="4475" y="521"/>
                    <a:pt x="4995" y="313"/>
                    <a:pt x="5529" y="170"/>
                  </a:cubicBezTo>
                  <a:cubicBezTo>
                    <a:pt x="6192" y="1"/>
                    <a:pt x="6881" y="14"/>
                    <a:pt x="7532" y="222"/>
                  </a:cubicBezTo>
                  <a:cubicBezTo>
                    <a:pt x="8351" y="482"/>
                    <a:pt x="9119" y="872"/>
                    <a:pt x="9821" y="1367"/>
                  </a:cubicBezTo>
                  <a:cubicBezTo>
                    <a:pt x="10146" y="1588"/>
                    <a:pt x="10433" y="1861"/>
                    <a:pt x="10693" y="2173"/>
                  </a:cubicBezTo>
                  <a:cubicBezTo>
                    <a:pt x="11005" y="2537"/>
                    <a:pt x="11343" y="2876"/>
                    <a:pt x="11590" y="3305"/>
                  </a:cubicBezTo>
                  <a:cubicBezTo>
                    <a:pt x="12046" y="4046"/>
                    <a:pt x="12397" y="4866"/>
                    <a:pt x="12618" y="5711"/>
                  </a:cubicBezTo>
                  <a:cubicBezTo>
                    <a:pt x="12670" y="5946"/>
                    <a:pt x="12709" y="6193"/>
                    <a:pt x="12735" y="6427"/>
                  </a:cubicBezTo>
                  <a:cubicBezTo>
                    <a:pt x="12774" y="6674"/>
                    <a:pt x="12735" y="6908"/>
                    <a:pt x="12644" y="7129"/>
                  </a:cubicBezTo>
                  <a:cubicBezTo>
                    <a:pt x="12618" y="7259"/>
                    <a:pt x="12553" y="7364"/>
                    <a:pt x="12462" y="7455"/>
                  </a:cubicBezTo>
                  <a:cubicBezTo>
                    <a:pt x="12241" y="7689"/>
                    <a:pt x="11955" y="7871"/>
                    <a:pt x="11642" y="7975"/>
                  </a:cubicBezTo>
                  <a:cubicBezTo>
                    <a:pt x="10979" y="8261"/>
                    <a:pt x="10290" y="8430"/>
                    <a:pt x="9574" y="8495"/>
                  </a:cubicBezTo>
                  <a:cubicBezTo>
                    <a:pt x="9067" y="8560"/>
                    <a:pt x="8559" y="8573"/>
                    <a:pt x="8052" y="8586"/>
                  </a:cubicBezTo>
                  <a:cubicBezTo>
                    <a:pt x="7714" y="8599"/>
                    <a:pt x="7363" y="8612"/>
                    <a:pt x="7024" y="8599"/>
                  </a:cubicBezTo>
                  <a:cubicBezTo>
                    <a:pt x="6699" y="8573"/>
                    <a:pt x="6361" y="8573"/>
                    <a:pt x="6036" y="8586"/>
                  </a:cubicBezTo>
                  <a:cubicBezTo>
                    <a:pt x="5763" y="8599"/>
                    <a:pt x="5489" y="8612"/>
                    <a:pt x="5216" y="8599"/>
                  </a:cubicBezTo>
                  <a:cubicBezTo>
                    <a:pt x="4436" y="8560"/>
                    <a:pt x="3655" y="8586"/>
                    <a:pt x="2875" y="8443"/>
                  </a:cubicBezTo>
                  <a:cubicBezTo>
                    <a:pt x="2185" y="8339"/>
                    <a:pt x="1509" y="8118"/>
                    <a:pt x="885" y="7819"/>
                  </a:cubicBezTo>
                  <a:cubicBezTo>
                    <a:pt x="663" y="7702"/>
                    <a:pt x="481" y="7546"/>
                    <a:pt x="338" y="7351"/>
                  </a:cubicBezTo>
                  <a:cubicBezTo>
                    <a:pt x="299" y="7312"/>
                    <a:pt x="273" y="7259"/>
                    <a:pt x="260" y="722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2198;p60"/>
            <p:cNvSpPr/>
            <p:nvPr/>
          </p:nvSpPr>
          <p:spPr>
            <a:xfrm>
              <a:off x="1744581" y="4442300"/>
              <a:ext cx="540148" cy="212887"/>
            </a:xfrm>
            <a:custGeom>
              <a:avLst/>
              <a:gdLst/>
              <a:ahLst/>
              <a:cxnLst/>
              <a:rect l="l" t="t" r="r" b="b"/>
              <a:pathLst>
                <a:path w="13998" h="5517" extrusionOk="0">
                  <a:moveTo>
                    <a:pt x="4384" y="3708"/>
                  </a:moveTo>
                  <a:cubicBezTo>
                    <a:pt x="4384" y="3708"/>
                    <a:pt x="4384" y="3695"/>
                    <a:pt x="4384" y="3695"/>
                  </a:cubicBezTo>
                  <a:cubicBezTo>
                    <a:pt x="4384" y="3422"/>
                    <a:pt x="4384" y="3422"/>
                    <a:pt x="4098" y="3409"/>
                  </a:cubicBezTo>
                  <a:cubicBezTo>
                    <a:pt x="3370" y="3357"/>
                    <a:pt x="2654" y="3227"/>
                    <a:pt x="1952" y="3019"/>
                  </a:cubicBezTo>
                  <a:cubicBezTo>
                    <a:pt x="1562" y="2915"/>
                    <a:pt x="1158" y="2863"/>
                    <a:pt x="807" y="2667"/>
                  </a:cubicBezTo>
                  <a:cubicBezTo>
                    <a:pt x="339" y="2420"/>
                    <a:pt x="40" y="1952"/>
                    <a:pt x="14" y="1419"/>
                  </a:cubicBezTo>
                  <a:cubicBezTo>
                    <a:pt x="1" y="1197"/>
                    <a:pt x="1" y="963"/>
                    <a:pt x="40" y="742"/>
                  </a:cubicBezTo>
                  <a:cubicBezTo>
                    <a:pt x="66" y="456"/>
                    <a:pt x="196" y="196"/>
                    <a:pt x="404" y="1"/>
                  </a:cubicBezTo>
                  <a:cubicBezTo>
                    <a:pt x="443" y="14"/>
                    <a:pt x="482" y="40"/>
                    <a:pt x="508" y="79"/>
                  </a:cubicBezTo>
                  <a:cubicBezTo>
                    <a:pt x="716" y="339"/>
                    <a:pt x="1002" y="534"/>
                    <a:pt x="1314" y="638"/>
                  </a:cubicBezTo>
                  <a:cubicBezTo>
                    <a:pt x="1926" y="885"/>
                    <a:pt x="2550" y="1067"/>
                    <a:pt x="3201" y="1197"/>
                  </a:cubicBezTo>
                  <a:cubicBezTo>
                    <a:pt x="3591" y="1250"/>
                    <a:pt x="3994" y="1276"/>
                    <a:pt x="4384" y="1302"/>
                  </a:cubicBezTo>
                  <a:cubicBezTo>
                    <a:pt x="4879" y="1328"/>
                    <a:pt x="5347" y="1302"/>
                    <a:pt x="5828" y="1328"/>
                  </a:cubicBezTo>
                  <a:cubicBezTo>
                    <a:pt x="6635" y="1367"/>
                    <a:pt x="7428" y="1354"/>
                    <a:pt x="8222" y="1341"/>
                  </a:cubicBezTo>
                  <a:cubicBezTo>
                    <a:pt x="8794" y="1328"/>
                    <a:pt x="9380" y="1315"/>
                    <a:pt x="9952" y="1289"/>
                  </a:cubicBezTo>
                  <a:cubicBezTo>
                    <a:pt x="10967" y="1237"/>
                    <a:pt x="11968" y="1002"/>
                    <a:pt x="12918" y="599"/>
                  </a:cubicBezTo>
                  <a:cubicBezTo>
                    <a:pt x="13165" y="508"/>
                    <a:pt x="13386" y="365"/>
                    <a:pt x="13568" y="170"/>
                  </a:cubicBezTo>
                  <a:cubicBezTo>
                    <a:pt x="13594" y="131"/>
                    <a:pt x="13620" y="79"/>
                    <a:pt x="13685" y="79"/>
                  </a:cubicBezTo>
                  <a:cubicBezTo>
                    <a:pt x="13919" y="547"/>
                    <a:pt x="13998" y="1080"/>
                    <a:pt x="13906" y="1601"/>
                  </a:cubicBezTo>
                  <a:cubicBezTo>
                    <a:pt x="13815" y="2173"/>
                    <a:pt x="13464" y="2537"/>
                    <a:pt x="12931" y="2758"/>
                  </a:cubicBezTo>
                  <a:cubicBezTo>
                    <a:pt x="12554" y="2889"/>
                    <a:pt x="12176" y="2993"/>
                    <a:pt x="11786" y="3071"/>
                  </a:cubicBezTo>
                  <a:cubicBezTo>
                    <a:pt x="11344" y="3201"/>
                    <a:pt x="10902" y="3305"/>
                    <a:pt x="10446" y="3357"/>
                  </a:cubicBezTo>
                  <a:cubicBezTo>
                    <a:pt x="10095" y="3409"/>
                    <a:pt x="9757" y="3435"/>
                    <a:pt x="9419" y="3435"/>
                  </a:cubicBezTo>
                  <a:cubicBezTo>
                    <a:pt x="9093" y="3435"/>
                    <a:pt x="8755" y="3487"/>
                    <a:pt x="8417" y="3487"/>
                  </a:cubicBezTo>
                  <a:cubicBezTo>
                    <a:pt x="8352" y="3487"/>
                    <a:pt x="8339" y="3513"/>
                    <a:pt x="8339" y="3578"/>
                  </a:cubicBezTo>
                  <a:cubicBezTo>
                    <a:pt x="8339" y="3617"/>
                    <a:pt x="8339" y="3669"/>
                    <a:pt x="8339" y="3708"/>
                  </a:cubicBezTo>
                  <a:cubicBezTo>
                    <a:pt x="8274" y="3708"/>
                    <a:pt x="8287" y="3656"/>
                    <a:pt x="8274" y="3617"/>
                  </a:cubicBezTo>
                  <a:cubicBezTo>
                    <a:pt x="8274" y="3578"/>
                    <a:pt x="8235" y="3539"/>
                    <a:pt x="8183" y="3552"/>
                  </a:cubicBezTo>
                  <a:cubicBezTo>
                    <a:pt x="8131" y="3552"/>
                    <a:pt x="8079" y="3565"/>
                    <a:pt x="8066" y="3630"/>
                  </a:cubicBezTo>
                  <a:cubicBezTo>
                    <a:pt x="8066" y="3682"/>
                    <a:pt x="8066" y="3721"/>
                    <a:pt x="8066" y="3760"/>
                  </a:cubicBezTo>
                  <a:lnTo>
                    <a:pt x="8066" y="5321"/>
                  </a:lnTo>
                  <a:cubicBezTo>
                    <a:pt x="8066" y="5386"/>
                    <a:pt x="8092" y="5464"/>
                    <a:pt x="8027" y="5516"/>
                  </a:cubicBezTo>
                  <a:cubicBezTo>
                    <a:pt x="8001" y="5477"/>
                    <a:pt x="8001" y="5425"/>
                    <a:pt x="8014" y="5373"/>
                  </a:cubicBezTo>
                  <a:lnTo>
                    <a:pt x="8014" y="3669"/>
                  </a:lnTo>
                  <a:cubicBezTo>
                    <a:pt x="8014" y="3552"/>
                    <a:pt x="7975" y="3500"/>
                    <a:pt x="7845" y="3500"/>
                  </a:cubicBezTo>
                  <a:cubicBezTo>
                    <a:pt x="7194" y="3513"/>
                    <a:pt x="6557" y="3526"/>
                    <a:pt x="5906" y="3526"/>
                  </a:cubicBezTo>
                  <a:cubicBezTo>
                    <a:pt x="5516" y="3526"/>
                    <a:pt x="5126" y="3500"/>
                    <a:pt x="4736" y="3474"/>
                  </a:cubicBezTo>
                  <a:cubicBezTo>
                    <a:pt x="4684" y="3500"/>
                    <a:pt x="4632" y="3500"/>
                    <a:pt x="4593" y="3474"/>
                  </a:cubicBezTo>
                  <a:cubicBezTo>
                    <a:pt x="4488" y="3448"/>
                    <a:pt x="4449" y="3474"/>
                    <a:pt x="4449" y="3591"/>
                  </a:cubicBezTo>
                  <a:cubicBezTo>
                    <a:pt x="4449" y="3630"/>
                    <a:pt x="4475" y="3708"/>
                    <a:pt x="4384" y="3708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199;p60"/>
            <p:cNvSpPr/>
            <p:nvPr/>
          </p:nvSpPr>
          <p:spPr>
            <a:xfrm>
              <a:off x="1751103" y="4380558"/>
              <a:ext cx="530115" cy="115492"/>
            </a:xfrm>
            <a:custGeom>
              <a:avLst/>
              <a:gdLst/>
              <a:ahLst/>
              <a:cxnLst/>
              <a:rect l="l" t="t" r="r" b="b"/>
              <a:pathLst>
                <a:path w="13738" h="2993" extrusionOk="0">
                  <a:moveTo>
                    <a:pt x="13516" y="1679"/>
                  </a:moveTo>
                  <a:cubicBezTo>
                    <a:pt x="13256" y="1991"/>
                    <a:pt x="12905" y="2225"/>
                    <a:pt x="12515" y="2329"/>
                  </a:cubicBezTo>
                  <a:cubicBezTo>
                    <a:pt x="11994" y="2524"/>
                    <a:pt x="11461" y="2680"/>
                    <a:pt x="10928" y="2811"/>
                  </a:cubicBezTo>
                  <a:cubicBezTo>
                    <a:pt x="10654" y="2850"/>
                    <a:pt x="10394" y="2876"/>
                    <a:pt x="10121" y="2902"/>
                  </a:cubicBezTo>
                  <a:cubicBezTo>
                    <a:pt x="9523" y="2941"/>
                    <a:pt x="8924" y="2941"/>
                    <a:pt x="8326" y="2967"/>
                  </a:cubicBezTo>
                  <a:cubicBezTo>
                    <a:pt x="7507" y="2993"/>
                    <a:pt x="6700" y="2993"/>
                    <a:pt x="5893" y="2967"/>
                  </a:cubicBezTo>
                  <a:cubicBezTo>
                    <a:pt x="5451" y="2967"/>
                    <a:pt x="5009" y="2967"/>
                    <a:pt x="4567" y="2954"/>
                  </a:cubicBezTo>
                  <a:cubicBezTo>
                    <a:pt x="3864" y="2902"/>
                    <a:pt x="3149" y="2902"/>
                    <a:pt x="2472" y="2706"/>
                  </a:cubicBezTo>
                  <a:cubicBezTo>
                    <a:pt x="1991" y="2589"/>
                    <a:pt x="1523" y="2433"/>
                    <a:pt x="1054" y="2251"/>
                  </a:cubicBezTo>
                  <a:cubicBezTo>
                    <a:pt x="729" y="2121"/>
                    <a:pt x="430" y="1887"/>
                    <a:pt x="222" y="1601"/>
                  </a:cubicBezTo>
                  <a:cubicBezTo>
                    <a:pt x="1" y="1158"/>
                    <a:pt x="66" y="703"/>
                    <a:pt x="157" y="235"/>
                  </a:cubicBezTo>
                  <a:cubicBezTo>
                    <a:pt x="196" y="209"/>
                    <a:pt x="248" y="222"/>
                    <a:pt x="287" y="235"/>
                  </a:cubicBezTo>
                  <a:cubicBezTo>
                    <a:pt x="586" y="300"/>
                    <a:pt x="898" y="300"/>
                    <a:pt x="1198" y="235"/>
                  </a:cubicBezTo>
                  <a:cubicBezTo>
                    <a:pt x="1328" y="196"/>
                    <a:pt x="1471" y="196"/>
                    <a:pt x="1601" y="170"/>
                  </a:cubicBezTo>
                  <a:cubicBezTo>
                    <a:pt x="1861" y="118"/>
                    <a:pt x="2121" y="196"/>
                    <a:pt x="2290" y="404"/>
                  </a:cubicBezTo>
                  <a:cubicBezTo>
                    <a:pt x="2706" y="807"/>
                    <a:pt x="3240" y="1080"/>
                    <a:pt x="3812" y="1184"/>
                  </a:cubicBezTo>
                  <a:cubicBezTo>
                    <a:pt x="4202" y="1263"/>
                    <a:pt x="4593" y="1237"/>
                    <a:pt x="4970" y="1145"/>
                  </a:cubicBezTo>
                  <a:cubicBezTo>
                    <a:pt x="5568" y="1015"/>
                    <a:pt x="6167" y="1041"/>
                    <a:pt x="6739" y="1237"/>
                  </a:cubicBezTo>
                  <a:cubicBezTo>
                    <a:pt x="7298" y="1432"/>
                    <a:pt x="7923" y="1380"/>
                    <a:pt x="8430" y="1067"/>
                  </a:cubicBezTo>
                  <a:cubicBezTo>
                    <a:pt x="8820" y="872"/>
                    <a:pt x="9237" y="781"/>
                    <a:pt x="9666" y="781"/>
                  </a:cubicBezTo>
                  <a:cubicBezTo>
                    <a:pt x="9978" y="781"/>
                    <a:pt x="10277" y="768"/>
                    <a:pt x="10589" y="768"/>
                  </a:cubicBezTo>
                  <a:cubicBezTo>
                    <a:pt x="10668" y="755"/>
                    <a:pt x="10733" y="742"/>
                    <a:pt x="10798" y="716"/>
                  </a:cubicBezTo>
                  <a:cubicBezTo>
                    <a:pt x="10993" y="651"/>
                    <a:pt x="11162" y="573"/>
                    <a:pt x="11344" y="482"/>
                  </a:cubicBezTo>
                  <a:cubicBezTo>
                    <a:pt x="11630" y="339"/>
                    <a:pt x="11955" y="261"/>
                    <a:pt x="12268" y="261"/>
                  </a:cubicBezTo>
                  <a:cubicBezTo>
                    <a:pt x="12385" y="261"/>
                    <a:pt x="12502" y="261"/>
                    <a:pt x="12619" y="261"/>
                  </a:cubicBezTo>
                  <a:cubicBezTo>
                    <a:pt x="12918" y="287"/>
                    <a:pt x="13217" y="209"/>
                    <a:pt x="13477" y="40"/>
                  </a:cubicBezTo>
                  <a:cubicBezTo>
                    <a:pt x="13516" y="27"/>
                    <a:pt x="13542" y="1"/>
                    <a:pt x="13594" y="14"/>
                  </a:cubicBezTo>
                  <a:cubicBezTo>
                    <a:pt x="13672" y="313"/>
                    <a:pt x="13724" y="612"/>
                    <a:pt x="13724" y="911"/>
                  </a:cubicBezTo>
                  <a:cubicBezTo>
                    <a:pt x="13737" y="1184"/>
                    <a:pt x="13659" y="1458"/>
                    <a:pt x="13516" y="1679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200;p60"/>
            <p:cNvSpPr/>
            <p:nvPr/>
          </p:nvSpPr>
          <p:spPr>
            <a:xfrm>
              <a:off x="1736053" y="4299754"/>
              <a:ext cx="556702" cy="137564"/>
            </a:xfrm>
            <a:custGeom>
              <a:avLst/>
              <a:gdLst/>
              <a:ahLst/>
              <a:cxnLst/>
              <a:rect l="l" t="t" r="r" b="b"/>
              <a:pathLst>
                <a:path w="14427" h="3565" extrusionOk="0">
                  <a:moveTo>
                    <a:pt x="13984" y="2108"/>
                  </a:moveTo>
                  <a:cubicBezTo>
                    <a:pt x="13724" y="2303"/>
                    <a:pt x="13412" y="2407"/>
                    <a:pt x="13087" y="2394"/>
                  </a:cubicBezTo>
                  <a:cubicBezTo>
                    <a:pt x="12827" y="2381"/>
                    <a:pt x="12566" y="2394"/>
                    <a:pt x="12306" y="2433"/>
                  </a:cubicBezTo>
                  <a:cubicBezTo>
                    <a:pt x="12020" y="2485"/>
                    <a:pt x="11760" y="2576"/>
                    <a:pt x="11500" y="2719"/>
                  </a:cubicBezTo>
                  <a:cubicBezTo>
                    <a:pt x="11253" y="2849"/>
                    <a:pt x="10979" y="2914"/>
                    <a:pt x="10693" y="2914"/>
                  </a:cubicBezTo>
                  <a:cubicBezTo>
                    <a:pt x="10264" y="2901"/>
                    <a:pt x="9848" y="2914"/>
                    <a:pt x="9418" y="2979"/>
                  </a:cubicBezTo>
                  <a:cubicBezTo>
                    <a:pt x="9145" y="3031"/>
                    <a:pt x="8885" y="3148"/>
                    <a:pt x="8651" y="3291"/>
                  </a:cubicBezTo>
                  <a:cubicBezTo>
                    <a:pt x="8170" y="3539"/>
                    <a:pt x="7597" y="3565"/>
                    <a:pt x="7103" y="3357"/>
                  </a:cubicBezTo>
                  <a:cubicBezTo>
                    <a:pt x="6830" y="3278"/>
                    <a:pt x="6557" y="3226"/>
                    <a:pt x="6283" y="3213"/>
                  </a:cubicBezTo>
                  <a:cubicBezTo>
                    <a:pt x="5828" y="3174"/>
                    <a:pt x="5386" y="3278"/>
                    <a:pt x="4944" y="3357"/>
                  </a:cubicBezTo>
                  <a:cubicBezTo>
                    <a:pt x="4527" y="3409"/>
                    <a:pt x="4098" y="3357"/>
                    <a:pt x="3721" y="3187"/>
                  </a:cubicBezTo>
                  <a:cubicBezTo>
                    <a:pt x="3578" y="3135"/>
                    <a:pt x="3435" y="3070"/>
                    <a:pt x="3305" y="3005"/>
                  </a:cubicBezTo>
                  <a:cubicBezTo>
                    <a:pt x="3083" y="2914"/>
                    <a:pt x="2875" y="2758"/>
                    <a:pt x="2719" y="2576"/>
                  </a:cubicBezTo>
                  <a:cubicBezTo>
                    <a:pt x="2511" y="2329"/>
                    <a:pt x="2173" y="2238"/>
                    <a:pt x="1861" y="2329"/>
                  </a:cubicBezTo>
                  <a:cubicBezTo>
                    <a:pt x="1666" y="2368"/>
                    <a:pt x="1470" y="2394"/>
                    <a:pt x="1275" y="2420"/>
                  </a:cubicBezTo>
                  <a:cubicBezTo>
                    <a:pt x="1028" y="2433"/>
                    <a:pt x="781" y="2407"/>
                    <a:pt x="547" y="2342"/>
                  </a:cubicBezTo>
                  <a:cubicBezTo>
                    <a:pt x="482" y="2303"/>
                    <a:pt x="430" y="2225"/>
                    <a:pt x="352" y="2199"/>
                  </a:cubicBezTo>
                  <a:cubicBezTo>
                    <a:pt x="274" y="2121"/>
                    <a:pt x="209" y="2017"/>
                    <a:pt x="183" y="1913"/>
                  </a:cubicBezTo>
                  <a:cubicBezTo>
                    <a:pt x="0" y="1470"/>
                    <a:pt x="53" y="976"/>
                    <a:pt x="326" y="599"/>
                  </a:cubicBezTo>
                  <a:cubicBezTo>
                    <a:pt x="508" y="339"/>
                    <a:pt x="781" y="156"/>
                    <a:pt x="1093" y="78"/>
                  </a:cubicBezTo>
                  <a:cubicBezTo>
                    <a:pt x="1509" y="703"/>
                    <a:pt x="2186" y="885"/>
                    <a:pt x="2849" y="1080"/>
                  </a:cubicBezTo>
                  <a:cubicBezTo>
                    <a:pt x="3487" y="1262"/>
                    <a:pt x="4163" y="1366"/>
                    <a:pt x="4827" y="1392"/>
                  </a:cubicBezTo>
                  <a:cubicBezTo>
                    <a:pt x="5308" y="1405"/>
                    <a:pt x="5776" y="1418"/>
                    <a:pt x="6257" y="1431"/>
                  </a:cubicBezTo>
                  <a:cubicBezTo>
                    <a:pt x="6466" y="1431"/>
                    <a:pt x="6674" y="1418"/>
                    <a:pt x="6882" y="1418"/>
                  </a:cubicBezTo>
                  <a:cubicBezTo>
                    <a:pt x="7220" y="1418"/>
                    <a:pt x="7571" y="1418"/>
                    <a:pt x="7923" y="1431"/>
                  </a:cubicBezTo>
                  <a:cubicBezTo>
                    <a:pt x="8768" y="1444"/>
                    <a:pt x="9614" y="1418"/>
                    <a:pt x="10459" y="1327"/>
                  </a:cubicBezTo>
                  <a:cubicBezTo>
                    <a:pt x="11240" y="1249"/>
                    <a:pt x="12007" y="1028"/>
                    <a:pt x="12723" y="690"/>
                  </a:cubicBezTo>
                  <a:cubicBezTo>
                    <a:pt x="13035" y="547"/>
                    <a:pt x="13295" y="300"/>
                    <a:pt x="13464" y="0"/>
                  </a:cubicBezTo>
                  <a:cubicBezTo>
                    <a:pt x="13646" y="130"/>
                    <a:pt x="13828" y="261"/>
                    <a:pt x="14010" y="404"/>
                  </a:cubicBezTo>
                  <a:cubicBezTo>
                    <a:pt x="14297" y="625"/>
                    <a:pt x="14427" y="976"/>
                    <a:pt x="14375" y="1327"/>
                  </a:cubicBezTo>
                  <a:cubicBezTo>
                    <a:pt x="14362" y="1457"/>
                    <a:pt x="14349" y="1587"/>
                    <a:pt x="14336" y="1730"/>
                  </a:cubicBezTo>
                  <a:cubicBezTo>
                    <a:pt x="14297" y="1848"/>
                    <a:pt x="14232" y="1952"/>
                    <a:pt x="14127" y="2017"/>
                  </a:cubicBezTo>
                  <a:cubicBezTo>
                    <a:pt x="14049" y="2030"/>
                    <a:pt x="14023" y="2082"/>
                    <a:pt x="13984" y="2108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201;p60"/>
            <p:cNvSpPr/>
            <p:nvPr/>
          </p:nvSpPr>
          <p:spPr>
            <a:xfrm>
              <a:off x="2539197" y="3752606"/>
              <a:ext cx="108971" cy="403625"/>
            </a:xfrm>
            <a:custGeom>
              <a:avLst/>
              <a:gdLst/>
              <a:ahLst/>
              <a:cxnLst/>
              <a:rect l="l" t="t" r="r" b="b"/>
              <a:pathLst>
                <a:path w="2824" h="10460" extrusionOk="0">
                  <a:moveTo>
                    <a:pt x="2238" y="10459"/>
                  </a:moveTo>
                  <a:cubicBezTo>
                    <a:pt x="1991" y="10420"/>
                    <a:pt x="1757" y="10368"/>
                    <a:pt x="1510" y="10303"/>
                  </a:cubicBezTo>
                  <a:cubicBezTo>
                    <a:pt x="1536" y="10095"/>
                    <a:pt x="1523" y="9887"/>
                    <a:pt x="1471" y="9692"/>
                  </a:cubicBezTo>
                  <a:cubicBezTo>
                    <a:pt x="1367" y="9067"/>
                    <a:pt x="1275" y="8430"/>
                    <a:pt x="1197" y="7805"/>
                  </a:cubicBezTo>
                  <a:cubicBezTo>
                    <a:pt x="1132" y="7233"/>
                    <a:pt x="1080" y="6661"/>
                    <a:pt x="1028" y="6101"/>
                  </a:cubicBezTo>
                  <a:cubicBezTo>
                    <a:pt x="963" y="5529"/>
                    <a:pt x="911" y="5009"/>
                    <a:pt x="820" y="4475"/>
                  </a:cubicBezTo>
                  <a:cubicBezTo>
                    <a:pt x="794" y="4241"/>
                    <a:pt x="677" y="4033"/>
                    <a:pt x="508" y="3864"/>
                  </a:cubicBezTo>
                  <a:cubicBezTo>
                    <a:pt x="443" y="3799"/>
                    <a:pt x="339" y="3760"/>
                    <a:pt x="235" y="3760"/>
                  </a:cubicBezTo>
                  <a:cubicBezTo>
                    <a:pt x="157" y="3760"/>
                    <a:pt x="66" y="3786"/>
                    <a:pt x="1" y="3721"/>
                  </a:cubicBezTo>
                  <a:cubicBezTo>
                    <a:pt x="27" y="3643"/>
                    <a:pt x="92" y="3656"/>
                    <a:pt x="157" y="3656"/>
                  </a:cubicBezTo>
                  <a:cubicBezTo>
                    <a:pt x="300" y="3643"/>
                    <a:pt x="326" y="3643"/>
                    <a:pt x="313" y="3487"/>
                  </a:cubicBezTo>
                  <a:cubicBezTo>
                    <a:pt x="300" y="3344"/>
                    <a:pt x="287" y="3161"/>
                    <a:pt x="274" y="2992"/>
                  </a:cubicBezTo>
                  <a:cubicBezTo>
                    <a:pt x="248" y="2589"/>
                    <a:pt x="209" y="2199"/>
                    <a:pt x="209" y="1809"/>
                  </a:cubicBezTo>
                  <a:cubicBezTo>
                    <a:pt x="209" y="1717"/>
                    <a:pt x="170" y="1652"/>
                    <a:pt x="170" y="1574"/>
                  </a:cubicBezTo>
                  <a:cubicBezTo>
                    <a:pt x="248" y="1587"/>
                    <a:pt x="248" y="1522"/>
                    <a:pt x="248" y="1470"/>
                  </a:cubicBezTo>
                  <a:cubicBezTo>
                    <a:pt x="248" y="1288"/>
                    <a:pt x="248" y="1106"/>
                    <a:pt x="248" y="924"/>
                  </a:cubicBezTo>
                  <a:cubicBezTo>
                    <a:pt x="209" y="612"/>
                    <a:pt x="534" y="274"/>
                    <a:pt x="794" y="183"/>
                  </a:cubicBezTo>
                  <a:cubicBezTo>
                    <a:pt x="1015" y="104"/>
                    <a:pt x="1249" y="65"/>
                    <a:pt x="1497" y="52"/>
                  </a:cubicBezTo>
                  <a:cubicBezTo>
                    <a:pt x="1640" y="52"/>
                    <a:pt x="1770" y="52"/>
                    <a:pt x="1913" y="39"/>
                  </a:cubicBezTo>
                  <a:cubicBezTo>
                    <a:pt x="2173" y="0"/>
                    <a:pt x="2316" y="156"/>
                    <a:pt x="2433" y="352"/>
                  </a:cubicBezTo>
                  <a:cubicBezTo>
                    <a:pt x="2563" y="586"/>
                    <a:pt x="2628" y="846"/>
                    <a:pt x="2641" y="1106"/>
                  </a:cubicBezTo>
                  <a:cubicBezTo>
                    <a:pt x="2641" y="1236"/>
                    <a:pt x="2654" y="1379"/>
                    <a:pt x="2693" y="1522"/>
                  </a:cubicBezTo>
                  <a:cubicBezTo>
                    <a:pt x="2719" y="1548"/>
                    <a:pt x="2732" y="1587"/>
                    <a:pt x="2732" y="1626"/>
                  </a:cubicBezTo>
                  <a:cubicBezTo>
                    <a:pt x="2732" y="1965"/>
                    <a:pt x="2784" y="2316"/>
                    <a:pt x="2784" y="2654"/>
                  </a:cubicBezTo>
                  <a:cubicBezTo>
                    <a:pt x="2784" y="2758"/>
                    <a:pt x="2810" y="2862"/>
                    <a:pt x="2823" y="2953"/>
                  </a:cubicBezTo>
                  <a:cubicBezTo>
                    <a:pt x="2810" y="3018"/>
                    <a:pt x="2758" y="3018"/>
                    <a:pt x="2706" y="3018"/>
                  </a:cubicBezTo>
                  <a:cubicBezTo>
                    <a:pt x="2498" y="3070"/>
                    <a:pt x="2316" y="3187"/>
                    <a:pt x="2186" y="3357"/>
                  </a:cubicBezTo>
                  <a:cubicBezTo>
                    <a:pt x="2095" y="3474"/>
                    <a:pt x="2056" y="3630"/>
                    <a:pt x="2069" y="3786"/>
                  </a:cubicBezTo>
                  <a:cubicBezTo>
                    <a:pt x="2043" y="4358"/>
                    <a:pt x="2056" y="4931"/>
                    <a:pt x="2082" y="5503"/>
                  </a:cubicBezTo>
                  <a:cubicBezTo>
                    <a:pt x="2108" y="5958"/>
                    <a:pt x="2134" y="6413"/>
                    <a:pt x="2147" y="6869"/>
                  </a:cubicBezTo>
                  <a:cubicBezTo>
                    <a:pt x="2173" y="7376"/>
                    <a:pt x="2186" y="7883"/>
                    <a:pt x="2212" y="8391"/>
                  </a:cubicBezTo>
                  <a:cubicBezTo>
                    <a:pt x="2238" y="8859"/>
                    <a:pt x="2264" y="9340"/>
                    <a:pt x="2251" y="9809"/>
                  </a:cubicBezTo>
                  <a:cubicBezTo>
                    <a:pt x="2238" y="9965"/>
                    <a:pt x="2251" y="10121"/>
                    <a:pt x="2277" y="10290"/>
                  </a:cubicBezTo>
                  <a:cubicBezTo>
                    <a:pt x="2290" y="10342"/>
                    <a:pt x="2277" y="10407"/>
                    <a:pt x="2238" y="10459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202;p60"/>
            <p:cNvSpPr/>
            <p:nvPr/>
          </p:nvSpPr>
          <p:spPr>
            <a:xfrm>
              <a:off x="2685293" y="3809833"/>
              <a:ext cx="100405" cy="344355"/>
            </a:xfrm>
            <a:custGeom>
              <a:avLst/>
              <a:gdLst/>
              <a:ahLst/>
              <a:cxnLst/>
              <a:rect l="l" t="t" r="r" b="b"/>
              <a:pathLst>
                <a:path w="2602" h="8924" extrusionOk="0">
                  <a:moveTo>
                    <a:pt x="1821" y="8716"/>
                  </a:moveTo>
                  <a:cubicBezTo>
                    <a:pt x="1522" y="8807"/>
                    <a:pt x="1223" y="8872"/>
                    <a:pt x="924" y="8924"/>
                  </a:cubicBezTo>
                  <a:cubicBezTo>
                    <a:pt x="872" y="8794"/>
                    <a:pt x="846" y="8638"/>
                    <a:pt x="859" y="8495"/>
                  </a:cubicBezTo>
                  <a:cubicBezTo>
                    <a:pt x="820" y="7961"/>
                    <a:pt x="794" y="7415"/>
                    <a:pt x="755" y="6882"/>
                  </a:cubicBezTo>
                  <a:cubicBezTo>
                    <a:pt x="729" y="6491"/>
                    <a:pt x="690" y="6101"/>
                    <a:pt x="690" y="5711"/>
                  </a:cubicBezTo>
                  <a:cubicBezTo>
                    <a:pt x="690" y="5139"/>
                    <a:pt x="677" y="4566"/>
                    <a:pt x="664" y="3994"/>
                  </a:cubicBezTo>
                  <a:cubicBezTo>
                    <a:pt x="637" y="3422"/>
                    <a:pt x="637" y="2862"/>
                    <a:pt x="585" y="2290"/>
                  </a:cubicBezTo>
                  <a:cubicBezTo>
                    <a:pt x="546" y="1926"/>
                    <a:pt x="416" y="1626"/>
                    <a:pt x="78" y="1457"/>
                  </a:cubicBezTo>
                  <a:cubicBezTo>
                    <a:pt x="39" y="1145"/>
                    <a:pt x="0" y="820"/>
                    <a:pt x="156" y="534"/>
                  </a:cubicBezTo>
                  <a:cubicBezTo>
                    <a:pt x="312" y="261"/>
                    <a:pt x="598" y="78"/>
                    <a:pt x="911" y="78"/>
                  </a:cubicBezTo>
                  <a:cubicBezTo>
                    <a:pt x="989" y="65"/>
                    <a:pt x="1080" y="39"/>
                    <a:pt x="1158" y="0"/>
                  </a:cubicBezTo>
                  <a:cubicBezTo>
                    <a:pt x="1184" y="52"/>
                    <a:pt x="1236" y="91"/>
                    <a:pt x="1301" y="78"/>
                  </a:cubicBezTo>
                  <a:lnTo>
                    <a:pt x="1795" y="78"/>
                  </a:lnTo>
                  <a:cubicBezTo>
                    <a:pt x="1886" y="65"/>
                    <a:pt x="1990" y="91"/>
                    <a:pt x="2081" y="130"/>
                  </a:cubicBezTo>
                  <a:cubicBezTo>
                    <a:pt x="2120" y="169"/>
                    <a:pt x="2146" y="130"/>
                    <a:pt x="2172" y="104"/>
                  </a:cubicBezTo>
                  <a:cubicBezTo>
                    <a:pt x="2511" y="443"/>
                    <a:pt x="2537" y="885"/>
                    <a:pt x="2550" y="1327"/>
                  </a:cubicBezTo>
                  <a:cubicBezTo>
                    <a:pt x="2550" y="1587"/>
                    <a:pt x="2563" y="1861"/>
                    <a:pt x="2602" y="2121"/>
                  </a:cubicBezTo>
                  <a:cubicBezTo>
                    <a:pt x="2589" y="2134"/>
                    <a:pt x="2602" y="2121"/>
                    <a:pt x="2602" y="2134"/>
                  </a:cubicBezTo>
                  <a:cubicBezTo>
                    <a:pt x="2342" y="2290"/>
                    <a:pt x="2303" y="2563"/>
                    <a:pt x="2264" y="2849"/>
                  </a:cubicBezTo>
                  <a:cubicBezTo>
                    <a:pt x="2198" y="3343"/>
                    <a:pt x="2159" y="3851"/>
                    <a:pt x="2133" y="4345"/>
                  </a:cubicBezTo>
                  <a:cubicBezTo>
                    <a:pt x="2094" y="5048"/>
                    <a:pt x="2068" y="5750"/>
                    <a:pt x="2029" y="6452"/>
                  </a:cubicBezTo>
                  <a:cubicBezTo>
                    <a:pt x="1990" y="7038"/>
                    <a:pt x="1951" y="7636"/>
                    <a:pt x="1912" y="8222"/>
                  </a:cubicBezTo>
                  <a:cubicBezTo>
                    <a:pt x="1912" y="8391"/>
                    <a:pt x="1886" y="8560"/>
                    <a:pt x="1821" y="8716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203;p60"/>
            <p:cNvSpPr/>
            <p:nvPr/>
          </p:nvSpPr>
          <p:spPr>
            <a:xfrm>
              <a:off x="2419727" y="3846955"/>
              <a:ext cx="96430" cy="267103"/>
            </a:xfrm>
            <a:custGeom>
              <a:avLst/>
              <a:gdLst/>
              <a:ahLst/>
              <a:cxnLst/>
              <a:rect l="l" t="t" r="r" b="b"/>
              <a:pathLst>
                <a:path w="2499" h="6922" extrusionOk="0">
                  <a:moveTo>
                    <a:pt x="2108" y="6921"/>
                  </a:moveTo>
                  <a:cubicBezTo>
                    <a:pt x="1692" y="6726"/>
                    <a:pt x="1315" y="6453"/>
                    <a:pt x="976" y="6141"/>
                  </a:cubicBezTo>
                  <a:cubicBezTo>
                    <a:pt x="781" y="5959"/>
                    <a:pt x="599" y="5777"/>
                    <a:pt x="417" y="5568"/>
                  </a:cubicBezTo>
                  <a:cubicBezTo>
                    <a:pt x="378" y="5529"/>
                    <a:pt x="326" y="5503"/>
                    <a:pt x="261" y="5529"/>
                  </a:cubicBezTo>
                  <a:cubicBezTo>
                    <a:pt x="222" y="4957"/>
                    <a:pt x="196" y="4398"/>
                    <a:pt x="157" y="3838"/>
                  </a:cubicBezTo>
                  <a:cubicBezTo>
                    <a:pt x="118" y="3266"/>
                    <a:pt x="66" y="2681"/>
                    <a:pt x="27" y="2108"/>
                  </a:cubicBezTo>
                  <a:cubicBezTo>
                    <a:pt x="1" y="1666"/>
                    <a:pt x="14" y="1224"/>
                    <a:pt x="27" y="781"/>
                  </a:cubicBezTo>
                  <a:cubicBezTo>
                    <a:pt x="40" y="495"/>
                    <a:pt x="352" y="248"/>
                    <a:pt x="586" y="183"/>
                  </a:cubicBezTo>
                  <a:cubicBezTo>
                    <a:pt x="820" y="118"/>
                    <a:pt x="1067" y="79"/>
                    <a:pt x="1302" y="79"/>
                  </a:cubicBezTo>
                  <a:cubicBezTo>
                    <a:pt x="1367" y="79"/>
                    <a:pt x="1406" y="66"/>
                    <a:pt x="1406" y="1"/>
                  </a:cubicBezTo>
                  <a:cubicBezTo>
                    <a:pt x="1484" y="27"/>
                    <a:pt x="1575" y="40"/>
                    <a:pt x="1653" y="40"/>
                  </a:cubicBezTo>
                  <a:cubicBezTo>
                    <a:pt x="2069" y="1"/>
                    <a:pt x="2303" y="287"/>
                    <a:pt x="2394" y="651"/>
                  </a:cubicBezTo>
                  <a:cubicBezTo>
                    <a:pt x="2459" y="873"/>
                    <a:pt x="2459" y="1107"/>
                    <a:pt x="2498" y="1341"/>
                  </a:cubicBezTo>
                  <a:cubicBezTo>
                    <a:pt x="2472" y="1393"/>
                    <a:pt x="2407" y="1393"/>
                    <a:pt x="2368" y="1393"/>
                  </a:cubicBezTo>
                  <a:cubicBezTo>
                    <a:pt x="2173" y="1432"/>
                    <a:pt x="1991" y="1510"/>
                    <a:pt x="1861" y="1640"/>
                  </a:cubicBezTo>
                  <a:cubicBezTo>
                    <a:pt x="1718" y="1757"/>
                    <a:pt x="1627" y="1926"/>
                    <a:pt x="1627" y="2121"/>
                  </a:cubicBezTo>
                  <a:cubicBezTo>
                    <a:pt x="1640" y="2707"/>
                    <a:pt x="1692" y="3292"/>
                    <a:pt x="1770" y="3877"/>
                  </a:cubicBezTo>
                  <a:cubicBezTo>
                    <a:pt x="1900" y="4827"/>
                    <a:pt x="2030" y="5764"/>
                    <a:pt x="2134" y="6713"/>
                  </a:cubicBezTo>
                  <a:cubicBezTo>
                    <a:pt x="2134" y="6791"/>
                    <a:pt x="2160" y="6856"/>
                    <a:pt x="2108" y="692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2204;p60"/>
            <p:cNvSpPr/>
            <p:nvPr/>
          </p:nvSpPr>
          <p:spPr>
            <a:xfrm>
              <a:off x="2849410" y="3816856"/>
              <a:ext cx="74821" cy="288171"/>
            </a:xfrm>
            <a:custGeom>
              <a:avLst/>
              <a:gdLst/>
              <a:ahLst/>
              <a:cxnLst/>
              <a:rect l="l" t="t" r="r" b="b"/>
              <a:pathLst>
                <a:path w="1939" h="7468" extrusionOk="0">
                  <a:moveTo>
                    <a:pt x="1406" y="6296"/>
                  </a:moveTo>
                  <a:cubicBezTo>
                    <a:pt x="1367" y="6296"/>
                    <a:pt x="1328" y="6322"/>
                    <a:pt x="1302" y="6361"/>
                  </a:cubicBezTo>
                  <a:cubicBezTo>
                    <a:pt x="950" y="6804"/>
                    <a:pt x="534" y="7168"/>
                    <a:pt x="66" y="7467"/>
                  </a:cubicBezTo>
                  <a:cubicBezTo>
                    <a:pt x="14" y="7389"/>
                    <a:pt x="1" y="7298"/>
                    <a:pt x="27" y="7207"/>
                  </a:cubicBezTo>
                  <a:cubicBezTo>
                    <a:pt x="66" y="6921"/>
                    <a:pt x="53" y="6622"/>
                    <a:pt x="66" y="6335"/>
                  </a:cubicBezTo>
                  <a:cubicBezTo>
                    <a:pt x="105" y="5906"/>
                    <a:pt x="144" y="5490"/>
                    <a:pt x="170" y="5061"/>
                  </a:cubicBezTo>
                  <a:cubicBezTo>
                    <a:pt x="196" y="4761"/>
                    <a:pt x="209" y="4462"/>
                    <a:pt x="235" y="4176"/>
                  </a:cubicBezTo>
                  <a:cubicBezTo>
                    <a:pt x="261" y="3786"/>
                    <a:pt x="274" y="3396"/>
                    <a:pt x="313" y="3005"/>
                  </a:cubicBezTo>
                  <a:cubicBezTo>
                    <a:pt x="326" y="2771"/>
                    <a:pt x="313" y="2537"/>
                    <a:pt x="261" y="2316"/>
                  </a:cubicBezTo>
                  <a:cubicBezTo>
                    <a:pt x="196" y="2173"/>
                    <a:pt x="118" y="2043"/>
                    <a:pt x="27" y="1926"/>
                  </a:cubicBezTo>
                  <a:cubicBezTo>
                    <a:pt x="105" y="1600"/>
                    <a:pt x="105" y="1275"/>
                    <a:pt x="157" y="937"/>
                  </a:cubicBezTo>
                  <a:cubicBezTo>
                    <a:pt x="196" y="677"/>
                    <a:pt x="209" y="417"/>
                    <a:pt x="209" y="157"/>
                  </a:cubicBezTo>
                  <a:cubicBezTo>
                    <a:pt x="209" y="92"/>
                    <a:pt x="222" y="39"/>
                    <a:pt x="248" y="0"/>
                  </a:cubicBezTo>
                  <a:cubicBezTo>
                    <a:pt x="287" y="39"/>
                    <a:pt x="339" y="39"/>
                    <a:pt x="391" y="26"/>
                  </a:cubicBezTo>
                  <a:cubicBezTo>
                    <a:pt x="755" y="26"/>
                    <a:pt x="1106" y="65"/>
                    <a:pt x="1471" y="144"/>
                  </a:cubicBezTo>
                  <a:cubicBezTo>
                    <a:pt x="1718" y="196"/>
                    <a:pt x="1913" y="469"/>
                    <a:pt x="1926" y="781"/>
                  </a:cubicBezTo>
                  <a:cubicBezTo>
                    <a:pt x="1939" y="1132"/>
                    <a:pt x="1913" y="1496"/>
                    <a:pt x="1861" y="1861"/>
                  </a:cubicBezTo>
                  <a:cubicBezTo>
                    <a:pt x="1809" y="2355"/>
                    <a:pt x="1744" y="2862"/>
                    <a:pt x="1679" y="3357"/>
                  </a:cubicBezTo>
                  <a:cubicBezTo>
                    <a:pt x="1627" y="3825"/>
                    <a:pt x="1562" y="4280"/>
                    <a:pt x="1523" y="4735"/>
                  </a:cubicBezTo>
                  <a:cubicBezTo>
                    <a:pt x="1484" y="5113"/>
                    <a:pt x="1445" y="5490"/>
                    <a:pt x="1419" y="5880"/>
                  </a:cubicBezTo>
                  <a:cubicBezTo>
                    <a:pt x="1393" y="6010"/>
                    <a:pt x="1393" y="6153"/>
                    <a:pt x="1406" y="6296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2205;p60"/>
            <p:cNvSpPr/>
            <p:nvPr/>
          </p:nvSpPr>
          <p:spPr>
            <a:xfrm>
              <a:off x="2768104" y="3785715"/>
              <a:ext cx="92378" cy="105460"/>
            </a:xfrm>
            <a:custGeom>
              <a:avLst/>
              <a:gdLst/>
              <a:ahLst/>
              <a:cxnLst/>
              <a:rect l="l" t="t" r="r" b="b"/>
              <a:pathLst>
                <a:path w="2394" h="2733" extrusionOk="0">
                  <a:moveTo>
                    <a:pt x="2368" y="807"/>
                  </a:moveTo>
                  <a:cubicBezTo>
                    <a:pt x="2368" y="1094"/>
                    <a:pt x="2355" y="1380"/>
                    <a:pt x="2316" y="1653"/>
                  </a:cubicBezTo>
                  <a:cubicBezTo>
                    <a:pt x="2277" y="1926"/>
                    <a:pt x="2251" y="2212"/>
                    <a:pt x="2225" y="2473"/>
                  </a:cubicBezTo>
                  <a:cubicBezTo>
                    <a:pt x="2212" y="2564"/>
                    <a:pt x="2238" y="2655"/>
                    <a:pt x="2147" y="2720"/>
                  </a:cubicBezTo>
                  <a:cubicBezTo>
                    <a:pt x="1822" y="2655"/>
                    <a:pt x="1496" y="2616"/>
                    <a:pt x="1171" y="2603"/>
                  </a:cubicBezTo>
                  <a:cubicBezTo>
                    <a:pt x="963" y="2577"/>
                    <a:pt x="755" y="2603"/>
                    <a:pt x="560" y="2694"/>
                  </a:cubicBezTo>
                  <a:cubicBezTo>
                    <a:pt x="534" y="2720"/>
                    <a:pt x="482" y="2733"/>
                    <a:pt x="443" y="2720"/>
                  </a:cubicBezTo>
                  <a:cubicBezTo>
                    <a:pt x="378" y="2720"/>
                    <a:pt x="391" y="2668"/>
                    <a:pt x="391" y="2629"/>
                  </a:cubicBezTo>
                  <a:cubicBezTo>
                    <a:pt x="391" y="2381"/>
                    <a:pt x="365" y="2134"/>
                    <a:pt x="352" y="1887"/>
                  </a:cubicBezTo>
                  <a:cubicBezTo>
                    <a:pt x="352" y="1679"/>
                    <a:pt x="339" y="1471"/>
                    <a:pt x="287" y="1263"/>
                  </a:cubicBezTo>
                  <a:cubicBezTo>
                    <a:pt x="248" y="1120"/>
                    <a:pt x="183" y="977"/>
                    <a:pt x="65" y="872"/>
                  </a:cubicBezTo>
                  <a:cubicBezTo>
                    <a:pt x="26" y="833"/>
                    <a:pt x="0" y="781"/>
                    <a:pt x="13" y="716"/>
                  </a:cubicBezTo>
                  <a:cubicBezTo>
                    <a:pt x="26" y="352"/>
                    <a:pt x="313" y="53"/>
                    <a:pt x="690" y="27"/>
                  </a:cubicBezTo>
                  <a:cubicBezTo>
                    <a:pt x="976" y="1"/>
                    <a:pt x="1275" y="14"/>
                    <a:pt x="1561" y="66"/>
                  </a:cubicBezTo>
                  <a:cubicBezTo>
                    <a:pt x="1626" y="79"/>
                    <a:pt x="1705" y="79"/>
                    <a:pt x="1770" y="92"/>
                  </a:cubicBezTo>
                  <a:cubicBezTo>
                    <a:pt x="2121" y="118"/>
                    <a:pt x="2394" y="443"/>
                    <a:pt x="2368" y="807"/>
                  </a:cubicBezTo>
                  <a:close/>
                </a:path>
              </a:pathLst>
            </a:custGeom>
            <a:solidFill>
              <a:srgbClr val="B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2206;p60"/>
            <p:cNvSpPr/>
            <p:nvPr/>
          </p:nvSpPr>
          <p:spPr>
            <a:xfrm>
              <a:off x="2280692" y="4328348"/>
              <a:ext cx="168203" cy="198841"/>
            </a:xfrm>
            <a:custGeom>
              <a:avLst/>
              <a:gdLst/>
              <a:ahLst/>
              <a:cxnLst/>
              <a:rect l="l" t="t" r="r" b="b"/>
              <a:pathLst>
                <a:path w="4359" h="5153" extrusionOk="0">
                  <a:moveTo>
                    <a:pt x="0" y="1276"/>
                  </a:moveTo>
                  <a:lnTo>
                    <a:pt x="222" y="989"/>
                  </a:lnTo>
                  <a:cubicBezTo>
                    <a:pt x="456" y="1510"/>
                    <a:pt x="807" y="1939"/>
                    <a:pt x="1080" y="2433"/>
                  </a:cubicBezTo>
                  <a:cubicBezTo>
                    <a:pt x="1405" y="2941"/>
                    <a:pt x="1679" y="3474"/>
                    <a:pt x="1900" y="4020"/>
                  </a:cubicBezTo>
                  <a:cubicBezTo>
                    <a:pt x="1913" y="4033"/>
                    <a:pt x="1926" y="4046"/>
                    <a:pt x="1926" y="4072"/>
                  </a:cubicBezTo>
                  <a:cubicBezTo>
                    <a:pt x="2563" y="2616"/>
                    <a:pt x="3409" y="1302"/>
                    <a:pt x="4293" y="1"/>
                  </a:cubicBezTo>
                  <a:cubicBezTo>
                    <a:pt x="4332" y="157"/>
                    <a:pt x="4358" y="313"/>
                    <a:pt x="4345" y="482"/>
                  </a:cubicBezTo>
                  <a:cubicBezTo>
                    <a:pt x="3682" y="1536"/>
                    <a:pt x="2979" y="2563"/>
                    <a:pt x="2446" y="3708"/>
                  </a:cubicBezTo>
                  <a:cubicBezTo>
                    <a:pt x="2368" y="3890"/>
                    <a:pt x="2290" y="4072"/>
                    <a:pt x="2199" y="4255"/>
                  </a:cubicBezTo>
                  <a:cubicBezTo>
                    <a:pt x="2186" y="4294"/>
                    <a:pt x="2147" y="4333"/>
                    <a:pt x="2199" y="4372"/>
                  </a:cubicBezTo>
                  <a:cubicBezTo>
                    <a:pt x="2342" y="4463"/>
                    <a:pt x="2316" y="4593"/>
                    <a:pt x="2277" y="4710"/>
                  </a:cubicBezTo>
                  <a:cubicBezTo>
                    <a:pt x="2251" y="4775"/>
                    <a:pt x="2251" y="4801"/>
                    <a:pt x="2316" y="4827"/>
                  </a:cubicBezTo>
                  <a:cubicBezTo>
                    <a:pt x="2394" y="4853"/>
                    <a:pt x="2433" y="4944"/>
                    <a:pt x="2394" y="5022"/>
                  </a:cubicBezTo>
                  <a:cubicBezTo>
                    <a:pt x="2368" y="5113"/>
                    <a:pt x="2277" y="5152"/>
                    <a:pt x="2186" y="5113"/>
                  </a:cubicBezTo>
                  <a:cubicBezTo>
                    <a:pt x="2004" y="5061"/>
                    <a:pt x="1848" y="4918"/>
                    <a:pt x="1796" y="4736"/>
                  </a:cubicBezTo>
                  <a:cubicBezTo>
                    <a:pt x="1509" y="3760"/>
                    <a:pt x="1015" y="2889"/>
                    <a:pt x="456" y="2043"/>
                  </a:cubicBezTo>
                  <a:cubicBezTo>
                    <a:pt x="300" y="1796"/>
                    <a:pt x="144" y="1536"/>
                    <a:pt x="0" y="1276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2207;p60"/>
            <p:cNvSpPr/>
            <p:nvPr/>
          </p:nvSpPr>
          <p:spPr>
            <a:xfrm>
              <a:off x="2472940" y="3811338"/>
              <a:ext cx="79838" cy="88365"/>
            </a:xfrm>
            <a:custGeom>
              <a:avLst/>
              <a:gdLst/>
              <a:ahLst/>
              <a:cxnLst/>
              <a:rect l="l" t="t" r="r" b="b"/>
              <a:pathLst>
                <a:path w="2069" h="2290" extrusionOk="0">
                  <a:moveTo>
                    <a:pt x="1106" y="2251"/>
                  </a:moveTo>
                  <a:cubicBezTo>
                    <a:pt x="1015" y="2173"/>
                    <a:pt x="1041" y="2056"/>
                    <a:pt x="1028" y="1952"/>
                  </a:cubicBezTo>
                  <a:cubicBezTo>
                    <a:pt x="1028" y="1678"/>
                    <a:pt x="937" y="1431"/>
                    <a:pt x="794" y="1210"/>
                  </a:cubicBezTo>
                  <a:cubicBezTo>
                    <a:pt x="690" y="1080"/>
                    <a:pt x="534" y="1002"/>
                    <a:pt x="378" y="1002"/>
                  </a:cubicBezTo>
                  <a:cubicBezTo>
                    <a:pt x="300" y="989"/>
                    <a:pt x="235" y="989"/>
                    <a:pt x="170" y="1002"/>
                  </a:cubicBezTo>
                  <a:cubicBezTo>
                    <a:pt x="105" y="1002"/>
                    <a:pt x="40" y="976"/>
                    <a:pt x="14" y="911"/>
                  </a:cubicBezTo>
                  <a:cubicBezTo>
                    <a:pt x="1" y="729"/>
                    <a:pt x="79" y="547"/>
                    <a:pt x="235" y="430"/>
                  </a:cubicBezTo>
                  <a:cubicBezTo>
                    <a:pt x="417" y="261"/>
                    <a:pt x="651" y="143"/>
                    <a:pt x="898" y="117"/>
                  </a:cubicBezTo>
                  <a:cubicBezTo>
                    <a:pt x="1145" y="78"/>
                    <a:pt x="1392" y="52"/>
                    <a:pt x="1640" y="13"/>
                  </a:cubicBezTo>
                  <a:cubicBezTo>
                    <a:pt x="1718" y="0"/>
                    <a:pt x="1796" y="0"/>
                    <a:pt x="1874" y="39"/>
                  </a:cubicBezTo>
                  <a:cubicBezTo>
                    <a:pt x="1939" y="78"/>
                    <a:pt x="1965" y="143"/>
                    <a:pt x="1965" y="208"/>
                  </a:cubicBezTo>
                  <a:cubicBezTo>
                    <a:pt x="1965" y="716"/>
                    <a:pt x="2030" y="1223"/>
                    <a:pt x="2043" y="1730"/>
                  </a:cubicBezTo>
                  <a:cubicBezTo>
                    <a:pt x="2043" y="1822"/>
                    <a:pt x="2056" y="1926"/>
                    <a:pt x="2069" y="2017"/>
                  </a:cubicBezTo>
                  <a:cubicBezTo>
                    <a:pt x="2069" y="2108"/>
                    <a:pt x="2043" y="2173"/>
                    <a:pt x="1926" y="2173"/>
                  </a:cubicBezTo>
                  <a:cubicBezTo>
                    <a:pt x="1848" y="2147"/>
                    <a:pt x="1783" y="2160"/>
                    <a:pt x="1718" y="2186"/>
                  </a:cubicBezTo>
                  <a:cubicBezTo>
                    <a:pt x="1523" y="2264"/>
                    <a:pt x="1314" y="2290"/>
                    <a:pt x="1106" y="2251"/>
                  </a:cubicBezTo>
                  <a:close/>
                </a:path>
              </a:pathLst>
            </a:custGeom>
            <a:solidFill>
              <a:srgbClr val="B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2208;p60"/>
            <p:cNvSpPr/>
            <p:nvPr/>
          </p:nvSpPr>
          <p:spPr>
            <a:xfrm>
              <a:off x="2642113" y="3790770"/>
              <a:ext cx="87864" cy="76828"/>
            </a:xfrm>
            <a:custGeom>
              <a:avLst/>
              <a:gdLst/>
              <a:ahLst/>
              <a:cxnLst/>
              <a:rect l="l" t="t" r="r" b="b"/>
              <a:pathLst>
                <a:path w="2277" h="1991" extrusionOk="0">
                  <a:moveTo>
                    <a:pt x="2277" y="494"/>
                  </a:moveTo>
                  <a:cubicBezTo>
                    <a:pt x="2277" y="546"/>
                    <a:pt x="2251" y="572"/>
                    <a:pt x="2199" y="572"/>
                  </a:cubicBezTo>
                  <a:cubicBezTo>
                    <a:pt x="2082" y="598"/>
                    <a:pt x="1965" y="611"/>
                    <a:pt x="1848" y="637"/>
                  </a:cubicBezTo>
                  <a:cubicBezTo>
                    <a:pt x="1652" y="689"/>
                    <a:pt x="1470" y="807"/>
                    <a:pt x="1340" y="963"/>
                  </a:cubicBezTo>
                  <a:cubicBezTo>
                    <a:pt x="1210" y="1106"/>
                    <a:pt x="1223" y="1288"/>
                    <a:pt x="1210" y="1457"/>
                  </a:cubicBezTo>
                  <a:cubicBezTo>
                    <a:pt x="1223" y="1613"/>
                    <a:pt x="1210" y="1769"/>
                    <a:pt x="1184" y="1925"/>
                  </a:cubicBezTo>
                  <a:cubicBezTo>
                    <a:pt x="1145" y="1964"/>
                    <a:pt x="1093" y="1977"/>
                    <a:pt x="1041" y="1964"/>
                  </a:cubicBezTo>
                  <a:cubicBezTo>
                    <a:pt x="781" y="1964"/>
                    <a:pt x="521" y="1964"/>
                    <a:pt x="261" y="1990"/>
                  </a:cubicBezTo>
                  <a:cubicBezTo>
                    <a:pt x="222" y="1990"/>
                    <a:pt x="182" y="1977"/>
                    <a:pt x="143" y="1951"/>
                  </a:cubicBezTo>
                  <a:cubicBezTo>
                    <a:pt x="52" y="1912"/>
                    <a:pt x="78" y="1808"/>
                    <a:pt x="78" y="1743"/>
                  </a:cubicBezTo>
                  <a:cubicBezTo>
                    <a:pt x="78" y="1340"/>
                    <a:pt x="0" y="937"/>
                    <a:pt x="13" y="520"/>
                  </a:cubicBezTo>
                  <a:cubicBezTo>
                    <a:pt x="156" y="247"/>
                    <a:pt x="430" y="65"/>
                    <a:pt x="729" y="39"/>
                  </a:cubicBezTo>
                  <a:cubicBezTo>
                    <a:pt x="1093" y="0"/>
                    <a:pt x="1457" y="0"/>
                    <a:pt x="1822" y="52"/>
                  </a:cubicBezTo>
                  <a:cubicBezTo>
                    <a:pt x="2069" y="78"/>
                    <a:pt x="2199" y="286"/>
                    <a:pt x="2277" y="494"/>
                  </a:cubicBezTo>
                  <a:close/>
                </a:path>
              </a:pathLst>
            </a:custGeom>
            <a:solidFill>
              <a:srgbClr val="B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2209;p60"/>
            <p:cNvSpPr/>
            <p:nvPr/>
          </p:nvSpPr>
          <p:spPr>
            <a:xfrm>
              <a:off x="2882056" y="4366011"/>
              <a:ext cx="78834" cy="213852"/>
            </a:xfrm>
            <a:custGeom>
              <a:avLst/>
              <a:gdLst/>
              <a:ahLst/>
              <a:cxnLst/>
              <a:rect l="l" t="t" r="r" b="b"/>
              <a:pathLst>
                <a:path w="2043" h="5542" extrusionOk="0">
                  <a:moveTo>
                    <a:pt x="0" y="378"/>
                  </a:moveTo>
                  <a:cubicBezTo>
                    <a:pt x="0" y="248"/>
                    <a:pt x="13" y="131"/>
                    <a:pt x="39" y="0"/>
                  </a:cubicBezTo>
                  <a:cubicBezTo>
                    <a:pt x="300" y="196"/>
                    <a:pt x="508" y="443"/>
                    <a:pt x="638" y="742"/>
                  </a:cubicBezTo>
                  <a:cubicBezTo>
                    <a:pt x="1028" y="1470"/>
                    <a:pt x="1210" y="2277"/>
                    <a:pt x="1340" y="3096"/>
                  </a:cubicBezTo>
                  <a:cubicBezTo>
                    <a:pt x="1392" y="3448"/>
                    <a:pt x="1431" y="3799"/>
                    <a:pt x="1431" y="4163"/>
                  </a:cubicBezTo>
                  <a:cubicBezTo>
                    <a:pt x="1431" y="4241"/>
                    <a:pt x="1457" y="4306"/>
                    <a:pt x="1509" y="4371"/>
                  </a:cubicBezTo>
                  <a:cubicBezTo>
                    <a:pt x="1717" y="4644"/>
                    <a:pt x="1834" y="4970"/>
                    <a:pt x="1991" y="5282"/>
                  </a:cubicBezTo>
                  <a:cubicBezTo>
                    <a:pt x="2043" y="5360"/>
                    <a:pt x="2004" y="5464"/>
                    <a:pt x="1913" y="5490"/>
                  </a:cubicBezTo>
                  <a:cubicBezTo>
                    <a:pt x="1834" y="5529"/>
                    <a:pt x="1730" y="5490"/>
                    <a:pt x="1691" y="5399"/>
                  </a:cubicBezTo>
                  <a:cubicBezTo>
                    <a:pt x="1626" y="5282"/>
                    <a:pt x="1574" y="5152"/>
                    <a:pt x="1522" y="5035"/>
                  </a:cubicBezTo>
                  <a:cubicBezTo>
                    <a:pt x="1496" y="4983"/>
                    <a:pt x="1470" y="4944"/>
                    <a:pt x="1431" y="4918"/>
                  </a:cubicBezTo>
                  <a:cubicBezTo>
                    <a:pt x="1418" y="5061"/>
                    <a:pt x="1405" y="5191"/>
                    <a:pt x="1405" y="5334"/>
                  </a:cubicBezTo>
                  <a:cubicBezTo>
                    <a:pt x="1392" y="5464"/>
                    <a:pt x="1340" y="5542"/>
                    <a:pt x="1236" y="5542"/>
                  </a:cubicBezTo>
                  <a:cubicBezTo>
                    <a:pt x="1145" y="5542"/>
                    <a:pt x="1080" y="5451"/>
                    <a:pt x="1080" y="5308"/>
                  </a:cubicBezTo>
                  <a:cubicBezTo>
                    <a:pt x="1093" y="5126"/>
                    <a:pt x="1106" y="4944"/>
                    <a:pt x="1132" y="4735"/>
                  </a:cubicBezTo>
                  <a:cubicBezTo>
                    <a:pt x="1054" y="4840"/>
                    <a:pt x="989" y="4957"/>
                    <a:pt x="950" y="5087"/>
                  </a:cubicBezTo>
                  <a:cubicBezTo>
                    <a:pt x="911" y="5178"/>
                    <a:pt x="872" y="5269"/>
                    <a:pt x="833" y="5360"/>
                  </a:cubicBezTo>
                  <a:cubicBezTo>
                    <a:pt x="729" y="5464"/>
                    <a:pt x="534" y="5373"/>
                    <a:pt x="560" y="5217"/>
                  </a:cubicBezTo>
                  <a:cubicBezTo>
                    <a:pt x="677" y="4892"/>
                    <a:pt x="781" y="4540"/>
                    <a:pt x="1080" y="4293"/>
                  </a:cubicBezTo>
                  <a:cubicBezTo>
                    <a:pt x="1106" y="4267"/>
                    <a:pt x="1119" y="4228"/>
                    <a:pt x="1119" y="4189"/>
                  </a:cubicBezTo>
                  <a:cubicBezTo>
                    <a:pt x="1093" y="3109"/>
                    <a:pt x="859" y="2043"/>
                    <a:pt x="430" y="1041"/>
                  </a:cubicBezTo>
                  <a:cubicBezTo>
                    <a:pt x="326" y="794"/>
                    <a:pt x="182" y="573"/>
                    <a:pt x="0" y="378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2210;p60"/>
            <p:cNvSpPr/>
            <p:nvPr/>
          </p:nvSpPr>
          <p:spPr>
            <a:xfrm>
              <a:off x="1683843" y="4373535"/>
              <a:ext cx="65290" cy="209376"/>
            </a:xfrm>
            <a:custGeom>
              <a:avLst/>
              <a:gdLst/>
              <a:ahLst/>
              <a:cxnLst/>
              <a:rect l="l" t="t" r="r" b="b"/>
              <a:pathLst>
                <a:path w="1692" h="5426" extrusionOk="0">
                  <a:moveTo>
                    <a:pt x="1536" y="1"/>
                  </a:moveTo>
                  <a:cubicBezTo>
                    <a:pt x="1601" y="92"/>
                    <a:pt x="1653" y="196"/>
                    <a:pt x="1692" y="300"/>
                  </a:cubicBezTo>
                  <a:cubicBezTo>
                    <a:pt x="1419" y="742"/>
                    <a:pt x="1223" y="1236"/>
                    <a:pt x="1119" y="1744"/>
                  </a:cubicBezTo>
                  <a:cubicBezTo>
                    <a:pt x="937" y="2485"/>
                    <a:pt x="846" y="3240"/>
                    <a:pt x="859" y="3994"/>
                  </a:cubicBezTo>
                  <a:cubicBezTo>
                    <a:pt x="859" y="4072"/>
                    <a:pt x="885" y="4137"/>
                    <a:pt x="950" y="4176"/>
                  </a:cubicBezTo>
                  <a:cubicBezTo>
                    <a:pt x="1132" y="4345"/>
                    <a:pt x="1275" y="4553"/>
                    <a:pt x="1367" y="4788"/>
                  </a:cubicBezTo>
                  <a:cubicBezTo>
                    <a:pt x="1393" y="4853"/>
                    <a:pt x="1419" y="4931"/>
                    <a:pt x="1458" y="4996"/>
                  </a:cubicBezTo>
                  <a:cubicBezTo>
                    <a:pt x="1497" y="5074"/>
                    <a:pt x="1497" y="5178"/>
                    <a:pt x="1393" y="5243"/>
                  </a:cubicBezTo>
                  <a:cubicBezTo>
                    <a:pt x="1301" y="5295"/>
                    <a:pt x="1223" y="5243"/>
                    <a:pt x="1171" y="5126"/>
                  </a:cubicBezTo>
                  <a:cubicBezTo>
                    <a:pt x="1106" y="4970"/>
                    <a:pt x="1028" y="4827"/>
                    <a:pt x="950" y="4684"/>
                  </a:cubicBezTo>
                  <a:cubicBezTo>
                    <a:pt x="937" y="4658"/>
                    <a:pt x="924" y="4632"/>
                    <a:pt x="885" y="4619"/>
                  </a:cubicBezTo>
                  <a:cubicBezTo>
                    <a:pt x="911" y="4801"/>
                    <a:pt x="924" y="4970"/>
                    <a:pt x="950" y="5152"/>
                  </a:cubicBezTo>
                  <a:cubicBezTo>
                    <a:pt x="976" y="5295"/>
                    <a:pt x="924" y="5386"/>
                    <a:pt x="807" y="5386"/>
                  </a:cubicBezTo>
                  <a:cubicBezTo>
                    <a:pt x="703" y="5399"/>
                    <a:pt x="638" y="5321"/>
                    <a:pt x="625" y="5178"/>
                  </a:cubicBezTo>
                  <a:cubicBezTo>
                    <a:pt x="612" y="5048"/>
                    <a:pt x="599" y="4905"/>
                    <a:pt x="560" y="4775"/>
                  </a:cubicBezTo>
                  <a:cubicBezTo>
                    <a:pt x="495" y="4905"/>
                    <a:pt x="430" y="5048"/>
                    <a:pt x="378" y="5178"/>
                  </a:cubicBezTo>
                  <a:cubicBezTo>
                    <a:pt x="300" y="5360"/>
                    <a:pt x="222" y="5425"/>
                    <a:pt x="118" y="5373"/>
                  </a:cubicBezTo>
                  <a:cubicBezTo>
                    <a:pt x="1" y="5321"/>
                    <a:pt x="1" y="5230"/>
                    <a:pt x="92" y="5048"/>
                  </a:cubicBezTo>
                  <a:cubicBezTo>
                    <a:pt x="196" y="4749"/>
                    <a:pt x="339" y="4449"/>
                    <a:pt x="521" y="4176"/>
                  </a:cubicBezTo>
                  <a:cubicBezTo>
                    <a:pt x="547" y="4124"/>
                    <a:pt x="560" y="4059"/>
                    <a:pt x="547" y="4007"/>
                  </a:cubicBezTo>
                  <a:cubicBezTo>
                    <a:pt x="521" y="3084"/>
                    <a:pt x="651" y="2173"/>
                    <a:pt x="911" y="1288"/>
                  </a:cubicBezTo>
                  <a:cubicBezTo>
                    <a:pt x="1015" y="820"/>
                    <a:pt x="1236" y="378"/>
                    <a:pt x="153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2211;p60"/>
            <p:cNvSpPr/>
            <p:nvPr/>
          </p:nvSpPr>
          <p:spPr>
            <a:xfrm>
              <a:off x="1865557" y="4574312"/>
              <a:ext cx="61779" cy="136098"/>
            </a:xfrm>
            <a:custGeom>
              <a:avLst/>
              <a:gdLst/>
              <a:ahLst/>
              <a:cxnLst/>
              <a:rect l="l" t="t" r="r" b="b"/>
              <a:pathLst>
                <a:path w="1601" h="3527" extrusionOk="0">
                  <a:moveTo>
                    <a:pt x="1249" y="287"/>
                  </a:moveTo>
                  <a:cubicBezTo>
                    <a:pt x="1275" y="222"/>
                    <a:pt x="1288" y="157"/>
                    <a:pt x="1275" y="92"/>
                  </a:cubicBezTo>
                  <a:cubicBezTo>
                    <a:pt x="1275" y="14"/>
                    <a:pt x="1301" y="1"/>
                    <a:pt x="1366" y="14"/>
                  </a:cubicBezTo>
                  <a:cubicBezTo>
                    <a:pt x="1445" y="14"/>
                    <a:pt x="1523" y="40"/>
                    <a:pt x="1601" y="66"/>
                  </a:cubicBezTo>
                  <a:cubicBezTo>
                    <a:pt x="1575" y="222"/>
                    <a:pt x="1575" y="391"/>
                    <a:pt x="1575" y="560"/>
                  </a:cubicBezTo>
                  <a:cubicBezTo>
                    <a:pt x="1575" y="1263"/>
                    <a:pt x="1575" y="1965"/>
                    <a:pt x="1549" y="2681"/>
                  </a:cubicBezTo>
                  <a:cubicBezTo>
                    <a:pt x="1536" y="2967"/>
                    <a:pt x="1510" y="3006"/>
                    <a:pt x="1236" y="3097"/>
                  </a:cubicBezTo>
                  <a:cubicBezTo>
                    <a:pt x="924" y="3188"/>
                    <a:pt x="625" y="3305"/>
                    <a:pt x="326" y="3448"/>
                  </a:cubicBezTo>
                  <a:cubicBezTo>
                    <a:pt x="118" y="3526"/>
                    <a:pt x="1" y="3214"/>
                    <a:pt x="196" y="3136"/>
                  </a:cubicBezTo>
                  <a:cubicBezTo>
                    <a:pt x="508" y="3019"/>
                    <a:pt x="794" y="2889"/>
                    <a:pt x="1106" y="2798"/>
                  </a:cubicBezTo>
                  <a:cubicBezTo>
                    <a:pt x="1184" y="2785"/>
                    <a:pt x="1236" y="2720"/>
                    <a:pt x="1236" y="2642"/>
                  </a:cubicBezTo>
                  <a:cubicBezTo>
                    <a:pt x="1262" y="1861"/>
                    <a:pt x="1249" y="1068"/>
                    <a:pt x="1249" y="287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2212;p60"/>
            <p:cNvSpPr/>
            <p:nvPr/>
          </p:nvSpPr>
          <p:spPr>
            <a:xfrm>
              <a:off x="2053792" y="4575315"/>
              <a:ext cx="59270" cy="133590"/>
            </a:xfrm>
            <a:custGeom>
              <a:avLst/>
              <a:gdLst/>
              <a:ahLst/>
              <a:cxnLst/>
              <a:rect l="l" t="t" r="r" b="b"/>
              <a:pathLst>
                <a:path w="1536" h="3462" extrusionOk="0">
                  <a:moveTo>
                    <a:pt x="1" y="2069"/>
                  </a:moveTo>
                  <a:lnTo>
                    <a:pt x="1" y="183"/>
                  </a:lnTo>
                  <a:cubicBezTo>
                    <a:pt x="1" y="92"/>
                    <a:pt x="1" y="40"/>
                    <a:pt x="131" y="53"/>
                  </a:cubicBezTo>
                  <a:cubicBezTo>
                    <a:pt x="209" y="66"/>
                    <a:pt x="339" y="1"/>
                    <a:pt x="313" y="170"/>
                  </a:cubicBezTo>
                  <a:cubicBezTo>
                    <a:pt x="313" y="209"/>
                    <a:pt x="313" y="235"/>
                    <a:pt x="326" y="261"/>
                  </a:cubicBezTo>
                  <a:cubicBezTo>
                    <a:pt x="339" y="1042"/>
                    <a:pt x="313" y="1822"/>
                    <a:pt x="352" y="2590"/>
                  </a:cubicBezTo>
                  <a:cubicBezTo>
                    <a:pt x="339" y="2681"/>
                    <a:pt x="404" y="2759"/>
                    <a:pt x="482" y="2772"/>
                  </a:cubicBezTo>
                  <a:cubicBezTo>
                    <a:pt x="781" y="2876"/>
                    <a:pt x="1067" y="2993"/>
                    <a:pt x="1367" y="3097"/>
                  </a:cubicBezTo>
                  <a:cubicBezTo>
                    <a:pt x="1497" y="3149"/>
                    <a:pt x="1536" y="3240"/>
                    <a:pt x="1497" y="3331"/>
                  </a:cubicBezTo>
                  <a:cubicBezTo>
                    <a:pt x="1458" y="3435"/>
                    <a:pt x="1354" y="3461"/>
                    <a:pt x="1223" y="3396"/>
                  </a:cubicBezTo>
                  <a:cubicBezTo>
                    <a:pt x="911" y="3266"/>
                    <a:pt x="599" y="3136"/>
                    <a:pt x="274" y="3045"/>
                  </a:cubicBezTo>
                  <a:cubicBezTo>
                    <a:pt x="131" y="3019"/>
                    <a:pt x="27" y="2889"/>
                    <a:pt x="40" y="2733"/>
                  </a:cubicBezTo>
                  <a:cubicBezTo>
                    <a:pt x="27" y="2512"/>
                    <a:pt x="14" y="2290"/>
                    <a:pt x="1" y="2069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2213;p60"/>
            <p:cNvSpPr/>
            <p:nvPr/>
          </p:nvSpPr>
          <p:spPr>
            <a:xfrm>
              <a:off x="2734455" y="4599433"/>
              <a:ext cx="59270" cy="114489"/>
            </a:xfrm>
            <a:custGeom>
              <a:avLst/>
              <a:gdLst/>
              <a:ahLst/>
              <a:cxnLst/>
              <a:rect l="l" t="t" r="r" b="b"/>
              <a:pathLst>
                <a:path w="1536" h="2967" extrusionOk="0">
                  <a:moveTo>
                    <a:pt x="14" y="26"/>
                  </a:moveTo>
                  <a:cubicBezTo>
                    <a:pt x="118" y="0"/>
                    <a:pt x="222" y="0"/>
                    <a:pt x="339" y="13"/>
                  </a:cubicBezTo>
                  <a:cubicBezTo>
                    <a:pt x="339" y="716"/>
                    <a:pt x="326" y="1405"/>
                    <a:pt x="352" y="2108"/>
                  </a:cubicBezTo>
                  <a:cubicBezTo>
                    <a:pt x="352" y="2186"/>
                    <a:pt x="404" y="2264"/>
                    <a:pt x="495" y="2290"/>
                  </a:cubicBezTo>
                  <a:cubicBezTo>
                    <a:pt x="781" y="2381"/>
                    <a:pt x="1081" y="2498"/>
                    <a:pt x="1380" y="2615"/>
                  </a:cubicBezTo>
                  <a:cubicBezTo>
                    <a:pt x="1497" y="2654"/>
                    <a:pt x="1536" y="2745"/>
                    <a:pt x="1497" y="2849"/>
                  </a:cubicBezTo>
                  <a:cubicBezTo>
                    <a:pt x="1471" y="2940"/>
                    <a:pt x="1354" y="2966"/>
                    <a:pt x="1237" y="2914"/>
                  </a:cubicBezTo>
                  <a:cubicBezTo>
                    <a:pt x="937" y="2771"/>
                    <a:pt x="612" y="2654"/>
                    <a:pt x="300" y="2563"/>
                  </a:cubicBezTo>
                  <a:cubicBezTo>
                    <a:pt x="79" y="2485"/>
                    <a:pt x="53" y="2446"/>
                    <a:pt x="40" y="2199"/>
                  </a:cubicBezTo>
                  <a:cubicBezTo>
                    <a:pt x="1" y="1470"/>
                    <a:pt x="14" y="755"/>
                    <a:pt x="14" y="26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2214;p60"/>
            <p:cNvSpPr/>
            <p:nvPr/>
          </p:nvSpPr>
          <p:spPr>
            <a:xfrm>
              <a:off x="2548227" y="4599935"/>
              <a:ext cx="59270" cy="113987"/>
            </a:xfrm>
            <a:custGeom>
              <a:avLst/>
              <a:gdLst/>
              <a:ahLst/>
              <a:cxnLst/>
              <a:rect l="l" t="t" r="r" b="b"/>
              <a:pathLst>
                <a:path w="1536" h="2954" extrusionOk="0">
                  <a:moveTo>
                    <a:pt x="1211" y="13"/>
                  </a:moveTo>
                  <a:cubicBezTo>
                    <a:pt x="1315" y="0"/>
                    <a:pt x="1419" y="0"/>
                    <a:pt x="1536" y="26"/>
                  </a:cubicBezTo>
                  <a:cubicBezTo>
                    <a:pt x="1536" y="729"/>
                    <a:pt x="1536" y="1444"/>
                    <a:pt x="1510" y="2147"/>
                  </a:cubicBezTo>
                  <a:cubicBezTo>
                    <a:pt x="1497" y="2433"/>
                    <a:pt x="1471" y="2472"/>
                    <a:pt x="1211" y="2550"/>
                  </a:cubicBezTo>
                  <a:cubicBezTo>
                    <a:pt x="898" y="2654"/>
                    <a:pt x="586" y="2758"/>
                    <a:pt x="287" y="2901"/>
                  </a:cubicBezTo>
                  <a:cubicBezTo>
                    <a:pt x="196" y="2953"/>
                    <a:pt x="79" y="2914"/>
                    <a:pt x="40" y="2823"/>
                  </a:cubicBezTo>
                  <a:cubicBezTo>
                    <a:pt x="1" y="2719"/>
                    <a:pt x="53" y="2615"/>
                    <a:pt x="157" y="2589"/>
                  </a:cubicBezTo>
                  <a:cubicBezTo>
                    <a:pt x="456" y="2485"/>
                    <a:pt x="742" y="2368"/>
                    <a:pt x="1028" y="2264"/>
                  </a:cubicBezTo>
                  <a:cubicBezTo>
                    <a:pt x="1133" y="2251"/>
                    <a:pt x="1198" y="2173"/>
                    <a:pt x="1198" y="2069"/>
                  </a:cubicBezTo>
                  <a:cubicBezTo>
                    <a:pt x="1211" y="1392"/>
                    <a:pt x="1198" y="703"/>
                    <a:pt x="1211" y="13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2215;p60"/>
            <p:cNvSpPr/>
            <p:nvPr/>
          </p:nvSpPr>
          <p:spPr>
            <a:xfrm>
              <a:off x="2615988" y="3864552"/>
              <a:ext cx="104958" cy="296198"/>
            </a:xfrm>
            <a:custGeom>
              <a:avLst/>
              <a:gdLst/>
              <a:ahLst/>
              <a:cxnLst/>
              <a:rect l="l" t="t" r="r" b="b"/>
              <a:pathLst>
                <a:path w="2720" h="7676" extrusionOk="0">
                  <a:moveTo>
                    <a:pt x="833" y="39"/>
                  </a:moveTo>
                  <a:cubicBezTo>
                    <a:pt x="1172" y="13"/>
                    <a:pt x="1523" y="0"/>
                    <a:pt x="1861" y="13"/>
                  </a:cubicBezTo>
                  <a:cubicBezTo>
                    <a:pt x="2095" y="78"/>
                    <a:pt x="2290" y="260"/>
                    <a:pt x="2355" y="495"/>
                  </a:cubicBezTo>
                  <a:cubicBezTo>
                    <a:pt x="2420" y="703"/>
                    <a:pt x="2447" y="911"/>
                    <a:pt x="2447" y="1132"/>
                  </a:cubicBezTo>
                  <a:cubicBezTo>
                    <a:pt x="2447" y="1444"/>
                    <a:pt x="2473" y="1756"/>
                    <a:pt x="2486" y="2069"/>
                  </a:cubicBezTo>
                  <a:cubicBezTo>
                    <a:pt x="2499" y="2563"/>
                    <a:pt x="2486" y="3031"/>
                    <a:pt x="2512" y="3512"/>
                  </a:cubicBezTo>
                  <a:cubicBezTo>
                    <a:pt x="2525" y="3864"/>
                    <a:pt x="2512" y="4202"/>
                    <a:pt x="2538" y="4540"/>
                  </a:cubicBezTo>
                  <a:cubicBezTo>
                    <a:pt x="2577" y="5008"/>
                    <a:pt x="2577" y="5477"/>
                    <a:pt x="2629" y="5932"/>
                  </a:cubicBezTo>
                  <a:cubicBezTo>
                    <a:pt x="2655" y="6088"/>
                    <a:pt x="2668" y="6257"/>
                    <a:pt x="2668" y="6413"/>
                  </a:cubicBezTo>
                  <a:cubicBezTo>
                    <a:pt x="2668" y="6778"/>
                    <a:pt x="2720" y="7142"/>
                    <a:pt x="2720" y="7506"/>
                  </a:cubicBezTo>
                  <a:cubicBezTo>
                    <a:pt x="2173" y="7636"/>
                    <a:pt x="1614" y="7675"/>
                    <a:pt x="1055" y="7649"/>
                  </a:cubicBezTo>
                  <a:cubicBezTo>
                    <a:pt x="781" y="7636"/>
                    <a:pt x="508" y="7597"/>
                    <a:pt x="248" y="7558"/>
                  </a:cubicBezTo>
                  <a:cubicBezTo>
                    <a:pt x="209" y="7116"/>
                    <a:pt x="235" y="6673"/>
                    <a:pt x="222" y="6231"/>
                  </a:cubicBezTo>
                  <a:cubicBezTo>
                    <a:pt x="196" y="5789"/>
                    <a:pt x="183" y="5347"/>
                    <a:pt x="157" y="4904"/>
                  </a:cubicBezTo>
                  <a:cubicBezTo>
                    <a:pt x="144" y="4501"/>
                    <a:pt x="131" y="4098"/>
                    <a:pt x="105" y="3682"/>
                  </a:cubicBezTo>
                  <a:cubicBezTo>
                    <a:pt x="79" y="3109"/>
                    <a:pt x="66" y="2550"/>
                    <a:pt x="27" y="1990"/>
                  </a:cubicBezTo>
                  <a:cubicBezTo>
                    <a:pt x="1" y="1600"/>
                    <a:pt x="40" y="1223"/>
                    <a:pt x="40" y="846"/>
                  </a:cubicBezTo>
                  <a:cubicBezTo>
                    <a:pt x="40" y="443"/>
                    <a:pt x="365" y="91"/>
                    <a:pt x="768" y="78"/>
                  </a:cubicBezTo>
                  <a:cubicBezTo>
                    <a:pt x="794" y="65"/>
                    <a:pt x="807" y="52"/>
                    <a:pt x="833" y="39"/>
                  </a:cubicBezTo>
                  <a:close/>
                </a:path>
              </a:pathLst>
            </a:custGeom>
            <a:solidFill>
              <a:srgbClr val="FFDF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2216;p60"/>
            <p:cNvSpPr/>
            <p:nvPr/>
          </p:nvSpPr>
          <p:spPr>
            <a:xfrm>
              <a:off x="2756065" y="3883615"/>
              <a:ext cx="107968" cy="262549"/>
            </a:xfrm>
            <a:custGeom>
              <a:avLst/>
              <a:gdLst/>
              <a:ahLst/>
              <a:cxnLst/>
              <a:rect l="l" t="t" r="r" b="b"/>
              <a:pathLst>
                <a:path w="2798" h="6804" extrusionOk="0">
                  <a:moveTo>
                    <a:pt x="755" y="183"/>
                  </a:moveTo>
                  <a:cubicBezTo>
                    <a:pt x="1015" y="40"/>
                    <a:pt x="1314" y="1"/>
                    <a:pt x="1600" y="53"/>
                  </a:cubicBezTo>
                  <a:cubicBezTo>
                    <a:pt x="1808" y="79"/>
                    <a:pt x="2030" y="92"/>
                    <a:pt x="2251" y="105"/>
                  </a:cubicBezTo>
                  <a:cubicBezTo>
                    <a:pt x="2329" y="105"/>
                    <a:pt x="2407" y="131"/>
                    <a:pt x="2472" y="183"/>
                  </a:cubicBezTo>
                  <a:cubicBezTo>
                    <a:pt x="2680" y="365"/>
                    <a:pt x="2797" y="638"/>
                    <a:pt x="2784" y="911"/>
                  </a:cubicBezTo>
                  <a:cubicBezTo>
                    <a:pt x="2784" y="1366"/>
                    <a:pt x="2745" y="1822"/>
                    <a:pt x="2706" y="2277"/>
                  </a:cubicBezTo>
                  <a:cubicBezTo>
                    <a:pt x="2693" y="2537"/>
                    <a:pt x="2667" y="2784"/>
                    <a:pt x="2654" y="3044"/>
                  </a:cubicBezTo>
                  <a:cubicBezTo>
                    <a:pt x="2628" y="3487"/>
                    <a:pt x="2589" y="3942"/>
                    <a:pt x="2550" y="4384"/>
                  </a:cubicBezTo>
                  <a:cubicBezTo>
                    <a:pt x="2537" y="4579"/>
                    <a:pt x="2511" y="4775"/>
                    <a:pt x="2524" y="4983"/>
                  </a:cubicBezTo>
                  <a:cubicBezTo>
                    <a:pt x="2524" y="5230"/>
                    <a:pt x="2485" y="5477"/>
                    <a:pt x="2498" y="5737"/>
                  </a:cubicBezTo>
                  <a:cubicBezTo>
                    <a:pt x="1704" y="6192"/>
                    <a:pt x="872" y="6557"/>
                    <a:pt x="0" y="6804"/>
                  </a:cubicBezTo>
                  <a:cubicBezTo>
                    <a:pt x="13" y="6505"/>
                    <a:pt x="52" y="6218"/>
                    <a:pt x="65" y="5919"/>
                  </a:cubicBezTo>
                  <a:cubicBezTo>
                    <a:pt x="78" y="5737"/>
                    <a:pt x="91" y="5555"/>
                    <a:pt x="91" y="5386"/>
                  </a:cubicBezTo>
                  <a:cubicBezTo>
                    <a:pt x="104" y="4983"/>
                    <a:pt x="143" y="4592"/>
                    <a:pt x="156" y="4202"/>
                  </a:cubicBezTo>
                  <a:cubicBezTo>
                    <a:pt x="169" y="3838"/>
                    <a:pt x="195" y="3474"/>
                    <a:pt x="208" y="3110"/>
                  </a:cubicBezTo>
                  <a:cubicBezTo>
                    <a:pt x="234" y="2654"/>
                    <a:pt x="260" y="2186"/>
                    <a:pt x="286" y="1731"/>
                  </a:cubicBezTo>
                  <a:cubicBezTo>
                    <a:pt x="325" y="1327"/>
                    <a:pt x="377" y="937"/>
                    <a:pt x="456" y="547"/>
                  </a:cubicBezTo>
                  <a:cubicBezTo>
                    <a:pt x="495" y="391"/>
                    <a:pt x="612" y="261"/>
                    <a:pt x="755" y="183"/>
                  </a:cubicBezTo>
                  <a:close/>
                </a:path>
              </a:pathLst>
            </a:custGeom>
            <a:solidFill>
              <a:srgbClr val="FFDF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2217;p60"/>
            <p:cNvSpPr/>
            <p:nvPr/>
          </p:nvSpPr>
          <p:spPr>
            <a:xfrm>
              <a:off x="2480465" y="3895654"/>
              <a:ext cx="120509" cy="254523"/>
            </a:xfrm>
            <a:custGeom>
              <a:avLst/>
              <a:gdLst/>
              <a:ahLst/>
              <a:cxnLst/>
              <a:rect l="l" t="t" r="r" b="b"/>
              <a:pathLst>
                <a:path w="3123" h="6596" extrusionOk="0">
                  <a:moveTo>
                    <a:pt x="911" y="66"/>
                  </a:moveTo>
                  <a:lnTo>
                    <a:pt x="1523" y="1"/>
                  </a:lnTo>
                  <a:lnTo>
                    <a:pt x="1640" y="1"/>
                  </a:lnTo>
                  <a:cubicBezTo>
                    <a:pt x="1952" y="1"/>
                    <a:pt x="2238" y="209"/>
                    <a:pt x="2316" y="508"/>
                  </a:cubicBezTo>
                  <a:cubicBezTo>
                    <a:pt x="2394" y="833"/>
                    <a:pt x="2446" y="1145"/>
                    <a:pt x="2485" y="1471"/>
                  </a:cubicBezTo>
                  <a:cubicBezTo>
                    <a:pt x="2537" y="1822"/>
                    <a:pt x="2576" y="2173"/>
                    <a:pt x="2615" y="2524"/>
                  </a:cubicBezTo>
                  <a:cubicBezTo>
                    <a:pt x="2641" y="2811"/>
                    <a:pt x="2667" y="3097"/>
                    <a:pt x="2693" y="3370"/>
                  </a:cubicBezTo>
                  <a:cubicBezTo>
                    <a:pt x="2745" y="3812"/>
                    <a:pt x="2784" y="4254"/>
                    <a:pt x="2850" y="4710"/>
                  </a:cubicBezTo>
                  <a:cubicBezTo>
                    <a:pt x="2915" y="5230"/>
                    <a:pt x="3006" y="5750"/>
                    <a:pt x="3071" y="6271"/>
                  </a:cubicBezTo>
                  <a:cubicBezTo>
                    <a:pt x="3071" y="6362"/>
                    <a:pt x="3084" y="6440"/>
                    <a:pt x="3110" y="6531"/>
                  </a:cubicBezTo>
                  <a:cubicBezTo>
                    <a:pt x="3123" y="6596"/>
                    <a:pt x="3084" y="6596"/>
                    <a:pt x="3045" y="6596"/>
                  </a:cubicBezTo>
                  <a:cubicBezTo>
                    <a:pt x="2654" y="6518"/>
                    <a:pt x="2277" y="6401"/>
                    <a:pt x="1913" y="6258"/>
                  </a:cubicBezTo>
                  <a:cubicBezTo>
                    <a:pt x="1445" y="6102"/>
                    <a:pt x="976" y="5893"/>
                    <a:pt x="547" y="5659"/>
                  </a:cubicBezTo>
                  <a:cubicBezTo>
                    <a:pt x="495" y="5217"/>
                    <a:pt x="443" y="4788"/>
                    <a:pt x="378" y="4359"/>
                  </a:cubicBezTo>
                  <a:cubicBezTo>
                    <a:pt x="326" y="3994"/>
                    <a:pt x="287" y="3643"/>
                    <a:pt x="235" y="3279"/>
                  </a:cubicBezTo>
                  <a:cubicBezTo>
                    <a:pt x="170" y="2915"/>
                    <a:pt x="157" y="2589"/>
                    <a:pt x="118" y="2264"/>
                  </a:cubicBezTo>
                  <a:cubicBezTo>
                    <a:pt x="53" y="1783"/>
                    <a:pt x="14" y="1302"/>
                    <a:pt x="1" y="820"/>
                  </a:cubicBezTo>
                  <a:cubicBezTo>
                    <a:pt x="1" y="677"/>
                    <a:pt x="66" y="534"/>
                    <a:pt x="170" y="417"/>
                  </a:cubicBezTo>
                  <a:cubicBezTo>
                    <a:pt x="339" y="235"/>
                    <a:pt x="573" y="118"/>
                    <a:pt x="820" y="92"/>
                  </a:cubicBezTo>
                  <a:cubicBezTo>
                    <a:pt x="859" y="79"/>
                    <a:pt x="885" y="92"/>
                    <a:pt x="911" y="66"/>
                  </a:cubicBezTo>
                  <a:close/>
                </a:path>
              </a:pathLst>
            </a:custGeom>
            <a:solidFill>
              <a:srgbClr val="FFDF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2218;p60"/>
            <p:cNvSpPr/>
            <p:nvPr/>
          </p:nvSpPr>
          <p:spPr>
            <a:xfrm>
              <a:off x="2547223" y="4261590"/>
              <a:ext cx="95427" cy="63785"/>
            </a:xfrm>
            <a:custGeom>
              <a:avLst/>
              <a:gdLst/>
              <a:ahLst/>
              <a:cxnLst/>
              <a:rect l="l" t="t" r="r" b="b"/>
              <a:pathLst>
                <a:path w="2473" h="1653" extrusionOk="0">
                  <a:moveTo>
                    <a:pt x="1263" y="1"/>
                  </a:moveTo>
                  <a:cubicBezTo>
                    <a:pt x="1822" y="1"/>
                    <a:pt x="2199" y="313"/>
                    <a:pt x="2394" y="911"/>
                  </a:cubicBezTo>
                  <a:cubicBezTo>
                    <a:pt x="2446" y="1080"/>
                    <a:pt x="2472" y="1250"/>
                    <a:pt x="2472" y="1419"/>
                  </a:cubicBezTo>
                  <a:cubicBezTo>
                    <a:pt x="2472" y="1523"/>
                    <a:pt x="2433" y="1614"/>
                    <a:pt x="2303" y="1614"/>
                  </a:cubicBezTo>
                  <a:cubicBezTo>
                    <a:pt x="2173" y="1614"/>
                    <a:pt x="2147" y="1536"/>
                    <a:pt x="2147" y="1419"/>
                  </a:cubicBezTo>
                  <a:cubicBezTo>
                    <a:pt x="2147" y="1185"/>
                    <a:pt x="2082" y="950"/>
                    <a:pt x="1978" y="742"/>
                  </a:cubicBezTo>
                  <a:cubicBezTo>
                    <a:pt x="1861" y="495"/>
                    <a:pt x="1614" y="326"/>
                    <a:pt x="1328" y="326"/>
                  </a:cubicBezTo>
                  <a:cubicBezTo>
                    <a:pt x="755" y="326"/>
                    <a:pt x="430" y="638"/>
                    <a:pt x="391" y="1211"/>
                  </a:cubicBezTo>
                  <a:cubicBezTo>
                    <a:pt x="391" y="1289"/>
                    <a:pt x="391" y="1354"/>
                    <a:pt x="417" y="1432"/>
                  </a:cubicBezTo>
                  <a:cubicBezTo>
                    <a:pt x="417" y="1536"/>
                    <a:pt x="391" y="1614"/>
                    <a:pt x="287" y="1627"/>
                  </a:cubicBezTo>
                  <a:cubicBezTo>
                    <a:pt x="170" y="1653"/>
                    <a:pt x="105" y="1575"/>
                    <a:pt x="92" y="1471"/>
                  </a:cubicBezTo>
                  <a:cubicBezTo>
                    <a:pt x="1" y="976"/>
                    <a:pt x="196" y="482"/>
                    <a:pt x="599" y="183"/>
                  </a:cubicBezTo>
                  <a:cubicBezTo>
                    <a:pt x="768" y="40"/>
                    <a:pt x="937" y="14"/>
                    <a:pt x="12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2219;p60"/>
            <p:cNvSpPr/>
            <p:nvPr/>
          </p:nvSpPr>
          <p:spPr>
            <a:xfrm>
              <a:off x="2692316" y="4261590"/>
              <a:ext cx="98398" cy="63785"/>
            </a:xfrm>
            <a:custGeom>
              <a:avLst/>
              <a:gdLst/>
              <a:ahLst/>
              <a:cxnLst/>
              <a:rect l="l" t="t" r="r" b="b"/>
              <a:pathLst>
                <a:path w="2550" h="1653" extrusionOk="0">
                  <a:moveTo>
                    <a:pt x="1210" y="14"/>
                  </a:moveTo>
                  <a:cubicBezTo>
                    <a:pt x="1977" y="14"/>
                    <a:pt x="2550" y="729"/>
                    <a:pt x="2381" y="1471"/>
                  </a:cubicBezTo>
                  <a:cubicBezTo>
                    <a:pt x="2355" y="1575"/>
                    <a:pt x="2290" y="1653"/>
                    <a:pt x="2186" y="1627"/>
                  </a:cubicBezTo>
                  <a:cubicBezTo>
                    <a:pt x="2069" y="1601"/>
                    <a:pt x="2042" y="1497"/>
                    <a:pt x="2069" y="1393"/>
                  </a:cubicBezTo>
                  <a:cubicBezTo>
                    <a:pt x="2108" y="1093"/>
                    <a:pt x="2016" y="781"/>
                    <a:pt x="1821" y="560"/>
                  </a:cubicBezTo>
                  <a:cubicBezTo>
                    <a:pt x="1704" y="417"/>
                    <a:pt x="1535" y="326"/>
                    <a:pt x="1340" y="313"/>
                  </a:cubicBezTo>
                  <a:cubicBezTo>
                    <a:pt x="1054" y="261"/>
                    <a:pt x="755" y="378"/>
                    <a:pt x="573" y="612"/>
                  </a:cubicBezTo>
                  <a:cubicBezTo>
                    <a:pt x="403" y="833"/>
                    <a:pt x="325" y="1093"/>
                    <a:pt x="325" y="1367"/>
                  </a:cubicBezTo>
                  <a:cubicBezTo>
                    <a:pt x="325" y="1406"/>
                    <a:pt x="325" y="1432"/>
                    <a:pt x="325" y="1458"/>
                  </a:cubicBezTo>
                  <a:cubicBezTo>
                    <a:pt x="312" y="1549"/>
                    <a:pt x="247" y="1601"/>
                    <a:pt x="169" y="1601"/>
                  </a:cubicBezTo>
                  <a:cubicBezTo>
                    <a:pt x="91" y="1614"/>
                    <a:pt x="13" y="1549"/>
                    <a:pt x="13" y="1458"/>
                  </a:cubicBezTo>
                  <a:cubicBezTo>
                    <a:pt x="0" y="1367"/>
                    <a:pt x="0" y="1276"/>
                    <a:pt x="13" y="1185"/>
                  </a:cubicBezTo>
                  <a:cubicBezTo>
                    <a:pt x="91" y="612"/>
                    <a:pt x="351" y="209"/>
                    <a:pt x="859" y="27"/>
                  </a:cubicBezTo>
                  <a:cubicBezTo>
                    <a:pt x="885" y="14"/>
                    <a:pt x="924" y="14"/>
                    <a:pt x="976" y="1"/>
                  </a:cubicBezTo>
                  <a:cubicBezTo>
                    <a:pt x="1054" y="14"/>
                    <a:pt x="1132" y="14"/>
                    <a:pt x="1210" y="14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2220;p60"/>
            <p:cNvSpPr/>
            <p:nvPr/>
          </p:nvSpPr>
          <p:spPr>
            <a:xfrm>
              <a:off x="2625057" y="4365007"/>
              <a:ext cx="81342" cy="59772"/>
            </a:xfrm>
            <a:custGeom>
              <a:avLst/>
              <a:gdLst/>
              <a:ahLst/>
              <a:cxnLst/>
              <a:rect l="l" t="t" r="r" b="b"/>
              <a:pathLst>
                <a:path w="2108" h="1549" extrusionOk="0">
                  <a:moveTo>
                    <a:pt x="13" y="404"/>
                  </a:moveTo>
                  <a:cubicBezTo>
                    <a:pt x="13" y="339"/>
                    <a:pt x="13" y="274"/>
                    <a:pt x="26" y="209"/>
                  </a:cubicBezTo>
                  <a:cubicBezTo>
                    <a:pt x="52" y="66"/>
                    <a:pt x="117" y="0"/>
                    <a:pt x="221" y="26"/>
                  </a:cubicBezTo>
                  <a:cubicBezTo>
                    <a:pt x="312" y="53"/>
                    <a:pt x="351" y="144"/>
                    <a:pt x="338" y="248"/>
                  </a:cubicBezTo>
                  <a:cubicBezTo>
                    <a:pt x="299" y="443"/>
                    <a:pt x="338" y="664"/>
                    <a:pt x="442" y="833"/>
                  </a:cubicBezTo>
                  <a:cubicBezTo>
                    <a:pt x="585" y="1080"/>
                    <a:pt x="846" y="1210"/>
                    <a:pt x="1132" y="1197"/>
                  </a:cubicBezTo>
                  <a:cubicBezTo>
                    <a:pt x="1405" y="1171"/>
                    <a:pt x="1574" y="963"/>
                    <a:pt x="1691" y="716"/>
                  </a:cubicBezTo>
                  <a:cubicBezTo>
                    <a:pt x="1743" y="573"/>
                    <a:pt x="1769" y="417"/>
                    <a:pt x="1782" y="261"/>
                  </a:cubicBezTo>
                  <a:cubicBezTo>
                    <a:pt x="1795" y="157"/>
                    <a:pt x="1834" y="79"/>
                    <a:pt x="1951" y="92"/>
                  </a:cubicBezTo>
                  <a:cubicBezTo>
                    <a:pt x="2068" y="105"/>
                    <a:pt x="2107" y="196"/>
                    <a:pt x="2094" y="300"/>
                  </a:cubicBezTo>
                  <a:cubicBezTo>
                    <a:pt x="2094" y="690"/>
                    <a:pt x="1925" y="1067"/>
                    <a:pt x="1626" y="1314"/>
                  </a:cubicBezTo>
                  <a:cubicBezTo>
                    <a:pt x="1405" y="1496"/>
                    <a:pt x="1119" y="1548"/>
                    <a:pt x="846" y="1483"/>
                  </a:cubicBezTo>
                  <a:cubicBezTo>
                    <a:pt x="338" y="1366"/>
                    <a:pt x="0" y="911"/>
                    <a:pt x="13" y="404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2221;p60"/>
            <p:cNvSpPr/>
            <p:nvPr/>
          </p:nvSpPr>
          <p:spPr>
            <a:xfrm>
              <a:off x="2039244" y="4184799"/>
              <a:ext cx="94925" cy="65290"/>
            </a:xfrm>
            <a:custGeom>
              <a:avLst/>
              <a:gdLst/>
              <a:ahLst/>
              <a:cxnLst/>
              <a:rect l="l" t="t" r="r" b="b"/>
              <a:pathLst>
                <a:path w="2460" h="1692" extrusionOk="0">
                  <a:moveTo>
                    <a:pt x="1236" y="1666"/>
                  </a:moveTo>
                  <a:cubicBezTo>
                    <a:pt x="638" y="1666"/>
                    <a:pt x="261" y="1353"/>
                    <a:pt x="79" y="755"/>
                  </a:cubicBezTo>
                  <a:cubicBezTo>
                    <a:pt x="26" y="586"/>
                    <a:pt x="0" y="417"/>
                    <a:pt x="0" y="248"/>
                  </a:cubicBezTo>
                  <a:cubicBezTo>
                    <a:pt x="0" y="144"/>
                    <a:pt x="40" y="53"/>
                    <a:pt x="170" y="53"/>
                  </a:cubicBezTo>
                  <a:cubicBezTo>
                    <a:pt x="300" y="53"/>
                    <a:pt x="326" y="131"/>
                    <a:pt x="326" y="235"/>
                  </a:cubicBezTo>
                  <a:cubicBezTo>
                    <a:pt x="326" y="443"/>
                    <a:pt x="378" y="651"/>
                    <a:pt x="456" y="846"/>
                  </a:cubicBezTo>
                  <a:cubicBezTo>
                    <a:pt x="573" y="1132"/>
                    <a:pt x="846" y="1327"/>
                    <a:pt x="1158" y="1327"/>
                  </a:cubicBezTo>
                  <a:cubicBezTo>
                    <a:pt x="1627" y="1327"/>
                    <a:pt x="1848" y="1197"/>
                    <a:pt x="1991" y="833"/>
                  </a:cubicBezTo>
                  <a:cubicBezTo>
                    <a:pt x="2082" y="651"/>
                    <a:pt x="2108" y="456"/>
                    <a:pt x="2069" y="248"/>
                  </a:cubicBezTo>
                  <a:cubicBezTo>
                    <a:pt x="2043" y="157"/>
                    <a:pt x="2069" y="53"/>
                    <a:pt x="2199" y="27"/>
                  </a:cubicBezTo>
                  <a:cubicBezTo>
                    <a:pt x="2316" y="1"/>
                    <a:pt x="2368" y="66"/>
                    <a:pt x="2394" y="209"/>
                  </a:cubicBezTo>
                  <a:cubicBezTo>
                    <a:pt x="2459" y="651"/>
                    <a:pt x="2303" y="1119"/>
                    <a:pt x="1965" y="1418"/>
                  </a:cubicBezTo>
                  <a:cubicBezTo>
                    <a:pt x="1757" y="1601"/>
                    <a:pt x="1496" y="1692"/>
                    <a:pt x="1236" y="1666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2222;p60"/>
            <p:cNvSpPr/>
            <p:nvPr/>
          </p:nvSpPr>
          <p:spPr>
            <a:xfrm>
              <a:off x="1891179" y="4185802"/>
              <a:ext cx="97896" cy="63283"/>
            </a:xfrm>
            <a:custGeom>
              <a:avLst/>
              <a:gdLst/>
              <a:ahLst/>
              <a:cxnLst/>
              <a:rect l="l" t="t" r="r" b="b"/>
              <a:pathLst>
                <a:path w="2537" h="1640" extrusionOk="0">
                  <a:moveTo>
                    <a:pt x="1366" y="1640"/>
                  </a:moveTo>
                  <a:cubicBezTo>
                    <a:pt x="585" y="1640"/>
                    <a:pt x="0" y="924"/>
                    <a:pt x="169" y="170"/>
                  </a:cubicBezTo>
                  <a:cubicBezTo>
                    <a:pt x="182" y="66"/>
                    <a:pt x="247" y="1"/>
                    <a:pt x="351" y="14"/>
                  </a:cubicBezTo>
                  <a:cubicBezTo>
                    <a:pt x="468" y="27"/>
                    <a:pt x="494" y="131"/>
                    <a:pt x="481" y="235"/>
                  </a:cubicBezTo>
                  <a:cubicBezTo>
                    <a:pt x="429" y="521"/>
                    <a:pt x="520" y="820"/>
                    <a:pt x="702" y="1054"/>
                  </a:cubicBezTo>
                  <a:cubicBezTo>
                    <a:pt x="820" y="1210"/>
                    <a:pt x="1015" y="1301"/>
                    <a:pt x="1210" y="1301"/>
                  </a:cubicBezTo>
                  <a:cubicBezTo>
                    <a:pt x="1496" y="1353"/>
                    <a:pt x="1769" y="1249"/>
                    <a:pt x="1951" y="1041"/>
                  </a:cubicBezTo>
                  <a:cubicBezTo>
                    <a:pt x="2120" y="807"/>
                    <a:pt x="2211" y="534"/>
                    <a:pt x="2224" y="261"/>
                  </a:cubicBezTo>
                  <a:cubicBezTo>
                    <a:pt x="2211" y="222"/>
                    <a:pt x="2211" y="183"/>
                    <a:pt x="2224" y="157"/>
                  </a:cubicBezTo>
                  <a:cubicBezTo>
                    <a:pt x="2224" y="79"/>
                    <a:pt x="2289" y="27"/>
                    <a:pt x="2368" y="27"/>
                  </a:cubicBezTo>
                  <a:cubicBezTo>
                    <a:pt x="2446" y="1"/>
                    <a:pt x="2524" y="66"/>
                    <a:pt x="2524" y="144"/>
                  </a:cubicBezTo>
                  <a:cubicBezTo>
                    <a:pt x="2537" y="248"/>
                    <a:pt x="2537" y="339"/>
                    <a:pt x="2524" y="443"/>
                  </a:cubicBezTo>
                  <a:cubicBezTo>
                    <a:pt x="2446" y="950"/>
                    <a:pt x="2250" y="1366"/>
                    <a:pt x="1730" y="1575"/>
                  </a:cubicBezTo>
                  <a:cubicBezTo>
                    <a:pt x="1613" y="1627"/>
                    <a:pt x="1483" y="1640"/>
                    <a:pt x="1366" y="164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2223;p60"/>
            <p:cNvSpPr/>
            <p:nvPr/>
          </p:nvSpPr>
          <p:spPr>
            <a:xfrm>
              <a:off x="1972987" y="4255570"/>
              <a:ext cx="81844" cy="62280"/>
            </a:xfrm>
            <a:custGeom>
              <a:avLst/>
              <a:gdLst/>
              <a:ahLst/>
              <a:cxnLst/>
              <a:rect l="l" t="t" r="r" b="b"/>
              <a:pathLst>
                <a:path w="2121" h="1614" extrusionOk="0">
                  <a:moveTo>
                    <a:pt x="0" y="404"/>
                  </a:moveTo>
                  <a:cubicBezTo>
                    <a:pt x="0" y="326"/>
                    <a:pt x="13" y="248"/>
                    <a:pt x="26" y="183"/>
                  </a:cubicBezTo>
                  <a:cubicBezTo>
                    <a:pt x="39" y="66"/>
                    <a:pt x="104" y="1"/>
                    <a:pt x="209" y="14"/>
                  </a:cubicBezTo>
                  <a:cubicBezTo>
                    <a:pt x="326" y="27"/>
                    <a:pt x="365" y="118"/>
                    <a:pt x="339" y="222"/>
                  </a:cubicBezTo>
                  <a:cubicBezTo>
                    <a:pt x="326" y="339"/>
                    <a:pt x="326" y="456"/>
                    <a:pt x="339" y="586"/>
                  </a:cubicBezTo>
                  <a:cubicBezTo>
                    <a:pt x="430" y="1354"/>
                    <a:pt x="1535" y="1419"/>
                    <a:pt x="1704" y="664"/>
                  </a:cubicBezTo>
                  <a:cubicBezTo>
                    <a:pt x="1743" y="521"/>
                    <a:pt x="1770" y="378"/>
                    <a:pt x="1783" y="235"/>
                  </a:cubicBezTo>
                  <a:cubicBezTo>
                    <a:pt x="1783" y="157"/>
                    <a:pt x="1861" y="79"/>
                    <a:pt x="1939" y="92"/>
                  </a:cubicBezTo>
                  <a:cubicBezTo>
                    <a:pt x="2043" y="92"/>
                    <a:pt x="2082" y="157"/>
                    <a:pt x="2095" y="248"/>
                  </a:cubicBezTo>
                  <a:cubicBezTo>
                    <a:pt x="2121" y="742"/>
                    <a:pt x="1861" y="1210"/>
                    <a:pt x="1418" y="1445"/>
                  </a:cubicBezTo>
                  <a:cubicBezTo>
                    <a:pt x="976" y="1614"/>
                    <a:pt x="482" y="1458"/>
                    <a:pt x="222" y="1080"/>
                  </a:cubicBezTo>
                  <a:cubicBezTo>
                    <a:pt x="78" y="885"/>
                    <a:pt x="0" y="638"/>
                    <a:pt x="0" y="404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2224;p60"/>
            <p:cNvSpPr/>
            <p:nvPr/>
          </p:nvSpPr>
          <p:spPr>
            <a:xfrm>
              <a:off x="1893186" y="4117037"/>
              <a:ext cx="30638" cy="21107"/>
            </a:xfrm>
            <a:custGeom>
              <a:avLst/>
              <a:gdLst/>
              <a:ahLst/>
              <a:cxnLst/>
              <a:rect l="l" t="t" r="r" b="b"/>
              <a:pathLst>
                <a:path w="794" h="547" extrusionOk="0">
                  <a:moveTo>
                    <a:pt x="260" y="547"/>
                  </a:moveTo>
                  <a:cubicBezTo>
                    <a:pt x="104" y="547"/>
                    <a:pt x="26" y="495"/>
                    <a:pt x="13" y="352"/>
                  </a:cubicBezTo>
                  <a:cubicBezTo>
                    <a:pt x="0" y="235"/>
                    <a:pt x="78" y="130"/>
                    <a:pt x="195" y="104"/>
                  </a:cubicBezTo>
                  <a:cubicBezTo>
                    <a:pt x="286" y="78"/>
                    <a:pt x="377" y="52"/>
                    <a:pt x="468" y="39"/>
                  </a:cubicBezTo>
                  <a:cubicBezTo>
                    <a:pt x="664" y="0"/>
                    <a:pt x="794" y="104"/>
                    <a:pt x="781" y="287"/>
                  </a:cubicBezTo>
                  <a:cubicBezTo>
                    <a:pt x="768" y="352"/>
                    <a:pt x="729" y="417"/>
                    <a:pt x="664" y="443"/>
                  </a:cubicBezTo>
                  <a:cubicBezTo>
                    <a:pt x="546" y="508"/>
                    <a:pt x="403" y="547"/>
                    <a:pt x="260" y="547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2225;p60"/>
            <p:cNvSpPr/>
            <p:nvPr/>
          </p:nvSpPr>
          <p:spPr>
            <a:xfrm>
              <a:off x="1924288" y="4069341"/>
              <a:ext cx="30175" cy="22612"/>
            </a:xfrm>
            <a:custGeom>
              <a:avLst/>
              <a:gdLst/>
              <a:ahLst/>
              <a:cxnLst/>
              <a:rect l="l" t="t" r="r" b="b"/>
              <a:pathLst>
                <a:path w="782" h="586" extrusionOk="0">
                  <a:moveTo>
                    <a:pt x="248" y="586"/>
                  </a:moveTo>
                  <a:cubicBezTo>
                    <a:pt x="157" y="586"/>
                    <a:pt x="66" y="586"/>
                    <a:pt x="27" y="469"/>
                  </a:cubicBezTo>
                  <a:cubicBezTo>
                    <a:pt x="1" y="378"/>
                    <a:pt x="40" y="274"/>
                    <a:pt x="131" y="222"/>
                  </a:cubicBezTo>
                  <a:cubicBezTo>
                    <a:pt x="248" y="131"/>
                    <a:pt x="378" y="66"/>
                    <a:pt x="521" y="27"/>
                  </a:cubicBezTo>
                  <a:cubicBezTo>
                    <a:pt x="612" y="1"/>
                    <a:pt x="703" y="40"/>
                    <a:pt x="742" y="118"/>
                  </a:cubicBezTo>
                  <a:cubicBezTo>
                    <a:pt x="781" y="183"/>
                    <a:pt x="781" y="274"/>
                    <a:pt x="729" y="326"/>
                  </a:cubicBezTo>
                  <a:cubicBezTo>
                    <a:pt x="625" y="495"/>
                    <a:pt x="443" y="586"/>
                    <a:pt x="248" y="586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2226;p60"/>
            <p:cNvSpPr/>
            <p:nvPr/>
          </p:nvSpPr>
          <p:spPr>
            <a:xfrm>
              <a:off x="2006096" y="4045262"/>
              <a:ext cx="31680" cy="19101"/>
            </a:xfrm>
            <a:custGeom>
              <a:avLst/>
              <a:gdLst/>
              <a:ahLst/>
              <a:cxnLst/>
              <a:rect l="l" t="t" r="r" b="b"/>
              <a:pathLst>
                <a:path w="821" h="495" extrusionOk="0">
                  <a:moveTo>
                    <a:pt x="417" y="13"/>
                  </a:moveTo>
                  <a:cubicBezTo>
                    <a:pt x="495" y="0"/>
                    <a:pt x="560" y="13"/>
                    <a:pt x="638" y="26"/>
                  </a:cubicBezTo>
                  <a:cubicBezTo>
                    <a:pt x="729" y="65"/>
                    <a:pt x="820" y="104"/>
                    <a:pt x="820" y="208"/>
                  </a:cubicBezTo>
                  <a:cubicBezTo>
                    <a:pt x="820" y="312"/>
                    <a:pt x="768" y="403"/>
                    <a:pt x="664" y="442"/>
                  </a:cubicBezTo>
                  <a:cubicBezTo>
                    <a:pt x="482" y="495"/>
                    <a:pt x="287" y="469"/>
                    <a:pt x="131" y="364"/>
                  </a:cubicBezTo>
                  <a:cubicBezTo>
                    <a:pt x="79" y="325"/>
                    <a:pt x="1" y="273"/>
                    <a:pt x="40" y="182"/>
                  </a:cubicBezTo>
                  <a:cubicBezTo>
                    <a:pt x="66" y="91"/>
                    <a:pt x="144" y="26"/>
                    <a:pt x="248" y="13"/>
                  </a:cubicBezTo>
                  <a:cubicBezTo>
                    <a:pt x="300" y="13"/>
                    <a:pt x="352" y="13"/>
                    <a:pt x="417" y="13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2227;p60"/>
            <p:cNvSpPr/>
            <p:nvPr/>
          </p:nvSpPr>
          <p:spPr>
            <a:xfrm>
              <a:off x="1964961" y="4102489"/>
              <a:ext cx="26625" cy="23114"/>
            </a:xfrm>
            <a:custGeom>
              <a:avLst/>
              <a:gdLst/>
              <a:ahLst/>
              <a:cxnLst/>
              <a:rect l="l" t="t" r="r" b="b"/>
              <a:pathLst>
                <a:path w="690" h="599" extrusionOk="0">
                  <a:moveTo>
                    <a:pt x="221" y="573"/>
                  </a:moveTo>
                  <a:cubicBezTo>
                    <a:pt x="130" y="599"/>
                    <a:pt x="78" y="533"/>
                    <a:pt x="39" y="455"/>
                  </a:cubicBezTo>
                  <a:cubicBezTo>
                    <a:pt x="0" y="377"/>
                    <a:pt x="26" y="286"/>
                    <a:pt x="91" y="234"/>
                  </a:cubicBezTo>
                  <a:cubicBezTo>
                    <a:pt x="182" y="143"/>
                    <a:pt x="299" y="65"/>
                    <a:pt x="417" y="26"/>
                  </a:cubicBezTo>
                  <a:cubicBezTo>
                    <a:pt x="495" y="0"/>
                    <a:pt x="573" y="26"/>
                    <a:pt x="625" y="91"/>
                  </a:cubicBezTo>
                  <a:cubicBezTo>
                    <a:pt x="677" y="130"/>
                    <a:pt x="690" y="221"/>
                    <a:pt x="651" y="286"/>
                  </a:cubicBezTo>
                  <a:cubicBezTo>
                    <a:pt x="573" y="442"/>
                    <a:pt x="404" y="560"/>
                    <a:pt x="221" y="573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2228;p60"/>
            <p:cNvSpPr/>
            <p:nvPr/>
          </p:nvSpPr>
          <p:spPr>
            <a:xfrm>
              <a:off x="2080919" y="4117539"/>
              <a:ext cx="25120" cy="22612"/>
            </a:xfrm>
            <a:custGeom>
              <a:avLst/>
              <a:gdLst/>
              <a:ahLst/>
              <a:cxnLst/>
              <a:rect l="l" t="t" r="r" b="b"/>
              <a:pathLst>
                <a:path w="651" h="586" extrusionOk="0">
                  <a:moveTo>
                    <a:pt x="221" y="0"/>
                  </a:moveTo>
                  <a:cubicBezTo>
                    <a:pt x="403" y="26"/>
                    <a:pt x="560" y="143"/>
                    <a:pt x="638" y="326"/>
                  </a:cubicBezTo>
                  <a:cubicBezTo>
                    <a:pt x="651" y="469"/>
                    <a:pt x="534" y="586"/>
                    <a:pt x="390" y="573"/>
                  </a:cubicBezTo>
                  <a:cubicBezTo>
                    <a:pt x="221" y="521"/>
                    <a:pt x="91" y="404"/>
                    <a:pt x="39" y="248"/>
                  </a:cubicBezTo>
                  <a:cubicBezTo>
                    <a:pt x="0" y="130"/>
                    <a:pt x="91" y="0"/>
                    <a:pt x="221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2229;p60"/>
            <p:cNvSpPr/>
            <p:nvPr/>
          </p:nvSpPr>
          <p:spPr>
            <a:xfrm>
              <a:off x="2029712" y="4091414"/>
              <a:ext cx="18098" cy="26664"/>
            </a:xfrm>
            <a:custGeom>
              <a:avLst/>
              <a:gdLst/>
              <a:ahLst/>
              <a:cxnLst/>
              <a:rect l="l" t="t" r="r" b="b"/>
              <a:pathLst>
                <a:path w="469" h="691" extrusionOk="0">
                  <a:moveTo>
                    <a:pt x="247" y="14"/>
                  </a:moveTo>
                  <a:cubicBezTo>
                    <a:pt x="404" y="14"/>
                    <a:pt x="469" y="131"/>
                    <a:pt x="469" y="313"/>
                  </a:cubicBezTo>
                  <a:cubicBezTo>
                    <a:pt x="469" y="365"/>
                    <a:pt x="456" y="430"/>
                    <a:pt x="456" y="495"/>
                  </a:cubicBezTo>
                  <a:cubicBezTo>
                    <a:pt x="443" y="573"/>
                    <a:pt x="378" y="651"/>
                    <a:pt x="300" y="664"/>
                  </a:cubicBezTo>
                  <a:cubicBezTo>
                    <a:pt x="195" y="690"/>
                    <a:pt x="104" y="638"/>
                    <a:pt x="65" y="547"/>
                  </a:cubicBezTo>
                  <a:cubicBezTo>
                    <a:pt x="13" y="417"/>
                    <a:pt x="0" y="274"/>
                    <a:pt x="52" y="144"/>
                  </a:cubicBezTo>
                  <a:cubicBezTo>
                    <a:pt x="78" y="53"/>
                    <a:pt x="156" y="1"/>
                    <a:pt x="247" y="14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2230;p60"/>
            <p:cNvSpPr/>
            <p:nvPr/>
          </p:nvSpPr>
          <p:spPr>
            <a:xfrm>
              <a:off x="2087441" y="4076365"/>
              <a:ext cx="26124" cy="22651"/>
            </a:xfrm>
            <a:custGeom>
              <a:avLst/>
              <a:gdLst/>
              <a:ahLst/>
              <a:cxnLst/>
              <a:rect l="l" t="t" r="r" b="b"/>
              <a:pathLst>
                <a:path w="677" h="587" extrusionOk="0">
                  <a:moveTo>
                    <a:pt x="664" y="378"/>
                  </a:moveTo>
                  <a:cubicBezTo>
                    <a:pt x="677" y="495"/>
                    <a:pt x="560" y="586"/>
                    <a:pt x="443" y="560"/>
                  </a:cubicBezTo>
                  <a:cubicBezTo>
                    <a:pt x="286" y="521"/>
                    <a:pt x="143" y="430"/>
                    <a:pt x="39" y="300"/>
                  </a:cubicBezTo>
                  <a:cubicBezTo>
                    <a:pt x="0" y="248"/>
                    <a:pt x="26" y="183"/>
                    <a:pt x="65" y="131"/>
                  </a:cubicBezTo>
                  <a:cubicBezTo>
                    <a:pt x="156" y="27"/>
                    <a:pt x="299" y="1"/>
                    <a:pt x="417" y="66"/>
                  </a:cubicBezTo>
                  <a:cubicBezTo>
                    <a:pt x="521" y="144"/>
                    <a:pt x="651" y="209"/>
                    <a:pt x="664" y="378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2231;p60"/>
            <p:cNvSpPr/>
            <p:nvPr/>
          </p:nvSpPr>
          <p:spPr>
            <a:xfrm>
              <a:off x="1879101" y="4261088"/>
              <a:ext cx="68300" cy="37700"/>
            </a:xfrm>
            <a:custGeom>
              <a:avLst/>
              <a:gdLst/>
              <a:ahLst/>
              <a:cxnLst/>
              <a:rect l="l" t="t" r="r" b="b"/>
              <a:pathLst>
                <a:path w="1770" h="977" extrusionOk="0">
                  <a:moveTo>
                    <a:pt x="1770" y="482"/>
                  </a:moveTo>
                  <a:cubicBezTo>
                    <a:pt x="1770" y="755"/>
                    <a:pt x="1380" y="976"/>
                    <a:pt x="885" y="976"/>
                  </a:cubicBezTo>
                  <a:cubicBezTo>
                    <a:pt x="391" y="976"/>
                    <a:pt x="1" y="755"/>
                    <a:pt x="1" y="482"/>
                  </a:cubicBezTo>
                  <a:cubicBezTo>
                    <a:pt x="1" y="222"/>
                    <a:pt x="391" y="1"/>
                    <a:pt x="885" y="1"/>
                  </a:cubicBezTo>
                  <a:cubicBezTo>
                    <a:pt x="1380" y="1"/>
                    <a:pt x="1770" y="209"/>
                    <a:pt x="1770" y="482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2232;p60"/>
            <p:cNvSpPr/>
            <p:nvPr/>
          </p:nvSpPr>
          <p:spPr>
            <a:xfrm>
              <a:off x="2071890" y="4261088"/>
              <a:ext cx="68300" cy="37700"/>
            </a:xfrm>
            <a:custGeom>
              <a:avLst/>
              <a:gdLst/>
              <a:ahLst/>
              <a:cxnLst/>
              <a:rect l="l" t="t" r="r" b="b"/>
              <a:pathLst>
                <a:path w="1770" h="977" extrusionOk="0">
                  <a:moveTo>
                    <a:pt x="1769" y="482"/>
                  </a:moveTo>
                  <a:cubicBezTo>
                    <a:pt x="1769" y="755"/>
                    <a:pt x="1379" y="976"/>
                    <a:pt x="885" y="976"/>
                  </a:cubicBezTo>
                  <a:cubicBezTo>
                    <a:pt x="390" y="976"/>
                    <a:pt x="0" y="755"/>
                    <a:pt x="0" y="482"/>
                  </a:cubicBezTo>
                  <a:cubicBezTo>
                    <a:pt x="0" y="222"/>
                    <a:pt x="390" y="1"/>
                    <a:pt x="885" y="1"/>
                  </a:cubicBezTo>
                  <a:cubicBezTo>
                    <a:pt x="1379" y="1"/>
                    <a:pt x="1769" y="209"/>
                    <a:pt x="1769" y="482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2233;p60"/>
            <p:cNvSpPr/>
            <p:nvPr/>
          </p:nvSpPr>
          <p:spPr>
            <a:xfrm>
              <a:off x="2536689" y="4355476"/>
              <a:ext cx="59772" cy="49238"/>
            </a:xfrm>
            <a:custGeom>
              <a:avLst/>
              <a:gdLst/>
              <a:ahLst/>
              <a:cxnLst/>
              <a:rect l="l" t="t" r="r" b="b"/>
              <a:pathLst>
                <a:path w="1549" h="1276" extrusionOk="0">
                  <a:moveTo>
                    <a:pt x="1549" y="638"/>
                  </a:moveTo>
                  <a:cubicBezTo>
                    <a:pt x="1549" y="989"/>
                    <a:pt x="1197" y="1275"/>
                    <a:pt x="768" y="1275"/>
                  </a:cubicBezTo>
                  <a:cubicBezTo>
                    <a:pt x="339" y="1275"/>
                    <a:pt x="1" y="989"/>
                    <a:pt x="1" y="638"/>
                  </a:cubicBezTo>
                  <a:cubicBezTo>
                    <a:pt x="1" y="286"/>
                    <a:pt x="339" y="0"/>
                    <a:pt x="768" y="0"/>
                  </a:cubicBezTo>
                  <a:cubicBezTo>
                    <a:pt x="1197" y="0"/>
                    <a:pt x="1549" y="286"/>
                    <a:pt x="1549" y="638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2234;p60"/>
            <p:cNvSpPr/>
            <p:nvPr/>
          </p:nvSpPr>
          <p:spPr>
            <a:xfrm>
              <a:off x="2728435" y="4355476"/>
              <a:ext cx="59772" cy="49238"/>
            </a:xfrm>
            <a:custGeom>
              <a:avLst/>
              <a:gdLst/>
              <a:ahLst/>
              <a:cxnLst/>
              <a:rect l="l" t="t" r="r" b="b"/>
              <a:pathLst>
                <a:path w="1549" h="1276" extrusionOk="0">
                  <a:moveTo>
                    <a:pt x="1549" y="638"/>
                  </a:moveTo>
                  <a:cubicBezTo>
                    <a:pt x="1549" y="989"/>
                    <a:pt x="1198" y="1275"/>
                    <a:pt x="781" y="1275"/>
                  </a:cubicBezTo>
                  <a:cubicBezTo>
                    <a:pt x="352" y="1275"/>
                    <a:pt x="1" y="989"/>
                    <a:pt x="1" y="638"/>
                  </a:cubicBezTo>
                  <a:cubicBezTo>
                    <a:pt x="1" y="286"/>
                    <a:pt x="352" y="0"/>
                    <a:pt x="781" y="0"/>
                  </a:cubicBezTo>
                  <a:cubicBezTo>
                    <a:pt x="1211" y="0"/>
                    <a:pt x="1549" y="286"/>
                    <a:pt x="1549" y="638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" name="Google Shape;2235;p60"/>
          <p:cNvGrpSpPr/>
          <p:nvPr/>
        </p:nvGrpSpPr>
        <p:grpSpPr>
          <a:xfrm>
            <a:off x="425561" y="5703933"/>
            <a:ext cx="1014551" cy="706316"/>
            <a:chOff x="3287275" y="3811878"/>
            <a:chExt cx="1311533" cy="891548"/>
          </a:xfrm>
        </p:grpSpPr>
        <p:sp>
          <p:nvSpPr>
            <p:cNvPr id="122" name="Google Shape;2236;p60"/>
            <p:cNvSpPr/>
            <p:nvPr/>
          </p:nvSpPr>
          <p:spPr>
            <a:xfrm>
              <a:off x="4486337" y="3993553"/>
              <a:ext cx="3048" cy="849"/>
            </a:xfrm>
            <a:custGeom>
              <a:avLst/>
              <a:gdLst/>
              <a:ahLst/>
              <a:cxnLst/>
              <a:rect l="l" t="t" r="r" b="b"/>
              <a:pathLst>
                <a:path w="79" h="22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16"/>
                    <a:pt x="31" y="22"/>
                    <a:pt x="46" y="22"/>
                  </a:cubicBezTo>
                  <a:cubicBezTo>
                    <a:pt x="57" y="22"/>
                    <a:pt x="68" y="19"/>
                    <a:pt x="7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2237;p60"/>
            <p:cNvSpPr/>
            <p:nvPr/>
          </p:nvSpPr>
          <p:spPr>
            <a:xfrm>
              <a:off x="4347302" y="3983520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2238;p60"/>
            <p:cNvSpPr/>
            <p:nvPr/>
          </p:nvSpPr>
          <p:spPr>
            <a:xfrm>
              <a:off x="4258433" y="3985527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40" y="0"/>
                  </a:moveTo>
                  <a:cubicBezTo>
                    <a:pt x="27" y="0"/>
                    <a:pt x="14" y="0"/>
                    <a:pt x="1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2239;p60"/>
            <p:cNvSpPr/>
            <p:nvPr/>
          </p:nvSpPr>
          <p:spPr>
            <a:xfrm>
              <a:off x="4527009" y="4001580"/>
              <a:ext cx="540" cy="39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2240;p60"/>
            <p:cNvSpPr/>
            <p:nvPr/>
          </p:nvSpPr>
          <p:spPr>
            <a:xfrm>
              <a:off x="4224822" y="3987534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39" y="0"/>
                  </a:moveTo>
                  <a:lnTo>
                    <a:pt x="39" y="0"/>
                  </a:lnTo>
                  <a:cubicBezTo>
                    <a:pt x="33" y="0"/>
                    <a:pt x="26" y="4"/>
                    <a:pt x="20" y="7"/>
                  </a:cubicBezTo>
                  <a:lnTo>
                    <a:pt x="20" y="7"/>
                  </a:lnTo>
                  <a:lnTo>
                    <a:pt x="39" y="0"/>
                  </a:lnTo>
                  <a:close/>
                  <a:moveTo>
                    <a:pt x="20" y="7"/>
                  </a:moveTo>
                  <a:lnTo>
                    <a:pt x="0" y="13"/>
                  </a:lnTo>
                  <a:cubicBezTo>
                    <a:pt x="7" y="13"/>
                    <a:pt x="13" y="10"/>
                    <a:pt x="20" y="7"/>
                  </a:cubicBez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2241;p60"/>
            <p:cNvSpPr/>
            <p:nvPr/>
          </p:nvSpPr>
          <p:spPr>
            <a:xfrm>
              <a:off x="4087794" y="3984022"/>
              <a:ext cx="478369" cy="514101"/>
            </a:xfrm>
            <a:custGeom>
              <a:avLst/>
              <a:gdLst/>
              <a:ahLst/>
              <a:cxnLst/>
              <a:rect l="l" t="t" r="r" b="b"/>
              <a:pathLst>
                <a:path w="12397" h="13323" extrusionOk="0">
                  <a:moveTo>
                    <a:pt x="2849" y="4109"/>
                  </a:moveTo>
                  <a:cubicBezTo>
                    <a:pt x="2858" y="4109"/>
                    <a:pt x="2866" y="4110"/>
                    <a:pt x="2875" y="4111"/>
                  </a:cubicBezTo>
                  <a:cubicBezTo>
                    <a:pt x="2979" y="4124"/>
                    <a:pt x="3044" y="4215"/>
                    <a:pt x="3018" y="4319"/>
                  </a:cubicBezTo>
                  <a:cubicBezTo>
                    <a:pt x="2979" y="4501"/>
                    <a:pt x="2992" y="4696"/>
                    <a:pt x="3070" y="4865"/>
                  </a:cubicBezTo>
                  <a:cubicBezTo>
                    <a:pt x="3193" y="5250"/>
                    <a:pt x="3535" y="5452"/>
                    <a:pt x="3879" y="5452"/>
                  </a:cubicBezTo>
                  <a:cubicBezTo>
                    <a:pt x="4152" y="5452"/>
                    <a:pt x="4425" y="5325"/>
                    <a:pt x="4592" y="5060"/>
                  </a:cubicBezTo>
                  <a:cubicBezTo>
                    <a:pt x="4722" y="4839"/>
                    <a:pt x="4787" y="4605"/>
                    <a:pt x="4787" y="4358"/>
                  </a:cubicBezTo>
                  <a:cubicBezTo>
                    <a:pt x="4787" y="4332"/>
                    <a:pt x="4787" y="4293"/>
                    <a:pt x="4787" y="4267"/>
                  </a:cubicBezTo>
                  <a:cubicBezTo>
                    <a:pt x="4800" y="4189"/>
                    <a:pt x="4865" y="4137"/>
                    <a:pt x="4943" y="4137"/>
                  </a:cubicBezTo>
                  <a:cubicBezTo>
                    <a:pt x="4951" y="4135"/>
                    <a:pt x="4959" y="4135"/>
                    <a:pt x="4967" y="4135"/>
                  </a:cubicBezTo>
                  <a:cubicBezTo>
                    <a:pt x="5034" y="4135"/>
                    <a:pt x="5088" y="4184"/>
                    <a:pt x="5099" y="4254"/>
                  </a:cubicBezTo>
                  <a:cubicBezTo>
                    <a:pt x="5125" y="4358"/>
                    <a:pt x="5125" y="4449"/>
                    <a:pt x="5099" y="4553"/>
                  </a:cubicBezTo>
                  <a:cubicBezTo>
                    <a:pt x="5021" y="5138"/>
                    <a:pt x="4761" y="5555"/>
                    <a:pt x="4241" y="5737"/>
                  </a:cubicBezTo>
                  <a:cubicBezTo>
                    <a:pt x="4202" y="5750"/>
                    <a:pt x="4163" y="5763"/>
                    <a:pt x="4124" y="5763"/>
                  </a:cubicBezTo>
                  <a:lnTo>
                    <a:pt x="3877" y="5763"/>
                  </a:lnTo>
                  <a:cubicBezTo>
                    <a:pt x="3842" y="5766"/>
                    <a:pt x="3809" y="5767"/>
                    <a:pt x="3776" y="5767"/>
                  </a:cubicBezTo>
                  <a:cubicBezTo>
                    <a:pt x="2936" y="5767"/>
                    <a:pt x="2568" y="4830"/>
                    <a:pt x="2693" y="4267"/>
                  </a:cubicBezTo>
                  <a:cubicBezTo>
                    <a:pt x="2717" y="4172"/>
                    <a:pt x="2762" y="4109"/>
                    <a:pt x="2849" y="4109"/>
                  </a:cubicBezTo>
                  <a:close/>
                  <a:moveTo>
                    <a:pt x="8714" y="4122"/>
                  </a:moveTo>
                  <a:cubicBezTo>
                    <a:pt x="8814" y="4122"/>
                    <a:pt x="8860" y="4196"/>
                    <a:pt x="8872" y="4293"/>
                  </a:cubicBezTo>
                  <a:cubicBezTo>
                    <a:pt x="8924" y="4566"/>
                    <a:pt x="8885" y="4852"/>
                    <a:pt x="8768" y="5099"/>
                  </a:cubicBezTo>
                  <a:cubicBezTo>
                    <a:pt x="8573" y="5537"/>
                    <a:pt x="8254" y="5793"/>
                    <a:pt x="7810" y="5793"/>
                  </a:cubicBezTo>
                  <a:cubicBezTo>
                    <a:pt x="7779" y="5793"/>
                    <a:pt x="7747" y="5791"/>
                    <a:pt x="7714" y="5789"/>
                  </a:cubicBezTo>
                  <a:cubicBezTo>
                    <a:pt x="7684" y="5791"/>
                    <a:pt x="7655" y="5792"/>
                    <a:pt x="7626" y="5792"/>
                  </a:cubicBezTo>
                  <a:cubicBezTo>
                    <a:pt x="7154" y="5792"/>
                    <a:pt x="6742" y="5501"/>
                    <a:pt x="6582" y="5047"/>
                  </a:cubicBezTo>
                  <a:lnTo>
                    <a:pt x="6595" y="5047"/>
                  </a:lnTo>
                  <a:cubicBezTo>
                    <a:pt x="6504" y="4839"/>
                    <a:pt x="6452" y="4618"/>
                    <a:pt x="6439" y="4397"/>
                  </a:cubicBezTo>
                  <a:lnTo>
                    <a:pt x="6439" y="4332"/>
                  </a:lnTo>
                  <a:cubicBezTo>
                    <a:pt x="6439" y="4228"/>
                    <a:pt x="6478" y="4150"/>
                    <a:pt x="6608" y="4150"/>
                  </a:cubicBezTo>
                  <a:cubicBezTo>
                    <a:pt x="6738" y="4150"/>
                    <a:pt x="6764" y="4215"/>
                    <a:pt x="6764" y="4332"/>
                  </a:cubicBezTo>
                  <a:cubicBezTo>
                    <a:pt x="6777" y="4553"/>
                    <a:pt x="6816" y="4774"/>
                    <a:pt x="6921" y="4969"/>
                  </a:cubicBezTo>
                  <a:cubicBezTo>
                    <a:pt x="7038" y="5269"/>
                    <a:pt x="7324" y="5464"/>
                    <a:pt x="7649" y="5464"/>
                  </a:cubicBezTo>
                  <a:cubicBezTo>
                    <a:pt x="7662" y="5464"/>
                    <a:pt x="7676" y="5465"/>
                    <a:pt x="7689" y="5465"/>
                  </a:cubicBezTo>
                  <a:cubicBezTo>
                    <a:pt x="8242" y="5465"/>
                    <a:pt x="8661" y="4943"/>
                    <a:pt x="8547" y="4397"/>
                  </a:cubicBezTo>
                  <a:lnTo>
                    <a:pt x="8547" y="4319"/>
                  </a:lnTo>
                  <a:cubicBezTo>
                    <a:pt x="8547" y="4228"/>
                    <a:pt x="8573" y="4137"/>
                    <a:pt x="8690" y="4124"/>
                  </a:cubicBezTo>
                  <a:cubicBezTo>
                    <a:pt x="8698" y="4123"/>
                    <a:pt x="8706" y="4122"/>
                    <a:pt x="8714" y="4122"/>
                  </a:cubicBezTo>
                  <a:close/>
                  <a:moveTo>
                    <a:pt x="3425" y="6471"/>
                  </a:moveTo>
                  <a:cubicBezTo>
                    <a:pt x="3532" y="6471"/>
                    <a:pt x="3639" y="6488"/>
                    <a:pt x="3746" y="6517"/>
                  </a:cubicBezTo>
                  <a:cubicBezTo>
                    <a:pt x="3890" y="6543"/>
                    <a:pt x="4007" y="6673"/>
                    <a:pt x="4007" y="6817"/>
                  </a:cubicBezTo>
                  <a:cubicBezTo>
                    <a:pt x="3968" y="6973"/>
                    <a:pt x="3838" y="7090"/>
                    <a:pt x="3668" y="7103"/>
                  </a:cubicBezTo>
                  <a:lnTo>
                    <a:pt x="3447" y="7103"/>
                  </a:lnTo>
                  <a:cubicBezTo>
                    <a:pt x="3423" y="7105"/>
                    <a:pt x="3399" y="7106"/>
                    <a:pt x="3375" y="7106"/>
                  </a:cubicBezTo>
                  <a:cubicBezTo>
                    <a:pt x="3260" y="7106"/>
                    <a:pt x="3152" y="7081"/>
                    <a:pt x="3044" y="7038"/>
                  </a:cubicBezTo>
                  <a:cubicBezTo>
                    <a:pt x="2784" y="6973"/>
                    <a:pt x="2784" y="6595"/>
                    <a:pt x="3044" y="6543"/>
                  </a:cubicBezTo>
                  <a:cubicBezTo>
                    <a:pt x="3171" y="6494"/>
                    <a:pt x="3298" y="6471"/>
                    <a:pt x="3425" y="6471"/>
                  </a:cubicBezTo>
                  <a:close/>
                  <a:moveTo>
                    <a:pt x="8243" y="6500"/>
                  </a:moveTo>
                  <a:cubicBezTo>
                    <a:pt x="8278" y="6500"/>
                    <a:pt x="8315" y="6501"/>
                    <a:pt x="8351" y="6504"/>
                  </a:cubicBezTo>
                  <a:cubicBezTo>
                    <a:pt x="8380" y="6502"/>
                    <a:pt x="8408" y="6501"/>
                    <a:pt x="8436" y="6501"/>
                  </a:cubicBezTo>
                  <a:cubicBezTo>
                    <a:pt x="8577" y="6501"/>
                    <a:pt x="8716" y="6528"/>
                    <a:pt x="8846" y="6582"/>
                  </a:cubicBezTo>
                  <a:cubicBezTo>
                    <a:pt x="8950" y="6621"/>
                    <a:pt x="9002" y="6712"/>
                    <a:pt x="9015" y="6817"/>
                  </a:cubicBezTo>
                  <a:cubicBezTo>
                    <a:pt x="9028" y="6934"/>
                    <a:pt x="8963" y="7051"/>
                    <a:pt x="8859" y="7090"/>
                  </a:cubicBezTo>
                  <a:lnTo>
                    <a:pt x="8872" y="7090"/>
                  </a:lnTo>
                  <a:cubicBezTo>
                    <a:pt x="8714" y="7157"/>
                    <a:pt x="8547" y="7189"/>
                    <a:pt x="8383" y="7189"/>
                  </a:cubicBezTo>
                  <a:cubicBezTo>
                    <a:pt x="8195" y="7189"/>
                    <a:pt x="8010" y="7147"/>
                    <a:pt x="7844" y="7064"/>
                  </a:cubicBezTo>
                  <a:cubicBezTo>
                    <a:pt x="7740" y="6999"/>
                    <a:pt x="7688" y="6869"/>
                    <a:pt x="7714" y="6751"/>
                  </a:cubicBezTo>
                  <a:cubicBezTo>
                    <a:pt x="7727" y="6647"/>
                    <a:pt x="7818" y="6595"/>
                    <a:pt x="7909" y="6556"/>
                  </a:cubicBezTo>
                  <a:cubicBezTo>
                    <a:pt x="8018" y="6517"/>
                    <a:pt x="8128" y="6500"/>
                    <a:pt x="8243" y="6500"/>
                  </a:cubicBezTo>
                  <a:close/>
                  <a:moveTo>
                    <a:pt x="6683" y="5969"/>
                  </a:moveTo>
                  <a:cubicBezTo>
                    <a:pt x="6764" y="5969"/>
                    <a:pt x="6832" y="6035"/>
                    <a:pt x="6855" y="6166"/>
                  </a:cubicBezTo>
                  <a:cubicBezTo>
                    <a:pt x="6855" y="6231"/>
                    <a:pt x="6868" y="6296"/>
                    <a:pt x="6868" y="6361"/>
                  </a:cubicBezTo>
                  <a:cubicBezTo>
                    <a:pt x="6881" y="6989"/>
                    <a:pt x="6385" y="7495"/>
                    <a:pt x="5766" y="7495"/>
                  </a:cubicBezTo>
                  <a:cubicBezTo>
                    <a:pt x="5744" y="7495"/>
                    <a:pt x="5721" y="7494"/>
                    <a:pt x="5698" y="7493"/>
                  </a:cubicBezTo>
                  <a:lnTo>
                    <a:pt x="5711" y="7493"/>
                  </a:lnTo>
                  <a:cubicBezTo>
                    <a:pt x="5529" y="7480"/>
                    <a:pt x="5360" y="7402"/>
                    <a:pt x="5216" y="7285"/>
                  </a:cubicBezTo>
                  <a:cubicBezTo>
                    <a:pt x="4943" y="7064"/>
                    <a:pt x="4774" y="6738"/>
                    <a:pt x="4748" y="6374"/>
                  </a:cubicBezTo>
                  <a:cubicBezTo>
                    <a:pt x="4735" y="6309"/>
                    <a:pt x="4735" y="6257"/>
                    <a:pt x="4735" y="6192"/>
                  </a:cubicBezTo>
                  <a:cubicBezTo>
                    <a:pt x="4755" y="6108"/>
                    <a:pt x="4823" y="6065"/>
                    <a:pt x="4893" y="6065"/>
                  </a:cubicBezTo>
                  <a:cubicBezTo>
                    <a:pt x="4963" y="6065"/>
                    <a:pt x="5034" y="6108"/>
                    <a:pt x="5060" y="6192"/>
                  </a:cubicBezTo>
                  <a:cubicBezTo>
                    <a:pt x="5073" y="6296"/>
                    <a:pt x="5086" y="6400"/>
                    <a:pt x="5099" y="6491"/>
                  </a:cubicBezTo>
                  <a:cubicBezTo>
                    <a:pt x="5138" y="6738"/>
                    <a:pt x="5281" y="6960"/>
                    <a:pt x="5490" y="7090"/>
                  </a:cubicBezTo>
                  <a:cubicBezTo>
                    <a:pt x="5575" y="7147"/>
                    <a:pt x="5676" y="7173"/>
                    <a:pt x="5782" y="7173"/>
                  </a:cubicBezTo>
                  <a:cubicBezTo>
                    <a:pt x="6016" y="7173"/>
                    <a:pt x="6270" y="7044"/>
                    <a:pt x="6413" y="6830"/>
                  </a:cubicBezTo>
                  <a:cubicBezTo>
                    <a:pt x="6530" y="6647"/>
                    <a:pt x="6569" y="6426"/>
                    <a:pt x="6530" y="6218"/>
                  </a:cubicBezTo>
                  <a:cubicBezTo>
                    <a:pt x="6517" y="6075"/>
                    <a:pt x="6556" y="5984"/>
                    <a:pt x="6660" y="5971"/>
                  </a:cubicBezTo>
                  <a:cubicBezTo>
                    <a:pt x="6668" y="5970"/>
                    <a:pt x="6675" y="5969"/>
                    <a:pt x="6683" y="5969"/>
                  </a:cubicBezTo>
                  <a:close/>
                  <a:moveTo>
                    <a:pt x="5783" y="10"/>
                  </a:moveTo>
                  <a:cubicBezTo>
                    <a:pt x="5499" y="10"/>
                    <a:pt x="5214" y="29"/>
                    <a:pt x="4930" y="39"/>
                  </a:cubicBezTo>
                  <a:cubicBezTo>
                    <a:pt x="4774" y="39"/>
                    <a:pt x="4592" y="52"/>
                    <a:pt x="4423" y="52"/>
                  </a:cubicBezTo>
                  <a:lnTo>
                    <a:pt x="4371" y="52"/>
                  </a:lnTo>
                  <a:cubicBezTo>
                    <a:pt x="4098" y="91"/>
                    <a:pt x="3825" y="104"/>
                    <a:pt x="3551" y="104"/>
                  </a:cubicBezTo>
                  <a:cubicBezTo>
                    <a:pt x="3317" y="156"/>
                    <a:pt x="3083" y="182"/>
                    <a:pt x="2849" y="195"/>
                  </a:cubicBezTo>
                  <a:cubicBezTo>
                    <a:pt x="2264" y="260"/>
                    <a:pt x="1665" y="351"/>
                    <a:pt x="1093" y="482"/>
                  </a:cubicBezTo>
                  <a:cubicBezTo>
                    <a:pt x="729" y="560"/>
                    <a:pt x="364" y="651"/>
                    <a:pt x="0" y="768"/>
                  </a:cubicBezTo>
                  <a:cubicBezTo>
                    <a:pt x="91" y="1509"/>
                    <a:pt x="169" y="2264"/>
                    <a:pt x="260" y="3005"/>
                  </a:cubicBezTo>
                  <a:cubicBezTo>
                    <a:pt x="338" y="3760"/>
                    <a:pt x="429" y="4514"/>
                    <a:pt x="520" y="5282"/>
                  </a:cubicBezTo>
                  <a:cubicBezTo>
                    <a:pt x="599" y="6049"/>
                    <a:pt x="690" y="6817"/>
                    <a:pt x="781" y="7584"/>
                  </a:cubicBezTo>
                  <a:cubicBezTo>
                    <a:pt x="820" y="7792"/>
                    <a:pt x="833" y="8000"/>
                    <a:pt x="820" y="8208"/>
                  </a:cubicBezTo>
                  <a:cubicBezTo>
                    <a:pt x="885" y="8391"/>
                    <a:pt x="898" y="8573"/>
                    <a:pt x="885" y="8755"/>
                  </a:cubicBezTo>
                  <a:cubicBezTo>
                    <a:pt x="937" y="8781"/>
                    <a:pt x="924" y="8833"/>
                    <a:pt x="924" y="8885"/>
                  </a:cubicBezTo>
                  <a:cubicBezTo>
                    <a:pt x="976" y="9405"/>
                    <a:pt x="1041" y="9926"/>
                    <a:pt x="1106" y="10446"/>
                  </a:cubicBezTo>
                  <a:cubicBezTo>
                    <a:pt x="1184" y="11135"/>
                    <a:pt x="1262" y="11825"/>
                    <a:pt x="1327" y="12514"/>
                  </a:cubicBezTo>
                  <a:cubicBezTo>
                    <a:pt x="2029" y="12826"/>
                    <a:pt x="2771" y="13021"/>
                    <a:pt x="3525" y="13126"/>
                  </a:cubicBezTo>
                  <a:cubicBezTo>
                    <a:pt x="4372" y="13257"/>
                    <a:pt x="5230" y="13322"/>
                    <a:pt x="6088" y="13322"/>
                  </a:cubicBezTo>
                  <a:cubicBezTo>
                    <a:pt x="6166" y="13322"/>
                    <a:pt x="6244" y="13322"/>
                    <a:pt x="6322" y="13321"/>
                  </a:cubicBezTo>
                  <a:cubicBezTo>
                    <a:pt x="7701" y="13308"/>
                    <a:pt x="9054" y="13204"/>
                    <a:pt x="10381" y="12800"/>
                  </a:cubicBezTo>
                  <a:cubicBezTo>
                    <a:pt x="10615" y="12735"/>
                    <a:pt x="10849" y="12644"/>
                    <a:pt x="11057" y="12527"/>
                  </a:cubicBezTo>
                  <a:lnTo>
                    <a:pt x="11057" y="12410"/>
                  </a:lnTo>
                  <a:cubicBezTo>
                    <a:pt x="11122" y="11851"/>
                    <a:pt x="11187" y="11278"/>
                    <a:pt x="11252" y="10706"/>
                  </a:cubicBezTo>
                  <a:cubicBezTo>
                    <a:pt x="11304" y="10316"/>
                    <a:pt x="11356" y="9912"/>
                    <a:pt x="11395" y="9509"/>
                  </a:cubicBezTo>
                  <a:cubicBezTo>
                    <a:pt x="11304" y="9340"/>
                    <a:pt x="11161" y="9184"/>
                    <a:pt x="10992" y="9080"/>
                  </a:cubicBezTo>
                  <a:cubicBezTo>
                    <a:pt x="10875" y="9015"/>
                    <a:pt x="10836" y="8924"/>
                    <a:pt x="10888" y="8846"/>
                  </a:cubicBezTo>
                  <a:cubicBezTo>
                    <a:pt x="10918" y="8793"/>
                    <a:pt x="10971" y="8766"/>
                    <a:pt x="11030" y="8766"/>
                  </a:cubicBezTo>
                  <a:cubicBezTo>
                    <a:pt x="11072" y="8766"/>
                    <a:pt x="11118" y="8780"/>
                    <a:pt x="11161" y="8807"/>
                  </a:cubicBezTo>
                  <a:cubicBezTo>
                    <a:pt x="11265" y="8872"/>
                    <a:pt x="11369" y="8937"/>
                    <a:pt x="11447" y="9028"/>
                  </a:cubicBezTo>
                  <a:cubicBezTo>
                    <a:pt x="11447" y="8950"/>
                    <a:pt x="11460" y="8859"/>
                    <a:pt x="11473" y="8781"/>
                  </a:cubicBezTo>
                  <a:cubicBezTo>
                    <a:pt x="11564" y="7948"/>
                    <a:pt x="11669" y="7116"/>
                    <a:pt x="11760" y="6270"/>
                  </a:cubicBezTo>
                  <a:lnTo>
                    <a:pt x="12085" y="3525"/>
                  </a:lnTo>
                  <a:cubicBezTo>
                    <a:pt x="12189" y="2602"/>
                    <a:pt x="12293" y="1678"/>
                    <a:pt x="12397" y="755"/>
                  </a:cubicBezTo>
                  <a:cubicBezTo>
                    <a:pt x="12189" y="677"/>
                    <a:pt x="11968" y="612"/>
                    <a:pt x="11760" y="573"/>
                  </a:cubicBezTo>
                  <a:cubicBezTo>
                    <a:pt x="11447" y="495"/>
                    <a:pt x="11122" y="429"/>
                    <a:pt x="10797" y="364"/>
                  </a:cubicBezTo>
                  <a:cubicBezTo>
                    <a:pt x="10446" y="299"/>
                    <a:pt x="10095" y="247"/>
                    <a:pt x="9730" y="208"/>
                  </a:cubicBezTo>
                  <a:lnTo>
                    <a:pt x="8390" y="65"/>
                  </a:lnTo>
                  <a:cubicBezTo>
                    <a:pt x="8351" y="65"/>
                    <a:pt x="8312" y="65"/>
                    <a:pt x="8286" y="52"/>
                  </a:cubicBezTo>
                  <a:lnTo>
                    <a:pt x="8026" y="52"/>
                  </a:lnTo>
                  <a:cubicBezTo>
                    <a:pt x="7350" y="0"/>
                    <a:pt x="6660" y="26"/>
                    <a:pt x="5984" y="13"/>
                  </a:cubicBezTo>
                  <a:cubicBezTo>
                    <a:pt x="5917" y="11"/>
                    <a:pt x="5850" y="10"/>
                    <a:pt x="5783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2242;p60"/>
            <p:cNvSpPr/>
            <p:nvPr/>
          </p:nvSpPr>
          <p:spPr>
            <a:xfrm>
              <a:off x="3305720" y="3980240"/>
              <a:ext cx="625966" cy="664901"/>
            </a:xfrm>
            <a:custGeom>
              <a:avLst/>
              <a:gdLst/>
              <a:ahLst/>
              <a:cxnLst/>
              <a:rect l="l" t="t" r="r" b="b"/>
              <a:pathLst>
                <a:path w="16222" h="17231" extrusionOk="0">
                  <a:moveTo>
                    <a:pt x="8289" y="1"/>
                  </a:moveTo>
                  <a:cubicBezTo>
                    <a:pt x="7777" y="1"/>
                    <a:pt x="7251" y="50"/>
                    <a:pt x="6713" y="150"/>
                  </a:cubicBezTo>
                  <a:cubicBezTo>
                    <a:pt x="3656" y="736"/>
                    <a:pt x="1587" y="2557"/>
                    <a:pt x="534" y="5484"/>
                  </a:cubicBezTo>
                  <a:cubicBezTo>
                    <a:pt x="130" y="6615"/>
                    <a:pt x="0" y="7838"/>
                    <a:pt x="156" y="9035"/>
                  </a:cubicBezTo>
                  <a:cubicBezTo>
                    <a:pt x="234" y="9620"/>
                    <a:pt x="365" y="10193"/>
                    <a:pt x="573" y="10739"/>
                  </a:cubicBezTo>
                  <a:cubicBezTo>
                    <a:pt x="677" y="10388"/>
                    <a:pt x="807" y="10050"/>
                    <a:pt x="976" y="9711"/>
                  </a:cubicBezTo>
                  <a:cubicBezTo>
                    <a:pt x="859" y="9412"/>
                    <a:pt x="794" y="9100"/>
                    <a:pt x="781" y="8788"/>
                  </a:cubicBezTo>
                  <a:cubicBezTo>
                    <a:pt x="729" y="8215"/>
                    <a:pt x="885" y="7682"/>
                    <a:pt x="1002" y="7136"/>
                  </a:cubicBezTo>
                  <a:cubicBezTo>
                    <a:pt x="1067" y="6797"/>
                    <a:pt x="1106" y="6459"/>
                    <a:pt x="1132" y="6121"/>
                  </a:cubicBezTo>
                  <a:cubicBezTo>
                    <a:pt x="1158" y="5562"/>
                    <a:pt x="1314" y="5015"/>
                    <a:pt x="1561" y="4521"/>
                  </a:cubicBezTo>
                  <a:cubicBezTo>
                    <a:pt x="1691" y="4261"/>
                    <a:pt x="1939" y="4105"/>
                    <a:pt x="2147" y="3923"/>
                  </a:cubicBezTo>
                  <a:cubicBezTo>
                    <a:pt x="2511" y="3597"/>
                    <a:pt x="2901" y="3298"/>
                    <a:pt x="3122" y="2856"/>
                  </a:cubicBezTo>
                  <a:cubicBezTo>
                    <a:pt x="3187" y="2739"/>
                    <a:pt x="3265" y="2635"/>
                    <a:pt x="3356" y="2557"/>
                  </a:cubicBezTo>
                  <a:cubicBezTo>
                    <a:pt x="3721" y="2232"/>
                    <a:pt x="4007" y="1828"/>
                    <a:pt x="4436" y="1568"/>
                  </a:cubicBezTo>
                  <a:cubicBezTo>
                    <a:pt x="4891" y="1282"/>
                    <a:pt x="5321" y="944"/>
                    <a:pt x="5867" y="840"/>
                  </a:cubicBezTo>
                  <a:cubicBezTo>
                    <a:pt x="6115" y="784"/>
                    <a:pt x="6373" y="757"/>
                    <a:pt x="6631" y="757"/>
                  </a:cubicBezTo>
                  <a:cubicBezTo>
                    <a:pt x="6793" y="757"/>
                    <a:pt x="6955" y="768"/>
                    <a:pt x="7116" y="788"/>
                  </a:cubicBezTo>
                  <a:cubicBezTo>
                    <a:pt x="7326" y="816"/>
                    <a:pt x="7535" y="831"/>
                    <a:pt x="7745" y="831"/>
                  </a:cubicBezTo>
                  <a:cubicBezTo>
                    <a:pt x="8106" y="831"/>
                    <a:pt x="8466" y="787"/>
                    <a:pt x="8820" y="697"/>
                  </a:cubicBezTo>
                  <a:cubicBezTo>
                    <a:pt x="9015" y="645"/>
                    <a:pt x="9210" y="619"/>
                    <a:pt x="9405" y="606"/>
                  </a:cubicBezTo>
                  <a:cubicBezTo>
                    <a:pt x="9861" y="606"/>
                    <a:pt x="10303" y="697"/>
                    <a:pt x="10719" y="866"/>
                  </a:cubicBezTo>
                  <a:cubicBezTo>
                    <a:pt x="10940" y="918"/>
                    <a:pt x="11161" y="996"/>
                    <a:pt x="11356" y="1074"/>
                  </a:cubicBezTo>
                  <a:cubicBezTo>
                    <a:pt x="11643" y="1217"/>
                    <a:pt x="11903" y="1399"/>
                    <a:pt x="12150" y="1607"/>
                  </a:cubicBezTo>
                  <a:cubicBezTo>
                    <a:pt x="12358" y="1789"/>
                    <a:pt x="12566" y="1984"/>
                    <a:pt x="12774" y="2193"/>
                  </a:cubicBezTo>
                  <a:cubicBezTo>
                    <a:pt x="12930" y="2375"/>
                    <a:pt x="13074" y="2570"/>
                    <a:pt x="13217" y="2752"/>
                  </a:cubicBezTo>
                  <a:cubicBezTo>
                    <a:pt x="13451" y="3038"/>
                    <a:pt x="13711" y="3298"/>
                    <a:pt x="13997" y="3532"/>
                  </a:cubicBezTo>
                  <a:cubicBezTo>
                    <a:pt x="14270" y="3780"/>
                    <a:pt x="14517" y="4066"/>
                    <a:pt x="14726" y="4365"/>
                  </a:cubicBezTo>
                  <a:cubicBezTo>
                    <a:pt x="14960" y="4716"/>
                    <a:pt x="15116" y="5119"/>
                    <a:pt x="15168" y="5536"/>
                  </a:cubicBezTo>
                  <a:cubicBezTo>
                    <a:pt x="15207" y="5835"/>
                    <a:pt x="15220" y="6134"/>
                    <a:pt x="15207" y="6433"/>
                  </a:cubicBezTo>
                  <a:cubicBezTo>
                    <a:pt x="15207" y="6810"/>
                    <a:pt x="15259" y="7175"/>
                    <a:pt x="15363" y="7539"/>
                  </a:cubicBezTo>
                  <a:cubicBezTo>
                    <a:pt x="15519" y="8098"/>
                    <a:pt x="15571" y="8684"/>
                    <a:pt x="15519" y="9269"/>
                  </a:cubicBezTo>
                  <a:cubicBezTo>
                    <a:pt x="15480" y="9568"/>
                    <a:pt x="15376" y="9867"/>
                    <a:pt x="15233" y="10141"/>
                  </a:cubicBezTo>
                  <a:cubicBezTo>
                    <a:pt x="14934" y="10765"/>
                    <a:pt x="14543" y="11350"/>
                    <a:pt x="14075" y="11871"/>
                  </a:cubicBezTo>
                  <a:cubicBezTo>
                    <a:pt x="13841" y="12157"/>
                    <a:pt x="13646" y="12482"/>
                    <a:pt x="13490" y="12820"/>
                  </a:cubicBezTo>
                  <a:cubicBezTo>
                    <a:pt x="13100" y="13614"/>
                    <a:pt x="12553" y="14212"/>
                    <a:pt x="11695" y="14498"/>
                  </a:cubicBezTo>
                  <a:cubicBezTo>
                    <a:pt x="11252" y="14667"/>
                    <a:pt x="10797" y="14798"/>
                    <a:pt x="10342" y="14902"/>
                  </a:cubicBezTo>
                  <a:cubicBezTo>
                    <a:pt x="10173" y="14928"/>
                    <a:pt x="10017" y="14941"/>
                    <a:pt x="9848" y="14967"/>
                  </a:cubicBezTo>
                  <a:cubicBezTo>
                    <a:pt x="9652" y="14993"/>
                    <a:pt x="9444" y="15058"/>
                    <a:pt x="9262" y="15162"/>
                  </a:cubicBezTo>
                  <a:cubicBezTo>
                    <a:pt x="8676" y="15448"/>
                    <a:pt x="8031" y="15592"/>
                    <a:pt x="7382" y="15592"/>
                  </a:cubicBezTo>
                  <a:cubicBezTo>
                    <a:pt x="7354" y="15592"/>
                    <a:pt x="7326" y="15592"/>
                    <a:pt x="7298" y="15591"/>
                  </a:cubicBezTo>
                  <a:cubicBezTo>
                    <a:pt x="7012" y="15565"/>
                    <a:pt x="6739" y="15500"/>
                    <a:pt x="6465" y="15422"/>
                  </a:cubicBezTo>
                  <a:cubicBezTo>
                    <a:pt x="5932" y="15253"/>
                    <a:pt x="5451" y="14967"/>
                    <a:pt x="5060" y="14576"/>
                  </a:cubicBezTo>
                  <a:cubicBezTo>
                    <a:pt x="4761" y="14303"/>
                    <a:pt x="4423" y="14069"/>
                    <a:pt x="4059" y="13887"/>
                  </a:cubicBezTo>
                  <a:cubicBezTo>
                    <a:pt x="3565" y="13627"/>
                    <a:pt x="3109" y="13302"/>
                    <a:pt x="2706" y="12924"/>
                  </a:cubicBezTo>
                  <a:cubicBezTo>
                    <a:pt x="2368" y="12560"/>
                    <a:pt x="2134" y="12131"/>
                    <a:pt x="2017" y="11650"/>
                  </a:cubicBezTo>
                  <a:cubicBezTo>
                    <a:pt x="1952" y="11389"/>
                    <a:pt x="1821" y="11155"/>
                    <a:pt x="1652" y="10947"/>
                  </a:cubicBezTo>
                  <a:cubicBezTo>
                    <a:pt x="1470" y="10726"/>
                    <a:pt x="1327" y="10479"/>
                    <a:pt x="1210" y="10219"/>
                  </a:cubicBezTo>
                  <a:cubicBezTo>
                    <a:pt x="1197" y="10180"/>
                    <a:pt x="1184" y="10154"/>
                    <a:pt x="1145" y="10141"/>
                  </a:cubicBezTo>
                  <a:cubicBezTo>
                    <a:pt x="1015" y="10414"/>
                    <a:pt x="911" y="10713"/>
                    <a:pt x="833" y="11025"/>
                  </a:cubicBezTo>
                  <a:cubicBezTo>
                    <a:pt x="807" y="11116"/>
                    <a:pt x="781" y="11220"/>
                    <a:pt x="755" y="11324"/>
                  </a:cubicBezTo>
                  <a:cubicBezTo>
                    <a:pt x="820" y="11324"/>
                    <a:pt x="820" y="11389"/>
                    <a:pt x="833" y="11415"/>
                  </a:cubicBezTo>
                  <a:cubicBezTo>
                    <a:pt x="1613" y="13119"/>
                    <a:pt x="2966" y="14485"/>
                    <a:pt x="4644" y="15305"/>
                  </a:cubicBezTo>
                  <a:cubicBezTo>
                    <a:pt x="5073" y="15500"/>
                    <a:pt x="5503" y="15669"/>
                    <a:pt x="5958" y="15812"/>
                  </a:cubicBezTo>
                  <a:cubicBezTo>
                    <a:pt x="6283" y="15877"/>
                    <a:pt x="6283" y="15877"/>
                    <a:pt x="6283" y="16189"/>
                  </a:cubicBezTo>
                  <a:lnTo>
                    <a:pt x="6283" y="17230"/>
                  </a:lnTo>
                  <a:cubicBezTo>
                    <a:pt x="6309" y="17191"/>
                    <a:pt x="6296" y="17139"/>
                    <a:pt x="6296" y="17100"/>
                  </a:cubicBezTo>
                  <a:lnTo>
                    <a:pt x="6296" y="16020"/>
                  </a:lnTo>
                  <a:cubicBezTo>
                    <a:pt x="6296" y="15941"/>
                    <a:pt x="6311" y="15907"/>
                    <a:pt x="6359" y="15907"/>
                  </a:cubicBezTo>
                  <a:cubicBezTo>
                    <a:pt x="6374" y="15907"/>
                    <a:pt x="6392" y="15910"/>
                    <a:pt x="6413" y="15916"/>
                  </a:cubicBezTo>
                  <a:cubicBezTo>
                    <a:pt x="6981" y="16042"/>
                    <a:pt x="7561" y="16104"/>
                    <a:pt x="8142" y="16104"/>
                  </a:cubicBezTo>
                  <a:cubicBezTo>
                    <a:pt x="8586" y="16104"/>
                    <a:pt x="9031" y="16068"/>
                    <a:pt x="9470" y="15994"/>
                  </a:cubicBezTo>
                  <a:cubicBezTo>
                    <a:pt x="9517" y="15987"/>
                    <a:pt x="9550" y="15982"/>
                    <a:pt x="9575" y="15982"/>
                  </a:cubicBezTo>
                  <a:cubicBezTo>
                    <a:pt x="9639" y="15982"/>
                    <a:pt x="9639" y="16018"/>
                    <a:pt x="9639" y="16150"/>
                  </a:cubicBezTo>
                  <a:lnTo>
                    <a:pt x="9639" y="16749"/>
                  </a:lnTo>
                  <a:cubicBezTo>
                    <a:pt x="9639" y="16905"/>
                    <a:pt x="9639" y="17074"/>
                    <a:pt x="9652" y="17230"/>
                  </a:cubicBezTo>
                  <a:cubicBezTo>
                    <a:pt x="9652" y="16866"/>
                    <a:pt x="9665" y="16489"/>
                    <a:pt x="9652" y="16124"/>
                  </a:cubicBezTo>
                  <a:cubicBezTo>
                    <a:pt x="9652" y="16007"/>
                    <a:pt x="9678" y="15942"/>
                    <a:pt x="9808" y="15929"/>
                  </a:cubicBezTo>
                  <a:cubicBezTo>
                    <a:pt x="9874" y="15929"/>
                    <a:pt x="9926" y="15916"/>
                    <a:pt x="9978" y="15903"/>
                  </a:cubicBezTo>
                  <a:cubicBezTo>
                    <a:pt x="10043" y="15890"/>
                    <a:pt x="10095" y="15864"/>
                    <a:pt x="10147" y="15851"/>
                  </a:cubicBezTo>
                  <a:cubicBezTo>
                    <a:pt x="10836" y="15682"/>
                    <a:pt x="11500" y="15409"/>
                    <a:pt x="12111" y="15058"/>
                  </a:cubicBezTo>
                  <a:cubicBezTo>
                    <a:pt x="14596" y="13653"/>
                    <a:pt x="16144" y="11025"/>
                    <a:pt x="16196" y="8163"/>
                  </a:cubicBezTo>
                  <a:cubicBezTo>
                    <a:pt x="16183" y="7981"/>
                    <a:pt x="16183" y="7799"/>
                    <a:pt x="16222" y="7617"/>
                  </a:cubicBezTo>
                  <a:cubicBezTo>
                    <a:pt x="16196" y="7565"/>
                    <a:pt x="16183" y="7513"/>
                    <a:pt x="16170" y="7461"/>
                  </a:cubicBezTo>
                  <a:cubicBezTo>
                    <a:pt x="16157" y="7292"/>
                    <a:pt x="16144" y="7123"/>
                    <a:pt x="16117" y="6954"/>
                  </a:cubicBezTo>
                  <a:cubicBezTo>
                    <a:pt x="15896" y="5145"/>
                    <a:pt x="15038" y="3493"/>
                    <a:pt x="13724" y="2258"/>
                  </a:cubicBezTo>
                  <a:cubicBezTo>
                    <a:pt x="12136" y="773"/>
                    <a:pt x="10315" y="1"/>
                    <a:pt x="8289" y="1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2243;p60"/>
            <p:cNvSpPr/>
            <p:nvPr/>
          </p:nvSpPr>
          <p:spPr>
            <a:xfrm>
              <a:off x="4052640" y="3862699"/>
              <a:ext cx="546167" cy="125371"/>
            </a:xfrm>
            <a:custGeom>
              <a:avLst/>
              <a:gdLst/>
              <a:ahLst/>
              <a:cxnLst/>
              <a:rect l="l" t="t" r="r" b="b"/>
              <a:pathLst>
                <a:path w="14154" h="3249" extrusionOk="0">
                  <a:moveTo>
                    <a:pt x="6487" y="1"/>
                  </a:moveTo>
                  <a:cubicBezTo>
                    <a:pt x="6094" y="1"/>
                    <a:pt x="5697" y="28"/>
                    <a:pt x="5308" y="48"/>
                  </a:cubicBezTo>
                  <a:cubicBezTo>
                    <a:pt x="4931" y="61"/>
                    <a:pt x="4553" y="87"/>
                    <a:pt x="4176" y="126"/>
                  </a:cubicBezTo>
                  <a:cubicBezTo>
                    <a:pt x="3799" y="165"/>
                    <a:pt x="3461" y="204"/>
                    <a:pt x="3110" y="256"/>
                  </a:cubicBezTo>
                  <a:cubicBezTo>
                    <a:pt x="2589" y="321"/>
                    <a:pt x="2082" y="412"/>
                    <a:pt x="1575" y="517"/>
                  </a:cubicBezTo>
                  <a:cubicBezTo>
                    <a:pt x="1405" y="543"/>
                    <a:pt x="1236" y="595"/>
                    <a:pt x="1054" y="647"/>
                  </a:cubicBezTo>
                  <a:cubicBezTo>
                    <a:pt x="1015" y="660"/>
                    <a:pt x="963" y="673"/>
                    <a:pt x="911" y="673"/>
                  </a:cubicBezTo>
                  <a:cubicBezTo>
                    <a:pt x="638" y="751"/>
                    <a:pt x="378" y="829"/>
                    <a:pt x="105" y="907"/>
                  </a:cubicBezTo>
                  <a:cubicBezTo>
                    <a:pt x="40" y="933"/>
                    <a:pt x="1" y="946"/>
                    <a:pt x="1" y="1037"/>
                  </a:cubicBezTo>
                  <a:cubicBezTo>
                    <a:pt x="40" y="1557"/>
                    <a:pt x="105" y="2091"/>
                    <a:pt x="183" y="2611"/>
                  </a:cubicBezTo>
                  <a:cubicBezTo>
                    <a:pt x="235" y="2975"/>
                    <a:pt x="404" y="3170"/>
                    <a:pt x="755" y="3248"/>
                  </a:cubicBezTo>
                  <a:cubicBezTo>
                    <a:pt x="794" y="3248"/>
                    <a:pt x="833" y="3248"/>
                    <a:pt x="833" y="3183"/>
                  </a:cubicBezTo>
                  <a:cubicBezTo>
                    <a:pt x="846" y="3118"/>
                    <a:pt x="846" y="3040"/>
                    <a:pt x="833" y="2975"/>
                  </a:cubicBezTo>
                  <a:cubicBezTo>
                    <a:pt x="768" y="2754"/>
                    <a:pt x="859" y="2741"/>
                    <a:pt x="1015" y="2702"/>
                  </a:cubicBezTo>
                  <a:cubicBezTo>
                    <a:pt x="1366" y="2624"/>
                    <a:pt x="1705" y="2546"/>
                    <a:pt x="2056" y="2494"/>
                  </a:cubicBezTo>
                  <a:cubicBezTo>
                    <a:pt x="2498" y="2403"/>
                    <a:pt x="2940" y="2338"/>
                    <a:pt x="3383" y="2286"/>
                  </a:cubicBezTo>
                  <a:cubicBezTo>
                    <a:pt x="3838" y="2234"/>
                    <a:pt x="4254" y="2208"/>
                    <a:pt x="4684" y="2169"/>
                  </a:cubicBezTo>
                  <a:cubicBezTo>
                    <a:pt x="4853" y="2143"/>
                    <a:pt x="5009" y="2143"/>
                    <a:pt x="5178" y="2130"/>
                  </a:cubicBezTo>
                  <a:cubicBezTo>
                    <a:pt x="5659" y="2117"/>
                    <a:pt x="6153" y="2117"/>
                    <a:pt x="6635" y="2104"/>
                  </a:cubicBezTo>
                  <a:cubicBezTo>
                    <a:pt x="6814" y="2097"/>
                    <a:pt x="6992" y="2095"/>
                    <a:pt x="7171" y="2095"/>
                  </a:cubicBezTo>
                  <a:cubicBezTo>
                    <a:pt x="7707" y="2095"/>
                    <a:pt x="8241" y="2117"/>
                    <a:pt x="8768" y="2117"/>
                  </a:cubicBezTo>
                  <a:cubicBezTo>
                    <a:pt x="9223" y="2117"/>
                    <a:pt x="9666" y="2143"/>
                    <a:pt x="10121" y="2195"/>
                  </a:cubicBezTo>
                  <a:cubicBezTo>
                    <a:pt x="10511" y="2234"/>
                    <a:pt x="10901" y="2273"/>
                    <a:pt x="11305" y="2338"/>
                  </a:cubicBezTo>
                  <a:cubicBezTo>
                    <a:pt x="11682" y="2390"/>
                    <a:pt x="12072" y="2468"/>
                    <a:pt x="12436" y="2572"/>
                  </a:cubicBezTo>
                  <a:cubicBezTo>
                    <a:pt x="12697" y="2637"/>
                    <a:pt x="12957" y="2728"/>
                    <a:pt x="13204" y="2819"/>
                  </a:cubicBezTo>
                  <a:cubicBezTo>
                    <a:pt x="13334" y="2858"/>
                    <a:pt x="13412" y="2975"/>
                    <a:pt x="13425" y="3105"/>
                  </a:cubicBezTo>
                  <a:cubicBezTo>
                    <a:pt x="13445" y="3107"/>
                    <a:pt x="13466" y="3108"/>
                    <a:pt x="13486" y="3108"/>
                  </a:cubicBezTo>
                  <a:cubicBezTo>
                    <a:pt x="13586" y="3108"/>
                    <a:pt x="13692" y="3083"/>
                    <a:pt x="13789" y="3040"/>
                  </a:cubicBezTo>
                  <a:cubicBezTo>
                    <a:pt x="13880" y="3014"/>
                    <a:pt x="13945" y="2936"/>
                    <a:pt x="13958" y="2845"/>
                  </a:cubicBezTo>
                  <a:cubicBezTo>
                    <a:pt x="13984" y="2741"/>
                    <a:pt x="14010" y="2624"/>
                    <a:pt x="14010" y="2520"/>
                  </a:cubicBezTo>
                  <a:cubicBezTo>
                    <a:pt x="14062" y="2065"/>
                    <a:pt x="14114" y="1596"/>
                    <a:pt x="14154" y="1128"/>
                  </a:cubicBezTo>
                  <a:cubicBezTo>
                    <a:pt x="14154" y="920"/>
                    <a:pt x="14154" y="933"/>
                    <a:pt x="13945" y="855"/>
                  </a:cubicBezTo>
                  <a:cubicBezTo>
                    <a:pt x="13711" y="777"/>
                    <a:pt x="13464" y="712"/>
                    <a:pt x="13217" y="647"/>
                  </a:cubicBezTo>
                  <a:cubicBezTo>
                    <a:pt x="12775" y="543"/>
                    <a:pt x="12332" y="438"/>
                    <a:pt x="11877" y="373"/>
                  </a:cubicBezTo>
                  <a:cubicBezTo>
                    <a:pt x="11630" y="334"/>
                    <a:pt x="11383" y="282"/>
                    <a:pt x="11136" y="243"/>
                  </a:cubicBezTo>
                  <a:cubicBezTo>
                    <a:pt x="10875" y="204"/>
                    <a:pt x="10628" y="178"/>
                    <a:pt x="10368" y="152"/>
                  </a:cubicBezTo>
                  <a:cubicBezTo>
                    <a:pt x="9926" y="113"/>
                    <a:pt x="9471" y="87"/>
                    <a:pt x="9028" y="48"/>
                  </a:cubicBezTo>
                  <a:cubicBezTo>
                    <a:pt x="8872" y="35"/>
                    <a:pt x="8716" y="22"/>
                    <a:pt x="8573" y="22"/>
                  </a:cubicBezTo>
                  <a:cubicBezTo>
                    <a:pt x="8280" y="16"/>
                    <a:pt x="7991" y="16"/>
                    <a:pt x="7703" y="16"/>
                  </a:cubicBezTo>
                  <a:cubicBezTo>
                    <a:pt x="7415" y="16"/>
                    <a:pt x="7129" y="16"/>
                    <a:pt x="6843" y="9"/>
                  </a:cubicBezTo>
                  <a:cubicBezTo>
                    <a:pt x="6725" y="3"/>
                    <a:pt x="6606" y="1"/>
                    <a:pt x="6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2244;p60"/>
            <p:cNvSpPr/>
            <p:nvPr/>
          </p:nvSpPr>
          <p:spPr>
            <a:xfrm>
              <a:off x="4083781" y="3811878"/>
              <a:ext cx="483386" cy="76789"/>
            </a:xfrm>
            <a:custGeom>
              <a:avLst/>
              <a:gdLst/>
              <a:ahLst/>
              <a:cxnLst/>
              <a:rect l="l" t="t" r="r" b="b"/>
              <a:pathLst>
                <a:path w="12527" h="1990" extrusionOk="0">
                  <a:moveTo>
                    <a:pt x="6195" y="1"/>
                  </a:moveTo>
                  <a:cubicBezTo>
                    <a:pt x="5994" y="1"/>
                    <a:pt x="5793" y="4"/>
                    <a:pt x="5594" y="12"/>
                  </a:cubicBezTo>
                  <a:cubicBezTo>
                    <a:pt x="5359" y="25"/>
                    <a:pt x="5138" y="25"/>
                    <a:pt x="4904" y="38"/>
                  </a:cubicBezTo>
                  <a:cubicBezTo>
                    <a:pt x="4384" y="51"/>
                    <a:pt x="3850" y="103"/>
                    <a:pt x="3330" y="142"/>
                  </a:cubicBezTo>
                  <a:cubicBezTo>
                    <a:pt x="2901" y="194"/>
                    <a:pt x="2459" y="247"/>
                    <a:pt x="2029" y="325"/>
                  </a:cubicBezTo>
                  <a:cubicBezTo>
                    <a:pt x="1379" y="442"/>
                    <a:pt x="729" y="598"/>
                    <a:pt x="104" y="806"/>
                  </a:cubicBezTo>
                  <a:cubicBezTo>
                    <a:pt x="13" y="832"/>
                    <a:pt x="0" y="871"/>
                    <a:pt x="0" y="962"/>
                  </a:cubicBezTo>
                  <a:cubicBezTo>
                    <a:pt x="39" y="1300"/>
                    <a:pt x="78" y="1651"/>
                    <a:pt x="104" y="1990"/>
                  </a:cubicBezTo>
                  <a:cubicBezTo>
                    <a:pt x="169" y="1951"/>
                    <a:pt x="234" y="1925"/>
                    <a:pt x="312" y="1912"/>
                  </a:cubicBezTo>
                  <a:cubicBezTo>
                    <a:pt x="1197" y="1690"/>
                    <a:pt x="2094" y="1534"/>
                    <a:pt x="3005" y="1443"/>
                  </a:cubicBezTo>
                  <a:cubicBezTo>
                    <a:pt x="3603" y="1378"/>
                    <a:pt x="4202" y="1352"/>
                    <a:pt x="4800" y="1313"/>
                  </a:cubicBezTo>
                  <a:cubicBezTo>
                    <a:pt x="5190" y="1300"/>
                    <a:pt x="5594" y="1287"/>
                    <a:pt x="5997" y="1287"/>
                  </a:cubicBezTo>
                  <a:cubicBezTo>
                    <a:pt x="6303" y="1287"/>
                    <a:pt x="6608" y="1284"/>
                    <a:pt x="6912" y="1284"/>
                  </a:cubicBezTo>
                  <a:cubicBezTo>
                    <a:pt x="7216" y="1284"/>
                    <a:pt x="7519" y="1287"/>
                    <a:pt x="7818" y="1300"/>
                  </a:cubicBezTo>
                  <a:cubicBezTo>
                    <a:pt x="8533" y="1352"/>
                    <a:pt x="9249" y="1391"/>
                    <a:pt x="9951" y="1482"/>
                  </a:cubicBezTo>
                  <a:cubicBezTo>
                    <a:pt x="10667" y="1560"/>
                    <a:pt x="11395" y="1690"/>
                    <a:pt x="12111" y="1847"/>
                  </a:cubicBezTo>
                  <a:cubicBezTo>
                    <a:pt x="12215" y="1873"/>
                    <a:pt x="12332" y="1873"/>
                    <a:pt x="12410" y="1964"/>
                  </a:cubicBezTo>
                  <a:cubicBezTo>
                    <a:pt x="12436" y="1638"/>
                    <a:pt x="12436" y="1300"/>
                    <a:pt x="12501" y="975"/>
                  </a:cubicBezTo>
                  <a:cubicBezTo>
                    <a:pt x="12527" y="806"/>
                    <a:pt x="12449" y="780"/>
                    <a:pt x="12332" y="741"/>
                  </a:cubicBezTo>
                  <a:cubicBezTo>
                    <a:pt x="12085" y="676"/>
                    <a:pt x="11851" y="598"/>
                    <a:pt x="11603" y="533"/>
                  </a:cubicBezTo>
                  <a:cubicBezTo>
                    <a:pt x="11473" y="494"/>
                    <a:pt x="11343" y="468"/>
                    <a:pt x="11226" y="455"/>
                  </a:cubicBezTo>
                  <a:cubicBezTo>
                    <a:pt x="11044" y="429"/>
                    <a:pt x="10862" y="390"/>
                    <a:pt x="10680" y="351"/>
                  </a:cubicBezTo>
                  <a:cubicBezTo>
                    <a:pt x="10355" y="273"/>
                    <a:pt x="10016" y="234"/>
                    <a:pt x="9691" y="181"/>
                  </a:cubicBezTo>
                  <a:cubicBezTo>
                    <a:pt x="9483" y="155"/>
                    <a:pt x="9262" y="142"/>
                    <a:pt x="9041" y="116"/>
                  </a:cubicBezTo>
                  <a:cubicBezTo>
                    <a:pt x="8494" y="64"/>
                    <a:pt x="7948" y="12"/>
                    <a:pt x="7402" y="12"/>
                  </a:cubicBezTo>
                  <a:cubicBezTo>
                    <a:pt x="7003" y="12"/>
                    <a:pt x="6598" y="1"/>
                    <a:pt x="6195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2245;p60"/>
            <p:cNvSpPr/>
            <p:nvPr/>
          </p:nvSpPr>
          <p:spPr>
            <a:xfrm>
              <a:off x="4087794" y="3861195"/>
              <a:ext cx="474858" cy="27474"/>
            </a:xfrm>
            <a:custGeom>
              <a:avLst/>
              <a:gdLst/>
              <a:ahLst/>
              <a:cxnLst/>
              <a:rect l="l" t="t" r="r" b="b"/>
              <a:pathLst>
                <a:path w="12306" h="712" extrusionOk="0">
                  <a:moveTo>
                    <a:pt x="6941" y="1"/>
                  </a:moveTo>
                  <a:cubicBezTo>
                    <a:pt x="6592" y="1"/>
                    <a:pt x="6242" y="9"/>
                    <a:pt x="5893" y="9"/>
                  </a:cubicBezTo>
                  <a:cubicBezTo>
                    <a:pt x="5503" y="9"/>
                    <a:pt x="5099" y="9"/>
                    <a:pt x="4696" y="35"/>
                  </a:cubicBezTo>
                  <a:cubicBezTo>
                    <a:pt x="4098" y="74"/>
                    <a:pt x="3499" y="100"/>
                    <a:pt x="2901" y="165"/>
                  </a:cubicBezTo>
                  <a:cubicBezTo>
                    <a:pt x="1990" y="256"/>
                    <a:pt x="1093" y="412"/>
                    <a:pt x="208" y="621"/>
                  </a:cubicBezTo>
                  <a:cubicBezTo>
                    <a:pt x="130" y="634"/>
                    <a:pt x="65" y="660"/>
                    <a:pt x="0" y="712"/>
                  </a:cubicBezTo>
                  <a:cubicBezTo>
                    <a:pt x="52" y="712"/>
                    <a:pt x="91" y="699"/>
                    <a:pt x="143" y="686"/>
                  </a:cubicBezTo>
                  <a:cubicBezTo>
                    <a:pt x="312" y="647"/>
                    <a:pt x="494" y="582"/>
                    <a:pt x="664" y="556"/>
                  </a:cubicBezTo>
                  <a:cubicBezTo>
                    <a:pt x="1171" y="464"/>
                    <a:pt x="1678" y="360"/>
                    <a:pt x="2186" y="295"/>
                  </a:cubicBezTo>
                  <a:cubicBezTo>
                    <a:pt x="2550" y="243"/>
                    <a:pt x="2901" y="204"/>
                    <a:pt x="3265" y="165"/>
                  </a:cubicBezTo>
                  <a:cubicBezTo>
                    <a:pt x="3642" y="139"/>
                    <a:pt x="4020" y="113"/>
                    <a:pt x="4397" y="87"/>
                  </a:cubicBezTo>
                  <a:cubicBezTo>
                    <a:pt x="4786" y="67"/>
                    <a:pt x="5176" y="40"/>
                    <a:pt x="5565" y="40"/>
                  </a:cubicBezTo>
                  <a:cubicBezTo>
                    <a:pt x="5683" y="40"/>
                    <a:pt x="5801" y="42"/>
                    <a:pt x="5919" y="48"/>
                  </a:cubicBezTo>
                  <a:cubicBezTo>
                    <a:pt x="6212" y="55"/>
                    <a:pt x="6501" y="55"/>
                    <a:pt x="6789" y="55"/>
                  </a:cubicBezTo>
                  <a:cubicBezTo>
                    <a:pt x="7077" y="55"/>
                    <a:pt x="7363" y="55"/>
                    <a:pt x="7649" y="61"/>
                  </a:cubicBezTo>
                  <a:cubicBezTo>
                    <a:pt x="7805" y="61"/>
                    <a:pt x="7961" y="74"/>
                    <a:pt x="8117" y="87"/>
                  </a:cubicBezTo>
                  <a:cubicBezTo>
                    <a:pt x="8560" y="126"/>
                    <a:pt x="9002" y="152"/>
                    <a:pt x="9457" y="204"/>
                  </a:cubicBezTo>
                  <a:cubicBezTo>
                    <a:pt x="9704" y="230"/>
                    <a:pt x="9964" y="243"/>
                    <a:pt x="10212" y="282"/>
                  </a:cubicBezTo>
                  <a:cubicBezTo>
                    <a:pt x="10472" y="334"/>
                    <a:pt x="10719" y="373"/>
                    <a:pt x="10966" y="412"/>
                  </a:cubicBezTo>
                  <a:cubicBezTo>
                    <a:pt x="11421" y="477"/>
                    <a:pt x="11864" y="582"/>
                    <a:pt x="12306" y="686"/>
                  </a:cubicBezTo>
                  <a:cubicBezTo>
                    <a:pt x="12228" y="582"/>
                    <a:pt x="12111" y="595"/>
                    <a:pt x="12007" y="569"/>
                  </a:cubicBezTo>
                  <a:cubicBezTo>
                    <a:pt x="11291" y="412"/>
                    <a:pt x="10576" y="282"/>
                    <a:pt x="9847" y="204"/>
                  </a:cubicBezTo>
                  <a:cubicBezTo>
                    <a:pt x="9132" y="113"/>
                    <a:pt x="8429" y="74"/>
                    <a:pt x="7727" y="22"/>
                  </a:cubicBezTo>
                  <a:cubicBezTo>
                    <a:pt x="7465" y="5"/>
                    <a:pt x="7203" y="1"/>
                    <a:pt x="6941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2246;p60"/>
            <p:cNvSpPr/>
            <p:nvPr/>
          </p:nvSpPr>
          <p:spPr>
            <a:xfrm>
              <a:off x="4138963" y="4467421"/>
              <a:ext cx="376035" cy="96392"/>
            </a:xfrm>
            <a:custGeom>
              <a:avLst/>
              <a:gdLst/>
              <a:ahLst/>
              <a:cxnLst/>
              <a:rect l="l" t="t" r="r" b="b"/>
              <a:pathLst>
                <a:path w="9745" h="2498" extrusionOk="0">
                  <a:moveTo>
                    <a:pt x="1" y="0"/>
                  </a:moveTo>
                  <a:cubicBezTo>
                    <a:pt x="1" y="39"/>
                    <a:pt x="27" y="78"/>
                    <a:pt x="27" y="117"/>
                  </a:cubicBezTo>
                  <a:cubicBezTo>
                    <a:pt x="66" y="468"/>
                    <a:pt x="105" y="833"/>
                    <a:pt x="144" y="1184"/>
                  </a:cubicBezTo>
                  <a:cubicBezTo>
                    <a:pt x="144" y="1275"/>
                    <a:pt x="196" y="1340"/>
                    <a:pt x="274" y="1379"/>
                  </a:cubicBezTo>
                  <a:cubicBezTo>
                    <a:pt x="521" y="1522"/>
                    <a:pt x="781" y="1626"/>
                    <a:pt x="1042" y="1704"/>
                  </a:cubicBezTo>
                  <a:cubicBezTo>
                    <a:pt x="1562" y="1873"/>
                    <a:pt x="2108" y="2003"/>
                    <a:pt x="2655" y="2068"/>
                  </a:cubicBezTo>
                  <a:cubicBezTo>
                    <a:pt x="2733" y="2068"/>
                    <a:pt x="2798" y="2107"/>
                    <a:pt x="2811" y="2199"/>
                  </a:cubicBezTo>
                  <a:cubicBezTo>
                    <a:pt x="2811" y="2225"/>
                    <a:pt x="2811" y="2264"/>
                    <a:pt x="2850" y="2277"/>
                  </a:cubicBezTo>
                  <a:cubicBezTo>
                    <a:pt x="2850" y="2251"/>
                    <a:pt x="2850" y="2238"/>
                    <a:pt x="2837" y="2212"/>
                  </a:cubicBezTo>
                  <a:cubicBezTo>
                    <a:pt x="2826" y="2139"/>
                    <a:pt x="2833" y="2100"/>
                    <a:pt x="2888" y="2100"/>
                  </a:cubicBezTo>
                  <a:cubicBezTo>
                    <a:pt x="2902" y="2100"/>
                    <a:pt x="2920" y="2102"/>
                    <a:pt x="2941" y="2107"/>
                  </a:cubicBezTo>
                  <a:cubicBezTo>
                    <a:pt x="3201" y="2160"/>
                    <a:pt x="3201" y="2147"/>
                    <a:pt x="3201" y="2420"/>
                  </a:cubicBezTo>
                  <a:cubicBezTo>
                    <a:pt x="3188" y="2446"/>
                    <a:pt x="3188" y="2472"/>
                    <a:pt x="3201" y="2498"/>
                  </a:cubicBezTo>
                  <a:cubicBezTo>
                    <a:pt x="3253" y="2433"/>
                    <a:pt x="3227" y="2355"/>
                    <a:pt x="3227" y="2290"/>
                  </a:cubicBezTo>
                  <a:cubicBezTo>
                    <a:pt x="3217" y="2185"/>
                    <a:pt x="3248" y="2139"/>
                    <a:pt x="3323" y="2139"/>
                  </a:cubicBezTo>
                  <a:cubicBezTo>
                    <a:pt x="3340" y="2139"/>
                    <a:pt x="3361" y="2142"/>
                    <a:pt x="3383" y="2147"/>
                  </a:cubicBezTo>
                  <a:cubicBezTo>
                    <a:pt x="3630" y="2160"/>
                    <a:pt x="3877" y="2186"/>
                    <a:pt x="4112" y="2199"/>
                  </a:cubicBezTo>
                  <a:cubicBezTo>
                    <a:pt x="4220" y="2203"/>
                    <a:pt x="4328" y="2204"/>
                    <a:pt x="4437" y="2204"/>
                  </a:cubicBezTo>
                  <a:cubicBezTo>
                    <a:pt x="4654" y="2204"/>
                    <a:pt x="4870" y="2199"/>
                    <a:pt x="5087" y="2199"/>
                  </a:cubicBezTo>
                  <a:cubicBezTo>
                    <a:pt x="5269" y="2199"/>
                    <a:pt x="5451" y="2199"/>
                    <a:pt x="5634" y="2186"/>
                  </a:cubicBezTo>
                  <a:cubicBezTo>
                    <a:pt x="5894" y="2160"/>
                    <a:pt x="6154" y="2173"/>
                    <a:pt x="6401" y="2147"/>
                  </a:cubicBezTo>
                  <a:cubicBezTo>
                    <a:pt x="6417" y="2142"/>
                    <a:pt x="6431" y="2140"/>
                    <a:pt x="6443" y="2140"/>
                  </a:cubicBezTo>
                  <a:cubicBezTo>
                    <a:pt x="6500" y="2140"/>
                    <a:pt x="6518" y="2188"/>
                    <a:pt x="6518" y="2264"/>
                  </a:cubicBezTo>
                  <a:cubicBezTo>
                    <a:pt x="6518" y="2342"/>
                    <a:pt x="6492" y="2420"/>
                    <a:pt x="6544" y="2498"/>
                  </a:cubicBezTo>
                  <a:lnTo>
                    <a:pt x="6544" y="2381"/>
                  </a:lnTo>
                  <a:cubicBezTo>
                    <a:pt x="6531" y="2134"/>
                    <a:pt x="6544" y="2147"/>
                    <a:pt x="6778" y="2094"/>
                  </a:cubicBezTo>
                  <a:cubicBezTo>
                    <a:pt x="6796" y="2093"/>
                    <a:pt x="6812" y="2091"/>
                    <a:pt x="6825" y="2091"/>
                  </a:cubicBezTo>
                  <a:cubicBezTo>
                    <a:pt x="6902" y="2091"/>
                    <a:pt x="6917" y="2125"/>
                    <a:pt x="6895" y="2225"/>
                  </a:cubicBezTo>
                  <a:cubicBezTo>
                    <a:pt x="6895" y="2238"/>
                    <a:pt x="6895" y="2251"/>
                    <a:pt x="6895" y="2277"/>
                  </a:cubicBezTo>
                  <a:cubicBezTo>
                    <a:pt x="6934" y="2238"/>
                    <a:pt x="6947" y="2199"/>
                    <a:pt x="6947" y="2160"/>
                  </a:cubicBezTo>
                  <a:cubicBezTo>
                    <a:pt x="6959" y="2103"/>
                    <a:pt x="6990" y="2066"/>
                    <a:pt x="7041" y="2066"/>
                  </a:cubicBezTo>
                  <a:cubicBezTo>
                    <a:pt x="7048" y="2066"/>
                    <a:pt x="7056" y="2067"/>
                    <a:pt x="7064" y="2068"/>
                  </a:cubicBezTo>
                  <a:cubicBezTo>
                    <a:pt x="7247" y="2042"/>
                    <a:pt x="7429" y="2016"/>
                    <a:pt x="7611" y="1977"/>
                  </a:cubicBezTo>
                  <a:cubicBezTo>
                    <a:pt x="8261" y="1873"/>
                    <a:pt x="8899" y="1678"/>
                    <a:pt x="9484" y="1379"/>
                  </a:cubicBezTo>
                  <a:cubicBezTo>
                    <a:pt x="9549" y="1353"/>
                    <a:pt x="9588" y="1288"/>
                    <a:pt x="9601" y="1223"/>
                  </a:cubicBezTo>
                  <a:cubicBezTo>
                    <a:pt x="9614" y="1119"/>
                    <a:pt x="9627" y="1015"/>
                    <a:pt x="9640" y="924"/>
                  </a:cubicBezTo>
                  <a:lnTo>
                    <a:pt x="9744" y="0"/>
                  </a:lnTo>
                  <a:lnTo>
                    <a:pt x="9744" y="0"/>
                  </a:lnTo>
                  <a:cubicBezTo>
                    <a:pt x="9692" y="78"/>
                    <a:pt x="9601" y="130"/>
                    <a:pt x="9510" y="143"/>
                  </a:cubicBezTo>
                  <a:cubicBezTo>
                    <a:pt x="8847" y="390"/>
                    <a:pt x="8144" y="573"/>
                    <a:pt x="7442" y="664"/>
                  </a:cubicBezTo>
                  <a:cubicBezTo>
                    <a:pt x="6592" y="774"/>
                    <a:pt x="5734" y="837"/>
                    <a:pt x="4880" y="837"/>
                  </a:cubicBezTo>
                  <a:cubicBezTo>
                    <a:pt x="4623" y="837"/>
                    <a:pt x="4367" y="832"/>
                    <a:pt x="4112" y="820"/>
                  </a:cubicBezTo>
                  <a:cubicBezTo>
                    <a:pt x="2902" y="807"/>
                    <a:pt x="1718" y="625"/>
                    <a:pt x="573" y="260"/>
                  </a:cubicBezTo>
                  <a:cubicBezTo>
                    <a:pt x="430" y="221"/>
                    <a:pt x="287" y="156"/>
                    <a:pt x="144" y="104"/>
                  </a:cubicBezTo>
                  <a:cubicBezTo>
                    <a:pt x="92" y="78"/>
                    <a:pt x="40" y="39"/>
                    <a:pt x="1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2247;p60"/>
            <p:cNvSpPr/>
            <p:nvPr/>
          </p:nvSpPr>
          <p:spPr>
            <a:xfrm>
              <a:off x="4138963" y="4466418"/>
              <a:ext cx="375534" cy="32838"/>
            </a:xfrm>
            <a:custGeom>
              <a:avLst/>
              <a:gdLst/>
              <a:ahLst/>
              <a:cxnLst/>
              <a:rect l="l" t="t" r="r" b="b"/>
              <a:pathLst>
                <a:path w="9732" h="851" extrusionOk="0">
                  <a:moveTo>
                    <a:pt x="9731" y="0"/>
                  </a:moveTo>
                  <a:lnTo>
                    <a:pt x="9731" y="0"/>
                  </a:lnTo>
                  <a:cubicBezTo>
                    <a:pt x="9523" y="117"/>
                    <a:pt x="9289" y="208"/>
                    <a:pt x="9055" y="273"/>
                  </a:cubicBezTo>
                  <a:cubicBezTo>
                    <a:pt x="7728" y="690"/>
                    <a:pt x="6362" y="794"/>
                    <a:pt x="4996" y="807"/>
                  </a:cubicBezTo>
                  <a:cubicBezTo>
                    <a:pt x="4904" y="808"/>
                    <a:pt x="4812" y="809"/>
                    <a:pt x="4721" y="809"/>
                  </a:cubicBezTo>
                  <a:cubicBezTo>
                    <a:pt x="3876" y="809"/>
                    <a:pt x="3031" y="754"/>
                    <a:pt x="2186" y="625"/>
                  </a:cubicBezTo>
                  <a:cubicBezTo>
                    <a:pt x="1432" y="520"/>
                    <a:pt x="703" y="312"/>
                    <a:pt x="1" y="13"/>
                  </a:cubicBezTo>
                  <a:lnTo>
                    <a:pt x="1" y="13"/>
                  </a:lnTo>
                  <a:cubicBezTo>
                    <a:pt x="40" y="52"/>
                    <a:pt x="92" y="91"/>
                    <a:pt x="144" y="117"/>
                  </a:cubicBezTo>
                  <a:cubicBezTo>
                    <a:pt x="287" y="169"/>
                    <a:pt x="430" y="234"/>
                    <a:pt x="573" y="273"/>
                  </a:cubicBezTo>
                  <a:cubicBezTo>
                    <a:pt x="1718" y="638"/>
                    <a:pt x="2902" y="820"/>
                    <a:pt x="4112" y="833"/>
                  </a:cubicBezTo>
                  <a:cubicBezTo>
                    <a:pt x="4367" y="845"/>
                    <a:pt x="4623" y="850"/>
                    <a:pt x="4880" y="850"/>
                  </a:cubicBezTo>
                  <a:cubicBezTo>
                    <a:pt x="5734" y="850"/>
                    <a:pt x="6592" y="787"/>
                    <a:pt x="7442" y="677"/>
                  </a:cubicBezTo>
                  <a:cubicBezTo>
                    <a:pt x="8144" y="572"/>
                    <a:pt x="8847" y="403"/>
                    <a:pt x="9510" y="156"/>
                  </a:cubicBezTo>
                  <a:cubicBezTo>
                    <a:pt x="9601" y="130"/>
                    <a:pt x="9679" y="78"/>
                    <a:pt x="9731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2248;p60"/>
            <p:cNvSpPr/>
            <p:nvPr/>
          </p:nvSpPr>
          <p:spPr>
            <a:xfrm>
              <a:off x="4084283" y="3946360"/>
              <a:ext cx="484427" cy="67297"/>
            </a:xfrm>
            <a:custGeom>
              <a:avLst/>
              <a:gdLst/>
              <a:ahLst/>
              <a:cxnLst/>
              <a:rect l="l" t="t" r="r" b="b"/>
              <a:pathLst>
                <a:path w="12554" h="1744" extrusionOk="0">
                  <a:moveTo>
                    <a:pt x="6608" y="1"/>
                  </a:moveTo>
                  <a:cubicBezTo>
                    <a:pt x="6426" y="1"/>
                    <a:pt x="6244" y="18"/>
                    <a:pt x="6062" y="53"/>
                  </a:cubicBezTo>
                  <a:cubicBezTo>
                    <a:pt x="6036" y="60"/>
                    <a:pt x="6011" y="62"/>
                    <a:pt x="5988" y="62"/>
                  </a:cubicBezTo>
                  <a:cubicBezTo>
                    <a:pt x="5897" y="62"/>
                    <a:pt x="5821" y="22"/>
                    <a:pt x="5742" y="22"/>
                  </a:cubicBezTo>
                  <a:cubicBezTo>
                    <a:pt x="5728" y="22"/>
                    <a:pt x="5713" y="23"/>
                    <a:pt x="5698" y="27"/>
                  </a:cubicBezTo>
                  <a:cubicBezTo>
                    <a:pt x="5516" y="40"/>
                    <a:pt x="5333" y="66"/>
                    <a:pt x="5164" y="79"/>
                  </a:cubicBezTo>
                  <a:cubicBezTo>
                    <a:pt x="5028" y="85"/>
                    <a:pt x="4891" y="85"/>
                    <a:pt x="4755" y="85"/>
                  </a:cubicBezTo>
                  <a:cubicBezTo>
                    <a:pt x="4618" y="85"/>
                    <a:pt x="4481" y="85"/>
                    <a:pt x="4345" y="92"/>
                  </a:cubicBezTo>
                  <a:cubicBezTo>
                    <a:pt x="3942" y="118"/>
                    <a:pt x="3538" y="131"/>
                    <a:pt x="3135" y="183"/>
                  </a:cubicBezTo>
                  <a:cubicBezTo>
                    <a:pt x="2927" y="209"/>
                    <a:pt x="2693" y="209"/>
                    <a:pt x="2485" y="248"/>
                  </a:cubicBezTo>
                  <a:cubicBezTo>
                    <a:pt x="2172" y="287"/>
                    <a:pt x="1873" y="326"/>
                    <a:pt x="1561" y="378"/>
                  </a:cubicBezTo>
                  <a:cubicBezTo>
                    <a:pt x="1184" y="443"/>
                    <a:pt x="807" y="521"/>
                    <a:pt x="416" y="599"/>
                  </a:cubicBezTo>
                  <a:cubicBezTo>
                    <a:pt x="338" y="612"/>
                    <a:pt x="260" y="638"/>
                    <a:pt x="182" y="651"/>
                  </a:cubicBezTo>
                  <a:cubicBezTo>
                    <a:pt x="117" y="664"/>
                    <a:pt x="78" y="729"/>
                    <a:pt x="78" y="794"/>
                  </a:cubicBezTo>
                  <a:lnTo>
                    <a:pt x="78" y="1015"/>
                  </a:lnTo>
                  <a:cubicBezTo>
                    <a:pt x="78" y="1093"/>
                    <a:pt x="65" y="1119"/>
                    <a:pt x="0" y="1119"/>
                  </a:cubicBezTo>
                  <a:cubicBezTo>
                    <a:pt x="39" y="1314"/>
                    <a:pt x="65" y="1536"/>
                    <a:pt x="91" y="1744"/>
                  </a:cubicBezTo>
                  <a:cubicBezTo>
                    <a:pt x="143" y="1679"/>
                    <a:pt x="221" y="1640"/>
                    <a:pt x="299" y="1640"/>
                  </a:cubicBezTo>
                  <a:cubicBezTo>
                    <a:pt x="1119" y="1405"/>
                    <a:pt x="1964" y="1249"/>
                    <a:pt x="2810" y="1145"/>
                  </a:cubicBezTo>
                  <a:cubicBezTo>
                    <a:pt x="2849" y="1145"/>
                    <a:pt x="2888" y="1132"/>
                    <a:pt x="2927" y="1132"/>
                  </a:cubicBezTo>
                  <a:lnTo>
                    <a:pt x="3005" y="1132"/>
                  </a:lnTo>
                  <a:cubicBezTo>
                    <a:pt x="3018" y="1126"/>
                    <a:pt x="3031" y="1123"/>
                    <a:pt x="3044" y="1123"/>
                  </a:cubicBezTo>
                  <a:cubicBezTo>
                    <a:pt x="3057" y="1123"/>
                    <a:pt x="3070" y="1126"/>
                    <a:pt x="3083" y="1132"/>
                  </a:cubicBezTo>
                  <a:cubicBezTo>
                    <a:pt x="3252" y="1119"/>
                    <a:pt x="3434" y="1093"/>
                    <a:pt x="3616" y="1067"/>
                  </a:cubicBezTo>
                  <a:lnTo>
                    <a:pt x="3655" y="1067"/>
                  </a:lnTo>
                  <a:cubicBezTo>
                    <a:pt x="3785" y="1067"/>
                    <a:pt x="3916" y="1067"/>
                    <a:pt x="4046" y="1041"/>
                  </a:cubicBezTo>
                  <a:cubicBezTo>
                    <a:pt x="4085" y="1041"/>
                    <a:pt x="4137" y="1028"/>
                    <a:pt x="4176" y="1028"/>
                  </a:cubicBezTo>
                  <a:lnTo>
                    <a:pt x="4436" y="1015"/>
                  </a:lnTo>
                  <a:cubicBezTo>
                    <a:pt x="4462" y="1002"/>
                    <a:pt x="4488" y="1002"/>
                    <a:pt x="4514" y="1002"/>
                  </a:cubicBezTo>
                  <a:lnTo>
                    <a:pt x="4813" y="1002"/>
                  </a:lnTo>
                  <a:lnTo>
                    <a:pt x="4904" y="989"/>
                  </a:lnTo>
                  <a:cubicBezTo>
                    <a:pt x="4963" y="983"/>
                    <a:pt x="5018" y="979"/>
                    <a:pt x="5072" y="979"/>
                  </a:cubicBezTo>
                  <a:cubicBezTo>
                    <a:pt x="5125" y="979"/>
                    <a:pt x="5177" y="983"/>
                    <a:pt x="5229" y="989"/>
                  </a:cubicBezTo>
                  <a:cubicBezTo>
                    <a:pt x="5451" y="989"/>
                    <a:pt x="5672" y="976"/>
                    <a:pt x="5880" y="976"/>
                  </a:cubicBezTo>
                  <a:lnTo>
                    <a:pt x="5906" y="976"/>
                  </a:lnTo>
                  <a:cubicBezTo>
                    <a:pt x="6062" y="976"/>
                    <a:pt x="6218" y="963"/>
                    <a:pt x="6374" y="963"/>
                  </a:cubicBezTo>
                  <a:cubicBezTo>
                    <a:pt x="6433" y="905"/>
                    <a:pt x="6511" y="875"/>
                    <a:pt x="6589" y="875"/>
                  </a:cubicBezTo>
                  <a:cubicBezTo>
                    <a:pt x="6667" y="875"/>
                    <a:pt x="6745" y="905"/>
                    <a:pt x="6803" y="963"/>
                  </a:cubicBezTo>
                  <a:lnTo>
                    <a:pt x="7948" y="963"/>
                  </a:lnTo>
                  <a:cubicBezTo>
                    <a:pt x="7962" y="906"/>
                    <a:pt x="7985" y="888"/>
                    <a:pt x="8013" y="888"/>
                  </a:cubicBezTo>
                  <a:cubicBezTo>
                    <a:pt x="8036" y="888"/>
                    <a:pt x="8062" y="900"/>
                    <a:pt x="8091" y="911"/>
                  </a:cubicBezTo>
                  <a:cubicBezTo>
                    <a:pt x="8130" y="937"/>
                    <a:pt x="8169" y="950"/>
                    <a:pt x="8195" y="976"/>
                  </a:cubicBezTo>
                  <a:lnTo>
                    <a:pt x="8221" y="976"/>
                  </a:lnTo>
                  <a:cubicBezTo>
                    <a:pt x="8273" y="976"/>
                    <a:pt x="8325" y="989"/>
                    <a:pt x="8377" y="989"/>
                  </a:cubicBezTo>
                  <a:cubicBezTo>
                    <a:pt x="8429" y="1002"/>
                    <a:pt x="8481" y="1015"/>
                    <a:pt x="8546" y="1015"/>
                  </a:cubicBezTo>
                  <a:lnTo>
                    <a:pt x="8612" y="1015"/>
                  </a:lnTo>
                  <a:cubicBezTo>
                    <a:pt x="8664" y="1002"/>
                    <a:pt x="8703" y="989"/>
                    <a:pt x="8742" y="963"/>
                  </a:cubicBezTo>
                  <a:lnTo>
                    <a:pt x="8807" y="963"/>
                  </a:lnTo>
                  <a:cubicBezTo>
                    <a:pt x="8846" y="976"/>
                    <a:pt x="8898" y="989"/>
                    <a:pt x="8937" y="989"/>
                  </a:cubicBezTo>
                  <a:cubicBezTo>
                    <a:pt x="8991" y="974"/>
                    <a:pt x="9045" y="966"/>
                    <a:pt x="9099" y="966"/>
                  </a:cubicBezTo>
                  <a:cubicBezTo>
                    <a:pt x="9225" y="966"/>
                    <a:pt x="9348" y="1007"/>
                    <a:pt x="9457" y="1080"/>
                  </a:cubicBezTo>
                  <a:lnTo>
                    <a:pt x="9470" y="1080"/>
                  </a:lnTo>
                  <a:cubicBezTo>
                    <a:pt x="9512" y="1066"/>
                    <a:pt x="9557" y="1059"/>
                    <a:pt x="9603" y="1059"/>
                  </a:cubicBezTo>
                  <a:cubicBezTo>
                    <a:pt x="9683" y="1059"/>
                    <a:pt x="9763" y="1082"/>
                    <a:pt x="9821" y="1132"/>
                  </a:cubicBezTo>
                  <a:lnTo>
                    <a:pt x="9951" y="1145"/>
                  </a:lnTo>
                  <a:cubicBezTo>
                    <a:pt x="9990" y="1132"/>
                    <a:pt x="10042" y="1119"/>
                    <a:pt x="10094" y="1106"/>
                  </a:cubicBezTo>
                  <a:cubicBezTo>
                    <a:pt x="10140" y="1101"/>
                    <a:pt x="10190" y="1087"/>
                    <a:pt x="10239" y="1087"/>
                  </a:cubicBezTo>
                  <a:cubicBezTo>
                    <a:pt x="10302" y="1087"/>
                    <a:pt x="10363" y="1109"/>
                    <a:pt x="10407" y="1197"/>
                  </a:cubicBezTo>
                  <a:cubicBezTo>
                    <a:pt x="10433" y="1197"/>
                    <a:pt x="10472" y="1210"/>
                    <a:pt x="10498" y="1223"/>
                  </a:cubicBezTo>
                  <a:cubicBezTo>
                    <a:pt x="10511" y="1210"/>
                    <a:pt x="10524" y="1210"/>
                    <a:pt x="10537" y="1197"/>
                  </a:cubicBezTo>
                  <a:cubicBezTo>
                    <a:pt x="10561" y="1181"/>
                    <a:pt x="10600" y="1170"/>
                    <a:pt x="10632" y="1170"/>
                  </a:cubicBezTo>
                  <a:cubicBezTo>
                    <a:pt x="10652" y="1170"/>
                    <a:pt x="10670" y="1174"/>
                    <a:pt x="10680" y="1184"/>
                  </a:cubicBezTo>
                  <a:cubicBezTo>
                    <a:pt x="10714" y="1239"/>
                    <a:pt x="10749" y="1254"/>
                    <a:pt x="10789" y="1254"/>
                  </a:cubicBezTo>
                  <a:cubicBezTo>
                    <a:pt x="10825" y="1254"/>
                    <a:pt x="10865" y="1242"/>
                    <a:pt x="10914" y="1236"/>
                  </a:cubicBezTo>
                  <a:cubicBezTo>
                    <a:pt x="10954" y="1228"/>
                    <a:pt x="10994" y="1224"/>
                    <a:pt x="11034" y="1224"/>
                  </a:cubicBezTo>
                  <a:cubicBezTo>
                    <a:pt x="11179" y="1224"/>
                    <a:pt x="11325" y="1278"/>
                    <a:pt x="11447" y="1379"/>
                  </a:cubicBezTo>
                  <a:cubicBezTo>
                    <a:pt x="11447" y="1392"/>
                    <a:pt x="11460" y="1392"/>
                    <a:pt x="11460" y="1405"/>
                  </a:cubicBezTo>
                  <a:lnTo>
                    <a:pt x="11499" y="1405"/>
                  </a:lnTo>
                  <a:cubicBezTo>
                    <a:pt x="11499" y="1405"/>
                    <a:pt x="11512" y="1392"/>
                    <a:pt x="11525" y="1392"/>
                  </a:cubicBezTo>
                  <a:cubicBezTo>
                    <a:pt x="11535" y="1363"/>
                    <a:pt x="11560" y="1349"/>
                    <a:pt x="11588" y="1349"/>
                  </a:cubicBezTo>
                  <a:cubicBezTo>
                    <a:pt x="11597" y="1349"/>
                    <a:pt x="11607" y="1350"/>
                    <a:pt x="11616" y="1353"/>
                  </a:cubicBezTo>
                  <a:cubicBezTo>
                    <a:pt x="11747" y="1431"/>
                    <a:pt x="11916" y="1405"/>
                    <a:pt x="12033" y="1510"/>
                  </a:cubicBezTo>
                  <a:cubicBezTo>
                    <a:pt x="12033" y="1510"/>
                    <a:pt x="12059" y="1523"/>
                    <a:pt x="12059" y="1523"/>
                  </a:cubicBezTo>
                  <a:cubicBezTo>
                    <a:pt x="12097" y="1497"/>
                    <a:pt x="12133" y="1487"/>
                    <a:pt x="12167" y="1487"/>
                  </a:cubicBezTo>
                  <a:cubicBezTo>
                    <a:pt x="12274" y="1487"/>
                    <a:pt x="12367" y="1581"/>
                    <a:pt x="12475" y="1601"/>
                  </a:cubicBezTo>
                  <a:cubicBezTo>
                    <a:pt x="12514" y="1379"/>
                    <a:pt x="12540" y="1171"/>
                    <a:pt x="12553" y="950"/>
                  </a:cubicBezTo>
                  <a:lnTo>
                    <a:pt x="12553" y="950"/>
                  </a:lnTo>
                  <a:cubicBezTo>
                    <a:pt x="12548" y="956"/>
                    <a:pt x="12540" y="959"/>
                    <a:pt x="12532" y="959"/>
                  </a:cubicBezTo>
                  <a:cubicBezTo>
                    <a:pt x="12521" y="959"/>
                    <a:pt x="12509" y="952"/>
                    <a:pt x="12501" y="937"/>
                  </a:cubicBezTo>
                  <a:cubicBezTo>
                    <a:pt x="12475" y="768"/>
                    <a:pt x="12306" y="729"/>
                    <a:pt x="12176" y="690"/>
                  </a:cubicBezTo>
                  <a:cubicBezTo>
                    <a:pt x="11877" y="573"/>
                    <a:pt x="11577" y="482"/>
                    <a:pt x="11265" y="417"/>
                  </a:cubicBezTo>
                  <a:cubicBezTo>
                    <a:pt x="10849" y="352"/>
                    <a:pt x="10433" y="274"/>
                    <a:pt x="10016" y="235"/>
                  </a:cubicBezTo>
                  <a:cubicBezTo>
                    <a:pt x="9743" y="222"/>
                    <a:pt x="9470" y="183"/>
                    <a:pt x="9197" y="144"/>
                  </a:cubicBezTo>
                  <a:lnTo>
                    <a:pt x="9171" y="144"/>
                  </a:lnTo>
                  <a:cubicBezTo>
                    <a:pt x="9135" y="147"/>
                    <a:pt x="9099" y="148"/>
                    <a:pt x="9064" y="148"/>
                  </a:cubicBezTo>
                  <a:cubicBezTo>
                    <a:pt x="8813" y="148"/>
                    <a:pt x="8563" y="79"/>
                    <a:pt x="8312" y="79"/>
                  </a:cubicBezTo>
                  <a:cubicBezTo>
                    <a:pt x="8275" y="80"/>
                    <a:pt x="8238" y="80"/>
                    <a:pt x="8201" y="80"/>
                  </a:cubicBezTo>
                  <a:cubicBezTo>
                    <a:pt x="7759" y="80"/>
                    <a:pt x="7326" y="14"/>
                    <a:pt x="6881" y="14"/>
                  </a:cubicBezTo>
                  <a:cubicBezTo>
                    <a:pt x="6790" y="5"/>
                    <a:pt x="6699" y="1"/>
                    <a:pt x="6608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2249;p60"/>
            <p:cNvSpPr/>
            <p:nvPr/>
          </p:nvSpPr>
          <p:spPr>
            <a:xfrm>
              <a:off x="4087794" y="3989540"/>
              <a:ext cx="112946" cy="23616"/>
            </a:xfrm>
            <a:custGeom>
              <a:avLst/>
              <a:gdLst/>
              <a:ahLst/>
              <a:cxnLst/>
              <a:rect l="l" t="t" r="r" b="b"/>
              <a:pathLst>
                <a:path w="2927" h="612" extrusionOk="0">
                  <a:moveTo>
                    <a:pt x="2849" y="0"/>
                  </a:moveTo>
                  <a:cubicBezTo>
                    <a:pt x="2797" y="0"/>
                    <a:pt x="2758" y="13"/>
                    <a:pt x="2719" y="13"/>
                  </a:cubicBezTo>
                  <a:cubicBezTo>
                    <a:pt x="1873" y="117"/>
                    <a:pt x="1041" y="286"/>
                    <a:pt x="221" y="508"/>
                  </a:cubicBezTo>
                  <a:cubicBezTo>
                    <a:pt x="130" y="521"/>
                    <a:pt x="65" y="560"/>
                    <a:pt x="0" y="612"/>
                  </a:cubicBezTo>
                  <a:cubicBezTo>
                    <a:pt x="364" y="495"/>
                    <a:pt x="729" y="417"/>
                    <a:pt x="1093" y="339"/>
                  </a:cubicBezTo>
                  <a:cubicBezTo>
                    <a:pt x="1678" y="208"/>
                    <a:pt x="2251" y="117"/>
                    <a:pt x="2849" y="39"/>
                  </a:cubicBezTo>
                  <a:cubicBezTo>
                    <a:pt x="2862" y="26"/>
                    <a:pt x="2901" y="0"/>
                    <a:pt x="292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2250;p60"/>
            <p:cNvSpPr/>
            <p:nvPr/>
          </p:nvSpPr>
          <p:spPr>
            <a:xfrm>
              <a:off x="4463763" y="3990544"/>
              <a:ext cx="4553" cy="849"/>
            </a:xfrm>
            <a:custGeom>
              <a:avLst/>
              <a:gdLst/>
              <a:ahLst/>
              <a:cxnLst/>
              <a:rect l="l" t="t" r="r" b="b"/>
              <a:pathLst>
                <a:path w="118" h="22" extrusionOk="0">
                  <a:moveTo>
                    <a:pt x="0" y="0"/>
                  </a:moveTo>
                  <a:lnTo>
                    <a:pt x="15" y="2"/>
                  </a:lnTo>
                  <a:lnTo>
                    <a:pt x="15" y="2"/>
                  </a:lnTo>
                  <a:cubicBezTo>
                    <a:pt x="14" y="1"/>
                    <a:pt x="14" y="1"/>
                    <a:pt x="13" y="0"/>
                  </a:cubicBezTo>
                  <a:close/>
                  <a:moveTo>
                    <a:pt x="15" y="2"/>
                  </a:moveTo>
                  <a:lnTo>
                    <a:pt x="15" y="2"/>
                  </a:lnTo>
                  <a:cubicBezTo>
                    <a:pt x="30" y="16"/>
                    <a:pt x="49" y="22"/>
                    <a:pt x="70" y="22"/>
                  </a:cubicBezTo>
                  <a:cubicBezTo>
                    <a:pt x="85" y="22"/>
                    <a:pt x="101" y="19"/>
                    <a:pt x="117" y="13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2251;p60"/>
            <p:cNvSpPr/>
            <p:nvPr/>
          </p:nvSpPr>
          <p:spPr>
            <a:xfrm>
              <a:off x="4203251" y="3986029"/>
              <a:ext cx="37661" cy="3627"/>
            </a:xfrm>
            <a:custGeom>
              <a:avLst/>
              <a:gdLst/>
              <a:ahLst/>
              <a:cxnLst/>
              <a:rect l="l" t="t" r="r" b="b"/>
              <a:pathLst>
                <a:path w="976" h="94" extrusionOk="0">
                  <a:moveTo>
                    <a:pt x="976" y="0"/>
                  </a:moveTo>
                  <a:cubicBezTo>
                    <a:pt x="905" y="0"/>
                    <a:pt x="838" y="4"/>
                    <a:pt x="773" y="12"/>
                  </a:cubicBezTo>
                  <a:lnTo>
                    <a:pt x="773" y="12"/>
                  </a:lnTo>
                  <a:cubicBezTo>
                    <a:pt x="840" y="10"/>
                    <a:pt x="908" y="7"/>
                    <a:pt x="976" y="0"/>
                  </a:cubicBezTo>
                  <a:close/>
                  <a:moveTo>
                    <a:pt x="773" y="12"/>
                  </a:moveTo>
                  <a:lnTo>
                    <a:pt x="773" y="12"/>
                  </a:lnTo>
                  <a:cubicBezTo>
                    <a:pt x="710" y="13"/>
                    <a:pt x="648" y="13"/>
                    <a:pt x="585" y="13"/>
                  </a:cubicBezTo>
                  <a:cubicBezTo>
                    <a:pt x="572" y="13"/>
                    <a:pt x="559" y="26"/>
                    <a:pt x="546" y="26"/>
                  </a:cubicBezTo>
                  <a:cubicBezTo>
                    <a:pt x="364" y="52"/>
                    <a:pt x="182" y="65"/>
                    <a:pt x="0" y="91"/>
                  </a:cubicBezTo>
                  <a:cubicBezTo>
                    <a:pt x="18" y="92"/>
                    <a:pt x="36" y="93"/>
                    <a:pt x="53" y="93"/>
                  </a:cubicBezTo>
                  <a:cubicBezTo>
                    <a:pt x="211" y="93"/>
                    <a:pt x="360" y="51"/>
                    <a:pt x="509" y="51"/>
                  </a:cubicBezTo>
                  <a:cubicBezTo>
                    <a:pt x="526" y="51"/>
                    <a:pt x="543" y="51"/>
                    <a:pt x="559" y="52"/>
                  </a:cubicBezTo>
                  <a:cubicBezTo>
                    <a:pt x="572" y="39"/>
                    <a:pt x="585" y="39"/>
                    <a:pt x="611" y="39"/>
                  </a:cubicBezTo>
                  <a:cubicBezTo>
                    <a:pt x="665" y="27"/>
                    <a:pt x="718" y="18"/>
                    <a:pt x="773" y="12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2252;p60"/>
            <p:cNvSpPr/>
            <p:nvPr/>
          </p:nvSpPr>
          <p:spPr>
            <a:xfrm>
              <a:off x="4526508" y="4001580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2253;p60"/>
            <p:cNvSpPr/>
            <p:nvPr/>
          </p:nvSpPr>
          <p:spPr>
            <a:xfrm>
              <a:off x="4449215" y="3989039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2254;p60"/>
            <p:cNvSpPr/>
            <p:nvPr/>
          </p:nvSpPr>
          <p:spPr>
            <a:xfrm>
              <a:off x="4246393" y="3984524"/>
              <a:ext cx="24156" cy="1543"/>
            </a:xfrm>
            <a:custGeom>
              <a:avLst/>
              <a:gdLst/>
              <a:ahLst/>
              <a:cxnLst/>
              <a:rect l="l" t="t" r="r" b="b"/>
              <a:pathLst>
                <a:path w="626" h="40" extrusionOk="0">
                  <a:moveTo>
                    <a:pt x="248" y="0"/>
                  </a:moveTo>
                  <a:lnTo>
                    <a:pt x="1" y="26"/>
                  </a:lnTo>
                  <a:cubicBezTo>
                    <a:pt x="79" y="26"/>
                    <a:pt x="170" y="26"/>
                    <a:pt x="261" y="39"/>
                  </a:cubicBezTo>
                  <a:lnTo>
                    <a:pt x="313" y="39"/>
                  </a:lnTo>
                  <a:cubicBezTo>
                    <a:pt x="326" y="26"/>
                    <a:pt x="339" y="26"/>
                    <a:pt x="352" y="26"/>
                  </a:cubicBezTo>
                  <a:cubicBezTo>
                    <a:pt x="443" y="0"/>
                    <a:pt x="534" y="0"/>
                    <a:pt x="625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2255;p60"/>
            <p:cNvSpPr/>
            <p:nvPr/>
          </p:nvSpPr>
          <p:spPr>
            <a:xfrm>
              <a:off x="4400516" y="3985025"/>
              <a:ext cx="13583" cy="1042"/>
            </a:xfrm>
            <a:custGeom>
              <a:avLst/>
              <a:gdLst/>
              <a:ahLst/>
              <a:cxnLst/>
              <a:rect l="l" t="t" r="r" b="b"/>
              <a:pathLst>
                <a:path w="352" h="27" extrusionOk="0">
                  <a:moveTo>
                    <a:pt x="0" y="0"/>
                  </a:moveTo>
                  <a:cubicBezTo>
                    <a:pt x="13" y="0"/>
                    <a:pt x="26" y="13"/>
                    <a:pt x="26" y="26"/>
                  </a:cubicBezTo>
                  <a:lnTo>
                    <a:pt x="351" y="26"/>
                  </a:lnTo>
                  <a:cubicBezTo>
                    <a:pt x="299" y="26"/>
                    <a:pt x="247" y="26"/>
                    <a:pt x="195" y="13"/>
                  </a:cubicBezTo>
                  <a:cubicBezTo>
                    <a:pt x="130" y="0"/>
                    <a:pt x="78" y="0"/>
                    <a:pt x="26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2256;p60"/>
            <p:cNvSpPr/>
            <p:nvPr/>
          </p:nvSpPr>
          <p:spPr>
            <a:xfrm>
              <a:off x="4286564" y="3983520"/>
              <a:ext cx="26124" cy="540"/>
            </a:xfrm>
            <a:custGeom>
              <a:avLst/>
              <a:gdLst/>
              <a:ahLst/>
              <a:cxnLst/>
              <a:rect l="l" t="t" r="r" b="b"/>
              <a:pathLst>
                <a:path w="677" h="14" extrusionOk="0">
                  <a:moveTo>
                    <a:pt x="651" y="0"/>
                  </a:moveTo>
                  <a:cubicBezTo>
                    <a:pt x="430" y="0"/>
                    <a:pt x="222" y="0"/>
                    <a:pt x="0" y="13"/>
                  </a:cubicBezTo>
                  <a:lnTo>
                    <a:pt x="52" y="13"/>
                  </a:lnTo>
                  <a:cubicBezTo>
                    <a:pt x="261" y="13"/>
                    <a:pt x="469" y="0"/>
                    <a:pt x="67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2257;p60"/>
            <p:cNvSpPr/>
            <p:nvPr/>
          </p:nvSpPr>
          <p:spPr>
            <a:xfrm>
              <a:off x="4346801" y="3983520"/>
              <a:ext cx="39707" cy="39"/>
            </a:xfrm>
            <a:custGeom>
              <a:avLst/>
              <a:gdLst/>
              <a:ahLst/>
              <a:cxnLst/>
              <a:rect l="l" t="t" r="r" b="b"/>
              <a:pathLst>
                <a:path w="1029" h="1" extrusionOk="0">
                  <a:moveTo>
                    <a:pt x="13" y="0"/>
                  </a:moveTo>
                  <a:lnTo>
                    <a:pt x="1028" y="0"/>
                  </a:lnTo>
                  <a:lnTo>
                    <a:pt x="91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2258;p60"/>
            <p:cNvSpPr/>
            <p:nvPr/>
          </p:nvSpPr>
          <p:spPr>
            <a:xfrm>
              <a:off x="4407539" y="3986029"/>
              <a:ext cx="4052" cy="540"/>
            </a:xfrm>
            <a:custGeom>
              <a:avLst/>
              <a:gdLst/>
              <a:ahLst/>
              <a:cxnLst/>
              <a:rect l="l" t="t" r="r" b="b"/>
              <a:pathLst>
                <a:path w="105" h="14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3"/>
                    <a:pt x="65" y="13"/>
                    <a:pt x="104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2259;p60"/>
            <p:cNvSpPr/>
            <p:nvPr/>
          </p:nvSpPr>
          <p:spPr>
            <a:xfrm>
              <a:off x="3931163" y="4274633"/>
              <a:ext cx="190275" cy="217325"/>
            </a:xfrm>
            <a:custGeom>
              <a:avLst/>
              <a:gdLst/>
              <a:ahLst/>
              <a:cxnLst/>
              <a:rect l="l" t="t" r="r" b="b"/>
              <a:pathLst>
                <a:path w="4931" h="5632" extrusionOk="0">
                  <a:moveTo>
                    <a:pt x="14" y="1"/>
                  </a:moveTo>
                  <a:lnTo>
                    <a:pt x="14" y="1"/>
                  </a:lnTo>
                  <a:cubicBezTo>
                    <a:pt x="53" y="170"/>
                    <a:pt x="53" y="365"/>
                    <a:pt x="1" y="547"/>
                  </a:cubicBezTo>
                  <a:cubicBezTo>
                    <a:pt x="209" y="807"/>
                    <a:pt x="391" y="1081"/>
                    <a:pt x="560" y="1367"/>
                  </a:cubicBezTo>
                  <a:cubicBezTo>
                    <a:pt x="1119" y="2264"/>
                    <a:pt x="1705" y="3149"/>
                    <a:pt x="2160" y="4112"/>
                  </a:cubicBezTo>
                  <a:cubicBezTo>
                    <a:pt x="2264" y="4320"/>
                    <a:pt x="2355" y="4528"/>
                    <a:pt x="2446" y="4749"/>
                  </a:cubicBezTo>
                  <a:cubicBezTo>
                    <a:pt x="2459" y="4775"/>
                    <a:pt x="2511" y="4827"/>
                    <a:pt x="2446" y="4866"/>
                  </a:cubicBezTo>
                  <a:cubicBezTo>
                    <a:pt x="2303" y="4957"/>
                    <a:pt x="2316" y="5087"/>
                    <a:pt x="2368" y="5217"/>
                  </a:cubicBezTo>
                  <a:cubicBezTo>
                    <a:pt x="2381" y="5269"/>
                    <a:pt x="2394" y="5295"/>
                    <a:pt x="2342" y="5321"/>
                  </a:cubicBezTo>
                  <a:cubicBezTo>
                    <a:pt x="2251" y="5347"/>
                    <a:pt x="2199" y="5451"/>
                    <a:pt x="2251" y="5542"/>
                  </a:cubicBezTo>
                  <a:cubicBezTo>
                    <a:pt x="2283" y="5607"/>
                    <a:pt x="2331" y="5632"/>
                    <a:pt x="2387" y="5632"/>
                  </a:cubicBezTo>
                  <a:cubicBezTo>
                    <a:pt x="2421" y="5632"/>
                    <a:pt x="2459" y="5622"/>
                    <a:pt x="2498" y="5608"/>
                  </a:cubicBezTo>
                  <a:cubicBezTo>
                    <a:pt x="2667" y="5542"/>
                    <a:pt x="2797" y="5399"/>
                    <a:pt x="2849" y="5230"/>
                  </a:cubicBezTo>
                  <a:cubicBezTo>
                    <a:pt x="3123" y="4333"/>
                    <a:pt x="3539" y="3500"/>
                    <a:pt x="4059" y="2733"/>
                  </a:cubicBezTo>
                  <a:cubicBezTo>
                    <a:pt x="4384" y="2238"/>
                    <a:pt x="4671" y="1731"/>
                    <a:pt x="4931" y="1211"/>
                  </a:cubicBezTo>
                  <a:cubicBezTo>
                    <a:pt x="4905" y="1042"/>
                    <a:pt x="4879" y="860"/>
                    <a:pt x="4879" y="677"/>
                  </a:cubicBezTo>
                  <a:cubicBezTo>
                    <a:pt x="4801" y="807"/>
                    <a:pt x="4723" y="938"/>
                    <a:pt x="4644" y="1068"/>
                  </a:cubicBezTo>
                  <a:cubicBezTo>
                    <a:pt x="4423" y="1484"/>
                    <a:pt x="4215" y="1913"/>
                    <a:pt x="3942" y="2303"/>
                  </a:cubicBezTo>
                  <a:cubicBezTo>
                    <a:pt x="3474" y="2993"/>
                    <a:pt x="3070" y="3734"/>
                    <a:pt x="2745" y="4515"/>
                  </a:cubicBezTo>
                  <a:cubicBezTo>
                    <a:pt x="2745" y="4515"/>
                    <a:pt x="2732" y="4528"/>
                    <a:pt x="2719" y="4541"/>
                  </a:cubicBezTo>
                  <a:lnTo>
                    <a:pt x="2667" y="4437"/>
                  </a:lnTo>
                  <a:cubicBezTo>
                    <a:pt x="2394" y="3825"/>
                    <a:pt x="2095" y="3227"/>
                    <a:pt x="1744" y="2655"/>
                  </a:cubicBezTo>
                  <a:cubicBezTo>
                    <a:pt x="1184" y="1757"/>
                    <a:pt x="664" y="834"/>
                    <a:pt x="14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2260;p60"/>
            <p:cNvSpPr/>
            <p:nvPr/>
          </p:nvSpPr>
          <p:spPr>
            <a:xfrm>
              <a:off x="4119398" y="4300757"/>
              <a:ext cx="3048" cy="20606"/>
            </a:xfrm>
            <a:custGeom>
              <a:avLst/>
              <a:gdLst/>
              <a:ahLst/>
              <a:cxnLst/>
              <a:rect l="l" t="t" r="r" b="b"/>
              <a:pathLst>
                <a:path w="79" h="534" extrusionOk="0">
                  <a:moveTo>
                    <a:pt x="1" y="0"/>
                  </a:moveTo>
                  <a:cubicBezTo>
                    <a:pt x="1" y="183"/>
                    <a:pt x="27" y="365"/>
                    <a:pt x="66" y="534"/>
                  </a:cubicBezTo>
                  <a:cubicBezTo>
                    <a:pt x="79" y="352"/>
                    <a:pt x="66" y="170"/>
                    <a:pt x="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2261;p60"/>
            <p:cNvSpPr/>
            <p:nvPr/>
          </p:nvSpPr>
          <p:spPr>
            <a:xfrm>
              <a:off x="3930160" y="4274131"/>
              <a:ext cx="3048" cy="21146"/>
            </a:xfrm>
            <a:custGeom>
              <a:avLst/>
              <a:gdLst/>
              <a:ahLst/>
              <a:cxnLst/>
              <a:rect l="l" t="t" r="r" b="b"/>
              <a:pathLst>
                <a:path w="79" h="548" extrusionOk="0">
                  <a:moveTo>
                    <a:pt x="40" y="1"/>
                  </a:moveTo>
                  <a:cubicBezTo>
                    <a:pt x="14" y="183"/>
                    <a:pt x="1" y="365"/>
                    <a:pt x="27" y="547"/>
                  </a:cubicBezTo>
                  <a:cubicBezTo>
                    <a:pt x="79" y="378"/>
                    <a:pt x="79" y="183"/>
                    <a:pt x="4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2262;p60"/>
            <p:cNvSpPr/>
            <p:nvPr/>
          </p:nvSpPr>
          <p:spPr>
            <a:xfrm>
              <a:off x="3287275" y="4322328"/>
              <a:ext cx="96276" cy="221955"/>
            </a:xfrm>
            <a:custGeom>
              <a:avLst/>
              <a:gdLst/>
              <a:ahLst/>
              <a:cxnLst/>
              <a:rect l="l" t="t" r="r" b="b"/>
              <a:pathLst>
                <a:path w="2495" h="5752" extrusionOk="0">
                  <a:moveTo>
                    <a:pt x="2298" y="0"/>
                  </a:moveTo>
                  <a:cubicBezTo>
                    <a:pt x="2267" y="0"/>
                    <a:pt x="2235" y="9"/>
                    <a:pt x="2208" y="27"/>
                  </a:cubicBezTo>
                  <a:cubicBezTo>
                    <a:pt x="2026" y="118"/>
                    <a:pt x="1883" y="235"/>
                    <a:pt x="1753" y="391"/>
                  </a:cubicBezTo>
                  <a:cubicBezTo>
                    <a:pt x="1649" y="534"/>
                    <a:pt x="1558" y="677"/>
                    <a:pt x="1467" y="833"/>
                  </a:cubicBezTo>
                  <a:lnTo>
                    <a:pt x="1467" y="846"/>
                  </a:lnTo>
                  <a:cubicBezTo>
                    <a:pt x="1441" y="950"/>
                    <a:pt x="1402" y="1041"/>
                    <a:pt x="1350" y="1132"/>
                  </a:cubicBezTo>
                  <a:cubicBezTo>
                    <a:pt x="1259" y="1328"/>
                    <a:pt x="1181" y="1536"/>
                    <a:pt x="1129" y="1744"/>
                  </a:cubicBezTo>
                  <a:cubicBezTo>
                    <a:pt x="1116" y="1796"/>
                    <a:pt x="1103" y="1874"/>
                    <a:pt x="1038" y="1887"/>
                  </a:cubicBezTo>
                  <a:cubicBezTo>
                    <a:pt x="1038" y="1900"/>
                    <a:pt x="1038" y="1913"/>
                    <a:pt x="1038" y="1926"/>
                  </a:cubicBezTo>
                  <a:cubicBezTo>
                    <a:pt x="790" y="2732"/>
                    <a:pt x="660" y="3565"/>
                    <a:pt x="647" y="4411"/>
                  </a:cubicBezTo>
                  <a:cubicBezTo>
                    <a:pt x="647" y="4450"/>
                    <a:pt x="621" y="4489"/>
                    <a:pt x="595" y="4528"/>
                  </a:cubicBezTo>
                  <a:cubicBezTo>
                    <a:pt x="361" y="4814"/>
                    <a:pt x="244" y="5152"/>
                    <a:pt x="75" y="5477"/>
                  </a:cubicBezTo>
                  <a:cubicBezTo>
                    <a:pt x="0" y="5589"/>
                    <a:pt x="92" y="5725"/>
                    <a:pt x="215" y="5725"/>
                  </a:cubicBezTo>
                  <a:cubicBezTo>
                    <a:pt x="220" y="5725"/>
                    <a:pt x="226" y="5725"/>
                    <a:pt x="231" y="5724"/>
                  </a:cubicBezTo>
                  <a:cubicBezTo>
                    <a:pt x="309" y="5711"/>
                    <a:pt x="374" y="5659"/>
                    <a:pt x="400" y="5581"/>
                  </a:cubicBezTo>
                  <a:cubicBezTo>
                    <a:pt x="478" y="5425"/>
                    <a:pt x="543" y="5269"/>
                    <a:pt x="621" y="5113"/>
                  </a:cubicBezTo>
                  <a:cubicBezTo>
                    <a:pt x="660" y="5256"/>
                    <a:pt x="673" y="5399"/>
                    <a:pt x="686" y="5555"/>
                  </a:cubicBezTo>
                  <a:cubicBezTo>
                    <a:pt x="686" y="5676"/>
                    <a:pt x="742" y="5752"/>
                    <a:pt x="833" y="5752"/>
                  </a:cubicBezTo>
                  <a:cubicBezTo>
                    <a:pt x="841" y="5752"/>
                    <a:pt x="848" y="5751"/>
                    <a:pt x="856" y="5750"/>
                  </a:cubicBezTo>
                  <a:cubicBezTo>
                    <a:pt x="973" y="5750"/>
                    <a:pt x="1025" y="5659"/>
                    <a:pt x="1012" y="5529"/>
                  </a:cubicBezTo>
                  <a:cubicBezTo>
                    <a:pt x="999" y="5347"/>
                    <a:pt x="986" y="5152"/>
                    <a:pt x="960" y="4957"/>
                  </a:cubicBezTo>
                  <a:lnTo>
                    <a:pt x="960" y="4957"/>
                  </a:lnTo>
                  <a:cubicBezTo>
                    <a:pt x="1025" y="4983"/>
                    <a:pt x="1025" y="5035"/>
                    <a:pt x="1051" y="5074"/>
                  </a:cubicBezTo>
                  <a:cubicBezTo>
                    <a:pt x="1129" y="5217"/>
                    <a:pt x="1168" y="5373"/>
                    <a:pt x="1233" y="5529"/>
                  </a:cubicBezTo>
                  <a:cubicBezTo>
                    <a:pt x="1272" y="5598"/>
                    <a:pt x="1326" y="5652"/>
                    <a:pt x="1395" y="5652"/>
                  </a:cubicBezTo>
                  <a:cubicBezTo>
                    <a:pt x="1417" y="5652"/>
                    <a:pt x="1441" y="5646"/>
                    <a:pt x="1467" y="5633"/>
                  </a:cubicBezTo>
                  <a:cubicBezTo>
                    <a:pt x="1558" y="5594"/>
                    <a:pt x="1584" y="5477"/>
                    <a:pt x="1532" y="5399"/>
                  </a:cubicBezTo>
                  <a:cubicBezTo>
                    <a:pt x="1506" y="5334"/>
                    <a:pt x="1493" y="5269"/>
                    <a:pt x="1467" y="5204"/>
                  </a:cubicBezTo>
                  <a:cubicBezTo>
                    <a:pt x="1376" y="4931"/>
                    <a:pt x="1233" y="4697"/>
                    <a:pt x="1025" y="4489"/>
                  </a:cubicBezTo>
                  <a:cubicBezTo>
                    <a:pt x="986" y="4463"/>
                    <a:pt x="973" y="4424"/>
                    <a:pt x="973" y="4372"/>
                  </a:cubicBezTo>
                  <a:cubicBezTo>
                    <a:pt x="986" y="3734"/>
                    <a:pt x="1077" y="3084"/>
                    <a:pt x="1246" y="2459"/>
                  </a:cubicBezTo>
                  <a:cubicBezTo>
                    <a:pt x="1194" y="2420"/>
                    <a:pt x="1207" y="2381"/>
                    <a:pt x="1220" y="2342"/>
                  </a:cubicBezTo>
                  <a:cubicBezTo>
                    <a:pt x="1298" y="2030"/>
                    <a:pt x="1402" y="1718"/>
                    <a:pt x="1519" y="1419"/>
                  </a:cubicBezTo>
                  <a:cubicBezTo>
                    <a:pt x="1545" y="1367"/>
                    <a:pt x="1558" y="1302"/>
                    <a:pt x="1623" y="1276"/>
                  </a:cubicBezTo>
                  <a:cubicBezTo>
                    <a:pt x="1792" y="885"/>
                    <a:pt x="1961" y="521"/>
                    <a:pt x="2364" y="313"/>
                  </a:cubicBezTo>
                  <a:cubicBezTo>
                    <a:pt x="2456" y="287"/>
                    <a:pt x="2495" y="170"/>
                    <a:pt x="2443" y="92"/>
                  </a:cubicBezTo>
                  <a:cubicBezTo>
                    <a:pt x="2417" y="32"/>
                    <a:pt x="2358" y="0"/>
                    <a:pt x="229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2263;p60"/>
            <p:cNvSpPr/>
            <p:nvPr/>
          </p:nvSpPr>
          <p:spPr>
            <a:xfrm>
              <a:off x="3333311" y="4371529"/>
              <a:ext cx="16593" cy="46228"/>
            </a:xfrm>
            <a:custGeom>
              <a:avLst/>
              <a:gdLst/>
              <a:ahLst/>
              <a:cxnLst/>
              <a:rect l="l" t="t" r="r" b="b"/>
              <a:pathLst>
                <a:path w="430" h="1198" extrusionOk="0">
                  <a:moveTo>
                    <a:pt x="430" y="1"/>
                  </a:moveTo>
                  <a:lnTo>
                    <a:pt x="430" y="1"/>
                  </a:lnTo>
                  <a:cubicBezTo>
                    <a:pt x="365" y="27"/>
                    <a:pt x="352" y="92"/>
                    <a:pt x="326" y="144"/>
                  </a:cubicBezTo>
                  <a:cubicBezTo>
                    <a:pt x="209" y="443"/>
                    <a:pt x="105" y="755"/>
                    <a:pt x="27" y="1067"/>
                  </a:cubicBezTo>
                  <a:cubicBezTo>
                    <a:pt x="14" y="1106"/>
                    <a:pt x="1" y="1158"/>
                    <a:pt x="40" y="1197"/>
                  </a:cubicBezTo>
                  <a:cubicBezTo>
                    <a:pt x="66" y="1093"/>
                    <a:pt x="92" y="989"/>
                    <a:pt x="118" y="898"/>
                  </a:cubicBezTo>
                  <a:cubicBezTo>
                    <a:pt x="183" y="586"/>
                    <a:pt x="300" y="287"/>
                    <a:pt x="43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2264;p60"/>
            <p:cNvSpPr/>
            <p:nvPr/>
          </p:nvSpPr>
          <p:spPr>
            <a:xfrm>
              <a:off x="3327793" y="4354473"/>
              <a:ext cx="16091" cy="40671"/>
            </a:xfrm>
            <a:custGeom>
              <a:avLst/>
              <a:gdLst/>
              <a:ahLst/>
              <a:cxnLst/>
              <a:rect l="l" t="t" r="r" b="b"/>
              <a:pathLst>
                <a:path w="417" h="1054" extrusionOk="0">
                  <a:moveTo>
                    <a:pt x="417" y="0"/>
                  </a:moveTo>
                  <a:lnTo>
                    <a:pt x="404" y="26"/>
                  </a:lnTo>
                  <a:cubicBezTo>
                    <a:pt x="248" y="365"/>
                    <a:pt x="105" y="703"/>
                    <a:pt x="1" y="1054"/>
                  </a:cubicBezTo>
                  <a:cubicBezTo>
                    <a:pt x="66" y="1041"/>
                    <a:pt x="66" y="963"/>
                    <a:pt x="79" y="911"/>
                  </a:cubicBezTo>
                  <a:cubicBezTo>
                    <a:pt x="144" y="703"/>
                    <a:pt x="222" y="495"/>
                    <a:pt x="313" y="299"/>
                  </a:cubicBezTo>
                  <a:cubicBezTo>
                    <a:pt x="365" y="208"/>
                    <a:pt x="404" y="117"/>
                    <a:pt x="417" y="13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2265;p60"/>
            <p:cNvSpPr/>
            <p:nvPr/>
          </p:nvSpPr>
          <p:spPr>
            <a:xfrm>
              <a:off x="4507947" y="4323100"/>
              <a:ext cx="82847" cy="223190"/>
            </a:xfrm>
            <a:custGeom>
              <a:avLst/>
              <a:gdLst/>
              <a:ahLst/>
              <a:cxnLst/>
              <a:rect l="l" t="t" r="r" b="b"/>
              <a:pathLst>
                <a:path w="2147" h="5784" extrusionOk="0">
                  <a:moveTo>
                    <a:pt x="155" y="1"/>
                  </a:moveTo>
                  <a:cubicBezTo>
                    <a:pt x="115" y="1"/>
                    <a:pt x="75" y="21"/>
                    <a:pt x="52" y="59"/>
                  </a:cubicBezTo>
                  <a:cubicBezTo>
                    <a:pt x="0" y="124"/>
                    <a:pt x="26" y="215"/>
                    <a:pt x="104" y="241"/>
                  </a:cubicBezTo>
                  <a:cubicBezTo>
                    <a:pt x="247" y="332"/>
                    <a:pt x="377" y="449"/>
                    <a:pt x="468" y="592"/>
                  </a:cubicBezTo>
                  <a:cubicBezTo>
                    <a:pt x="494" y="631"/>
                    <a:pt x="546" y="670"/>
                    <a:pt x="520" y="722"/>
                  </a:cubicBezTo>
                  <a:cubicBezTo>
                    <a:pt x="598" y="865"/>
                    <a:pt x="676" y="1008"/>
                    <a:pt x="741" y="1165"/>
                  </a:cubicBezTo>
                  <a:cubicBezTo>
                    <a:pt x="1119" y="2192"/>
                    <a:pt x="1301" y="3298"/>
                    <a:pt x="1275" y="4391"/>
                  </a:cubicBezTo>
                  <a:cubicBezTo>
                    <a:pt x="1288" y="4430"/>
                    <a:pt x="1262" y="4482"/>
                    <a:pt x="1236" y="4508"/>
                  </a:cubicBezTo>
                  <a:cubicBezTo>
                    <a:pt x="924" y="4729"/>
                    <a:pt x="807" y="5080"/>
                    <a:pt x="663" y="5405"/>
                  </a:cubicBezTo>
                  <a:cubicBezTo>
                    <a:pt x="611" y="5483"/>
                    <a:pt x="650" y="5587"/>
                    <a:pt x="728" y="5626"/>
                  </a:cubicBezTo>
                  <a:cubicBezTo>
                    <a:pt x="749" y="5637"/>
                    <a:pt x="771" y="5641"/>
                    <a:pt x="793" y="5641"/>
                  </a:cubicBezTo>
                  <a:cubicBezTo>
                    <a:pt x="856" y="5641"/>
                    <a:pt x="921" y="5603"/>
                    <a:pt x="950" y="5535"/>
                  </a:cubicBezTo>
                  <a:cubicBezTo>
                    <a:pt x="989" y="5470"/>
                    <a:pt x="1028" y="5392"/>
                    <a:pt x="1054" y="5314"/>
                  </a:cubicBezTo>
                  <a:cubicBezTo>
                    <a:pt x="1106" y="5197"/>
                    <a:pt x="1171" y="5080"/>
                    <a:pt x="1249" y="4963"/>
                  </a:cubicBezTo>
                  <a:cubicBezTo>
                    <a:pt x="1249" y="4989"/>
                    <a:pt x="1249" y="5002"/>
                    <a:pt x="1249" y="5028"/>
                  </a:cubicBezTo>
                  <a:lnTo>
                    <a:pt x="1171" y="5548"/>
                  </a:lnTo>
                  <a:cubicBezTo>
                    <a:pt x="1158" y="5678"/>
                    <a:pt x="1210" y="5769"/>
                    <a:pt x="1327" y="5782"/>
                  </a:cubicBezTo>
                  <a:cubicBezTo>
                    <a:pt x="1334" y="5783"/>
                    <a:pt x="1342" y="5784"/>
                    <a:pt x="1349" y="5784"/>
                  </a:cubicBezTo>
                  <a:cubicBezTo>
                    <a:pt x="1440" y="5784"/>
                    <a:pt x="1497" y="5708"/>
                    <a:pt x="1509" y="5587"/>
                  </a:cubicBezTo>
                  <a:cubicBezTo>
                    <a:pt x="1522" y="5444"/>
                    <a:pt x="1535" y="5301"/>
                    <a:pt x="1561" y="5145"/>
                  </a:cubicBezTo>
                  <a:cubicBezTo>
                    <a:pt x="1613" y="5184"/>
                    <a:pt x="1626" y="5236"/>
                    <a:pt x="1639" y="5275"/>
                  </a:cubicBezTo>
                  <a:cubicBezTo>
                    <a:pt x="1691" y="5405"/>
                    <a:pt x="1743" y="5535"/>
                    <a:pt x="1795" y="5665"/>
                  </a:cubicBezTo>
                  <a:cubicBezTo>
                    <a:pt x="1824" y="5733"/>
                    <a:pt x="1888" y="5772"/>
                    <a:pt x="1957" y="5772"/>
                  </a:cubicBezTo>
                  <a:cubicBezTo>
                    <a:pt x="1981" y="5772"/>
                    <a:pt x="2006" y="5767"/>
                    <a:pt x="2029" y="5756"/>
                  </a:cubicBezTo>
                  <a:cubicBezTo>
                    <a:pt x="2107" y="5730"/>
                    <a:pt x="2146" y="5626"/>
                    <a:pt x="2107" y="5548"/>
                  </a:cubicBezTo>
                  <a:cubicBezTo>
                    <a:pt x="1951" y="5223"/>
                    <a:pt x="1860" y="4885"/>
                    <a:pt x="1652" y="4599"/>
                  </a:cubicBezTo>
                  <a:cubicBezTo>
                    <a:pt x="1600" y="4534"/>
                    <a:pt x="1587" y="4469"/>
                    <a:pt x="1587" y="4391"/>
                  </a:cubicBezTo>
                  <a:cubicBezTo>
                    <a:pt x="1600" y="3545"/>
                    <a:pt x="1509" y="2699"/>
                    <a:pt x="1301" y="1867"/>
                  </a:cubicBezTo>
                  <a:cubicBezTo>
                    <a:pt x="1171" y="1282"/>
                    <a:pt x="924" y="722"/>
                    <a:pt x="559" y="228"/>
                  </a:cubicBezTo>
                  <a:cubicBezTo>
                    <a:pt x="455" y="215"/>
                    <a:pt x="403" y="137"/>
                    <a:pt x="325" y="98"/>
                  </a:cubicBezTo>
                  <a:cubicBezTo>
                    <a:pt x="312" y="72"/>
                    <a:pt x="273" y="46"/>
                    <a:pt x="234" y="33"/>
                  </a:cubicBezTo>
                  <a:cubicBezTo>
                    <a:pt x="212" y="11"/>
                    <a:pt x="184" y="1"/>
                    <a:pt x="155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2266;p60"/>
            <p:cNvSpPr/>
            <p:nvPr/>
          </p:nvSpPr>
          <p:spPr>
            <a:xfrm>
              <a:off x="4506442" y="4321788"/>
              <a:ext cx="23616" cy="29211"/>
            </a:xfrm>
            <a:custGeom>
              <a:avLst/>
              <a:gdLst/>
              <a:ahLst/>
              <a:cxnLst/>
              <a:rect l="l" t="t" r="r" b="b"/>
              <a:pathLst>
                <a:path w="612" h="757" extrusionOk="0">
                  <a:moveTo>
                    <a:pt x="188" y="0"/>
                  </a:moveTo>
                  <a:cubicBezTo>
                    <a:pt x="130" y="0"/>
                    <a:pt x="82" y="27"/>
                    <a:pt x="52" y="80"/>
                  </a:cubicBezTo>
                  <a:cubicBezTo>
                    <a:pt x="0" y="171"/>
                    <a:pt x="26" y="262"/>
                    <a:pt x="143" y="327"/>
                  </a:cubicBezTo>
                  <a:cubicBezTo>
                    <a:pt x="312" y="418"/>
                    <a:pt x="455" y="574"/>
                    <a:pt x="559" y="756"/>
                  </a:cubicBezTo>
                  <a:cubicBezTo>
                    <a:pt x="585" y="704"/>
                    <a:pt x="533" y="665"/>
                    <a:pt x="507" y="626"/>
                  </a:cubicBezTo>
                  <a:cubicBezTo>
                    <a:pt x="416" y="483"/>
                    <a:pt x="286" y="366"/>
                    <a:pt x="143" y="275"/>
                  </a:cubicBezTo>
                  <a:cubicBezTo>
                    <a:pt x="65" y="249"/>
                    <a:pt x="39" y="158"/>
                    <a:pt x="91" y="93"/>
                  </a:cubicBezTo>
                  <a:cubicBezTo>
                    <a:pt x="114" y="55"/>
                    <a:pt x="154" y="35"/>
                    <a:pt x="194" y="35"/>
                  </a:cubicBezTo>
                  <a:cubicBezTo>
                    <a:pt x="223" y="35"/>
                    <a:pt x="251" y="45"/>
                    <a:pt x="273" y="67"/>
                  </a:cubicBezTo>
                  <a:cubicBezTo>
                    <a:pt x="312" y="80"/>
                    <a:pt x="351" y="106"/>
                    <a:pt x="377" y="132"/>
                  </a:cubicBezTo>
                  <a:cubicBezTo>
                    <a:pt x="455" y="171"/>
                    <a:pt x="507" y="262"/>
                    <a:pt x="611" y="262"/>
                  </a:cubicBezTo>
                  <a:cubicBezTo>
                    <a:pt x="520" y="184"/>
                    <a:pt x="416" y="106"/>
                    <a:pt x="325" y="41"/>
                  </a:cubicBezTo>
                  <a:cubicBezTo>
                    <a:pt x="276" y="14"/>
                    <a:pt x="230" y="0"/>
                    <a:pt x="18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2267;p60"/>
            <p:cNvSpPr/>
            <p:nvPr/>
          </p:nvSpPr>
          <p:spPr>
            <a:xfrm>
              <a:off x="4390985" y="4549692"/>
              <a:ext cx="61277" cy="150568"/>
            </a:xfrm>
            <a:custGeom>
              <a:avLst/>
              <a:gdLst/>
              <a:ahLst/>
              <a:cxnLst/>
              <a:rect l="l" t="t" r="r" b="b"/>
              <a:pathLst>
                <a:path w="1588" h="3902" extrusionOk="0">
                  <a:moveTo>
                    <a:pt x="219" y="0"/>
                  </a:moveTo>
                  <a:cubicBezTo>
                    <a:pt x="212" y="0"/>
                    <a:pt x="204" y="1"/>
                    <a:pt x="195" y="2"/>
                  </a:cubicBezTo>
                  <a:cubicBezTo>
                    <a:pt x="78" y="28"/>
                    <a:pt x="26" y="67"/>
                    <a:pt x="39" y="171"/>
                  </a:cubicBezTo>
                  <a:cubicBezTo>
                    <a:pt x="52" y="236"/>
                    <a:pt x="39" y="301"/>
                    <a:pt x="0" y="353"/>
                  </a:cubicBezTo>
                  <a:cubicBezTo>
                    <a:pt x="13" y="379"/>
                    <a:pt x="13" y="405"/>
                    <a:pt x="13" y="431"/>
                  </a:cubicBezTo>
                  <a:cubicBezTo>
                    <a:pt x="13" y="1042"/>
                    <a:pt x="13" y="1667"/>
                    <a:pt x="26" y="2278"/>
                  </a:cubicBezTo>
                  <a:cubicBezTo>
                    <a:pt x="26" y="2577"/>
                    <a:pt x="39" y="2876"/>
                    <a:pt x="52" y="3176"/>
                  </a:cubicBezTo>
                  <a:cubicBezTo>
                    <a:pt x="65" y="3384"/>
                    <a:pt x="104" y="3436"/>
                    <a:pt x="299" y="3501"/>
                  </a:cubicBezTo>
                  <a:cubicBezTo>
                    <a:pt x="638" y="3605"/>
                    <a:pt x="976" y="3735"/>
                    <a:pt x="1301" y="3878"/>
                  </a:cubicBezTo>
                  <a:cubicBezTo>
                    <a:pt x="1325" y="3894"/>
                    <a:pt x="1354" y="3902"/>
                    <a:pt x="1382" y="3902"/>
                  </a:cubicBezTo>
                  <a:cubicBezTo>
                    <a:pt x="1445" y="3902"/>
                    <a:pt x="1508" y="3866"/>
                    <a:pt x="1535" y="3813"/>
                  </a:cubicBezTo>
                  <a:cubicBezTo>
                    <a:pt x="1587" y="3709"/>
                    <a:pt x="1535" y="3592"/>
                    <a:pt x="1431" y="3566"/>
                  </a:cubicBezTo>
                  <a:cubicBezTo>
                    <a:pt x="1119" y="3449"/>
                    <a:pt x="820" y="3345"/>
                    <a:pt x="520" y="3228"/>
                  </a:cubicBezTo>
                  <a:cubicBezTo>
                    <a:pt x="429" y="3215"/>
                    <a:pt x="364" y="3136"/>
                    <a:pt x="377" y="3058"/>
                  </a:cubicBezTo>
                  <a:cubicBezTo>
                    <a:pt x="325" y="2109"/>
                    <a:pt x="377" y="1159"/>
                    <a:pt x="338" y="210"/>
                  </a:cubicBezTo>
                  <a:cubicBezTo>
                    <a:pt x="325" y="184"/>
                    <a:pt x="338" y="158"/>
                    <a:pt x="351" y="132"/>
                  </a:cubicBezTo>
                  <a:cubicBezTo>
                    <a:pt x="327" y="83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2268;p60"/>
            <p:cNvSpPr/>
            <p:nvPr/>
          </p:nvSpPr>
          <p:spPr>
            <a:xfrm>
              <a:off x="4390985" y="4547917"/>
              <a:ext cx="14779" cy="15396"/>
            </a:xfrm>
            <a:custGeom>
              <a:avLst/>
              <a:gdLst/>
              <a:ahLst/>
              <a:cxnLst/>
              <a:rect l="l" t="t" r="r" b="b"/>
              <a:pathLst>
                <a:path w="383" h="399" extrusionOk="0">
                  <a:moveTo>
                    <a:pt x="307" y="1"/>
                  </a:moveTo>
                  <a:cubicBezTo>
                    <a:pt x="290" y="1"/>
                    <a:pt x="271" y="3"/>
                    <a:pt x="247" y="8"/>
                  </a:cubicBezTo>
                  <a:cubicBezTo>
                    <a:pt x="0" y="48"/>
                    <a:pt x="0" y="48"/>
                    <a:pt x="13" y="295"/>
                  </a:cubicBezTo>
                  <a:lnTo>
                    <a:pt x="13" y="399"/>
                  </a:lnTo>
                  <a:cubicBezTo>
                    <a:pt x="39" y="347"/>
                    <a:pt x="52" y="282"/>
                    <a:pt x="39" y="217"/>
                  </a:cubicBezTo>
                  <a:cubicBezTo>
                    <a:pt x="39" y="113"/>
                    <a:pt x="78" y="74"/>
                    <a:pt x="195" y="48"/>
                  </a:cubicBezTo>
                  <a:cubicBezTo>
                    <a:pt x="203" y="47"/>
                    <a:pt x="210" y="46"/>
                    <a:pt x="217" y="46"/>
                  </a:cubicBezTo>
                  <a:cubicBezTo>
                    <a:pt x="312" y="46"/>
                    <a:pt x="315" y="129"/>
                    <a:pt x="351" y="178"/>
                  </a:cubicBezTo>
                  <a:cubicBezTo>
                    <a:pt x="351" y="165"/>
                    <a:pt x="351" y="152"/>
                    <a:pt x="351" y="126"/>
                  </a:cubicBezTo>
                  <a:cubicBezTo>
                    <a:pt x="383" y="42"/>
                    <a:pt x="372" y="1"/>
                    <a:pt x="307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2269;p60"/>
            <p:cNvSpPr/>
            <p:nvPr/>
          </p:nvSpPr>
          <p:spPr>
            <a:xfrm>
              <a:off x="4201206" y="4550040"/>
              <a:ext cx="61277" cy="149912"/>
            </a:xfrm>
            <a:custGeom>
              <a:avLst/>
              <a:gdLst/>
              <a:ahLst/>
              <a:cxnLst/>
              <a:rect l="l" t="t" r="r" b="b"/>
              <a:pathLst>
                <a:path w="1588" h="3885" extrusionOk="0">
                  <a:moveTo>
                    <a:pt x="1361" y="1"/>
                  </a:moveTo>
                  <a:cubicBezTo>
                    <a:pt x="1305" y="1"/>
                    <a:pt x="1258" y="17"/>
                    <a:pt x="1250" y="110"/>
                  </a:cubicBezTo>
                  <a:cubicBezTo>
                    <a:pt x="1250" y="110"/>
                    <a:pt x="1250" y="123"/>
                    <a:pt x="1237" y="123"/>
                  </a:cubicBezTo>
                  <a:cubicBezTo>
                    <a:pt x="1276" y="175"/>
                    <a:pt x="1263" y="227"/>
                    <a:pt x="1250" y="266"/>
                  </a:cubicBezTo>
                  <a:cubicBezTo>
                    <a:pt x="1250" y="630"/>
                    <a:pt x="1250" y="994"/>
                    <a:pt x="1237" y="1358"/>
                  </a:cubicBezTo>
                  <a:cubicBezTo>
                    <a:pt x="1224" y="1918"/>
                    <a:pt x="1250" y="2477"/>
                    <a:pt x="1224" y="3036"/>
                  </a:cubicBezTo>
                  <a:cubicBezTo>
                    <a:pt x="1224" y="3127"/>
                    <a:pt x="1159" y="3206"/>
                    <a:pt x="1068" y="3219"/>
                  </a:cubicBezTo>
                  <a:cubicBezTo>
                    <a:pt x="755" y="3323"/>
                    <a:pt x="456" y="3440"/>
                    <a:pt x="170" y="3544"/>
                  </a:cubicBezTo>
                  <a:cubicBezTo>
                    <a:pt x="53" y="3570"/>
                    <a:pt x="1" y="3687"/>
                    <a:pt x="53" y="3791"/>
                  </a:cubicBezTo>
                  <a:cubicBezTo>
                    <a:pt x="82" y="3848"/>
                    <a:pt x="145" y="3884"/>
                    <a:pt x="208" y="3884"/>
                  </a:cubicBezTo>
                  <a:cubicBezTo>
                    <a:pt x="230" y="3884"/>
                    <a:pt x="253" y="3879"/>
                    <a:pt x="274" y="3869"/>
                  </a:cubicBezTo>
                  <a:cubicBezTo>
                    <a:pt x="612" y="3713"/>
                    <a:pt x="964" y="3583"/>
                    <a:pt x="1315" y="3479"/>
                  </a:cubicBezTo>
                  <a:cubicBezTo>
                    <a:pt x="1445" y="3453"/>
                    <a:pt x="1523" y="3349"/>
                    <a:pt x="1536" y="3219"/>
                  </a:cubicBezTo>
                  <a:cubicBezTo>
                    <a:pt x="1562" y="2620"/>
                    <a:pt x="1575" y="2035"/>
                    <a:pt x="1575" y="1449"/>
                  </a:cubicBezTo>
                  <a:cubicBezTo>
                    <a:pt x="1549" y="1072"/>
                    <a:pt x="1562" y="708"/>
                    <a:pt x="1588" y="331"/>
                  </a:cubicBezTo>
                  <a:cubicBezTo>
                    <a:pt x="1536" y="279"/>
                    <a:pt x="1549" y="214"/>
                    <a:pt x="1549" y="162"/>
                  </a:cubicBezTo>
                  <a:cubicBezTo>
                    <a:pt x="1549" y="97"/>
                    <a:pt x="1562" y="19"/>
                    <a:pt x="1458" y="6"/>
                  </a:cubicBezTo>
                  <a:cubicBezTo>
                    <a:pt x="1426" y="6"/>
                    <a:pt x="1392" y="1"/>
                    <a:pt x="1361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2270;p60"/>
            <p:cNvSpPr/>
            <p:nvPr/>
          </p:nvSpPr>
          <p:spPr>
            <a:xfrm>
              <a:off x="4248130" y="4547917"/>
              <a:ext cx="14355" cy="15396"/>
            </a:xfrm>
            <a:custGeom>
              <a:avLst/>
              <a:gdLst/>
              <a:ahLst/>
              <a:cxnLst/>
              <a:rect l="l" t="t" r="r" b="b"/>
              <a:pathLst>
                <a:path w="372" h="399" extrusionOk="0">
                  <a:moveTo>
                    <a:pt x="66" y="1"/>
                  </a:moveTo>
                  <a:cubicBezTo>
                    <a:pt x="4" y="1"/>
                    <a:pt x="0" y="40"/>
                    <a:pt x="21" y="113"/>
                  </a:cubicBezTo>
                  <a:cubicBezTo>
                    <a:pt x="21" y="139"/>
                    <a:pt x="21" y="165"/>
                    <a:pt x="21" y="178"/>
                  </a:cubicBezTo>
                  <a:cubicBezTo>
                    <a:pt x="21" y="178"/>
                    <a:pt x="34" y="165"/>
                    <a:pt x="34" y="165"/>
                  </a:cubicBezTo>
                  <a:cubicBezTo>
                    <a:pt x="42" y="71"/>
                    <a:pt x="89" y="50"/>
                    <a:pt x="146" y="50"/>
                  </a:cubicBezTo>
                  <a:cubicBezTo>
                    <a:pt x="177" y="50"/>
                    <a:pt x="210" y="56"/>
                    <a:pt x="242" y="61"/>
                  </a:cubicBezTo>
                  <a:cubicBezTo>
                    <a:pt x="320" y="74"/>
                    <a:pt x="333" y="152"/>
                    <a:pt x="333" y="230"/>
                  </a:cubicBezTo>
                  <a:cubicBezTo>
                    <a:pt x="333" y="295"/>
                    <a:pt x="320" y="347"/>
                    <a:pt x="372" y="399"/>
                  </a:cubicBezTo>
                  <a:cubicBezTo>
                    <a:pt x="372" y="373"/>
                    <a:pt x="372" y="347"/>
                    <a:pt x="372" y="321"/>
                  </a:cubicBezTo>
                  <a:cubicBezTo>
                    <a:pt x="372" y="48"/>
                    <a:pt x="372" y="61"/>
                    <a:pt x="125" y="8"/>
                  </a:cubicBezTo>
                  <a:cubicBezTo>
                    <a:pt x="101" y="3"/>
                    <a:pt x="81" y="1"/>
                    <a:pt x="6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2271;p60"/>
            <p:cNvSpPr/>
            <p:nvPr/>
          </p:nvSpPr>
          <p:spPr>
            <a:xfrm>
              <a:off x="4081273" y="3945009"/>
              <a:ext cx="256530" cy="44067"/>
            </a:xfrm>
            <a:custGeom>
              <a:avLst/>
              <a:gdLst/>
              <a:ahLst/>
              <a:cxnLst/>
              <a:rect l="l" t="t" r="r" b="b"/>
              <a:pathLst>
                <a:path w="6648" h="1142" extrusionOk="0">
                  <a:moveTo>
                    <a:pt x="6230" y="1"/>
                  </a:moveTo>
                  <a:cubicBezTo>
                    <a:pt x="5815" y="1"/>
                    <a:pt x="5405" y="23"/>
                    <a:pt x="4995" y="23"/>
                  </a:cubicBezTo>
                  <a:cubicBezTo>
                    <a:pt x="4384" y="23"/>
                    <a:pt x="3772" y="88"/>
                    <a:pt x="3174" y="140"/>
                  </a:cubicBezTo>
                  <a:cubicBezTo>
                    <a:pt x="2289" y="231"/>
                    <a:pt x="1405" y="361"/>
                    <a:pt x="533" y="556"/>
                  </a:cubicBezTo>
                  <a:cubicBezTo>
                    <a:pt x="429" y="582"/>
                    <a:pt x="338" y="608"/>
                    <a:pt x="234" y="634"/>
                  </a:cubicBezTo>
                  <a:cubicBezTo>
                    <a:pt x="143" y="634"/>
                    <a:pt x="91" y="725"/>
                    <a:pt x="117" y="803"/>
                  </a:cubicBezTo>
                  <a:cubicBezTo>
                    <a:pt x="130" y="881"/>
                    <a:pt x="130" y="959"/>
                    <a:pt x="117" y="1037"/>
                  </a:cubicBezTo>
                  <a:cubicBezTo>
                    <a:pt x="107" y="1087"/>
                    <a:pt x="90" y="1129"/>
                    <a:pt x="48" y="1129"/>
                  </a:cubicBezTo>
                  <a:cubicBezTo>
                    <a:pt x="34" y="1129"/>
                    <a:pt x="19" y="1125"/>
                    <a:pt x="0" y="1115"/>
                  </a:cubicBezTo>
                  <a:lnTo>
                    <a:pt x="0" y="1115"/>
                  </a:lnTo>
                  <a:cubicBezTo>
                    <a:pt x="13" y="1141"/>
                    <a:pt x="52" y="1141"/>
                    <a:pt x="78" y="1141"/>
                  </a:cubicBezTo>
                  <a:cubicBezTo>
                    <a:pt x="156" y="1076"/>
                    <a:pt x="130" y="985"/>
                    <a:pt x="130" y="907"/>
                  </a:cubicBezTo>
                  <a:cubicBezTo>
                    <a:pt x="130" y="712"/>
                    <a:pt x="156" y="673"/>
                    <a:pt x="351" y="634"/>
                  </a:cubicBezTo>
                  <a:cubicBezTo>
                    <a:pt x="976" y="478"/>
                    <a:pt x="1613" y="374"/>
                    <a:pt x="2263" y="283"/>
                  </a:cubicBezTo>
                  <a:cubicBezTo>
                    <a:pt x="2654" y="218"/>
                    <a:pt x="3044" y="179"/>
                    <a:pt x="3447" y="153"/>
                  </a:cubicBezTo>
                  <a:cubicBezTo>
                    <a:pt x="3767" y="129"/>
                    <a:pt x="4087" y="73"/>
                    <a:pt x="4407" y="73"/>
                  </a:cubicBezTo>
                  <a:cubicBezTo>
                    <a:pt x="4438" y="73"/>
                    <a:pt x="4470" y="73"/>
                    <a:pt x="4501" y="75"/>
                  </a:cubicBezTo>
                  <a:cubicBezTo>
                    <a:pt x="4917" y="75"/>
                    <a:pt x="5320" y="23"/>
                    <a:pt x="5737" y="23"/>
                  </a:cubicBezTo>
                  <a:cubicBezTo>
                    <a:pt x="6036" y="23"/>
                    <a:pt x="6348" y="10"/>
                    <a:pt x="6647" y="10"/>
                  </a:cubicBezTo>
                  <a:cubicBezTo>
                    <a:pt x="6507" y="3"/>
                    <a:pt x="6368" y="1"/>
                    <a:pt x="6230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2272;p60"/>
            <p:cNvSpPr/>
            <p:nvPr/>
          </p:nvSpPr>
          <p:spPr>
            <a:xfrm>
              <a:off x="4369375" y="3945858"/>
              <a:ext cx="200848" cy="38202"/>
            </a:xfrm>
            <a:custGeom>
              <a:avLst/>
              <a:gdLst/>
              <a:ahLst/>
              <a:cxnLst/>
              <a:rect l="l" t="t" r="r" b="b"/>
              <a:pathLst>
                <a:path w="5205" h="990" extrusionOk="0">
                  <a:moveTo>
                    <a:pt x="1" y="1"/>
                  </a:moveTo>
                  <a:cubicBezTo>
                    <a:pt x="170" y="14"/>
                    <a:pt x="326" y="27"/>
                    <a:pt x="482" y="40"/>
                  </a:cubicBezTo>
                  <a:lnTo>
                    <a:pt x="573" y="40"/>
                  </a:lnTo>
                  <a:cubicBezTo>
                    <a:pt x="1093" y="53"/>
                    <a:pt x="1614" y="79"/>
                    <a:pt x="2134" y="144"/>
                  </a:cubicBezTo>
                  <a:cubicBezTo>
                    <a:pt x="2811" y="196"/>
                    <a:pt x="3474" y="300"/>
                    <a:pt x="4137" y="456"/>
                  </a:cubicBezTo>
                  <a:cubicBezTo>
                    <a:pt x="4372" y="508"/>
                    <a:pt x="4606" y="586"/>
                    <a:pt x="4827" y="664"/>
                  </a:cubicBezTo>
                  <a:cubicBezTo>
                    <a:pt x="4996" y="703"/>
                    <a:pt x="5126" y="820"/>
                    <a:pt x="5165" y="989"/>
                  </a:cubicBezTo>
                  <a:lnTo>
                    <a:pt x="5204" y="963"/>
                  </a:lnTo>
                  <a:cubicBezTo>
                    <a:pt x="5191" y="950"/>
                    <a:pt x="5165" y="950"/>
                    <a:pt x="5165" y="937"/>
                  </a:cubicBezTo>
                  <a:cubicBezTo>
                    <a:pt x="5126" y="742"/>
                    <a:pt x="4970" y="703"/>
                    <a:pt x="4814" y="651"/>
                  </a:cubicBezTo>
                  <a:cubicBezTo>
                    <a:pt x="4254" y="456"/>
                    <a:pt x="3682" y="313"/>
                    <a:pt x="3084" y="235"/>
                  </a:cubicBezTo>
                  <a:cubicBezTo>
                    <a:pt x="2693" y="183"/>
                    <a:pt x="2303" y="131"/>
                    <a:pt x="1900" y="92"/>
                  </a:cubicBezTo>
                  <a:cubicBezTo>
                    <a:pt x="1575" y="53"/>
                    <a:pt x="1250" y="40"/>
                    <a:pt x="924" y="27"/>
                  </a:cubicBezTo>
                  <a:cubicBezTo>
                    <a:pt x="599" y="1"/>
                    <a:pt x="313" y="1"/>
                    <a:pt x="1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2273;p60"/>
            <p:cNvSpPr/>
            <p:nvPr/>
          </p:nvSpPr>
          <p:spPr>
            <a:xfrm>
              <a:off x="4081273" y="3943504"/>
              <a:ext cx="488942" cy="45070"/>
            </a:xfrm>
            <a:custGeom>
              <a:avLst/>
              <a:gdLst/>
              <a:ahLst/>
              <a:cxnLst/>
              <a:rect l="l" t="t" r="r" b="b"/>
              <a:pathLst>
                <a:path w="12671" h="1168" extrusionOk="0">
                  <a:moveTo>
                    <a:pt x="6416" y="1"/>
                  </a:moveTo>
                  <a:cubicBezTo>
                    <a:pt x="6237" y="1"/>
                    <a:pt x="6059" y="3"/>
                    <a:pt x="5880" y="10"/>
                  </a:cubicBezTo>
                  <a:cubicBezTo>
                    <a:pt x="5398" y="23"/>
                    <a:pt x="4904" y="23"/>
                    <a:pt x="4423" y="49"/>
                  </a:cubicBezTo>
                  <a:cubicBezTo>
                    <a:pt x="4254" y="49"/>
                    <a:pt x="4098" y="49"/>
                    <a:pt x="3929" y="75"/>
                  </a:cubicBezTo>
                  <a:cubicBezTo>
                    <a:pt x="3499" y="114"/>
                    <a:pt x="3070" y="153"/>
                    <a:pt x="2628" y="205"/>
                  </a:cubicBezTo>
                  <a:cubicBezTo>
                    <a:pt x="2198" y="257"/>
                    <a:pt x="1743" y="322"/>
                    <a:pt x="1301" y="400"/>
                  </a:cubicBezTo>
                  <a:cubicBezTo>
                    <a:pt x="950" y="465"/>
                    <a:pt x="611" y="530"/>
                    <a:pt x="260" y="621"/>
                  </a:cubicBezTo>
                  <a:cubicBezTo>
                    <a:pt x="104" y="647"/>
                    <a:pt x="13" y="660"/>
                    <a:pt x="78" y="894"/>
                  </a:cubicBezTo>
                  <a:cubicBezTo>
                    <a:pt x="78" y="959"/>
                    <a:pt x="78" y="1024"/>
                    <a:pt x="78" y="1089"/>
                  </a:cubicBezTo>
                  <a:cubicBezTo>
                    <a:pt x="78" y="1154"/>
                    <a:pt x="39" y="1154"/>
                    <a:pt x="0" y="1154"/>
                  </a:cubicBezTo>
                  <a:cubicBezTo>
                    <a:pt x="19" y="1164"/>
                    <a:pt x="34" y="1168"/>
                    <a:pt x="48" y="1168"/>
                  </a:cubicBezTo>
                  <a:cubicBezTo>
                    <a:pt x="90" y="1168"/>
                    <a:pt x="107" y="1126"/>
                    <a:pt x="117" y="1076"/>
                  </a:cubicBezTo>
                  <a:cubicBezTo>
                    <a:pt x="117" y="998"/>
                    <a:pt x="117" y="920"/>
                    <a:pt x="117" y="842"/>
                  </a:cubicBezTo>
                  <a:cubicBezTo>
                    <a:pt x="78" y="764"/>
                    <a:pt x="143" y="673"/>
                    <a:pt x="234" y="673"/>
                  </a:cubicBezTo>
                  <a:cubicBezTo>
                    <a:pt x="325" y="647"/>
                    <a:pt x="429" y="621"/>
                    <a:pt x="533" y="595"/>
                  </a:cubicBezTo>
                  <a:cubicBezTo>
                    <a:pt x="1405" y="400"/>
                    <a:pt x="2276" y="270"/>
                    <a:pt x="3161" y="179"/>
                  </a:cubicBezTo>
                  <a:cubicBezTo>
                    <a:pt x="3772" y="127"/>
                    <a:pt x="4384" y="75"/>
                    <a:pt x="4982" y="62"/>
                  </a:cubicBezTo>
                  <a:cubicBezTo>
                    <a:pt x="5402" y="62"/>
                    <a:pt x="5814" y="40"/>
                    <a:pt x="6230" y="40"/>
                  </a:cubicBezTo>
                  <a:cubicBezTo>
                    <a:pt x="6368" y="40"/>
                    <a:pt x="6507" y="42"/>
                    <a:pt x="6647" y="49"/>
                  </a:cubicBezTo>
                  <a:lnTo>
                    <a:pt x="6920" y="49"/>
                  </a:lnTo>
                  <a:cubicBezTo>
                    <a:pt x="7103" y="49"/>
                    <a:pt x="7285" y="49"/>
                    <a:pt x="7480" y="62"/>
                  </a:cubicBezTo>
                  <a:cubicBezTo>
                    <a:pt x="7779" y="62"/>
                    <a:pt x="8091" y="62"/>
                    <a:pt x="8403" y="88"/>
                  </a:cubicBezTo>
                  <a:cubicBezTo>
                    <a:pt x="8703" y="114"/>
                    <a:pt x="9054" y="114"/>
                    <a:pt x="9379" y="153"/>
                  </a:cubicBezTo>
                  <a:cubicBezTo>
                    <a:pt x="9769" y="192"/>
                    <a:pt x="10159" y="244"/>
                    <a:pt x="10550" y="296"/>
                  </a:cubicBezTo>
                  <a:cubicBezTo>
                    <a:pt x="11148" y="374"/>
                    <a:pt x="11720" y="504"/>
                    <a:pt x="12280" y="712"/>
                  </a:cubicBezTo>
                  <a:cubicBezTo>
                    <a:pt x="12436" y="764"/>
                    <a:pt x="12592" y="803"/>
                    <a:pt x="12631" y="998"/>
                  </a:cubicBezTo>
                  <a:cubicBezTo>
                    <a:pt x="12631" y="1011"/>
                    <a:pt x="12657" y="1011"/>
                    <a:pt x="12670" y="1011"/>
                  </a:cubicBezTo>
                  <a:cubicBezTo>
                    <a:pt x="12657" y="881"/>
                    <a:pt x="12579" y="777"/>
                    <a:pt x="12449" y="738"/>
                  </a:cubicBezTo>
                  <a:cubicBezTo>
                    <a:pt x="12202" y="647"/>
                    <a:pt x="11942" y="556"/>
                    <a:pt x="11681" y="478"/>
                  </a:cubicBezTo>
                  <a:cubicBezTo>
                    <a:pt x="11304" y="374"/>
                    <a:pt x="10927" y="296"/>
                    <a:pt x="10550" y="257"/>
                  </a:cubicBezTo>
                  <a:cubicBezTo>
                    <a:pt x="10146" y="192"/>
                    <a:pt x="9756" y="153"/>
                    <a:pt x="9366" y="101"/>
                  </a:cubicBezTo>
                  <a:cubicBezTo>
                    <a:pt x="8911" y="49"/>
                    <a:pt x="8468" y="23"/>
                    <a:pt x="8013" y="23"/>
                  </a:cubicBezTo>
                  <a:cubicBezTo>
                    <a:pt x="7486" y="23"/>
                    <a:pt x="6952" y="1"/>
                    <a:pt x="6416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2274;p60"/>
            <p:cNvSpPr/>
            <p:nvPr/>
          </p:nvSpPr>
          <p:spPr>
            <a:xfrm>
              <a:off x="4084784" y="3945858"/>
              <a:ext cx="484427" cy="43720"/>
            </a:xfrm>
            <a:custGeom>
              <a:avLst/>
              <a:gdLst/>
              <a:ahLst/>
              <a:cxnLst/>
              <a:rect l="l" t="t" r="r" b="b"/>
              <a:pathLst>
                <a:path w="12554" h="1133" extrusionOk="0">
                  <a:moveTo>
                    <a:pt x="6556" y="1"/>
                  </a:moveTo>
                  <a:cubicBezTo>
                    <a:pt x="6244" y="1"/>
                    <a:pt x="5945" y="14"/>
                    <a:pt x="5646" y="14"/>
                  </a:cubicBezTo>
                  <a:cubicBezTo>
                    <a:pt x="5229" y="14"/>
                    <a:pt x="4813" y="66"/>
                    <a:pt x="4410" y="66"/>
                  </a:cubicBezTo>
                  <a:cubicBezTo>
                    <a:pt x="4046" y="66"/>
                    <a:pt x="3707" y="105"/>
                    <a:pt x="3356" y="131"/>
                  </a:cubicBezTo>
                  <a:cubicBezTo>
                    <a:pt x="2953" y="170"/>
                    <a:pt x="2563" y="209"/>
                    <a:pt x="2172" y="261"/>
                  </a:cubicBezTo>
                  <a:cubicBezTo>
                    <a:pt x="1522" y="365"/>
                    <a:pt x="885" y="469"/>
                    <a:pt x="247" y="612"/>
                  </a:cubicBezTo>
                  <a:cubicBezTo>
                    <a:pt x="65" y="664"/>
                    <a:pt x="39" y="703"/>
                    <a:pt x="39" y="898"/>
                  </a:cubicBezTo>
                  <a:cubicBezTo>
                    <a:pt x="39" y="976"/>
                    <a:pt x="65" y="1054"/>
                    <a:pt x="0" y="1132"/>
                  </a:cubicBezTo>
                  <a:cubicBezTo>
                    <a:pt x="65" y="1132"/>
                    <a:pt x="78" y="1093"/>
                    <a:pt x="78" y="1041"/>
                  </a:cubicBezTo>
                  <a:cubicBezTo>
                    <a:pt x="78" y="976"/>
                    <a:pt x="78" y="885"/>
                    <a:pt x="78" y="807"/>
                  </a:cubicBezTo>
                  <a:cubicBezTo>
                    <a:pt x="65" y="742"/>
                    <a:pt x="117" y="677"/>
                    <a:pt x="182" y="664"/>
                  </a:cubicBezTo>
                  <a:cubicBezTo>
                    <a:pt x="260" y="651"/>
                    <a:pt x="338" y="625"/>
                    <a:pt x="416" y="612"/>
                  </a:cubicBezTo>
                  <a:cubicBezTo>
                    <a:pt x="794" y="547"/>
                    <a:pt x="1171" y="469"/>
                    <a:pt x="1548" y="404"/>
                  </a:cubicBezTo>
                  <a:cubicBezTo>
                    <a:pt x="1860" y="352"/>
                    <a:pt x="2172" y="313"/>
                    <a:pt x="2485" y="261"/>
                  </a:cubicBezTo>
                  <a:cubicBezTo>
                    <a:pt x="2693" y="222"/>
                    <a:pt x="2914" y="222"/>
                    <a:pt x="3135" y="196"/>
                  </a:cubicBezTo>
                  <a:cubicBezTo>
                    <a:pt x="3538" y="157"/>
                    <a:pt x="3929" y="131"/>
                    <a:pt x="4332" y="105"/>
                  </a:cubicBezTo>
                  <a:cubicBezTo>
                    <a:pt x="4407" y="97"/>
                    <a:pt x="4483" y="95"/>
                    <a:pt x="4558" y="95"/>
                  </a:cubicBezTo>
                  <a:cubicBezTo>
                    <a:pt x="4680" y="95"/>
                    <a:pt x="4803" y="101"/>
                    <a:pt x="4925" y="101"/>
                  </a:cubicBezTo>
                  <a:cubicBezTo>
                    <a:pt x="5000" y="101"/>
                    <a:pt x="5076" y="99"/>
                    <a:pt x="5151" y="92"/>
                  </a:cubicBezTo>
                  <a:cubicBezTo>
                    <a:pt x="5333" y="79"/>
                    <a:pt x="5503" y="53"/>
                    <a:pt x="5685" y="40"/>
                  </a:cubicBezTo>
                  <a:cubicBezTo>
                    <a:pt x="5695" y="39"/>
                    <a:pt x="5705" y="38"/>
                    <a:pt x="5715" y="38"/>
                  </a:cubicBezTo>
                  <a:cubicBezTo>
                    <a:pt x="5804" y="38"/>
                    <a:pt x="5878" y="77"/>
                    <a:pt x="5974" y="77"/>
                  </a:cubicBezTo>
                  <a:cubicBezTo>
                    <a:pt x="6001" y="77"/>
                    <a:pt x="6030" y="74"/>
                    <a:pt x="6062" y="66"/>
                  </a:cubicBezTo>
                  <a:cubicBezTo>
                    <a:pt x="6235" y="31"/>
                    <a:pt x="6415" y="14"/>
                    <a:pt x="6596" y="14"/>
                  </a:cubicBezTo>
                  <a:cubicBezTo>
                    <a:pt x="6686" y="14"/>
                    <a:pt x="6777" y="18"/>
                    <a:pt x="6868" y="27"/>
                  </a:cubicBezTo>
                  <a:cubicBezTo>
                    <a:pt x="7325" y="27"/>
                    <a:pt x="7759" y="93"/>
                    <a:pt x="8201" y="93"/>
                  </a:cubicBezTo>
                  <a:cubicBezTo>
                    <a:pt x="8238" y="93"/>
                    <a:pt x="8275" y="93"/>
                    <a:pt x="8312" y="92"/>
                  </a:cubicBezTo>
                  <a:cubicBezTo>
                    <a:pt x="8563" y="92"/>
                    <a:pt x="8803" y="161"/>
                    <a:pt x="9060" y="161"/>
                  </a:cubicBezTo>
                  <a:cubicBezTo>
                    <a:pt x="9096" y="161"/>
                    <a:pt x="9133" y="160"/>
                    <a:pt x="9171" y="157"/>
                  </a:cubicBezTo>
                  <a:lnTo>
                    <a:pt x="9197" y="157"/>
                  </a:lnTo>
                  <a:cubicBezTo>
                    <a:pt x="9457" y="209"/>
                    <a:pt x="9730" y="235"/>
                    <a:pt x="10003" y="248"/>
                  </a:cubicBezTo>
                  <a:cubicBezTo>
                    <a:pt x="10433" y="287"/>
                    <a:pt x="10836" y="365"/>
                    <a:pt x="11252" y="443"/>
                  </a:cubicBezTo>
                  <a:cubicBezTo>
                    <a:pt x="11564" y="495"/>
                    <a:pt x="11877" y="586"/>
                    <a:pt x="12176" y="703"/>
                  </a:cubicBezTo>
                  <a:cubicBezTo>
                    <a:pt x="12293" y="742"/>
                    <a:pt x="12462" y="781"/>
                    <a:pt x="12501" y="950"/>
                  </a:cubicBezTo>
                  <a:cubicBezTo>
                    <a:pt x="12501" y="976"/>
                    <a:pt x="12527" y="989"/>
                    <a:pt x="12553" y="989"/>
                  </a:cubicBezTo>
                  <a:cubicBezTo>
                    <a:pt x="12501" y="820"/>
                    <a:pt x="12371" y="703"/>
                    <a:pt x="12202" y="664"/>
                  </a:cubicBezTo>
                  <a:cubicBezTo>
                    <a:pt x="11981" y="586"/>
                    <a:pt x="11747" y="508"/>
                    <a:pt x="11512" y="456"/>
                  </a:cubicBezTo>
                  <a:cubicBezTo>
                    <a:pt x="10849" y="300"/>
                    <a:pt x="10186" y="209"/>
                    <a:pt x="9522" y="157"/>
                  </a:cubicBezTo>
                  <a:cubicBezTo>
                    <a:pt x="9002" y="92"/>
                    <a:pt x="8468" y="53"/>
                    <a:pt x="7948" y="53"/>
                  </a:cubicBezTo>
                  <a:lnTo>
                    <a:pt x="7857" y="53"/>
                  </a:lnTo>
                  <a:cubicBezTo>
                    <a:pt x="7701" y="27"/>
                    <a:pt x="7545" y="14"/>
                    <a:pt x="7389" y="14"/>
                  </a:cubicBezTo>
                  <a:cubicBezTo>
                    <a:pt x="7116" y="14"/>
                    <a:pt x="6842" y="14"/>
                    <a:pt x="6569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2275;p60"/>
            <p:cNvSpPr/>
            <p:nvPr/>
          </p:nvSpPr>
          <p:spPr>
            <a:xfrm>
              <a:off x="4338774" y="3945356"/>
              <a:ext cx="31140" cy="540"/>
            </a:xfrm>
            <a:custGeom>
              <a:avLst/>
              <a:gdLst/>
              <a:ahLst/>
              <a:cxnLst/>
              <a:rect l="l" t="t" r="r" b="b"/>
              <a:pathLst>
                <a:path w="807" h="14" extrusionOk="0">
                  <a:moveTo>
                    <a:pt x="0" y="1"/>
                  </a:moveTo>
                  <a:cubicBezTo>
                    <a:pt x="260" y="14"/>
                    <a:pt x="534" y="14"/>
                    <a:pt x="807" y="14"/>
                  </a:cubicBezTo>
                  <a:cubicBezTo>
                    <a:pt x="625" y="1"/>
                    <a:pt x="430" y="1"/>
                    <a:pt x="247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2276;p60"/>
            <p:cNvSpPr/>
            <p:nvPr/>
          </p:nvSpPr>
          <p:spPr>
            <a:xfrm>
              <a:off x="3487742" y="4590403"/>
              <a:ext cx="60467" cy="113023"/>
            </a:xfrm>
            <a:custGeom>
              <a:avLst/>
              <a:gdLst/>
              <a:ahLst/>
              <a:cxnLst/>
              <a:rect l="l" t="t" r="r" b="b"/>
              <a:pathLst>
                <a:path w="1567" h="2929" extrusionOk="0">
                  <a:moveTo>
                    <a:pt x="1241" y="0"/>
                  </a:moveTo>
                  <a:cubicBezTo>
                    <a:pt x="1241" y="703"/>
                    <a:pt x="1254" y="1392"/>
                    <a:pt x="1215" y="2095"/>
                  </a:cubicBezTo>
                  <a:cubicBezTo>
                    <a:pt x="1228" y="2173"/>
                    <a:pt x="1176" y="2238"/>
                    <a:pt x="1098" y="2251"/>
                  </a:cubicBezTo>
                  <a:cubicBezTo>
                    <a:pt x="773" y="2342"/>
                    <a:pt x="474" y="2472"/>
                    <a:pt x="174" y="2589"/>
                  </a:cubicBezTo>
                  <a:cubicBezTo>
                    <a:pt x="1" y="2635"/>
                    <a:pt x="95" y="2929"/>
                    <a:pt x="237" y="2929"/>
                  </a:cubicBezTo>
                  <a:cubicBezTo>
                    <a:pt x="254" y="2929"/>
                    <a:pt x="273" y="2924"/>
                    <a:pt x="291" y="2914"/>
                  </a:cubicBezTo>
                  <a:cubicBezTo>
                    <a:pt x="617" y="2771"/>
                    <a:pt x="955" y="2641"/>
                    <a:pt x="1293" y="2537"/>
                  </a:cubicBezTo>
                  <a:cubicBezTo>
                    <a:pt x="1488" y="2459"/>
                    <a:pt x="1527" y="2420"/>
                    <a:pt x="1540" y="2199"/>
                  </a:cubicBezTo>
                  <a:cubicBezTo>
                    <a:pt x="1553" y="1938"/>
                    <a:pt x="1566" y="1691"/>
                    <a:pt x="1566" y="1431"/>
                  </a:cubicBezTo>
                  <a:cubicBezTo>
                    <a:pt x="1501" y="1379"/>
                    <a:pt x="1527" y="1301"/>
                    <a:pt x="1527" y="1236"/>
                  </a:cubicBezTo>
                  <a:lnTo>
                    <a:pt x="1527" y="299"/>
                  </a:lnTo>
                  <a:cubicBezTo>
                    <a:pt x="1527" y="182"/>
                    <a:pt x="1488" y="91"/>
                    <a:pt x="1358" y="78"/>
                  </a:cubicBezTo>
                  <a:cubicBezTo>
                    <a:pt x="1319" y="65"/>
                    <a:pt x="1267" y="39"/>
                    <a:pt x="124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2277;p60"/>
            <p:cNvSpPr/>
            <p:nvPr/>
          </p:nvSpPr>
          <p:spPr>
            <a:xfrm>
              <a:off x="3535631" y="4590403"/>
              <a:ext cx="12580" cy="55257"/>
            </a:xfrm>
            <a:custGeom>
              <a:avLst/>
              <a:gdLst/>
              <a:ahLst/>
              <a:cxnLst/>
              <a:rect l="l" t="t" r="r" b="b"/>
              <a:pathLst>
                <a:path w="326" h="1432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39"/>
                    <a:pt x="65" y="65"/>
                    <a:pt x="117" y="78"/>
                  </a:cubicBezTo>
                  <a:cubicBezTo>
                    <a:pt x="247" y="91"/>
                    <a:pt x="273" y="169"/>
                    <a:pt x="273" y="299"/>
                  </a:cubicBezTo>
                  <a:lnTo>
                    <a:pt x="273" y="1236"/>
                  </a:lnTo>
                  <a:cubicBezTo>
                    <a:pt x="273" y="1301"/>
                    <a:pt x="260" y="1379"/>
                    <a:pt x="325" y="1431"/>
                  </a:cubicBezTo>
                  <a:lnTo>
                    <a:pt x="325" y="390"/>
                  </a:lnTo>
                  <a:cubicBezTo>
                    <a:pt x="325" y="65"/>
                    <a:pt x="325" y="65"/>
                    <a:pt x="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2278;p60"/>
            <p:cNvSpPr/>
            <p:nvPr/>
          </p:nvSpPr>
          <p:spPr>
            <a:xfrm>
              <a:off x="3678678" y="4594416"/>
              <a:ext cx="60274" cy="108971"/>
            </a:xfrm>
            <a:custGeom>
              <a:avLst/>
              <a:gdLst/>
              <a:ahLst/>
              <a:cxnLst/>
              <a:rect l="l" t="t" r="r" b="b"/>
              <a:pathLst>
                <a:path w="1562" h="2824" extrusionOk="0">
                  <a:moveTo>
                    <a:pt x="326" y="0"/>
                  </a:moveTo>
                  <a:lnTo>
                    <a:pt x="326" y="0"/>
                  </a:lnTo>
                  <a:cubicBezTo>
                    <a:pt x="300" y="26"/>
                    <a:pt x="261" y="39"/>
                    <a:pt x="222" y="52"/>
                  </a:cubicBezTo>
                  <a:cubicBezTo>
                    <a:pt x="39" y="104"/>
                    <a:pt x="39" y="104"/>
                    <a:pt x="39" y="299"/>
                  </a:cubicBezTo>
                  <a:lnTo>
                    <a:pt x="39" y="1145"/>
                  </a:lnTo>
                  <a:cubicBezTo>
                    <a:pt x="39" y="1210"/>
                    <a:pt x="52" y="1275"/>
                    <a:pt x="0" y="1327"/>
                  </a:cubicBezTo>
                  <a:cubicBezTo>
                    <a:pt x="13" y="1574"/>
                    <a:pt x="13" y="1821"/>
                    <a:pt x="26" y="2082"/>
                  </a:cubicBezTo>
                  <a:cubicBezTo>
                    <a:pt x="39" y="2329"/>
                    <a:pt x="78" y="2355"/>
                    <a:pt x="287" y="2433"/>
                  </a:cubicBezTo>
                  <a:cubicBezTo>
                    <a:pt x="612" y="2537"/>
                    <a:pt x="937" y="2654"/>
                    <a:pt x="1249" y="2797"/>
                  </a:cubicBezTo>
                  <a:cubicBezTo>
                    <a:pt x="1288" y="2814"/>
                    <a:pt x="1326" y="2823"/>
                    <a:pt x="1360" y="2823"/>
                  </a:cubicBezTo>
                  <a:cubicBezTo>
                    <a:pt x="1428" y="2823"/>
                    <a:pt x="1483" y="2788"/>
                    <a:pt x="1509" y="2719"/>
                  </a:cubicBezTo>
                  <a:cubicBezTo>
                    <a:pt x="1561" y="2628"/>
                    <a:pt x="1509" y="2537"/>
                    <a:pt x="1379" y="2485"/>
                  </a:cubicBezTo>
                  <a:cubicBezTo>
                    <a:pt x="1080" y="2368"/>
                    <a:pt x="781" y="2251"/>
                    <a:pt x="482" y="2160"/>
                  </a:cubicBezTo>
                  <a:cubicBezTo>
                    <a:pt x="404" y="2147"/>
                    <a:pt x="339" y="2069"/>
                    <a:pt x="352" y="1977"/>
                  </a:cubicBezTo>
                  <a:cubicBezTo>
                    <a:pt x="313" y="1314"/>
                    <a:pt x="326" y="664"/>
                    <a:pt x="32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2279;p60"/>
            <p:cNvSpPr/>
            <p:nvPr/>
          </p:nvSpPr>
          <p:spPr>
            <a:xfrm>
              <a:off x="3678678" y="4594416"/>
              <a:ext cx="12580" cy="51244"/>
            </a:xfrm>
            <a:custGeom>
              <a:avLst/>
              <a:gdLst/>
              <a:ahLst/>
              <a:cxnLst/>
              <a:rect l="l" t="t" r="r" b="b"/>
              <a:pathLst>
                <a:path w="326" h="1328" extrusionOk="0">
                  <a:moveTo>
                    <a:pt x="326" y="0"/>
                  </a:moveTo>
                  <a:cubicBezTo>
                    <a:pt x="274" y="13"/>
                    <a:pt x="209" y="13"/>
                    <a:pt x="157" y="26"/>
                  </a:cubicBezTo>
                  <a:cubicBezTo>
                    <a:pt x="26" y="26"/>
                    <a:pt x="0" y="91"/>
                    <a:pt x="0" y="208"/>
                  </a:cubicBezTo>
                  <a:lnTo>
                    <a:pt x="0" y="1327"/>
                  </a:lnTo>
                  <a:cubicBezTo>
                    <a:pt x="52" y="1275"/>
                    <a:pt x="39" y="1210"/>
                    <a:pt x="39" y="1145"/>
                  </a:cubicBezTo>
                  <a:lnTo>
                    <a:pt x="39" y="299"/>
                  </a:lnTo>
                  <a:cubicBezTo>
                    <a:pt x="39" y="104"/>
                    <a:pt x="39" y="104"/>
                    <a:pt x="222" y="52"/>
                  </a:cubicBezTo>
                  <a:cubicBezTo>
                    <a:pt x="261" y="39"/>
                    <a:pt x="300" y="26"/>
                    <a:pt x="32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2280;p60"/>
            <p:cNvSpPr/>
            <p:nvPr/>
          </p:nvSpPr>
          <p:spPr>
            <a:xfrm>
              <a:off x="4470786" y="3990698"/>
              <a:ext cx="15589" cy="2894"/>
            </a:xfrm>
            <a:custGeom>
              <a:avLst/>
              <a:gdLst/>
              <a:ahLst/>
              <a:cxnLst/>
              <a:rect l="l" t="t" r="r" b="b"/>
              <a:pathLst>
                <a:path w="404" h="75" extrusionOk="0">
                  <a:moveTo>
                    <a:pt x="125" y="1"/>
                  </a:moveTo>
                  <a:cubicBezTo>
                    <a:pt x="81" y="1"/>
                    <a:pt x="39" y="7"/>
                    <a:pt x="0" y="22"/>
                  </a:cubicBezTo>
                  <a:cubicBezTo>
                    <a:pt x="130" y="35"/>
                    <a:pt x="274" y="48"/>
                    <a:pt x="404" y="74"/>
                  </a:cubicBezTo>
                  <a:lnTo>
                    <a:pt x="391" y="61"/>
                  </a:lnTo>
                  <a:cubicBezTo>
                    <a:pt x="339" y="48"/>
                    <a:pt x="274" y="22"/>
                    <a:pt x="222" y="9"/>
                  </a:cubicBezTo>
                  <a:cubicBezTo>
                    <a:pt x="189" y="4"/>
                    <a:pt x="157" y="1"/>
                    <a:pt x="125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2281;p60"/>
            <p:cNvSpPr/>
            <p:nvPr/>
          </p:nvSpPr>
          <p:spPr>
            <a:xfrm>
              <a:off x="4530019" y="4001580"/>
              <a:ext cx="35655" cy="11576"/>
            </a:xfrm>
            <a:custGeom>
              <a:avLst/>
              <a:gdLst/>
              <a:ahLst/>
              <a:cxnLst/>
              <a:rect l="l" t="t" r="r" b="b"/>
              <a:pathLst>
                <a:path w="924" h="300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3"/>
                    <a:pt x="14" y="5"/>
                    <a:pt x="22" y="6"/>
                  </a:cubicBezTo>
                  <a:lnTo>
                    <a:pt x="22" y="6"/>
                  </a:lnTo>
                  <a:cubicBezTo>
                    <a:pt x="15" y="4"/>
                    <a:pt x="8" y="2"/>
                    <a:pt x="0" y="0"/>
                  </a:cubicBezTo>
                  <a:close/>
                  <a:moveTo>
                    <a:pt x="130" y="0"/>
                  </a:moveTo>
                  <a:cubicBezTo>
                    <a:pt x="111" y="7"/>
                    <a:pt x="88" y="10"/>
                    <a:pt x="65" y="10"/>
                  </a:cubicBezTo>
                  <a:cubicBezTo>
                    <a:pt x="51" y="10"/>
                    <a:pt x="36" y="9"/>
                    <a:pt x="22" y="6"/>
                  </a:cubicBezTo>
                  <a:lnTo>
                    <a:pt x="22" y="6"/>
                  </a:lnTo>
                  <a:cubicBezTo>
                    <a:pt x="124" y="33"/>
                    <a:pt x="224" y="57"/>
                    <a:pt x="325" y="82"/>
                  </a:cubicBezTo>
                  <a:lnTo>
                    <a:pt x="325" y="82"/>
                  </a:lnTo>
                  <a:cubicBezTo>
                    <a:pt x="286" y="69"/>
                    <a:pt x="247" y="54"/>
                    <a:pt x="209" y="40"/>
                  </a:cubicBezTo>
                  <a:cubicBezTo>
                    <a:pt x="183" y="27"/>
                    <a:pt x="156" y="0"/>
                    <a:pt x="130" y="0"/>
                  </a:cubicBezTo>
                  <a:close/>
                  <a:moveTo>
                    <a:pt x="325" y="82"/>
                  </a:moveTo>
                  <a:cubicBezTo>
                    <a:pt x="389" y="103"/>
                    <a:pt x="454" y="121"/>
                    <a:pt x="525" y="130"/>
                  </a:cubicBezTo>
                  <a:lnTo>
                    <a:pt x="525" y="130"/>
                  </a:lnTo>
                  <a:cubicBezTo>
                    <a:pt x="457" y="113"/>
                    <a:pt x="391" y="98"/>
                    <a:pt x="325" y="82"/>
                  </a:cubicBezTo>
                  <a:close/>
                  <a:moveTo>
                    <a:pt x="525" y="130"/>
                  </a:moveTo>
                  <a:cubicBezTo>
                    <a:pt x="596" y="147"/>
                    <a:pt x="668" y="164"/>
                    <a:pt x="742" y="183"/>
                  </a:cubicBezTo>
                  <a:cubicBezTo>
                    <a:pt x="807" y="209"/>
                    <a:pt x="885" y="222"/>
                    <a:pt x="924" y="300"/>
                  </a:cubicBezTo>
                  <a:lnTo>
                    <a:pt x="924" y="196"/>
                  </a:lnTo>
                  <a:cubicBezTo>
                    <a:pt x="911" y="202"/>
                    <a:pt x="895" y="205"/>
                    <a:pt x="878" y="205"/>
                  </a:cubicBezTo>
                  <a:cubicBezTo>
                    <a:pt x="862" y="205"/>
                    <a:pt x="846" y="202"/>
                    <a:pt x="833" y="196"/>
                  </a:cubicBezTo>
                  <a:cubicBezTo>
                    <a:pt x="729" y="157"/>
                    <a:pt x="638" y="131"/>
                    <a:pt x="534" y="131"/>
                  </a:cubicBezTo>
                  <a:cubicBezTo>
                    <a:pt x="531" y="130"/>
                    <a:pt x="528" y="130"/>
                    <a:pt x="525" y="13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2282;p60"/>
            <p:cNvSpPr/>
            <p:nvPr/>
          </p:nvSpPr>
          <p:spPr>
            <a:xfrm>
              <a:off x="4453730" y="3988807"/>
              <a:ext cx="5557" cy="1273"/>
            </a:xfrm>
            <a:custGeom>
              <a:avLst/>
              <a:gdLst/>
              <a:ahLst/>
              <a:cxnLst/>
              <a:rect l="l" t="t" r="r" b="b"/>
              <a:pathLst>
                <a:path w="144" h="33" extrusionOk="0">
                  <a:moveTo>
                    <a:pt x="88" y="1"/>
                  </a:moveTo>
                  <a:cubicBezTo>
                    <a:pt x="80" y="1"/>
                    <a:pt x="73" y="2"/>
                    <a:pt x="65" y="6"/>
                  </a:cubicBezTo>
                  <a:cubicBezTo>
                    <a:pt x="39" y="6"/>
                    <a:pt x="26" y="6"/>
                    <a:pt x="0" y="19"/>
                  </a:cubicBezTo>
                  <a:lnTo>
                    <a:pt x="143" y="32"/>
                  </a:lnTo>
                  <a:lnTo>
                    <a:pt x="143" y="19"/>
                  </a:lnTo>
                  <a:cubicBezTo>
                    <a:pt x="125" y="10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2283;p60"/>
            <p:cNvSpPr/>
            <p:nvPr/>
          </p:nvSpPr>
          <p:spPr>
            <a:xfrm>
              <a:off x="4423090" y="3985527"/>
              <a:ext cx="22612" cy="3048"/>
            </a:xfrm>
            <a:custGeom>
              <a:avLst/>
              <a:gdLst/>
              <a:ahLst/>
              <a:cxnLst/>
              <a:rect l="l" t="t" r="r" b="b"/>
              <a:pathLst>
                <a:path w="586" h="79" extrusionOk="0">
                  <a:moveTo>
                    <a:pt x="378" y="0"/>
                  </a:moveTo>
                  <a:cubicBezTo>
                    <a:pt x="248" y="26"/>
                    <a:pt x="131" y="26"/>
                    <a:pt x="1" y="26"/>
                  </a:cubicBezTo>
                  <a:cubicBezTo>
                    <a:pt x="196" y="39"/>
                    <a:pt x="391" y="52"/>
                    <a:pt x="586" y="78"/>
                  </a:cubicBezTo>
                  <a:cubicBezTo>
                    <a:pt x="547" y="65"/>
                    <a:pt x="508" y="39"/>
                    <a:pt x="482" y="26"/>
                  </a:cubicBezTo>
                  <a:cubicBezTo>
                    <a:pt x="443" y="0"/>
                    <a:pt x="417" y="0"/>
                    <a:pt x="37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2284;p60"/>
            <p:cNvSpPr/>
            <p:nvPr/>
          </p:nvSpPr>
          <p:spPr>
            <a:xfrm>
              <a:off x="4489849" y="3994055"/>
              <a:ext cx="540" cy="39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2285;p60"/>
            <p:cNvSpPr/>
            <p:nvPr/>
          </p:nvSpPr>
          <p:spPr>
            <a:xfrm>
              <a:off x="4502390" y="3995676"/>
              <a:ext cx="23153" cy="4939"/>
            </a:xfrm>
            <a:custGeom>
              <a:avLst/>
              <a:gdLst/>
              <a:ahLst/>
              <a:cxnLst/>
              <a:rect l="l" t="t" r="r" b="b"/>
              <a:pathLst>
                <a:path w="600" h="128" extrusionOk="0">
                  <a:moveTo>
                    <a:pt x="164" y="1"/>
                  </a:moveTo>
                  <a:cubicBezTo>
                    <a:pt x="144" y="1"/>
                    <a:pt x="125" y="4"/>
                    <a:pt x="105" y="10"/>
                  </a:cubicBezTo>
                  <a:lnTo>
                    <a:pt x="1" y="10"/>
                  </a:lnTo>
                  <a:cubicBezTo>
                    <a:pt x="170" y="36"/>
                    <a:pt x="326" y="62"/>
                    <a:pt x="482" y="101"/>
                  </a:cubicBezTo>
                  <a:lnTo>
                    <a:pt x="599" y="127"/>
                  </a:lnTo>
                  <a:cubicBezTo>
                    <a:pt x="482" y="75"/>
                    <a:pt x="352" y="36"/>
                    <a:pt x="222" y="10"/>
                  </a:cubicBezTo>
                  <a:cubicBezTo>
                    <a:pt x="203" y="4"/>
                    <a:pt x="183" y="1"/>
                    <a:pt x="164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2286;p60"/>
            <p:cNvSpPr/>
            <p:nvPr/>
          </p:nvSpPr>
          <p:spPr>
            <a:xfrm>
              <a:off x="4411552" y="3986144"/>
              <a:ext cx="154118" cy="27011"/>
            </a:xfrm>
            <a:custGeom>
              <a:avLst/>
              <a:gdLst/>
              <a:ahLst/>
              <a:cxnLst/>
              <a:rect l="l" t="t" r="r" b="b"/>
              <a:pathLst>
                <a:path w="3994" h="700" extrusionOk="0">
                  <a:moveTo>
                    <a:pt x="157" y="0"/>
                  </a:moveTo>
                  <a:cubicBezTo>
                    <a:pt x="108" y="0"/>
                    <a:pt x="59" y="4"/>
                    <a:pt x="13" y="10"/>
                  </a:cubicBezTo>
                  <a:lnTo>
                    <a:pt x="0" y="10"/>
                  </a:lnTo>
                  <a:lnTo>
                    <a:pt x="1340" y="153"/>
                  </a:lnTo>
                  <a:cubicBezTo>
                    <a:pt x="1705" y="192"/>
                    <a:pt x="2056" y="244"/>
                    <a:pt x="2407" y="309"/>
                  </a:cubicBezTo>
                  <a:cubicBezTo>
                    <a:pt x="2732" y="374"/>
                    <a:pt x="3057" y="440"/>
                    <a:pt x="3370" y="518"/>
                  </a:cubicBezTo>
                  <a:cubicBezTo>
                    <a:pt x="3591" y="557"/>
                    <a:pt x="3799" y="622"/>
                    <a:pt x="3994" y="700"/>
                  </a:cubicBezTo>
                  <a:cubicBezTo>
                    <a:pt x="3955" y="622"/>
                    <a:pt x="3877" y="609"/>
                    <a:pt x="3812" y="596"/>
                  </a:cubicBezTo>
                  <a:cubicBezTo>
                    <a:pt x="3565" y="518"/>
                    <a:pt x="3318" y="466"/>
                    <a:pt x="3057" y="400"/>
                  </a:cubicBezTo>
                  <a:lnTo>
                    <a:pt x="2992" y="400"/>
                  </a:lnTo>
                  <a:lnTo>
                    <a:pt x="2953" y="387"/>
                  </a:lnTo>
                  <a:lnTo>
                    <a:pt x="2836" y="361"/>
                  </a:lnTo>
                  <a:cubicBezTo>
                    <a:pt x="2667" y="322"/>
                    <a:pt x="2511" y="296"/>
                    <a:pt x="2355" y="270"/>
                  </a:cubicBezTo>
                  <a:cubicBezTo>
                    <a:pt x="2303" y="270"/>
                    <a:pt x="2238" y="244"/>
                    <a:pt x="2173" y="231"/>
                  </a:cubicBezTo>
                  <a:cubicBezTo>
                    <a:pt x="2134" y="231"/>
                    <a:pt x="2082" y="218"/>
                    <a:pt x="2043" y="218"/>
                  </a:cubicBezTo>
                  <a:lnTo>
                    <a:pt x="2030" y="218"/>
                  </a:lnTo>
                  <a:cubicBezTo>
                    <a:pt x="2018" y="222"/>
                    <a:pt x="2008" y="224"/>
                    <a:pt x="1998" y="224"/>
                  </a:cubicBezTo>
                  <a:cubicBezTo>
                    <a:pt x="1975" y="224"/>
                    <a:pt x="1957" y="215"/>
                    <a:pt x="1939" y="205"/>
                  </a:cubicBezTo>
                  <a:cubicBezTo>
                    <a:pt x="1809" y="179"/>
                    <a:pt x="1665" y="166"/>
                    <a:pt x="1535" y="153"/>
                  </a:cubicBezTo>
                  <a:lnTo>
                    <a:pt x="1483" y="153"/>
                  </a:lnTo>
                  <a:cubicBezTo>
                    <a:pt x="1461" y="153"/>
                    <a:pt x="1439" y="154"/>
                    <a:pt x="1416" y="154"/>
                  </a:cubicBezTo>
                  <a:cubicBezTo>
                    <a:pt x="1361" y="154"/>
                    <a:pt x="1305" y="148"/>
                    <a:pt x="1249" y="101"/>
                  </a:cubicBezTo>
                  <a:lnTo>
                    <a:pt x="1093" y="88"/>
                  </a:lnTo>
                  <a:cubicBezTo>
                    <a:pt x="1076" y="92"/>
                    <a:pt x="1057" y="93"/>
                    <a:pt x="1039" y="93"/>
                  </a:cubicBezTo>
                  <a:cubicBezTo>
                    <a:pt x="987" y="93"/>
                    <a:pt x="933" y="81"/>
                    <a:pt x="885" y="62"/>
                  </a:cubicBezTo>
                  <a:cubicBezTo>
                    <a:pt x="690" y="49"/>
                    <a:pt x="495" y="23"/>
                    <a:pt x="300" y="10"/>
                  </a:cubicBezTo>
                  <a:cubicBezTo>
                    <a:pt x="254" y="4"/>
                    <a:pt x="205" y="0"/>
                    <a:pt x="15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2287;p60"/>
            <p:cNvSpPr/>
            <p:nvPr/>
          </p:nvSpPr>
          <p:spPr>
            <a:xfrm>
              <a:off x="4417070" y="3984061"/>
              <a:ext cx="32182" cy="5016"/>
            </a:xfrm>
            <a:custGeom>
              <a:avLst/>
              <a:gdLst/>
              <a:ahLst/>
              <a:cxnLst/>
              <a:rect l="l" t="t" r="r" b="b"/>
              <a:pathLst>
                <a:path w="834" h="130" extrusionOk="0">
                  <a:moveTo>
                    <a:pt x="137" y="1"/>
                  </a:moveTo>
                  <a:cubicBezTo>
                    <a:pt x="129" y="1"/>
                    <a:pt x="122" y="4"/>
                    <a:pt x="118" y="12"/>
                  </a:cubicBezTo>
                  <a:cubicBezTo>
                    <a:pt x="79" y="25"/>
                    <a:pt x="40" y="51"/>
                    <a:pt x="1" y="51"/>
                  </a:cubicBezTo>
                  <a:lnTo>
                    <a:pt x="157" y="64"/>
                  </a:lnTo>
                  <a:cubicBezTo>
                    <a:pt x="287" y="64"/>
                    <a:pt x="404" y="64"/>
                    <a:pt x="534" y="38"/>
                  </a:cubicBezTo>
                  <a:cubicBezTo>
                    <a:pt x="573" y="38"/>
                    <a:pt x="599" y="38"/>
                    <a:pt x="638" y="64"/>
                  </a:cubicBezTo>
                  <a:cubicBezTo>
                    <a:pt x="664" y="77"/>
                    <a:pt x="703" y="103"/>
                    <a:pt x="742" y="116"/>
                  </a:cubicBezTo>
                  <a:lnTo>
                    <a:pt x="833" y="129"/>
                  </a:lnTo>
                  <a:cubicBezTo>
                    <a:pt x="732" y="46"/>
                    <a:pt x="604" y="3"/>
                    <a:pt x="474" y="3"/>
                  </a:cubicBezTo>
                  <a:cubicBezTo>
                    <a:pt x="420" y="3"/>
                    <a:pt x="366" y="10"/>
                    <a:pt x="313" y="25"/>
                  </a:cubicBezTo>
                  <a:cubicBezTo>
                    <a:pt x="274" y="25"/>
                    <a:pt x="235" y="25"/>
                    <a:pt x="183" y="12"/>
                  </a:cubicBezTo>
                  <a:cubicBezTo>
                    <a:pt x="174" y="12"/>
                    <a:pt x="154" y="1"/>
                    <a:pt x="137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2288;p60"/>
            <p:cNvSpPr/>
            <p:nvPr/>
          </p:nvSpPr>
          <p:spPr>
            <a:xfrm>
              <a:off x="4468278" y="3988807"/>
              <a:ext cx="17596" cy="4283"/>
            </a:xfrm>
            <a:custGeom>
              <a:avLst/>
              <a:gdLst/>
              <a:ahLst/>
              <a:cxnLst/>
              <a:rect l="l" t="t" r="r" b="b"/>
              <a:pathLst>
                <a:path w="456" h="111" extrusionOk="0">
                  <a:moveTo>
                    <a:pt x="293" y="1"/>
                  </a:moveTo>
                  <a:cubicBezTo>
                    <a:pt x="246" y="1"/>
                    <a:pt x="195" y="14"/>
                    <a:pt x="143" y="19"/>
                  </a:cubicBezTo>
                  <a:cubicBezTo>
                    <a:pt x="91" y="32"/>
                    <a:pt x="52" y="45"/>
                    <a:pt x="0" y="58"/>
                  </a:cubicBezTo>
                  <a:lnTo>
                    <a:pt x="65" y="71"/>
                  </a:lnTo>
                  <a:cubicBezTo>
                    <a:pt x="104" y="56"/>
                    <a:pt x="146" y="50"/>
                    <a:pt x="190" y="50"/>
                  </a:cubicBezTo>
                  <a:cubicBezTo>
                    <a:pt x="222" y="50"/>
                    <a:pt x="254" y="53"/>
                    <a:pt x="287" y="58"/>
                  </a:cubicBezTo>
                  <a:cubicBezTo>
                    <a:pt x="339" y="71"/>
                    <a:pt x="404" y="97"/>
                    <a:pt x="456" y="110"/>
                  </a:cubicBezTo>
                  <a:cubicBezTo>
                    <a:pt x="412" y="22"/>
                    <a:pt x="355" y="1"/>
                    <a:pt x="293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2289;p60"/>
            <p:cNvSpPr/>
            <p:nvPr/>
          </p:nvSpPr>
          <p:spPr>
            <a:xfrm>
              <a:off x="4450218" y="3987495"/>
              <a:ext cx="13583" cy="3087"/>
            </a:xfrm>
            <a:custGeom>
              <a:avLst/>
              <a:gdLst/>
              <a:ahLst/>
              <a:cxnLst/>
              <a:rect l="l" t="t" r="r" b="b"/>
              <a:pathLst>
                <a:path w="352" h="80" extrusionOk="0">
                  <a:moveTo>
                    <a:pt x="128" y="0"/>
                  </a:moveTo>
                  <a:cubicBezTo>
                    <a:pt x="85" y="0"/>
                    <a:pt x="42" y="9"/>
                    <a:pt x="0" y="27"/>
                  </a:cubicBezTo>
                  <a:lnTo>
                    <a:pt x="91" y="40"/>
                  </a:lnTo>
                  <a:lnTo>
                    <a:pt x="156" y="40"/>
                  </a:lnTo>
                  <a:cubicBezTo>
                    <a:pt x="164" y="36"/>
                    <a:pt x="171" y="35"/>
                    <a:pt x="179" y="35"/>
                  </a:cubicBezTo>
                  <a:cubicBezTo>
                    <a:pt x="197" y="35"/>
                    <a:pt x="216" y="44"/>
                    <a:pt x="234" y="53"/>
                  </a:cubicBezTo>
                  <a:lnTo>
                    <a:pt x="234" y="66"/>
                  </a:lnTo>
                  <a:lnTo>
                    <a:pt x="286" y="66"/>
                  </a:lnTo>
                  <a:lnTo>
                    <a:pt x="351" y="79"/>
                  </a:lnTo>
                  <a:cubicBezTo>
                    <a:pt x="284" y="29"/>
                    <a:pt x="206" y="0"/>
                    <a:pt x="12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2290;p60"/>
            <p:cNvSpPr/>
            <p:nvPr/>
          </p:nvSpPr>
          <p:spPr>
            <a:xfrm>
              <a:off x="4489849" y="3991624"/>
              <a:ext cx="37198" cy="9493"/>
            </a:xfrm>
            <a:custGeom>
              <a:avLst/>
              <a:gdLst/>
              <a:ahLst/>
              <a:cxnLst/>
              <a:rect l="l" t="t" r="r" b="b"/>
              <a:pathLst>
                <a:path w="964" h="246" extrusionOk="0">
                  <a:moveTo>
                    <a:pt x="120" y="1"/>
                  </a:moveTo>
                  <a:cubicBezTo>
                    <a:pt x="92" y="1"/>
                    <a:pt x="57" y="15"/>
                    <a:pt x="27" y="37"/>
                  </a:cubicBezTo>
                  <a:cubicBezTo>
                    <a:pt x="27" y="37"/>
                    <a:pt x="14" y="50"/>
                    <a:pt x="1" y="50"/>
                  </a:cubicBezTo>
                  <a:lnTo>
                    <a:pt x="14" y="50"/>
                  </a:lnTo>
                  <a:lnTo>
                    <a:pt x="326" y="115"/>
                  </a:lnTo>
                  <a:lnTo>
                    <a:pt x="547" y="115"/>
                  </a:lnTo>
                  <a:cubicBezTo>
                    <a:pt x="677" y="141"/>
                    <a:pt x="807" y="180"/>
                    <a:pt x="924" y="245"/>
                  </a:cubicBezTo>
                  <a:lnTo>
                    <a:pt x="963" y="245"/>
                  </a:lnTo>
                  <a:cubicBezTo>
                    <a:pt x="950" y="232"/>
                    <a:pt x="937" y="232"/>
                    <a:pt x="937" y="219"/>
                  </a:cubicBezTo>
                  <a:cubicBezTo>
                    <a:pt x="825" y="118"/>
                    <a:pt x="682" y="64"/>
                    <a:pt x="531" y="64"/>
                  </a:cubicBezTo>
                  <a:cubicBezTo>
                    <a:pt x="489" y="64"/>
                    <a:pt x="446" y="68"/>
                    <a:pt x="404" y="76"/>
                  </a:cubicBezTo>
                  <a:cubicBezTo>
                    <a:pt x="352" y="76"/>
                    <a:pt x="310" y="89"/>
                    <a:pt x="272" y="89"/>
                  </a:cubicBezTo>
                  <a:cubicBezTo>
                    <a:pt x="235" y="89"/>
                    <a:pt x="202" y="76"/>
                    <a:pt x="170" y="24"/>
                  </a:cubicBezTo>
                  <a:cubicBezTo>
                    <a:pt x="159" y="8"/>
                    <a:pt x="141" y="1"/>
                    <a:pt x="120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2291;p60"/>
            <p:cNvSpPr/>
            <p:nvPr/>
          </p:nvSpPr>
          <p:spPr>
            <a:xfrm>
              <a:off x="4528013" y="3999380"/>
              <a:ext cx="37661" cy="10534"/>
            </a:xfrm>
            <a:custGeom>
              <a:avLst/>
              <a:gdLst/>
              <a:ahLst/>
              <a:cxnLst/>
              <a:rect l="l" t="t" r="r" b="b"/>
              <a:pathLst>
                <a:path w="976" h="273" extrusionOk="0">
                  <a:moveTo>
                    <a:pt x="94" y="0"/>
                  </a:moveTo>
                  <a:cubicBezTo>
                    <a:pt x="71" y="0"/>
                    <a:pt x="45" y="12"/>
                    <a:pt x="26" y="31"/>
                  </a:cubicBezTo>
                  <a:cubicBezTo>
                    <a:pt x="13" y="44"/>
                    <a:pt x="13" y="44"/>
                    <a:pt x="0" y="57"/>
                  </a:cubicBezTo>
                  <a:lnTo>
                    <a:pt x="39" y="57"/>
                  </a:lnTo>
                  <a:cubicBezTo>
                    <a:pt x="65" y="64"/>
                    <a:pt x="91" y="67"/>
                    <a:pt x="116" y="67"/>
                  </a:cubicBezTo>
                  <a:cubicBezTo>
                    <a:pt x="140" y="67"/>
                    <a:pt x="163" y="64"/>
                    <a:pt x="182" y="57"/>
                  </a:cubicBezTo>
                  <a:cubicBezTo>
                    <a:pt x="208" y="57"/>
                    <a:pt x="235" y="84"/>
                    <a:pt x="261" y="97"/>
                  </a:cubicBezTo>
                  <a:cubicBezTo>
                    <a:pt x="365" y="149"/>
                    <a:pt x="469" y="175"/>
                    <a:pt x="586" y="188"/>
                  </a:cubicBezTo>
                  <a:cubicBezTo>
                    <a:pt x="677" y="201"/>
                    <a:pt x="781" y="214"/>
                    <a:pt x="872" y="253"/>
                  </a:cubicBezTo>
                  <a:cubicBezTo>
                    <a:pt x="891" y="266"/>
                    <a:pt x="911" y="272"/>
                    <a:pt x="929" y="272"/>
                  </a:cubicBezTo>
                  <a:cubicBezTo>
                    <a:pt x="947" y="272"/>
                    <a:pt x="963" y="266"/>
                    <a:pt x="976" y="253"/>
                  </a:cubicBezTo>
                  <a:cubicBezTo>
                    <a:pt x="877" y="233"/>
                    <a:pt x="785" y="145"/>
                    <a:pt x="672" y="145"/>
                  </a:cubicBezTo>
                  <a:cubicBezTo>
                    <a:pt x="637" y="145"/>
                    <a:pt x="600" y="153"/>
                    <a:pt x="560" y="175"/>
                  </a:cubicBezTo>
                  <a:cubicBezTo>
                    <a:pt x="560" y="175"/>
                    <a:pt x="547" y="162"/>
                    <a:pt x="547" y="162"/>
                  </a:cubicBezTo>
                  <a:cubicBezTo>
                    <a:pt x="430" y="44"/>
                    <a:pt x="261" y="84"/>
                    <a:pt x="117" y="5"/>
                  </a:cubicBezTo>
                  <a:cubicBezTo>
                    <a:pt x="110" y="2"/>
                    <a:pt x="103" y="0"/>
                    <a:pt x="94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2292;p60"/>
            <p:cNvSpPr/>
            <p:nvPr/>
          </p:nvSpPr>
          <p:spPr>
            <a:xfrm>
              <a:off x="4446205" y="3988537"/>
              <a:ext cx="7563" cy="1042"/>
            </a:xfrm>
            <a:custGeom>
              <a:avLst/>
              <a:gdLst/>
              <a:ahLst/>
              <a:cxnLst/>
              <a:rect l="l" t="t" r="r" b="b"/>
              <a:pathLst>
                <a:path w="196" h="27" extrusionOk="0">
                  <a:moveTo>
                    <a:pt x="0" y="0"/>
                  </a:moveTo>
                  <a:cubicBezTo>
                    <a:pt x="52" y="26"/>
                    <a:pt x="130" y="26"/>
                    <a:pt x="195" y="26"/>
                  </a:cubicBezTo>
                  <a:lnTo>
                    <a:pt x="104" y="13"/>
                  </a:lnTo>
                  <a:lnTo>
                    <a:pt x="9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2293;p60"/>
            <p:cNvSpPr/>
            <p:nvPr/>
          </p:nvSpPr>
          <p:spPr>
            <a:xfrm>
              <a:off x="4528013" y="4001580"/>
              <a:ext cx="1543" cy="39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3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2294;p60"/>
            <p:cNvSpPr/>
            <p:nvPr/>
          </p:nvSpPr>
          <p:spPr>
            <a:xfrm>
              <a:off x="4490350" y="3994055"/>
              <a:ext cx="12078" cy="2045"/>
            </a:xfrm>
            <a:custGeom>
              <a:avLst/>
              <a:gdLst/>
              <a:ahLst/>
              <a:cxnLst/>
              <a:rect l="l" t="t" r="r" b="b"/>
              <a:pathLst>
                <a:path w="313" h="53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3"/>
                    <a:pt x="92" y="26"/>
                    <a:pt x="131" y="26"/>
                  </a:cubicBezTo>
                  <a:cubicBezTo>
                    <a:pt x="196" y="26"/>
                    <a:pt x="261" y="52"/>
                    <a:pt x="313" y="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2295;p60"/>
            <p:cNvSpPr/>
            <p:nvPr/>
          </p:nvSpPr>
          <p:spPr>
            <a:xfrm>
              <a:off x="4407539" y="3985797"/>
              <a:ext cx="15589" cy="772"/>
            </a:xfrm>
            <a:custGeom>
              <a:avLst/>
              <a:gdLst/>
              <a:ahLst/>
              <a:cxnLst/>
              <a:rect l="l" t="t" r="r" b="b"/>
              <a:pathLst>
                <a:path w="404" h="20" extrusionOk="0">
                  <a:moveTo>
                    <a:pt x="81" y="0"/>
                  </a:moveTo>
                  <a:cubicBezTo>
                    <a:pt x="54" y="0"/>
                    <a:pt x="26" y="2"/>
                    <a:pt x="0" y="6"/>
                  </a:cubicBezTo>
                  <a:lnTo>
                    <a:pt x="104" y="19"/>
                  </a:lnTo>
                  <a:lnTo>
                    <a:pt x="117" y="19"/>
                  </a:lnTo>
                  <a:cubicBezTo>
                    <a:pt x="163" y="13"/>
                    <a:pt x="212" y="9"/>
                    <a:pt x="261" y="9"/>
                  </a:cubicBezTo>
                  <a:cubicBezTo>
                    <a:pt x="267" y="9"/>
                    <a:pt x="273" y="10"/>
                    <a:pt x="279" y="10"/>
                  </a:cubicBezTo>
                  <a:lnTo>
                    <a:pt x="279" y="10"/>
                  </a:lnTo>
                  <a:lnTo>
                    <a:pt x="235" y="6"/>
                  </a:lnTo>
                  <a:cubicBezTo>
                    <a:pt x="191" y="6"/>
                    <a:pt x="136" y="0"/>
                    <a:pt x="81" y="0"/>
                  </a:cubicBezTo>
                  <a:close/>
                  <a:moveTo>
                    <a:pt x="279" y="10"/>
                  </a:moveTo>
                  <a:lnTo>
                    <a:pt x="404" y="19"/>
                  </a:lnTo>
                  <a:cubicBezTo>
                    <a:pt x="364" y="14"/>
                    <a:pt x="321" y="10"/>
                    <a:pt x="279" y="1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2296;p60"/>
            <p:cNvSpPr/>
            <p:nvPr/>
          </p:nvSpPr>
          <p:spPr>
            <a:xfrm>
              <a:off x="4526006" y="4001078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2297;p60"/>
            <p:cNvSpPr/>
            <p:nvPr/>
          </p:nvSpPr>
          <p:spPr>
            <a:xfrm>
              <a:off x="4459749" y="3990042"/>
              <a:ext cx="11075" cy="1582"/>
            </a:xfrm>
            <a:custGeom>
              <a:avLst/>
              <a:gdLst/>
              <a:ahLst/>
              <a:cxnLst/>
              <a:rect l="l" t="t" r="r" b="b"/>
              <a:pathLst>
                <a:path w="287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35"/>
                    <a:pt x="110" y="41"/>
                    <a:pt x="166" y="41"/>
                  </a:cubicBezTo>
                  <a:cubicBezTo>
                    <a:pt x="194" y="41"/>
                    <a:pt x="221" y="39"/>
                    <a:pt x="247" y="39"/>
                  </a:cubicBezTo>
                  <a:lnTo>
                    <a:pt x="286" y="39"/>
                  </a:lnTo>
                  <a:lnTo>
                    <a:pt x="234" y="26"/>
                  </a:lnTo>
                  <a:cubicBezTo>
                    <a:pt x="215" y="33"/>
                    <a:pt x="195" y="36"/>
                    <a:pt x="177" y="36"/>
                  </a:cubicBezTo>
                  <a:cubicBezTo>
                    <a:pt x="160" y="36"/>
                    <a:pt x="143" y="33"/>
                    <a:pt x="130" y="26"/>
                  </a:cubicBezTo>
                  <a:lnTo>
                    <a:pt x="104" y="26"/>
                  </a:lnTo>
                  <a:lnTo>
                    <a:pt x="5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2298;p60"/>
            <p:cNvSpPr/>
            <p:nvPr/>
          </p:nvSpPr>
          <p:spPr>
            <a:xfrm>
              <a:off x="4335764" y="4142621"/>
              <a:ext cx="95890" cy="64055"/>
            </a:xfrm>
            <a:custGeom>
              <a:avLst/>
              <a:gdLst/>
              <a:ahLst/>
              <a:cxnLst/>
              <a:rect l="l" t="t" r="r" b="b"/>
              <a:pathLst>
                <a:path w="2485" h="1660" extrusionOk="0">
                  <a:moveTo>
                    <a:pt x="2251" y="1"/>
                  </a:moveTo>
                  <a:cubicBezTo>
                    <a:pt x="2134" y="1"/>
                    <a:pt x="2108" y="92"/>
                    <a:pt x="2108" y="196"/>
                  </a:cubicBezTo>
                  <a:lnTo>
                    <a:pt x="2108" y="261"/>
                  </a:lnTo>
                  <a:cubicBezTo>
                    <a:pt x="2223" y="826"/>
                    <a:pt x="1793" y="1341"/>
                    <a:pt x="1218" y="1341"/>
                  </a:cubicBezTo>
                  <a:cubicBezTo>
                    <a:pt x="1211" y="1341"/>
                    <a:pt x="1204" y="1341"/>
                    <a:pt x="1197" y="1341"/>
                  </a:cubicBezTo>
                  <a:cubicBezTo>
                    <a:pt x="872" y="1341"/>
                    <a:pt x="586" y="1146"/>
                    <a:pt x="468" y="846"/>
                  </a:cubicBezTo>
                  <a:cubicBezTo>
                    <a:pt x="377" y="651"/>
                    <a:pt x="325" y="430"/>
                    <a:pt x="325" y="209"/>
                  </a:cubicBezTo>
                  <a:cubicBezTo>
                    <a:pt x="325" y="100"/>
                    <a:pt x="281" y="25"/>
                    <a:pt x="181" y="25"/>
                  </a:cubicBezTo>
                  <a:cubicBezTo>
                    <a:pt x="173" y="25"/>
                    <a:pt x="165" y="26"/>
                    <a:pt x="156" y="27"/>
                  </a:cubicBezTo>
                  <a:cubicBezTo>
                    <a:pt x="39" y="27"/>
                    <a:pt x="13" y="105"/>
                    <a:pt x="0" y="209"/>
                  </a:cubicBezTo>
                  <a:lnTo>
                    <a:pt x="0" y="274"/>
                  </a:lnTo>
                  <a:cubicBezTo>
                    <a:pt x="0" y="495"/>
                    <a:pt x="52" y="716"/>
                    <a:pt x="143" y="924"/>
                  </a:cubicBezTo>
                  <a:cubicBezTo>
                    <a:pt x="306" y="1361"/>
                    <a:pt x="731" y="1654"/>
                    <a:pt x="1202" y="1654"/>
                  </a:cubicBezTo>
                  <a:cubicBezTo>
                    <a:pt x="1222" y="1654"/>
                    <a:pt x="1242" y="1654"/>
                    <a:pt x="1262" y="1653"/>
                  </a:cubicBezTo>
                  <a:cubicBezTo>
                    <a:pt x="1304" y="1657"/>
                    <a:pt x="1345" y="1659"/>
                    <a:pt x="1384" y="1659"/>
                  </a:cubicBezTo>
                  <a:cubicBezTo>
                    <a:pt x="1815" y="1659"/>
                    <a:pt x="2125" y="1405"/>
                    <a:pt x="2316" y="976"/>
                  </a:cubicBezTo>
                  <a:cubicBezTo>
                    <a:pt x="2446" y="729"/>
                    <a:pt x="2485" y="443"/>
                    <a:pt x="2433" y="170"/>
                  </a:cubicBezTo>
                  <a:cubicBezTo>
                    <a:pt x="2407" y="66"/>
                    <a:pt x="2355" y="1"/>
                    <a:pt x="2251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2299;p60"/>
            <p:cNvSpPr/>
            <p:nvPr/>
          </p:nvSpPr>
          <p:spPr>
            <a:xfrm>
              <a:off x="4186851" y="4142583"/>
              <a:ext cx="98244" cy="64017"/>
            </a:xfrm>
            <a:custGeom>
              <a:avLst/>
              <a:gdLst/>
              <a:ahLst/>
              <a:cxnLst/>
              <a:rect l="l" t="t" r="r" b="b"/>
              <a:pathLst>
                <a:path w="2546" h="1659" extrusionOk="0">
                  <a:moveTo>
                    <a:pt x="282" y="0"/>
                  </a:moveTo>
                  <a:cubicBezTo>
                    <a:pt x="195" y="0"/>
                    <a:pt x="150" y="63"/>
                    <a:pt x="126" y="158"/>
                  </a:cubicBezTo>
                  <a:cubicBezTo>
                    <a:pt x="1" y="721"/>
                    <a:pt x="369" y="1658"/>
                    <a:pt x="1198" y="1658"/>
                  </a:cubicBezTo>
                  <a:cubicBezTo>
                    <a:pt x="1230" y="1658"/>
                    <a:pt x="1263" y="1657"/>
                    <a:pt x="1297" y="1654"/>
                  </a:cubicBezTo>
                  <a:lnTo>
                    <a:pt x="1557" y="1654"/>
                  </a:lnTo>
                  <a:cubicBezTo>
                    <a:pt x="1596" y="1654"/>
                    <a:pt x="1635" y="1641"/>
                    <a:pt x="1674" y="1628"/>
                  </a:cubicBezTo>
                  <a:cubicBezTo>
                    <a:pt x="2194" y="1446"/>
                    <a:pt x="2441" y="1029"/>
                    <a:pt x="2532" y="444"/>
                  </a:cubicBezTo>
                  <a:cubicBezTo>
                    <a:pt x="2545" y="353"/>
                    <a:pt x="2545" y="249"/>
                    <a:pt x="2532" y="145"/>
                  </a:cubicBezTo>
                  <a:cubicBezTo>
                    <a:pt x="2521" y="75"/>
                    <a:pt x="2467" y="26"/>
                    <a:pt x="2400" y="26"/>
                  </a:cubicBezTo>
                  <a:cubicBezTo>
                    <a:pt x="2392" y="26"/>
                    <a:pt x="2384" y="26"/>
                    <a:pt x="2376" y="28"/>
                  </a:cubicBezTo>
                  <a:cubicBezTo>
                    <a:pt x="2298" y="28"/>
                    <a:pt x="2233" y="80"/>
                    <a:pt x="2220" y="158"/>
                  </a:cubicBezTo>
                  <a:cubicBezTo>
                    <a:pt x="2220" y="184"/>
                    <a:pt x="2220" y="223"/>
                    <a:pt x="2220" y="249"/>
                  </a:cubicBezTo>
                  <a:cubicBezTo>
                    <a:pt x="2220" y="496"/>
                    <a:pt x="2155" y="743"/>
                    <a:pt x="2025" y="951"/>
                  </a:cubicBezTo>
                  <a:cubicBezTo>
                    <a:pt x="1857" y="1217"/>
                    <a:pt x="1582" y="1344"/>
                    <a:pt x="1307" y="1344"/>
                  </a:cubicBezTo>
                  <a:cubicBezTo>
                    <a:pt x="963" y="1344"/>
                    <a:pt x="620" y="1145"/>
                    <a:pt x="490" y="769"/>
                  </a:cubicBezTo>
                  <a:cubicBezTo>
                    <a:pt x="425" y="587"/>
                    <a:pt x="412" y="392"/>
                    <a:pt x="438" y="210"/>
                  </a:cubicBezTo>
                  <a:cubicBezTo>
                    <a:pt x="477" y="106"/>
                    <a:pt x="412" y="15"/>
                    <a:pt x="308" y="2"/>
                  </a:cubicBezTo>
                  <a:cubicBezTo>
                    <a:pt x="299" y="1"/>
                    <a:pt x="291" y="0"/>
                    <a:pt x="282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2300;p60"/>
            <p:cNvSpPr/>
            <p:nvPr/>
          </p:nvSpPr>
          <p:spPr>
            <a:xfrm>
              <a:off x="4270010" y="4214203"/>
              <a:ext cx="82847" cy="58576"/>
            </a:xfrm>
            <a:custGeom>
              <a:avLst/>
              <a:gdLst/>
              <a:ahLst/>
              <a:cxnLst/>
              <a:rect l="l" t="t" r="r" b="b"/>
              <a:pathLst>
                <a:path w="2147" h="1518" extrusionOk="0">
                  <a:moveTo>
                    <a:pt x="1968" y="0"/>
                  </a:moveTo>
                  <a:cubicBezTo>
                    <a:pt x="1955" y="0"/>
                    <a:pt x="1940" y="2"/>
                    <a:pt x="1925" y="6"/>
                  </a:cubicBezTo>
                  <a:cubicBezTo>
                    <a:pt x="1821" y="19"/>
                    <a:pt x="1782" y="97"/>
                    <a:pt x="1795" y="240"/>
                  </a:cubicBezTo>
                  <a:cubicBezTo>
                    <a:pt x="1834" y="448"/>
                    <a:pt x="1795" y="669"/>
                    <a:pt x="1678" y="852"/>
                  </a:cubicBezTo>
                  <a:cubicBezTo>
                    <a:pt x="1544" y="1066"/>
                    <a:pt x="1287" y="1201"/>
                    <a:pt x="1055" y="1201"/>
                  </a:cubicBezTo>
                  <a:cubicBezTo>
                    <a:pt x="950" y="1201"/>
                    <a:pt x="849" y="1173"/>
                    <a:pt x="768" y="1112"/>
                  </a:cubicBezTo>
                  <a:cubicBezTo>
                    <a:pt x="546" y="982"/>
                    <a:pt x="403" y="773"/>
                    <a:pt x="364" y="526"/>
                  </a:cubicBezTo>
                  <a:cubicBezTo>
                    <a:pt x="351" y="422"/>
                    <a:pt x="338" y="318"/>
                    <a:pt x="325" y="214"/>
                  </a:cubicBezTo>
                  <a:cubicBezTo>
                    <a:pt x="299" y="136"/>
                    <a:pt x="228" y="97"/>
                    <a:pt x="158" y="97"/>
                  </a:cubicBezTo>
                  <a:cubicBezTo>
                    <a:pt x="88" y="97"/>
                    <a:pt x="20" y="136"/>
                    <a:pt x="0" y="214"/>
                  </a:cubicBezTo>
                  <a:cubicBezTo>
                    <a:pt x="0" y="279"/>
                    <a:pt x="0" y="344"/>
                    <a:pt x="13" y="409"/>
                  </a:cubicBezTo>
                  <a:cubicBezTo>
                    <a:pt x="39" y="760"/>
                    <a:pt x="208" y="1099"/>
                    <a:pt x="481" y="1320"/>
                  </a:cubicBezTo>
                  <a:cubicBezTo>
                    <a:pt x="625" y="1437"/>
                    <a:pt x="794" y="1502"/>
                    <a:pt x="976" y="1515"/>
                  </a:cubicBezTo>
                  <a:cubicBezTo>
                    <a:pt x="998" y="1516"/>
                    <a:pt x="1021" y="1517"/>
                    <a:pt x="1043" y="1517"/>
                  </a:cubicBezTo>
                  <a:cubicBezTo>
                    <a:pt x="1650" y="1517"/>
                    <a:pt x="2146" y="1011"/>
                    <a:pt x="2133" y="383"/>
                  </a:cubicBezTo>
                  <a:cubicBezTo>
                    <a:pt x="2120" y="318"/>
                    <a:pt x="2120" y="253"/>
                    <a:pt x="2107" y="188"/>
                  </a:cubicBezTo>
                  <a:cubicBezTo>
                    <a:pt x="2096" y="66"/>
                    <a:pt x="2047" y="0"/>
                    <a:pt x="196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2301;p60"/>
            <p:cNvSpPr/>
            <p:nvPr/>
          </p:nvSpPr>
          <p:spPr>
            <a:xfrm>
              <a:off x="4383923" y="4234616"/>
              <a:ext cx="52247" cy="26818"/>
            </a:xfrm>
            <a:custGeom>
              <a:avLst/>
              <a:gdLst/>
              <a:ahLst/>
              <a:cxnLst/>
              <a:rect l="l" t="t" r="r" b="b"/>
              <a:pathLst>
                <a:path w="1354" h="695" extrusionOk="0">
                  <a:moveTo>
                    <a:pt x="791" y="1"/>
                  </a:moveTo>
                  <a:cubicBezTo>
                    <a:pt x="749" y="1"/>
                    <a:pt x="707" y="4"/>
                    <a:pt x="664" y="10"/>
                  </a:cubicBezTo>
                  <a:cubicBezTo>
                    <a:pt x="625" y="7"/>
                    <a:pt x="587" y="5"/>
                    <a:pt x="550" y="5"/>
                  </a:cubicBezTo>
                  <a:cubicBezTo>
                    <a:pt x="437" y="5"/>
                    <a:pt x="329" y="20"/>
                    <a:pt x="222" y="49"/>
                  </a:cubicBezTo>
                  <a:cubicBezTo>
                    <a:pt x="131" y="101"/>
                    <a:pt x="40" y="153"/>
                    <a:pt x="27" y="257"/>
                  </a:cubicBezTo>
                  <a:cubicBezTo>
                    <a:pt x="1" y="375"/>
                    <a:pt x="53" y="505"/>
                    <a:pt x="157" y="557"/>
                  </a:cubicBezTo>
                  <a:cubicBezTo>
                    <a:pt x="326" y="648"/>
                    <a:pt x="514" y="694"/>
                    <a:pt x="705" y="694"/>
                  </a:cubicBezTo>
                  <a:cubicBezTo>
                    <a:pt x="867" y="694"/>
                    <a:pt x="1030" y="661"/>
                    <a:pt x="1185" y="596"/>
                  </a:cubicBezTo>
                  <a:cubicBezTo>
                    <a:pt x="1289" y="557"/>
                    <a:pt x="1354" y="440"/>
                    <a:pt x="1328" y="323"/>
                  </a:cubicBezTo>
                  <a:cubicBezTo>
                    <a:pt x="1328" y="218"/>
                    <a:pt x="1263" y="127"/>
                    <a:pt x="1159" y="88"/>
                  </a:cubicBezTo>
                  <a:cubicBezTo>
                    <a:pt x="1042" y="30"/>
                    <a:pt x="917" y="1"/>
                    <a:pt x="791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2302;p60"/>
            <p:cNvSpPr/>
            <p:nvPr/>
          </p:nvSpPr>
          <p:spPr>
            <a:xfrm>
              <a:off x="4195186" y="4233729"/>
              <a:ext cx="47733" cy="24542"/>
            </a:xfrm>
            <a:custGeom>
              <a:avLst/>
              <a:gdLst/>
              <a:ahLst/>
              <a:cxnLst/>
              <a:rect l="l" t="t" r="r" b="b"/>
              <a:pathLst>
                <a:path w="1237" h="636" extrusionOk="0">
                  <a:moveTo>
                    <a:pt x="650" y="0"/>
                  </a:moveTo>
                  <a:cubicBezTo>
                    <a:pt x="521" y="0"/>
                    <a:pt x="394" y="23"/>
                    <a:pt x="274" y="72"/>
                  </a:cubicBezTo>
                  <a:cubicBezTo>
                    <a:pt x="1" y="124"/>
                    <a:pt x="1" y="502"/>
                    <a:pt x="274" y="567"/>
                  </a:cubicBezTo>
                  <a:cubicBezTo>
                    <a:pt x="371" y="610"/>
                    <a:pt x="486" y="635"/>
                    <a:pt x="596" y="635"/>
                  </a:cubicBezTo>
                  <a:cubicBezTo>
                    <a:pt x="619" y="635"/>
                    <a:pt x="642" y="634"/>
                    <a:pt x="664" y="632"/>
                  </a:cubicBezTo>
                  <a:lnTo>
                    <a:pt x="898" y="632"/>
                  </a:lnTo>
                  <a:cubicBezTo>
                    <a:pt x="1055" y="619"/>
                    <a:pt x="1198" y="515"/>
                    <a:pt x="1237" y="346"/>
                  </a:cubicBezTo>
                  <a:cubicBezTo>
                    <a:pt x="1224" y="202"/>
                    <a:pt x="1120" y="72"/>
                    <a:pt x="977" y="46"/>
                  </a:cubicBezTo>
                  <a:cubicBezTo>
                    <a:pt x="869" y="17"/>
                    <a:pt x="759" y="0"/>
                    <a:pt x="650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2303;p60"/>
            <p:cNvSpPr/>
            <p:nvPr/>
          </p:nvSpPr>
          <p:spPr>
            <a:xfrm>
              <a:off x="4329745" y="3983019"/>
              <a:ext cx="7563" cy="540"/>
            </a:xfrm>
            <a:custGeom>
              <a:avLst/>
              <a:gdLst/>
              <a:ahLst/>
              <a:cxnLst/>
              <a:rect l="l" t="t" r="r" b="b"/>
              <a:pathLst>
                <a:path w="196" h="14" extrusionOk="0">
                  <a:moveTo>
                    <a:pt x="39" y="0"/>
                  </a:moveTo>
                  <a:lnTo>
                    <a:pt x="0" y="13"/>
                  </a:lnTo>
                  <a:lnTo>
                    <a:pt x="195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2304;p60"/>
            <p:cNvSpPr/>
            <p:nvPr/>
          </p:nvSpPr>
          <p:spPr>
            <a:xfrm>
              <a:off x="4390483" y="3984022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0" y="0"/>
                  </a:moveTo>
                  <a:lnTo>
                    <a:pt x="39" y="13"/>
                  </a:lnTo>
                  <a:cubicBezTo>
                    <a:pt x="26" y="0"/>
                    <a:pt x="26" y="0"/>
                    <a:pt x="1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2305;p60"/>
            <p:cNvSpPr/>
            <p:nvPr/>
          </p:nvSpPr>
          <p:spPr>
            <a:xfrm>
              <a:off x="4258433" y="3983520"/>
              <a:ext cx="139108" cy="2547"/>
            </a:xfrm>
            <a:custGeom>
              <a:avLst/>
              <a:gdLst/>
              <a:ahLst/>
              <a:cxnLst/>
              <a:rect l="l" t="t" r="r" b="b"/>
              <a:pathLst>
                <a:path w="3605" h="66" extrusionOk="0">
                  <a:moveTo>
                    <a:pt x="1835" y="0"/>
                  </a:moveTo>
                  <a:cubicBezTo>
                    <a:pt x="1250" y="13"/>
                    <a:pt x="651" y="26"/>
                    <a:pt x="66" y="52"/>
                  </a:cubicBezTo>
                  <a:lnTo>
                    <a:pt x="40" y="52"/>
                  </a:lnTo>
                  <a:lnTo>
                    <a:pt x="1" y="65"/>
                  </a:lnTo>
                  <a:cubicBezTo>
                    <a:pt x="157" y="65"/>
                    <a:pt x="339" y="65"/>
                    <a:pt x="508" y="52"/>
                  </a:cubicBezTo>
                  <a:cubicBezTo>
                    <a:pt x="792" y="42"/>
                    <a:pt x="1077" y="23"/>
                    <a:pt x="1361" y="23"/>
                  </a:cubicBezTo>
                  <a:cubicBezTo>
                    <a:pt x="1428" y="23"/>
                    <a:pt x="1495" y="24"/>
                    <a:pt x="1562" y="26"/>
                  </a:cubicBezTo>
                  <a:cubicBezTo>
                    <a:pt x="2238" y="39"/>
                    <a:pt x="2928" y="13"/>
                    <a:pt x="3604" y="65"/>
                  </a:cubicBezTo>
                  <a:cubicBezTo>
                    <a:pt x="3565" y="13"/>
                    <a:pt x="3513" y="39"/>
                    <a:pt x="3461" y="26"/>
                  </a:cubicBezTo>
                  <a:lnTo>
                    <a:pt x="3422" y="13"/>
                  </a:lnTo>
                  <a:lnTo>
                    <a:pt x="3396" y="39"/>
                  </a:lnTo>
                  <a:cubicBezTo>
                    <a:pt x="3266" y="30"/>
                    <a:pt x="3137" y="27"/>
                    <a:pt x="3007" y="27"/>
                  </a:cubicBezTo>
                  <a:cubicBezTo>
                    <a:pt x="2865" y="27"/>
                    <a:pt x="2723" y="30"/>
                    <a:pt x="2581" y="30"/>
                  </a:cubicBezTo>
                  <a:cubicBezTo>
                    <a:pt x="2502" y="30"/>
                    <a:pt x="2422" y="29"/>
                    <a:pt x="2342" y="26"/>
                  </a:cubicBezTo>
                  <a:lnTo>
                    <a:pt x="2303" y="0"/>
                  </a:lnTo>
                  <a:cubicBezTo>
                    <a:pt x="2258" y="7"/>
                    <a:pt x="2216" y="10"/>
                    <a:pt x="2173" y="10"/>
                  </a:cubicBezTo>
                  <a:cubicBezTo>
                    <a:pt x="2131" y="10"/>
                    <a:pt x="2089" y="7"/>
                    <a:pt x="204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2306;p60"/>
            <p:cNvSpPr/>
            <p:nvPr/>
          </p:nvSpPr>
          <p:spPr>
            <a:xfrm>
              <a:off x="4312650" y="3983019"/>
              <a:ext cx="18638" cy="540"/>
            </a:xfrm>
            <a:custGeom>
              <a:avLst/>
              <a:gdLst/>
              <a:ahLst/>
              <a:cxnLst/>
              <a:rect l="l" t="t" r="r" b="b"/>
              <a:pathLst>
                <a:path w="483" h="14" extrusionOk="0">
                  <a:moveTo>
                    <a:pt x="456" y="0"/>
                  </a:moveTo>
                  <a:cubicBezTo>
                    <a:pt x="300" y="0"/>
                    <a:pt x="144" y="0"/>
                    <a:pt x="1" y="13"/>
                  </a:cubicBezTo>
                  <a:lnTo>
                    <a:pt x="443" y="13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2307;p60"/>
            <p:cNvSpPr/>
            <p:nvPr/>
          </p:nvSpPr>
          <p:spPr>
            <a:xfrm>
              <a:off x="4270511" y="3983636"/>
              <a:ext cx="16091" cy="926"/>
            </a:xfrm>
            <a:custGeom>
              <a:avLst/>
              <a:gdLst/>
              <a:ahLst/>
              <a:cxnLst/>
              <a:rect l="l" t="t" r="r" b="b"/>
              <a:pathLst>
                <a:path w="417" h="24" extrusionOk="0">
                  <a:moveTo>
                    <a:pt x="260" y="0"/>
                  </a:moveTo>
                  <a:cubicBezTo>
                    <a:pt x="208" y="0"/>
                    <a:pt x="156" y="4"/>
                    <a:pt x="104" y="10"/>
                  </a:cubicBezTo>
                  <a:lnTo>
                    <a:pt x="0" y="23"/>
                  </a:lnTo>
                  <a:lnTo>
                    <a:pt x="416" y="10"/>
                  </a:lnTo>
                  <a:cubicBezTo>
                    <a:pt x="364" y="4"/>
                    <a:pt x="312" y="0"/>
                    <a:pt x="260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2308;p60"/>
            <p:cNvSpPr/>
            <p:nvPr/>
          </p:nvSpPr>
          <p:spPr>
            <a:xfrm>
              <a:off x="4386470" y="3984022"/>
              <a:ext cx="4553" cy="39"/>
            </a:xfrm>
            <a:custGeom>
              <a:avLst/>
              <a:gdLst/>
              <a:ahLst/>
              <a:cxnLst/>
              <a:rect l="l" t="t" r="r" b="b"/>
              <a:pathLst>
                <a:path w="118" h="1" extrusionOk="0">
                  <a:moveTo>
                    <a:pt x="117" y="0"/>
                  </a:moveTo>
                  <a:lnTo>
                    <a:pt x="0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2309;p60"/>
            <p:cNvSpPr/>
            <p:nvPr/>
          </p:nvSpPr>
          <p:spPr>
            <a:xfrm>
              <a:off x="4259938" y="3984022"/>
              <a:ext cx="69342" cy="2045"/>
            </a:xfrm>
            <a:custGeom>
              <a:avLst/>
              <a:gdLst/>
              <a:ahLst/>
              <a:cxnLst/>
              <a:rect l="l" t="t" r="r" b="b"/>
              <a:pathLst>
                <a:path w="1797" h="53" extrusionOk="0">
                  <a:moveTo>
                    <a:pt x="1367" y="0"/>
                  </a:moveTo>
                  <a:cubicBezTo>
                    <a:pt x="1256" y="0"/>
                    <a:pt x="1146" y="4"/>
                    <a:pt x="1036" y="7"/>
                  </a:cubicBezTo>
                  <a:lnTo>
                    <a:pt x="1036" y="7"/>
                  </a:lnTo>
                  <a:cubicBezTo>
                    <a:pt x="1288" y="3"/>
                    <a:pt x="1541" y="0"/>
                    <a:pt x="1796" y="0"/>
                  </a:cubicBezTo>
                  <a:close/>
                  <a:moveTo>
                    <a:pt x="1036" y="7"/>
                  </a:moveTo>
                  <a:cubicBezTo>
                    <a:pt x="947" y="9"/>
                    <a:pt x="859" y="11"/>
                    <a:pt x="771" y="13"/>
                  </a:cubicBezTo>
                  <a:lnTo>
                    <a:pt x="771" y="13"/>
                  </a:lnTo>
                  <a:cubicBezTo>
                    <a:pt x="859" y="13"/>
                    <a:pt x="947" y="10"/>
                    <a:pt x="1036" y="7"/>
                  </a:cubicBezTo>
                  <a:close/>
                  <a:moveTo>
                    <a:pt x="771" y="13"/>
                  </a:moveTo>
                  <a:cubicBezTo>
                    <a:pt x="761" y="13"/>
                    <a:pt x="752" y="13"/>
                    <a:pt x="742" y="13"/>
                  </a:cubicBezTo>
                  <a:lnTo>
                    <a:pt x="690" y="13"/>
                  </a:lnTo>
                  <a:lnTo>
                    <a:pt x="274" y="26"/>
                  </a:lnTo>
                  <a:cubicBezTo>
                    <a:pt x="207" y="26"/>
                    <a:pt x="139" y="26"/>
                    <a:pt x="72" y="37"/>
                  </a:cubicBezTo>
                  <a:lnTo>
                    <a:pt x="72" y="37"/>
                  </a:lnTo>
                  <a:cubicBezTo>
                    <a:pt x="306" y="27"/>
                    <a:pt x="539" y="19"/>
                    <a:pt x="771" y="13"/>
                  </a:cubicBezTo>
                  <a:close/>
                  <a:moveTo>
                    <a:pt x="72" y="37"/>
                  </a:moveTo>
                  <a:cubicBezTo>
                    <a:pt x="53" y="38"/>
                    <a:pt x="33" y="38"/>
                    <a:pt x="14" y="39"/>
                  </a:cubicBezTo>
                  <a:lnTo>
                    <a:pt x="1" y="52"/>
                  </a:lnTo>
                  <a:cubicBezTo>
                    <a:pt x="25" y="45"/>
                    <a:pt x="48" y="40"/>
                    <a:pt x="72" y="37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2310;p60"/>
            <p:cNvSpPr/>
            <p:nvPr/>
          </p:nvSpPr>
          <p:spPr>
            <a:xfrm>
              <a:off x="4347302" y="3984022"/>
              <a:ext cx="43218" cy="1042"/>
            </a:xfrm>
            <a:custGeom>
              <a:avLst/>
              <a:gdLst/>
              <a:ahLst/>
              <a:cxnLst/>
              <a:rect l="l" t="t" r="r" b="b"/>
              <a:pathLst>
                <a:path w="1120" h="27" extrusionOk="0">
                  <a:moveTo>
                    <a:pt x="0" y="0"/>
                  </a:moveTo>
                  <a:lnTo>
                    <a:pt x="39" y="13"/>
                  </a:lnTo>
                  <a:cubicBezTo>
                    <a:pt x="215" y="13"/>
                    <a:pt x="391" y="10"/>
                    <a:pt x="566" y="10"/>
                  </a:cubicBezTo>
                  <a:cubicBezTo>
                    <a:pt x="742" y="10"/>
                    <a:pt x="917" y="13"/>
                    <a:pt x="1093" y="26"/>
                  </a:cubicBezTo>
                  <a:lnTo>
                    <a:pt x="1119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2311;p60"/>
            <p:cNvSpPr/>
            <p:nvPr/>
          </p:nvSpPr>
          <p:spPr>
            <a:xfrm>
              <a:off x="4224822" y="3986029"/>
              <a:ext cx="31642" cy="2045"/>
            </a:xfrm>
            <a:custGeom>
              <a:avLst/>
              <a:gdLst/>
              <a:ahLst/>
              <a:cxnLst/>
              <a:rect l="l" t="t" r="r" b="b"/>
              <a:pathLst>
                <a:path w="820" h="53" extrusionOk="0">
                  <a:moveTo>
                    <a:pt x="820" y="0"/>
                  </a:moveTo>
                  <a:cubicBezTo>
                    <a:pt x="586" y="0"/>
                    <a:pt x="365" y="26"/>
                    <a:pt x="143" y="39"/>
                  </a:cubicBezTo>
                  <a:lnTo>
                    <a:pt x="39" y="39"/>
                  </a:lnTo>
                  <a:lnTo>
                    <a:pt x="0" y="52"/>
                  </a:lnTo>
                  <a:cubicBezTo>
                    <a:pt x="274" y="52"/>
                    <a:pt x="547" y="39"/>
                    <a:pt x="820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2312;p60"/>
            <p:cNvSpPr/>
            <p:nvPr/>
          </p:nvSpPr>
          <p:spPr>
            <a:xfrm>
              <a:off x="4240875" y="3985527"/>
              <a:ext cx="5557" cy="540"/>
            </a:xfrm>
            <a:custGeom>
              <a:avLst/>
              <a:gdLst/>
              <a:ahLst/>
              <a:cxnLst/>
              <a:rect l="l" t="t" r="r" b="b"/>
              <a:pathLst>
                <a:path w="144" h="14" extrusionOk="0">
                  <a:moveTo>
                    <a:pt x="144" y="0"/>
                  </a:moveTo>
                  <a:cubicBezTo>
                    <a:pt x="118" y="0"/>
                    <a:pt x="95" y="3"/>
                    <a:pt x="72" y="7"/>
                  </a:cubicBezTo>
                  <a:lnTo>
                    <a:pt x="144" y="0"/>
                  </a:lnTo>
                  <a:close/>
                  <a:moveTo>
                    <a:pt x="72" y="7"/>
                  </a:moveTo>
                  <a:lnTo>
                    <a:pt x="1" y="13"/>
                  </a:lnTo>
                  <a:cubicBezTo>
                    <a:pt x="27" y="13"/>
                    <a:pt x="49" y="10"/>
                    <a:pt x="72" y="7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2313;p60"/>
            <p:cNvSpPr/>
            <p:nvPr/>
          </p:nvSpPr>
          <p:spPr>
            <a:xfrm>
              <a:off x="4226327" y="3985527"/>
              <a:ext cx="30137" cy="2045"/>
            </a:xfrm>
            <a:custGeom>
              <a:avLst/>
              <a:gdLst/>
              <a:ahLst/>
              <a:cxnLst/>
              <a:rect l="l" t="t" r="r" b="b"/>
              <a:pathLst>
                <a:path w="781" h="53" extrusionOk="0">
                  <a:moveTo>
                    <a:pt x="521" y="0"/>
                  </a:moveTo>
                  <a:lnTo>
                    <a:pt x="365" y="13"/>
                  </a:lnTo>
                  <a:cubicBezTo>
                    <a:pt x="248" y="26"/>
                    <a:pt x="130" y="26"/>
                    <a:pt x="0" y="52"/>
                  </a:cubicBezTo>
                  <a:lnTo>
                    <a:pt x="104" y="52"/>
                  </a:lnTo>
                  <a:cubicBezTo>
                    <a:pt x="326" y="39"/>
                    <a:pt x="560" y="26"/>
                    <a:pt x="781" y="13"/>
                  </a:cubicBezTo>
                  <a:cubicBezTo>
                    <a:pt x="690" y="13"/>
                    <a:pt x="599" y="0"/>
                    <a:pt x="521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314;p60"/>
            <p:cNvSpPr/>
            <p:nvPr/>
          </p:nvSpPr>
          <p:spPr>
            <a:xfrm>
              <a:off x="4197695" y="3988035"/>
              <a:ext cx="27166" cy="3048"/>
            </a:xfrm>
            <a:custGeom>
              <a:avLst/>
              <a:gdLst/>
              <a:ahLst/>
              <a:cxnLst/>
              <a:rect l="l" t="t" r="r" b="b"/>
              <a:pathLst>
                <a:path w="704" h="79" extrusionOk="0">
                  <a:moveTo>
                    <a:pt x="703" y="0"/>
                  </a:moveTo>
                  <a:lnTo>
                    <a:pt x="703" y="0"/>
                  </a:lnTo>
                  <a:cubicBezTo>
                    <a:pt x="469" y="39"/>
                    <a:pt x="235" y="26"/>
                    <a:pt x="1" y="78"/>
                  </a:cubicBezTo>
                  <a:cubicBezTo>
                    <a:pt x="235" y="78"/>
                    <a:pt x="469" y="52"/>
                    <a:pt x="70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315;p60"/>
            <p:cNvSpPr/>
            <p:nvPr/>
          </p:nvSpPr>
          <p:spPr>
            <a:xfrm>
              <a:off x="4200704" y="3989154"/>
              <a:ext cx="2585" cy="424"/>
            </a:xfrm>
            <a:custGeom>
              <a:avLst/>
              <a:gdLst/>
              <a:ahLst/>
              <a:cxnLst/>
              <a:rect l="l" t="t" r="r" b="b"/>
              <a:pathLst>
                <a:path w="67" h="11" extrusionOk="0">
                  <a:moveTo>
                    <a:pt x="34" y="1"/>
                  </a:moveTo>
                  <a:cubicBezTo>
                    <a:pt x="24" y="1"/>
                    <a:pt x="14" y="4"/>
                    <a:pt x="1" y="10"/>
                  </a:cubicBezTo>
                  <a:lnTo>
                    <a:pt x="66" y="10"/>
                  </a:lnTo>
                  <a:cubicBezTo>
                    <a:pt x="53" y="4"/>
                    <a:pt x="43" y="1"/>
                    <a:pt x="34" y="1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316;p60"/>
            <p:cNvSpPr/>
            <p:nvPr/>
          </p:nvSpPr>
          <p:spPr>
            <a:xfrm>
              <a:off x="4197695" y="3987958"/>
              <a:ext cx="27166" cy="3126"/>
            </a:xfrm>
            <a:custGeom>
              <a:avLst/>
              <a:gdLst/>
              <a:ahLst/>
              <a:cxnLst/>
              <a:rect l="l" t="t" r="r" b="b"/>
              <a:pathLst>
                <a:path w="704" h="81" extrusionOk="0">
                  <a:moveTo>
                    <a:pt x="643" y="0"/>
                  </a:moveTo>
                  <a:cubicBezTo>
                    <a:pt x="481" y="0"/>
                    <a:pt x="317" y="41"/>
                    <a:pt x="144" y="41"/>
                  </a:cubicBezTo>
                  <a:lnTo>
                    <a:pt x="79" y="41"/>
                  </a:lnTo>
                  <a:cubicBezTo>
                    <a:pt x="53" y="41"/>
                    <a:pt x="14" y="54"/>
                    <a:pt x="1" y="80"/>
                  </a:cubicBezTo>
                  <a:cubicBezTo>
                    <a:pt x="235" y="28"/>
                    <a:pt x="469" y="54"/>
                    <a:pt x="703" y="2"/>
                  </a:cubicBezTo>
                  <a:cubicBezTo>
                    <a:pt x="683" y="1"/>
                    <a:pt x="663" y="0"/>
                    <a:pt x="64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317;p60"/>
            <p:cNvSpPr/>
            <p:nvPr/>
          </p:nvSpPr>
          <p:spPr>
            <a:xfrm>
              <a:off x="4390985" y="3983096"/>
              <a:ext cx="8065" cy="1466"/>
            </a:xfrm>
            <a:custGeom>
              <a:avLst/>
              <a:gdLst/>
              <a:ahLst/>
              <a:cxnLst/>
              <a:rect l="l" t="t" r="r" b="b"/>
              <a:pathLst>
                <a:path w="209" h="38" extrusionOk="0">
                  <a:moveTo>
                    <a:pt x="87" y="1"/>
                  </a:moveTo>
                  <a:cubicBezTo>
                    <a:pt x="57" y="1"/>
                    <a:pt x="27" y="8"/>
                    <a:pt x="0" y="24"/>
                  </a:cubicBezTo>
                  <a:cubicBezTo>
                    <a:pt x="26" y="18"/>
                    <a:pt x="55" y="11"/>
                    <a:pt x="81" y="11"/>
                  </a:cubicBezTo>
                  <a:cubicBezTo>
                    <a:pt x="107" y="11"/>
                    <a:pt x="130" y="18"/>
                    <a:pt x="143" y="37"/>
                  </a:cubicBezTo>
                  <a:lnTo>
                    <a:pt x="208" y="37"/>
                  </a:lnTo>
                  <a:cubicBezTo>
                    <a:pt x="170" y="15"/>
                    <a:pt x="128" y="1"/>
                    <a:pt x="87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318;p60"/>
            <p:cNvSpPr/>
            <p:nvPr/>
          </p:nvSpPr>
          <p:spPr>
            <a:xfrm>
              <a:off x="4396503" y="3984524"/>
              <a:ext cx="5055" cy="1543"/>
            </a:xfrm>
            <a:custGeom>
              <a:avLst/>
              <a:gdLst/>
              <a:ahLst/>
              <a:cxnLst/>
              <a:rect l="l" t="t" r="r" b="b"/>
              <a:pathLst>
                <a:path w="131" h="40" extrusionOk="0">
                  <a:moveTo>
                    <a:pt x="0" y="0"/>
                  </a:moveTo>
                  <a:cubicBezTo>
                    <a:pt x="13" y="13"/>
                    <a:pt x="13" y="26"/>
                    <a:pt x="26" y="39"/>
                  </a:cubicBezTo>
                  <a:lnTo>
                    <a:pt x="130" y="39"/>
                  </a:lnTo>
                  <a:cubicBezTo>
                    <a:pt x="117" y="26"/>
                    <a:pt x="91" y="13"/>
                    <a:pt x="65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319;p60"/>
            <p:cNvSpPr/>
            <p:nvPr/>
          </p:nvSpPr>
          <p:spPr>
            <a:xfrm>
              <a:off x="4390985" y="3980896"/>
              <a:ext cx="9570" cy="3666"/>
            </a:xfrm>
            <a:custGeom>
              <a:avLst/>
              <a:gdLst/>
              <a:ahLst/>
              <a:cxnLst/>
              <a:rect l="l" t="t" r="r" b="b"/>
              <a:pathLst>
                <a:path w="248" h="95" extrusionOk="0">
                  <a:moveTo>
                    <a:pt x="68" y="0"/>
                  </a:moveTo>
                  <a:cubicBezTo>
                    <a:pt x="38" y="0"/>
                    <a:pt x="15" y="22"/>
                    <a:pt x="0" y="81"/>
                  </a:cubicBezTo>
                  <a:cubicBezTo>
                    <a:pt x="27" y="65"/>
                    <a:pt x="57" y="58"/>
                    <a:pt x="87" y="58"/>
                  </a:cubicBezTo>
                  <a:cubicBezTo>
                    <a:pt x="128" y="58"/>
                    <a:pt x="170" y="72"/>
                    <a:pt x="208" y="94"/>
                  </a:cubicBezTo>
                  <a:lnTo>
                    <a:pt x="247" y="94"/>
                  </a:lnTo>
                  <a:cubicBezTo>
                    <a:pt x="221" y="68"/>
                    <a:pt x="182" y="42"/>
                    <a:pt x="143" y="29"/>
                  </a:cubicBezTo>
                  <a:cubicBezTo>
                    <a:pt x="115" y="12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320;p60"/>
            <p:cNvSpPr/>
            <p:nvPr/>
          </p:nvSpPr>
          <p:spPr>
            <a:xfrm>
              <a:off x="4399011" y="3984524"/>
              <a:ext cx="2547" cy="1543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0" y="0"/>
                  </a:moveTo>
                  <a:cubicBezTo>
                    <a:pt x="26" y="13"/>
                    <a:pt x="52" y="26"/>
                    <a:pt x="65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321;p60"/>
            <p:cNvSpPr/>
            <p:nvPr/>
          </p:nvSpPr>
          <p:spPr>
            <a:xfrm>
              <a:off x="4390985" y="3983520"/>
              <a:ext cx="5557" cy="1042"/>
            </a:xfrm>
            <a:custGeom>
              <a:avLst/>
              <a:gdLst/>
              <a:ahLst/>
              <a:cxnLst/>
              <a:rect l="l" t="t" r="r" b="b"/>
              <a:pathLst>
                <a:path w="144" h="27" extrusionOk="0">
                  <a:moveTo>
                    <a:pt x="81" y="0"/>
                  </a:moveTo>
                  <a:cubicBezTo>
                    <a:pt x="55" y="0"/>
                    <a:pt x="26" y="7"/>
                    <a:pt x="0" y="13"/>
                  </a:cubicBezTo>
                  <a:cubicBezTo>
                    <a:pt x="13" y="13"/>
                    <a:pt x="13" y="13"/>
                    <a:pt x="26" y="26"/>
                  </a:cubicBezTo>
                  <a:lnTo>
                    <a:pt x="143" y="26"/>
                  </a:lnTo>
                  <a:cubicBezTo>
                    <a:pt x="130" y="7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322;p60"/>
            <p:cNvSpPr/>
            <p:nvPr/>
          </p:nvSpPr>
          <p:spPr>
            <a:xfrm>
              <a:off x="4391988" y="3984524"/>
              <a:ext cx="5557" cy="1543"/>
            </a:xfrm>
            <a:custGeom>
              <a:avLst/>
              <a:gdLst/>
              <a:ahLst/>
              <a:cxnLst/>
              <a:rect l="l" t="t" r="r" b="b"/>
              <a:pathLst>
                <a:path w="144" h="40" extrusionOk="0">
                  <a:moveTo>
                    <a:pt x="0" y="0"/>
                  </a:moveTo>
                  <a:cubicBezTo>
                    <a:pt x="39" y="13"/>
                    <a:pt x="104" y="0"/>
                    <a:pt x="143" y="39"/>
                  </a:cubicBezTo>
                  <a:cubicBezTo>
                    <a:pt x="130" y="26"/>
                    <a:pt x="130" y="13"/>
                    <a:pt x="11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2323;p60"/>
            <p:cNvSpPr/>
            <p:nvPr/>
          </p:nvSpPr>
          <p:spPr>
            <a:xfrm>
              <a:off x="3336321" y="4005709"/>
              <a:ext cx="567776" cy="575070"/>
            </a:xfrm>
            <a:custGeom>
              <a:avLst/>
              <a:gdLst/>
              <a:ahLst/>
              <a:cxnLst/>
              <a:rect l="l" t="t" r="r" b="b"/>
              <a:pathLst>
                <a:path w="14714" h="14903" extrusionOk="0">
                  <a:moveTo>
                    <a:pt x="5608" y="759"/>
                  </a:moveTo>
                  <a:cubicBezTo>
                    <a:pt x="5647" y="759"/>
                    <a:pt x="5685" y="761"/>
                    <a:pt x="5724" y="765"/>
                  </a:cubicBezTo>
                  <a:cubicBezTo>
                    <a:pt x="6323" y="765"/>
                    <a:pt x="6700" y="1064"/>
                    <a:pt x="6895" y="1676"/>
                  </a:cubicBezTo>
                  <a:cubicBezTo>
                    <a:pt x="6947" y="1845"/>
                    <a:pt x="6973" y="2027"/>
                    <a:pt x="6973" y="2209"/>
                  </a:cubicBezTo>
                  <a:cubicBezTo>
                    <a:pt x="6973" y="2313"/>
                    <a:pt x="6934" y="2391"/>
                    <a:pt x="6804" y="2391"/>
                  </a:cubicBezTo>
                  <a:cubicBezTo>
                    <a:pt x="6674" y="2391"/>
                    <a:pt x="6648" y="2313"/>
                    <a:pt x="6648" y="2209"/>
                  </a:cubicBezTo>
                  <a:cubicBezTo>
                    <a:pt x="6648" y="1975"/>
                    <a:pt x="6596" y="1728"/>
                    <a:pt x="6479" y="1520"/>
                  </a:cubicBezTo>
                  <a:cubicBezTo>
                    <a:pt x="6362" y="1259"/>
                    <a:pt x="6102" y="1090"/>
                    <a:pt x="5815" y="1090"/>
                  </a:cubicBezTo>
                  <a:cubicBezTo>
                    <a:pt x="5230" y="1090"/>
                    <a:pt x="4892" y="1402"/>
                    <a:pt x="4853" y="1988"/>
                  </a:cubicBezTo>
                  <a:cubicBezTo>
                    <a:pt x="4853" y="2066"/>
                    <a:pt x="4866" y="2131"/>
                    <a:pt x="4879" y="2209"/>
                  </a:cubicBezTo>
                  <a:cubicBezTo>
                    <a:pt x="4879" y="2313"/>
                    <a:pt x="4853" y="2404"/>
                    <a:pt x="4736" y="2417"/>
                  </a:cubicBezTo>
                  <a:cubicBezTo>
                    <a:pt x="4726" y="2418"/>
                    <a:pt x="4716" y="2419"/>
                    <a:pt x="4708" y="2419"/>
                  </a:cubicBezTo>
                  <a:cubicBezTo>
                    <a:pt x="4612" y="2419"/>
                    <a:pt x="4577" y="2356"/>
                    <a:pt x="4554" y="2261"/>
                  </a:cubicBezTo>
                  <a:cubicBezTo>
                    <a:pt x="4463" y="1754"/>
                    <a:pt x="4671" y="1233"/>
                    <a:pt x="5074" y="921"/>
                  </a:cubicBezTo>
                  <a:cubicBezTo>
                    <a:pt x="5237" y="813"/>
                    <a:pt x="5417" y="759"/>
                    <a:pt x="5608" y="759"/>
                  </a:cubicBezTo>
                  <a:close/>
                  <a:moveTo>
                    <a:pt x="9492" y="752"/>
                  </a:moveTo>
                  <a:cubicBezTo>
                    <a:pt x="10288" y="752"/>
                    <a:pt x="10887" y="1487"/>
                    <a:pt x="10707" y="2261"/>
                  </a:cubicBezTo>
                  <a:cubicBezTo>
                    <a:pt x="10684" y="2361"/>
                    <a:pt x="10624" y="2423"/>
                    <a:pt x="10551" y="2423"/>
                  </a:cubicBezTo>
                  <a:cubicBezTo>
                    <a:pt x="10538" y="2423"/>
                    <a:pt x="10525" y="2421"/>
                    <a:pt x="10511" y="2417"/>
                  </a:cubicBezTo>
                  <a:cubicBezTo>
                    <a:pt x="10381" y="2378"/>
                    <a:pt x="10368" y="2287"/>
                    <a:pt x="10381" y="2183"/>
                  </a:cubicBezTo>
                  <a:cubicBezTo>
                    <a:pt x="10433" y="1871"/>
                    <a:pt x="10342" y="1572"/>
                    <a:pt x="10147" y="1337"/>
                  </a:cubicBezTo>
                  <a:cubicBezTo>
                    <a:pt x="10017" y="1181"/>
                    <a:pt x="9835" y="1090"/>
                    <a:pt x="9640" y="1077"/>
                  </a:cubicBezTo>
                  <a:cubicBezTo>
                    <a:pt x="9596" y="1070"/>
                    <a:pt x="9552" y="1066"/>
                    <a:pt x="9508" y="1066"/>
                  </a:cubicBezTo>
                  <a:cubicBezTo>
                    <a:pt x="9255" y="1066"/>
                    <a:pt x="9013" y="1190"/>
                    <a:pt x="8846" y="1389"/>
                  </a:cubicBezTo>
                  <a:cubicBezTo>
                    <a:pt x="8703" y="1611"/>
                    <a:pt x="8612" y="1871"/>
                    <a:pt x="8612" y="2144"/>
                  </a:cubicBezTo>
                  <a:lnTo>
                    <a:pt x="8612" y="2235"/>
                  </a:lnTo>
                  <a:cubicBezTo>
                    <a:pt x="8612" y="2326"/>
                    <a:pt x="8547" y="2404"/>
                    <a:pt x="8456" y="2404"/>
                  </a:cubicBezTo>
                  <a:cubicBezTo>
                    <a:pt x="8450" y="2405"/>
                    <a:pt x="8444" y="2405"/>
                    <a:pt x="8439" y="2405"/>
                  </a:cubicBezTo>
                  <a:cubicBezTo>
                    <a:pt x="8355" y="2405"/>
                    <a:pt x="8288" y="2320"/>
                    <a:pt x="8300" y="2235"/>
                  </a:cubicBezTo>
                  <a:cubicBezTo>
                    <a:pt x="8287" y="2144"/>
                    <a:pt x="8287" y="2053"/>
                    <a:pt x="8300" y="1962"/>
                  </a:cubicBezTo>
                  <a:cubicBezTo>
                    <a:pt x="8378" y="1441"/>
                    <a:pt x="8599" y="999"/>
                    <a:pt x="9133" y="804"/>
                  </a:cubicBezTo>
                  <a:cubicBezTo>
                    <a:pt x="9250" y="765"/>
                    <a:pt x="9354" y="752"/>
                    <a:pt x="9471" y="752"/>
                  </a:cubicBezTo>
                  <a:cubicBezTo>
                    <a:pt x="9478" y="752"/>
                    <a:pt x="9485" y="752"/>
                    <a:pt x="9492" y="752"/>
                  </a:cubicBezTo>
                  <a:close/>
                  <a:moveTo>
                    <a:pt x="9356" y="2846"/>
                  </a:moveTo>
                  <a:cubicBezTo>
                    <a:pt x="9364" y="2846"/>
                    <a:pt x="9372" y="2846"/>
                    <a:pt x="9380" y="2846"/>
                  </a:cubicBezTo>
                  <a:cubicBezTo>
                    <a:pt x="9601" y="2846"/>
                    <a:pt x="9718" y="2976"/>
                    <a:pt x="9718" y="3224"/>
                  </a:cubicBezTo>
                  <a:cubicBezTo>
                    <a:pt x="9718" y="3447"/>
                    <a:pt x="9611" y="3576"/>
                    <a:pt x="9421" y="3576"/>
                  </a:cubicBezTo>
                  <a:cubicBezTo>
                    <a:pt x="9412" y="3576"/>
                    <a:pt x="9402" y="3575"/>
                    <a:pt x="9393" y="3575"/>
                  </a:cubicBezTo>
                  <a:cubicBezTo>
                    <a:pt x="9172" y="3562"/>
                    <a:pt x="9015" y="3393"/>
                    <a:pt x="9002" y="3185"/>
                  </a:cubicBezTo>
                  <a:cubicBezTo>
                    <a:pt x="9002" y="2997"/>
                    <a:pt x="9159" y="2846"/>
                    <a:pt x="9356" y="2846"/>
                  </a:cubicBezTo>
                  <a:close/>
                  <a:moveTo>
                    <a:pt x="5477" y="2989"/>
                  </a:moveTo>
                  <a:cubicBezTo>
                    <a:pt x="5698" y="3002"/>
                    <a:pt x="5868" y="3172"/>
                    <a:pt x="5868" y="3393"/>
                  </a:cubicBezTo>
                  <a:cubicBezTo>
                    <a:pt x="5841" y="3627"/>
                    <a:pt x="5763" y="3770"/>
                    <a:pt x="5516" y="3770"/>
                  </a:cubicBezTo>
                  <a:cubicBezTo>
                    <a:pt x="5282" y="3757"/>
                    <a:pt x="5113" y="3562"/>
                    <a:pt x="5113" y="3328"/>
                  </a:cubicBezTo>
                  <a:cubicBezTo>
                    <a:pt x="5126" y="3146"/>
                    <a:pt x="5282" y="3002"/>
                    <a:pt x="5477" y="2989"/>
                  </a:cubicBezTo>
                  <a:close/>
                  <a:moveTo>
                    <a:pt x="8365" y="3023"/>
                  </a:moveTo>
                  <a:cubicBezTo>
                    <a:pt x="8411" y="3023"/>
                    <a:pt x="8456" y="3049"/>
                    <a:pt x="8482" y="3094"/>
                  </a:cubicBezTo>
                  <a:cubicBezTo>
                    <a:pt x="8521" y="3172"/>
                    <a:pt x="8482" y="3224"/>
                    <a:pt x="8417" y="3250"/>
                  </a:cubicBezTo>
                  <a:lnTo>
                    <a:pt x="7702" y="3822"/>
                  </a:lnTo>
                  <a:cubicBezTo>
                    <a:pt x="7650" y="3848"/>
                    <a:pt x="7598" y="3874"/>
                    <a:pt x="7546" y="3874"/>
                  </a:cubicBezTo>
                  <a:cubicBezTo>
                    <a:pt x="7468" y="3861"/>
                    <a:pt x="7402" y="3848"/>
                    <a:pt x="7350" y="3809"/>
                  </a:cubicBezTo>
                  <a:cubicBezTo>
                    <a:pt x="7142" y="3653"/>
                    <a:pt x="6934" y="3484"/>
                    <a:pt x="6739" y="3302"/>
                  </a:cubicBezTo>
                  <a:cubicBezTo>
                    <a:pt x="6674" y="3276"/>
                    <a:pt x="6661" y="3198"/>
                    <a:pt x="6713" y="3146"/>
                  </a:cubicBezTo>
                  <a:cubicBezTo>
                    <a:pt x="6743" y="3096"/>
                    <a:pt x="6788" y="3054"/>
                    <a:pt x="6847" y="3054"/>
                  </a:cubicBezTo>
                  <a:cubicBezTo>
                    <a:pt x="6866" y="3054"/>
                    <a:pt x="6886" y="3058"/>
                    <a:pt x="6908" y="3068"/>
                  </a:cubicBezTo>
                  <a:cubicBezTo>
                    <a:pt x="7012" y="3120"/>
                    <a:pt x="7116" y="3185"/>
                    <a:pt x="7207" y="3276"/>
                  </a:cubicBezTo>
                  <a:cubicBezTo>
                    <a:pt x="7365" y="3407"/>
                    <a:pt x="7440" y="3472"/>
                    <a:pt x="7518" y="3472"/>
                  </a:cubicBezTo>
                  <a:cubicBezTo>
                    <a:pt x="7593" y="3472"/>
                    <a:pt x="7671" y="3411"/>
                    <a:pt x="7832" y="3289"/>
                  </a:cubicBezTo>
                  <a:cubicBezTo>
                    <a:pt x="7975" y="3185"/>
                    <a:pt x="8131" y="3094"/>
                    <a:pt x="8300" y="3041"/>
                  </a:cubicBezTo>
                  <a:cubicBezTo>
                    <a:pt x="8321" y="3029"/>
                    <a:pt x="8343" y="3023"/>
                    <a:pt x="8365" y="3023"/>
                  </a:cubicBezTo>
                  <a:close/>
                  <a:moveTo>
                    <a:pt x="11570" y="3552"/>
                  </a:moveTo>
                  <a:cubicBezTo>
                    <a:pt x="11589" y="3552"/>
                    <a:pt x="11610" y="3559"/>
                    <a:pt x="11630" y="3575"/>
                  </a:cubicBezTo>
                  <a:cubicBezTo>
                    <a:pt x="11734" y="3653"/>
                    <a:pt x="11825" y="3757"/>
                    <a:pt x="11903" y="3874"/>
                  </a:cubicBezTo>
                  <a:cubicBezTo>
                    <a:pt x="11916" y="3900"/>
                    <a:pt x="11929" y="3939"/>
                    <a:pt x="11942" y="3965"/>
                  </a:cubicBezTo>
                  <a:cubicBezTo>
                    <a:pt x="11930" y="4072"/>
                    <a:pt x="11897" y="4136"/>
                    <a:pt x="11801" y="4136"/>
                  </a:cubicBezTo>
                  <a:cubicBezTo>
                    <a:pt x="11792" y="4136"/>
                    <a:pt x="11783" y="4135"/>
                    <a:pt x="11773" y="4134"/>
                  </a:cubicBezTo>
                  <a:cubicBezTo>
                    <a:pt x="11617" y="4121"/>
                    <a:pt x="11552" y="3978"/>
                    <a:pt x="11474" y="3874"/>
                  </a:cubicBezTo>
                  <a:cubicBezTo>
                    <a:pt x="11396" y="3770"/>
                    <a:pt x="11461" y="3692"/>
                    <a:pt x="11500" y="3614"/>
                  </a:cubicBezTo>
                  <a:lnTo>
                    <a:pt x="11500" y="3601"/>
                  </a:lnTo>
                  <a:cubicBezTo>
                    <a:pt x="11516" y="3569"/>
                    <a:pt x="11541" y="3552"/>
                    <a:pt x="11570" y="3552"/>
                  </a:cubicBezTo>
                  <a:close/>
                  <a:moveTo>
                    <a:pt x="3401" y="3817"/>
                  </a:moveTo>
                  <a:cubicBezTo>
                    <a:pt x="3463" y="3817"/>
                    <a:pt x="3528" y="3834"/>
                    <a:pt x="3578" y="3874"/>
                  </a:cubicBezTo>
                  <a:cubicBezTo>
                    <a:pt x="3630" y="3900"/>
                    <a:pt x="3656" y="3965"/>
                    <a:pt x="3643" y="4017"/>
                  </a:cubicBezTo>
                  <a:cubicBezTo>
                    <a:pt x="3630" y="4082"/>
                    <a:pt x="3591" y="4121"/>
                    <a:pt x="3526" y="4134"/>
                  </a:cubicBezTo>
                  <a:cubicBezTo>
                    <a:pt x="3459" y="4153"/>
                    <a:pt x="3386" y="4165"/>
                    <a:pt x="3315" y="4165"/>
                  </a:cubicBezTo>
                  <a:cubicBezTo>
                    <a:pt x="3290" y="4165"/>
                    <a:pt x="3264" y="4164"/>
                    <a:pt x="3240" y="4160"/>
                  </a:cubicBezTo>
                  <a:cubicBezTo>
                    <a:pt x="3123" y="4160"/>
                    <a:pt x="3032" y="4069"/>
                    <a:pt x="3058" y="3978"/>
                  </a:cubicBezTo>
                  <a:cubicBezTo>
                    <a:pt x="3070" y="3883"/>
                    <a:pt x="3147" y="3820"/>
                    <a:pt x="3230" y="3820"/>
                  </a:cubicBezTo>
                  <a:cubicBezTo>
                    <a:pt x="3237" y="3820"/>
                    <a:pt x="3245" y="3821"/>
                    <a:pt x="3253" y="3822"/>
                  </a:cubicBezTo>
                  <a:lnTo>
                    <a:pt x="3344" y="3822"/>
                  </a:lnTo>
                  <a:cubicBezTo>
                    <a:pt x="3362" y="3819"/>
                    <a:pt x="3381" y="3817"/>
                    <a:pt x="3401" y="3817"/>
                  </a:cubicBezTo>
                  <a:close/>
                  <a:moveTo>
                    <a:pt x="12467" y="5543"/>
                  </a:moveTo>
                  <a:cubicBezTo>
                    <a:pt x="12520" y="5543"/>
                    <a:pt x="12569" y="5577"/>
                    <a:pt x="12606" y="5604"/>
                  </a:cubicBezTo>
                  <a:cubicBezTo>
                    <a:pt x="12684" y="5682"/>
                    <a:pt x="12749" y="5773"/>
                    <a:pt x="12775" y="5877"/>
                  </a:cubicBezTo>
                  <a:cubicBezTo>
                    <a:pt x="12788" y="5929"/>
                    <a:pt x="12762" y="5994"/>
                    <a:pt x="12710" y="6020"/>
                  </a:cubicBezTo>
                  <a:cubicBezTo>
                    <a:pt x="12666" y="6055"/>
                    <a:pt x="12617" y="6072"/>
                    <a:pt x="12566" y="6072"/>
                  </a:cubicBezTo>
                  <a:cubicBezTo>
                    <a:pt x="12541" y="6072"/>
                    <a:pt x="12515" y="6068"/>
                    <a:pt x="12489" y="6059"/>
                  </a:cubicBezTo>
                  <a:cubicBezTo>
                    <a:pt x="12372" y="6007"/>
                    <a:pt x="12294" y="5890"/>
                    <a:pt x="12294" y="5760"/>
                  </a:cubicBezTo>
                  <a:cubicBezTo>
                    <a:pt x="12281" y="5682"/>
                    <a:pt x="12320" y="5604"/>
                    <a:pt x="12398" y="5565"/>
                  </a:cubicBezTo>
                  <a:cubicBezTo>
                    <a:pt x="12421" y="5549"/>
                    <a:pt x="12445" y="5543"/>
                    <a:pt x="12467" y="5543"/>
                  </a:cubicBezTo>
                  <a:close/>
                  <a:moveTo>
                    <a:pt x="2589" y="5669"/>
                  </a:moveTo>
                  <a:cubicBezTo>
                    <a:pt x="2733" y="5669"/>
                    <a:pt x="2811" y="5708"/>
                    <a:pt x="2824" y="5812"/>
                  </a:cubicBezTo>
                  <a:cubicBezTo>
                    <a:pt x="2837" y="5929"/>
                    <a:pt x="2641" y="6098"/>
                    <a:pt x="2472" y="6098"/>
                  </a:cubicBezTo>
                  <a:cubicBezTo>
                    <a:pt x="2466" y="6099"/>
                    <a:pt x="2459" y="6100"/>
                    <a:pt x="2452" y="6100"/>
                  </a:cubicBezTo>
                  <a:cubicBezTo>
                    <a:pt x="2357" y="6100"/>
                    <a:pt x="2277" y="6014"/>
                    <a:pt x="2277" y="5916"/>
                  </a:cubicBezTo>
                  <a:cubicBezTo>
                    <a:pt x="2277" y="5786"/>
                    <a:pt x="2446" y="5669"/>
                    <a:pt x="2589" y="5669"/>
                  </a:cubicBezTo>
                  <a:close/>
                  <a:moveTo>
                    <a:pt x="12308" y="7699"/>
                  </a:moveTo>
                  <a:cubicBezTo>
                    <a:pt x="12356" y="7699"/>
                    <a:pt x="12404" y="7720"/>
                    <a:pt x="12437" y="7763"/>
                  </a:cubicBezTo>
                  <a:cubicBezTo>
                    <a:pt x="12489" y="7816"/>
                    <a:pt x="12541" y="7894"/>
                    <a:pt x="12580" y="7959"/>
                  </a:cubicBezTo>
                  <a:cubicBezTo>
                    <a:pt x="12619" y="8024"/>
                    <a:pt x="12658" y="8076"/>
                    <a:pt x="12619" y="8154"/>
                  </a:cubicBezTo>
                  <a:cubicBezTo>
                    <a:pt x="12586" y="8197"/>
                    <a:pt x="12536" y="8222"/>
                    <a:pt x="12483" y="8222"/>
                  </a:cubicBezTo>
                  <a:cubicBezTo>
                    <a:pt x="12472" y="8222"/>
                    <a:pt x="12461" y="8221"/>
                    <a:pt x="12450" y="8219"/>
                  </a:cubicBezTo>
                  <a:cubicBezTo>
                    <a:pt x="12255" y="8206"/>
                    <a:pt x="12111" y="8011"/>
                    <a:pt x="12163" y="7816"/>
                  </a:cubicBezTo>
                  <a:cubicBezTo>
                    <a:pt x="12179" y="7740"/>
                    <a:pt x="12242" y="7699"/>
                    <a:pt x="12308" y="7699"/>
                  </a:cubicBezTo>
                  <a:close/>
                  <a:moveTo>
                    <a:pt x="2451" y="8417"/>
                  </a:moveTo>
                  <a:cubicBezTo>
                    <a:pt x="2492" y="8417"/>
                    <a:pt x="2535" y="8441"/>
                    <a:pt x="2563" y="8479"/>
                  </a:cubicBezTo>
                  <a:cubicBezTo>
                    <a:pt x="2654" y="8609"/>
                    <a:pt x="2720" y="8765"/>
                    <a:pt x="2746" y="8921"/>
                  </a:cubicBezTo>
                  <a:cubicBezTo>
                    <a:pt x="2746" y="9025"/>
                    <a:pt x="2720" y="9090"/>
                    <a:pt x="2641" y="9129"/>
                  </a:cubicBezTo>
                  <a:cubicBezTo>
                    <a:pt x="2630" y="9132"/>
                    <a:pt x="2619" y="9133"/>
                    <a:pt x="2607" y="9133"/>
                  </a:cubicBezTo>
                  <a:cubicBezTo>
                    <a:pt x="2551" y="9133"/>
                    <a:pt x="2492" y="9107"/>
                    <a:pt x="2459" y="9064"/>
                  </a:cubicBezTo>
                  <a:cubicBezTo>
                    <a:pt x="2342" y="8921"/>
                    <a:pt x="2277" y="8752"/>
                    <a:pt x="2290" y="8570"/>
                  </a:cubicBezTo>
                  <a:cubicBezTo>
                    <a:pt x="2290" y="8505"/>
                    <a:pt x="2329" y="8440"/>
                    <a:pt x="2407" y="8427"/>
                  </a:cubicBezTo>
                  <a:cubicBezTo>
                    <a:pt x="2421" y="8420"/>
                    <a:pt x="2436" y="8417"/>
                    <a:pt x="2451" y="8417"/>
                  </a:cubicBezTo>
                  <a:close/>
                  <a:moveTo>
                    <a:pt x="11976" y="9487"/>
                  </a:moveTo>
                  <a:cubicBezTo>
                    <a:pt x="12046" y="9487"/>
                    <a:pt x="12103" y="9535"/>
                    <a:pt x="12124" y="9611"/>
                  </a:cubicBezTo>
                  <a:lnTo>
                    <a:pt x="12124" y="9598"/>
                  </a:lnTo>
                  <a:lnTo>
                    <a:pt x="12124" y="9598"/>
                  </a:lnTo>
                  <a:cubicBezTo>
                    <a:pt x="12150" y="9689"/>
                    <a:pt x="12098" y="9780"/>
                    <a:pt x="12020" y="9819"/>
                  </a:cubicBezTo>
                  <a:cubicBezTo>
                    <a:pt x="11967" y="9857"/>
                    <a:pt x="11901" y="9877"/>
                    <a:pt x="11834" y="9877"/>
                  </a:cubicBezTo>
                  <a:cubicBezTo>
                    <a:pt x="11787" y="9877"/>
                    <a:pt x="11739" y="9867"/>
                    <a:pt x="11695" y="9845"/>
                  </a:cubicBezTo>
                  <a:cubicBezTo>
                    <a:pt x="11630" y="9806"/>
                    <a:pt x="11578" y="9767"/>
                    <a:pt x="11591" y="9689"/>
                  </a:cubicBezTo>
                  <a:cubicBezTo>
                    <a:pt x="11591" y="9624"/>
                    <a:pt x="11630" y="9559"/>
                    <a:pt x="11695" y="9533"/>
                  </a:cubicBezTo>
                  <a:cubicBezTo>
                    <a:pt x="11773" y="9507"/>
                    <a:pt x="11851" y="9494"/>
                    <a:pt x="11929" y="9494"/>
                  </a:cubicBezTo>
                  <a:cubicBezTo>
                    <a:pt x="11945" y="9489"/>
                    <a:pt x="11961" y="9487"/>
                    <a:pt x="11976" y="9487"/>
                  </a:cubicBezTo>
                  <a:close/>
                  <a:moveTo>
                    <a:pt x="7363" y="4472"/>
                  </a:moveTo>
                  <a:cubicBezTo>
                    <a:pt x="9978" y="4472"/>
                    <a:pt x="11279" y="7633"/>
                    <a:pt x="9432" y="9481"/>
                  </a:cubicBezTo>
                  <a:cubicBezTo>
                    <a:pt x="8833" y="10071"/>
                    <a:pt x="8102" y="10335"/>
                    <a:pt x="7385" y="10335"/>
                  </a:cubicBezTo>
                  <a:cubicBezTo>
                    <a:pt x="5873" y="10335"/>
                    <a:pt x="4428" y="9160"/>
                    <a:pt x="4437" y="7386"/>
                  </a:cubicBezTo>
                  <a:cubicBezTo>
                    <a:pt x="4450" y="5786"/>
                    <a:pt x="5750" y="4485"/>
                    <a:pt x="7363" y="4472"/>
                  </a:cubicBezTo>
                  <a:close/>
                  <a:moveTo>
                    <a:pt x="10485" y="11055"/>
                  </a:moveTo>
                  <a:cubicBezTo>
                    <a:pt x="10655" y="11055"/>
                    <a:pt x="10733" y="11172"/>
                    <a:pt x="10655" y="11302"/>
                  </a:cubicBezTo>
                  <a:lnTo>
                    <a:pt x="10655" y="11289"/>
                  </a:lnTo>
                  <a:cubicBezTo>
                    <a:pt x="10563" y="11432"/>
                    <a:pt x="10407" y="11536"/>
                    <a:pt x="10238" y="11549"/>
                  </a:cubicBezTo>
                  <a:cubicBezTo>
                    <a:pt x="10160" y="11549"/>
                    <a:pt x="10095" y="11510"/>
                    <a:pt x="10069" y="11445"/>
                  </a:cubicBezTo>
                  <a:cubicBezTo>
                    <a:pt x="10043" y="11380"/>
                    <a:pt x="10056" y="11315"/>
                    <a:pt x="10108" y="11263"/>
                  </a:cubicBezTo>
                  <a:cubicBezTo>
                    <a:pt x="10212" y="11159"/>
                    <a:pt x="10342" y="11081"/>
                    <a:pt x="10485" y="11055"/>
                  </a:cubicBezTo>
                  <a:close/>
                  <a:moveTo>
                    <a:pt x="4072" y="11168"/>
                  </a:moveTo>
                  <a:cubicBezTo>
                    <a:pt x="4140" y="11168"/>
                    <a:pt x="4188" y="11228"/>
                    <a:pt x="4228" y="11289"/>
                  </a:cubicBezTo>
                  <a:cubicBezTo>
                    <a:pt x="4372" y="11445"/>
                    <a:pt x="4372" y="11536"/>
                    <a:pt x="4280" y="11679"/>
                  </a:cubicBezTo>
                  <a:cubicBezTo>
                    <a:pt x="4249" y="11727"/>
                    <a:pt x="4198" y="11755"/>
                    <a:pt x="4148" y="11755"/>
                  </a:cubicBezTo>
                  <a:cubicBezTo>
                    <a:pt x="4116" y="11755"/>
                    <a:pt x="4085" y="11743"/>
                    <a:pt x="4059" y="11718"/>
                  </a:cubicBezTo>
                  <a:cubicBezTo>
                    <a:pt x="3955" y="11653"/>
                    <a:pt x="3890" y="11549"/>
                    <a:pt x="3877" y="11432"/>
                  </a:cubicBezTo>
                  <a:cubicBezTo>
                    <a:pt x="3864" y="11328"/>
                    <a:pt x="3916" y="11237"/>
                    <a:pt x="4007" y="11185"/>
                  </a:cubicBezTo>
                  <a:cubicBezTo>
                    <a:pt x="4031" y="11173"/>
                    <a:pt x="4052" y="11168"/>
                    <a:pt x="4072" y="11168"/>
                  </a:cubicBezTo>
                  <a:close/>
                  <a:moveTo>
                    <a:pt x="6734" y="12215"/>
                  </a:moveTo>
                  <a:cubicBezTo>
                    <a:pt x="6790" y="12215"/>
                    <a:pt x="6840" y="12242"/>
                    <a:pt x="6869" y="12290"/>
                  </a:cubicBezTo>
                  <a:cubicBezTo>
                    <a:pt x="6908" y="12355"/>
                    <a:pt x="6908" y="12433"/>
                    <a:pt x="6856" y="12485"/>
                  </a:cubicBezTo>
                  <a:cubicBezTo>
                    <a:pt x="6778" y="12616"/>
                    <a:pt x="6648" y="12707"/>
                    <a:pt x="6492" y="12733"/>
                  </a:cubicBezTo>
                  <a:cubicBezTo>
                    <a:pt x="6375" y="12733"/>
                    <a:pt x="6297" y="12590"/>
                    <a:pt x="6349" y="12485"/>
                  </a:cubicBezTo>
                  <a:cubicBezTo>
                    <a:pt x="6427" y="12368"/>
                    <a:pt x="6544" y="12264"/>
                    <a:pt x="6674" y="12225"/>
                  </a:cubicBezTo>
                  <a:cubicBezTo>
                    <a:pt x="6694" y="12219"/>
                    <a:pt x="6714" y="12215"/>
                    <a:pt x="6734" y="12215"/>
                  </a:cubicBezTo>
                  <a:close/>
                  <a:moveTo>
                    <a:pt x="8501" y="12419"/>
                  </a:moveTo>
                  <a:cubicBezTo>
                    <a:pt x="8508" y="12419"/>
                    <a:pt x="8514" y="12419"/>
                    <a:pt x="8521" y="12420"/>
                  </a:cubicBezTo>
                  <a:cubicBezTo>
                    <a:pt x="8625" y="12420"/>
                    <a:pt x="8651" y="12498"/>
                    <a:pt x="8664" y="12577"/>
                  </a:cubicBezTo>
                  <a:cubicBezTo>
                    <a:pt x="8664" y="12616"/>
                    <a:pt x="8664" y="12655"/>
                    <a:pt x="8664" y="12694"/>
                  </a:cubicBezTo>
                  <a:lnTo>
                    <a:pt x="8664" y="12798"/>
                  </a:lnTo>
                  <a:cubicBezTo>
                    <a:pt x="8664" y="12863"/>
                    <a:pt x="8612" y="12928"/>
                    <a:pt x="8534" y="12941"/>
                  </a:cubicBezTo>
                  <a:cubicBezTo>
                    <a:pt x="8518" y="12945"/>
                    <a:pt x="8504" y="12948"/>
                    <a:pt x="8490" y="12948"/>
                  </a:cubicBezTo>
                  <a:cubicBezTo>
                    <a:pt x="8429" y="12948"/>
                    <a:pt x="8397" y="12901"/>
                    <a:pt x="8365" y="12837"/>
                  </a:cubicBezTo>
                  <a:cubicBezTo>
                    <a:pt x="8326" y="12746"/>
                    <a:pt x="8326" y="12642"/>
                    <a:pt x="8352" y="12551"/>
                  </a:cubicBezTo>
                  <a:cubicBezTo>
                    <a:pt x="8364" y="12479"/>
                    <a:pt x="8430" y="12419"/>
                    <a:pt x="8501" y="12419"/>
                  </a:cubicBezTo>
                  <a:close/>
                  <a:moveTo>
                    <a:pt x="8702" y="1"/>
                  </a:moveTo>
                  <a:cubicBezTo>
                    <a:pt x="8482" y="1"/>
                    <a:pt x="8268" y="30"/>
                    <a:pt x="8053" y="89"/>
                  </a:cubicBezTo>
                  <a:cubicBezTo>
                    <a:pt x="7884" y="115"/>
                    <a:pt x="7741" y="141"/>
                    <a:pt x="7585" y="180"/>
                  </a:cubicBezTo>
                  <a:cubicBezTo>
                    <a:pt x="7388" y="218"/>
                    <a:pt x="7186" y="238"/>
                    <a:pt x="6983" y="238"/>
                  </a:cubicBezTo>
                  <a:cubicBezTo>
                    <a:pt x="6837" y="238"/>
                    <a:pt x="6691" y="227"/>
                    <a:pt x="6544" y="206"/>
                  </a:cubicBezTo>
                  <a:cubicBezTo>
                    <a:pt x="6336" y="178"/>
                    <a:pt x="6128" y="164"/>
                    <a:pt x="5920" y="164"/>
                  </a:cubicBezTo>
                  <a:cubicBezTo>
                    <a:pt x="5647" y="164"/>
                    <a:pt x="5373" y="187"/>
                    <a:pt x="5100" y="232"/>
                  </a:cubicBezTo>
                  <a:cubicBezTo>
                    <a:pt x="4827" y="284"/>
                    <a:pt x="4554" y="388"/>
                    <a:pt x="4320" y="544"/>
                  </a:cubicBezTo>
                  <a:cubicBezTo>
                    <a:pt x="4098" y="674"/>
                    <a:pt x="3890" y="830"/>
                    <a:pt x="3669" y="960"/>
                  </a:cubicBezTo>
                  <a:cubicBezTo>
                    <a:pt x="3409" y="1129"/>
                    <a:pt x="3175" y="1337"/>
                    <a:pt x="2967" y="1572"/>
                  </a:cubicBezTo>
                  <a:cubicBezTo>
                    <a:pt x="2654" y="1845"/>
                    <a:pt x="2394" y="2157"/>
                    <a:pt x="2186" y="2521"/>
                  </a:cubicBezTo>
                  <a:cubicBezTo>
                    <a:pt x="2095" y="2664"/>
                    <a:pt x="1978" y="2794"/>
                    <a:pt x="1835" y="2898"/>
                  </a:cubicBezTo>
                  <a:cubicBezTo>
                    <a:pt x="1549" y="3146"/>
                    <a:pt x="1263" y="3393"/>
                    <a:pt x="989" y="3653"/>
                  </a:cubicBezTo>
                  <a:cubicBezTo>
                    <a:pt x="807" y="3835"/>
                    <a:pt x="677" y="4069"/>
                    <a:pt x="612" y="4316"/>
                  </a:cubicBezTo>
                  <a:cubicBezTo>
                    <a:pt x="469" y="4720"/>
                    <a:pt x="378" y="5136"/>
                    <a:pt x="365" y="5565"/>
                  </a:cubicBezTo>
                  <a:cubicBezTo>
                    <a:pt x="326" y="6085"/>
                    <a:pt x="248" y="6606"/>
                    <a:pt x="105" y="7113"/>
                  </a:cubicBezTo>
                  <a:cubicBezTo>
                    <a:pt x="40" y="7360"/>
                    <a:pt x="14" y="7620"/>
                    <a:pt x="1" y="7881"/>
                  </a:cubicBezTo>
                  <a:cubicBezTo>
                    <a:pt x="1" y="8232"/>
                    <a:pt x="53" y="8583"/>
                    <a:pt x="157" y="8921"/>
                  </a:cubicBezTo>
                  <a:cubicBezTo>
                    <a:pt x="170" y="8960"/>
                    <a:pt x="183" y="8999"/>
                    <a:pt x="183" y="9025"/>
                  </a:cubicBezTo>
                  <a:cubicBezTo>
                    <a:pt x="248" y="8895"/>
                    <a:pt x="326" y="8765"/>
                    <a:pt x="417" y="8648"/>
                  </a:cubicBezTo>
                  <a:cubicBezTo>
                    <a:pt x="534" y="8479"/>
                    <a:pt x="690" y="8336"/>
                    <a:pt x="859" y="8232"/>
                  </a:cubicBezTo>
                  <a:cubicBezTo>
                    <a:pt x="908" y="8203"/>
                    <a:pt x="957" y="8188"/>
                    <a:pt x="1006" y="8188"/>
                  </a:cubicBezTo>
                  <a:cubicBezTo>
                    <a:pt x="1022" y="8188"/>
                    <a:pt x="1038" y="8190"/>
                    <a:pt x="1054" y="8193"/>
                  </a:cubicBezTo>
                  <a:cubicBezTo>
                    <a:pt x="1198" y="8193"/>
                    <a:pt x="1276" y="8362"/>
                    <a:pt x="1185" y="8466"/>
                  </a:cubicBezTo>
                  <a:cubicBezTo>
                    <a:pt x="1172" y="8505"/>
                    <a:pt x="1133" y="8531"/>
                    <a:pt x="1106" y="8557"/>
                  </a:cubicBezTo>
                  <a:cubicBezTo>
                    <a:pt x="794" y="8713"/>
                    <a:pt x="625" y="9012"/>
                    <a:pt x="469" y="9298"/>
                  </a:cubicBezTo>
                  <a:cubicBezTo>
                    <a:pt x="430" y="9364"/>
                    <a:pt x="417" y="9429"/>
                    <a:pt x="365" y="9481"/>
                  </a:cubicBezTo>
                  <a:cubicBezTo>
                    <a:pt x="430" y="9481"/>
                    <a:pt x="443" y="9533"/>
                    <a:pt x="469" y="9585"/>
                  </a:cubicBezTo>
                  <a:cubicBezTo>
                    <a:pt x="612" y="9884"/>
                    <a:pt x="781" y="10157"/>
                    <a:pt x="1002" y="10417"/>
                  </a:cubicBezTo>
                  <a:cubicBezTo>
                    <a:pt x="1119" y="10599"/>
                    <a:pt x="1224" y="10794"/>
                    <a:pt x="1263" y="11016"/>
                  </a:cubicBezTo>
                  <a:cubicBezTo>
                    <a:pt x="1419" y="11640"/>
                    <a:pt x="1783" y="12186"/>
                    <a:pt x="2303" y="12564"/>
                  </a:cubicBezTo>
                  <a:cubicBezTo>
                    <a:pt x="2706" y="12850"/>
                    <a:pt x="3136" y="13123"/>
                    <a:pt x="3578" y="13357"/>
                  </a:cubicBezTo>
                  <a:cubicBezTo>
                    <a:pt x="3838" y="13500"/>
                    <a:pt x="4072" y="13682"/>
                    <a:pt x="4294" y="13890"/>
                  </a:cubicBezTo>
                  <a:cubicBezTo>
                    <a:pt x="4801" y="14385"/>
                    <a:pt x="5451" y="14723"/>
                    <a:pt x="6154" y="14853"/>
                  </a:cubicBezTo>
                  <a:cubicBezTo>
                    <a:pt x="6327" y="14888"/>
                    <a:pt x="6499" y="14903"/>
                    <a:pt x="6669" y="14903"/>
                  </a:cubicBezTo>
                  <a:cubicBezTo>
                    <a:pt x="7137" y="14903"/>
                    <a:pt x="7592" y="14788"/>
                    <a:pt x="8040" y="14645"/>
                  </a:cubicBezTo>
                  <a:cubicBezTo>
                    <a:pt x="8196" y="14593"/>
                    <a:pt x="8339" y="14541"/>
                    <a:pt x="8482" y="14463"/>
                  </a:cubicBezTo>
                  <a:cubicBezTo>
                    <a:pt x="8716" y="14346"/>
                    <a:pt x="8963" y="14268"/>
                    <a:pt x="9224" y="14255"/>
                  </a:cubicBezTo>
                  <a:cubicBezTo>
                    <a:pt x="9523" y="14229"/>
                    <a:pt x="9822" y="14177"/>
                    <a:pt x="10108" y="14085"/>
                  </a:cubicBezTo>
                  <a:cubicBezTo>
                    <a:pt x="10524" y="13968"/>
                    <a:pt x="10941" y="13812"/>
                    <a:pt x="11344" y="13630"/>
                  </a:cubicBezTo>
                  <a:cubicBezTo>
                    <a:pt x="11526" y="13539"/>
                    <a:pt x="11695" y="13409"/>
                    <a:pt x="11851" y="13266"/>
                  </a:cubicBezTo>
                  <a:cubicBezTo>
                    <a:pt x="12203" y="12941"/>
                    <a:pt x="12489" y="12564"/>
                    <a:pt x="12684" y="12121"/>
                  </a:cubicBezTo>
                  <a:cubicBezTo>
                    <a:pt x="12931" y="11666"/>
                    <a:pt x="13230" y="11224"/>
                    <a:pt x="13581" y="10820"/>
                  </a:cubicBezTo>
                  <a:cubicBezTo>
                    <a:pt x="14037" y="10235"/>
                    <a:pt x="14440" y="9611"/>
                    <a:pt x="14635" y="8869"/>
                  </a:cubicBezTo>
                  <a:cubicBezTo>
                    <a:pt x="14674" y="8739"/>
                    <a:pt x="14687" y="8596"/>
                    <a:pt x="14687" y="8453"/>
                  </a:cubicBezTo>
                  <a:cubicBezTo>
                    <a:pt x="14713" y="7998"/>
                    <a:pt x="14674" y="7542"/>
                    <a:pt x="14583" y="7100"/>
                  </a:cubicBezTo>
                  <a:cubicBezTo>
                    <a:pt x="14570" y="6996"/>
                    <a:pt x="14544" y="6905"/>
                    <a:pt x="14518" y="6814"/>
                  </a:cubicBezTo>
                  <a:cubicBezTo>
                    <a:pt x="14427" y="6528"/>
                    <a:pt x="14375" y="6242"/>
                    <a:pt x="14388" y="5942"/>
                  </a:cubicBezTo>
                  <a:cubicBezTo>
                    <a:pt x="14388" y="5604"/>
                    <a:pt x="14375" y="5266"/>
                    <a:pt x="14349" y="4928"/>
                  </a:cubicBezTo>
                  <a:cubicBezTo>
                    <a:pt x="14258" y="4303"/>
                    <a:pt x="13972" y="3718"/>
                    <a:pt x="13529" y="3263"/>
                  </a:cubicBezTo>
                  <a:cubicBezTo>
                    <a:pt x="13269" y="2989"/>
                    <a:pt x="12970" y="2755"/>
                    <a:pt x="12710" y="2482"/>
                  </a:cubicBezTo>
                  <a:cubicBezTo>
                    <a:pt x="12554" y="2326"/>
                    <a:pt x="12411" y="2157"/>
                    <a:pt x="12281" y="1975"/>
                  </a:cubicBezTo>
                  <a:cubicBezTo>
                    <a:pt x="12059" y="1676"/>
                    <a:pt x="11799" y="1402"/>
                    <a:pt x="11513" y="1155"/>
                  </a:cubicBezTo>
                  <a:cubicBezTo>
                    <a:pt x="11227" y="856"/>
                    <a:pt x="10876" y="622"/>
                    <a:pt x="10498" y="453"/>
                  </a:cubicBezTo>
                  <a:cubicBezTo>
                    <a:pt x="9991" y="245"/>
                    <a:pt x="9458" y="102"/>
                    <a:pt x="8924" y="11"/>
                  </a:cubicBezTo>
                  <a:cubicBezTo>
                    <a:pt x="8850" y="4"/>
                    <a:pt x="8776" y="1"/>
                    <a:pt x="8702" y="1"/>
                  </a:cubicBezTo>
                  <a:close/>
                </a:path>
              </a:pathLst>
            </a:custGeom>
            <a:solidFill>
              <a:srgbClr val="F6B6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2324;p60"/>
            <p:cNvSpPr/>
            <p:nvPr/>
          </p:nvSpPr>
          <p:spPr>
            <a:xfrm>
              <a:off x="3334314" y="4003085"/>
              <a:ext cx="572793" cy="578311"/>
            </a:xfrm>
            <a:custGeom>
              <a:avLst/>
              <a:gdLst/>
              <a:ahLst/>
              <a:cxnLst/>
              <a:rect l="l" t="t" r="r" b="b"/>
              <a:pathLst>
                <a:path w="14844" h="14987" extrusionOk="0">
                  <a:moveTo>
                    <a:pt x="8677" y="1"/>
                  </a:moveTo>
                  <a:cubicBezTo>
                    <a:pt x="8482" y="14"/>
                    <a:pt x="8287" y="40"/>
                    <a:pt x="8092" y="92"/>
                  </a:cubicBezTo>
                  <a:cubicBezTo>
                    <a:pt x="7738" y="182"/>
                    <a:pt x="7378" y="226"/>
                    <a:pt x="7017" y="226"/>
                  </a:cubicBezTo>
                  <a:cubicBezTo>
                    <a:pt x="6807" y="226"/>
                    <a:pt x="6598" y="211"/>
                    <a:pt x="6388" y="183"/>
                  </a:cubicBezTo>
                  <a:cubicBezTo>
                    <a:pt x="6227" y="163"/>
                    <a:pt x="6065" y="152"/>
                    <a:pt x="5903" y="152"/>
                  </a:cubicBezTo>
                  <a:cubicBezTo>
                    <a:pt x="5645" y="152"/>
                    <a:pt x="5387" y="179"/>
                    <a:pt x="5139" y="235"/>
                  </a:cubicBezTo>
                  <a:cubicBezTo>
                    <a:pt x="4593" y="339"/>
                    <a:pt x="4163" y="677"/>
                    <a:pt x="3695" y="963"/>
                  </a:cubicBezTo>
                  <a:cubicBezTo>
                    <a:pt x="3279" y="1223"/>
                    <a:pt x="2980" y="1614"/>
                    <a:pt x="2628" y="1952"/>
                  </a:cubicBezTo>
                  <a:cubicBezTo>
                    <a:pt x="2537" y="2030"/>
                    <a:pt x="2459" y="2134"/>
                    <a:pt x="2394" y="2251"/>
                  </a:cubicBezTo>
                  <a:cubicBezTo>
                    <a:pt x="2173" y="2693"/>
                    <a:pt x="1770" y="2979"/>
                    <a:pt x="1419" y="3318"/>
                  </a:cubicBezTo>
                  <a:cubicBezTo>
                    <a:pt x="1211" y="3500"/>
                    <a:pt x="963" y="3656"/>
                    <a:pt x="833" y="3916"/>
                  </a:cubicBezTo>
                  <a:cubicBezTo>
                    <a:pt x="573" y="4410"/>
                    <a:pt x="430" y="4957"/>
                    <a:pt x="404" y="5516"/>
                  </a:cubicBezTo>
                  <a:cubicBezTo>
                    <a:pt x="378" y="5854"/>
                    <a:pt x="339" y="6192"/>
                    <a:pt x="274" y="6531"/>
                  </a:cubicBezTo>
                  <a:cubicBezTo>
                    <a:pt x="157" y="7077"/>
                    <a:pt x="1" y="7610"/>
                    <a:pt x="40" y="8183"/>
                  </a:cubicBezTo>
                  <a:cubicBezTo>
                    <a:pt x="66" y="8495"/>
                    <a:pt x="131" y="8807"/>
                    <a:pt x="248" y="9106"/>
                  </a:cubicBezTo>
                  <a:cubicBezTo>
                    <a:pt x="248" y="9093"/>
                    <a:pt x="248" y="9080"/>
                    <a:pt x="248" y="9067"/>
                  </a:cubicBezTo>
                  <a:cubicBezTo>
                    <a:pt x="235" y="9028"/>
                    <a:pt x="222" y="9002"/>
                    <a:pt x="209" y="8976"/>
                  </a:cubicBezTo>
                  <a:cubicBezTo>
                    <a:pt x="105" y="8638"/>
                    <a:pt x="53" y="8287"/>
                    <a:pt x="53" y="7936"/>
                  </a:cubicBezTo>
                  <a:cubicBezTo>
                    <a:pt x="66" y="7675"/>
                    <a:pt x="92" y="7415"/>
                    <a:pt x="157" y="7168"/>
                  </a:cubicBezTo>
                  <a:cubicBezTo>
                    <a:pt x="300" y="6661"/>
                    <a:pt x="378" y="6140"/>
                    <a:pt x="417" y="5620"/>
                  </a:cubicBezTo>
                  <a:cubicBezTo>
                    <a:pt x="430" y="5191"/>
                    <a:pt x="521" y="4775"/>
                    <a:pt x="664" y="4371"/>
                  </a:cubicBezTo>
                  <a:cubicBezTo>
                    <a:pt x="729" y="4124"/>
                    <a:pt x="859" y="3890"/>
                    <a:pt x="1041" y="3708"/>
                  </a:cubicBezTo>
                  <a:cubicBezTo>
                    <a:pt x="1315" y="3448"/>
                    <a:pt x="1601" y="3201"/>
                    <a:pt x="1887" y="2953"/>
                  </a:cubicBezTo>
                  <a:cubicBezTo>
                    <a:pt x="2030" y="2849"/>
                    <a:pt x="2147" y="2719"/>
                    <a:pt x="2225" y="2576"/>
                  </a:cubicBezTo>
                  <a:cubicBezTo>
                    <a:pt x="2446" y="2212"/>
                    <a:pt x="2706" y="1900"/>
                    <a:pt x="3019" y="1627"/>
                  </a:cubicBezTo>
                  <a:cubicBezTo>
                    <a:pt x="3227" y="1392"/>
                    <a:pt x="3461" y="1184"/>
                    <a:pt x="3721" y="1015"/>
                  </a:cubicBezTo>
                  <a:cubicBezTo>
                    <a:pt x="3942" y="885"/>
                    <a:pt x="4137" y="729"/>
                    <a:pt x="4372" y="599"/>
                  </a:cubicBezTo>
                  <a:cubicBezTo>
                    <a:pt x="4606" y="443"/>
                    <a:pt x="4879" y="339"/>
                    <a:pt x="5152" y="287"/>
                  </a:cubicBezTo>
                  <a:cubicBezTo>
                    <a:pt x="5425" y="242"/>
                    <a:pt x="5699" y="219"/>
                    <a:pt x="5972" y="219"/>
                  </a:cubicBezTo>
                  <a:cubicBezTo>
                    <a:pt x="6180" y="219"/>
                    <a:pt x="6388" y="233"/>
                    <a:pt x="6596" y="261"/>
                  </a:cubicBezTo>
                  <a:cubicBezTo>
                    <a:pt x="6743" y="282"/>
                    <a:pt x="6889" y="293"/>
                    <a:pt x="7035" y="293"/>
                  </a:cubicBezTo>
                  <a:cubicBezTo>
                    <a:pt x="7238" y="293"/>
                    <a:pt x="7440" y="273"/>
                    <a:pt x="7637" y="235"/>
                  </a:cubicBezTo>
                  <a:cubicBezTo>
                    <a:pt x="7793" y="196"/>
                    <a:pt x="7949" y="170"/>
                    <a:pt x="8105" y="144"/>
                  </a:cubicBezTo>
                  <a:cubicBezTo>
                    <a:pt x="8320" y="85"/>
                    <a:pt x="8534" y="56"/>
                    <a:pt x="8754" y="56"/>
                  </a:cubicBezTo>
                  <a:cubicBezTo>
                    <a:pt x="8828" y="56"/>
                    <a:pt x="8902" y="59"/>
                    <a:pt x="8976" y="66"/>
                  </a:cubicBezTo>
                  <a:cubicBezTo>
                    <a:pt x="9510" y="157"/>
                    <a:pt x="10043" y="300"/>
                    <a:pt x="10550" y="508"/>
                  </a:cubicBezTo>
                  <a:cubicBezTo>
                    <a:pt x="10928" y="677"/>
                    <a:pt x="11279" y="911"/>
                    <a:pt x="11565" y="1210"/>
                  </a:cubicBezTo>
                  <a:cubicBezTo>
                    <a:pt x="11851" y="1457"/>
                    <a:pt x="12111" y="1731"/>
                    <a:pt x="12333" y="2030"/>
                  </a:cubicBezTo>
                  <a:cubicBezTo>
                    <a:pt x="12463" y="2212"/>
                    <a:pt x="12606" y="2381"/>
                    <a:pt x="12762" y="2537"/>
                  </a:cubicBezTo>
                  <a:cubicBezTo>
                    <a:pt x="13022" y="2810"/>
                    <a:pt x="13321" y="3044"/>
                    <a:pt x="13581" y="3318"/>
                  </a:cubicBezTo>
                  <a:cubicBezTo>
                    <a:pt x="14024" y="3773"/>
                    <a:pt x="14310" y="4358"/>
                    <a:pt x="14401" y="4983"/>
                  </a:cubicBezTo>
                  <a:cubicBezTo>
                    <a:pt x="14427" y="5321"/>
                    <a:pt x="14440" y="5659"/>
                    <a:pt x="14440" y="5997"/>
                  </a:cubicBezTo>
                  <a:cubicBezTo>
                    <a:pt x="14427" y="6297"/>
                    <a:pt x="14479" y="6583"/>
                    <a:pt x="14570" y="6869"/>
                  </a:cubicBezTo>
                  <a:cubicBezTo>
                    <a:pt x="14596" y="6960"/>
                    <a:pt x="14622" y="7051"/>
                    <a:pt x="14635" y="7155"/>
                  </a:cubicBezTo>
                  <a:cubicBezTo>
                    <a:pt x="14726" y="7597"/>
                    <a:pt x="14765" y="8053"/>
                    <a:pt x="14739" y="8508"/>
                  </a:cubicBezTo>
                  <a:cubicBezTo>
                    <a:pt x="14739" y="8651"/>
                    <a:pt x="14726" y="8794"/>
                    <a:pt x="14700" y="8924"/>
                  </a:cubicBezTo>
                  <a:cubicBezTo>
                    <a:pt x="14505" y="9666"/>
                    <a:pt x="14089" y="10290"/>
                    <a:pt x="13633" y="10875"/>
                  </a:cubicBezTo>
                  <a:cubicBezTo>
                    <a:pt x="13295" y="11279"/>
                    <a:pt x="12996" y="11708"/>
                    <a:pt x="12736" y="12176"/>
                  </a:cubicBezTo>
                  <a:cubicBezTo>
                    <a:pt x="12541" y="12606"/>
                    <a:pt x="12268" y="12996"/>
                    <a:pt x="11916" y="13321"/>
                  </a:cubicBezTo>
                  <a:cubicBezTo>
                    <a:pt x="11760" y="13464"/>
                    <a:pt x="11578" y="13581"/>
                    <a:pt x="11396" y="13685"/>
                  </a:cubicBezTo>
                  <a:cubicBezTo>
                    <a:pt x="11006" y="13867"/>
                    <a:pt x="10589" y="14023"/>
                    <a:pt x="10160" y="14140"/>
                  </a:cubicBezTo>
                  <a:cubicBezTo>
                    <a:pt x="9887" y="14232"/>
                    <a:pt x="9588" y="14284"/>
                    <a:pt x="9289" y="14297"/>
                  </a:cubicBezTo>
                  <a:cubicBezTo>
                    <a:pt x="9028" y="14323"/>
                    <a:pt x="8768" y="14401"/>
                    <a:pt x="8534" y="14518"/>
                  </a:cubicBezTo>
                  <a:cubicBezTo>
                    <a:pt x="8391" y="14583"/>
                    <a:pt x="8248" y="14648"/>
                    <a:pt x="8105" y="14700"/>
                  </a:cubicBezTo>
                  <a:cubicBezTo>
                    <a:pt x="7647" y="14843"/>
                    <a:pt x="7196" y="14958"/>
                    <a:pt x="6727" y="14958"/>
                  </a:cubicBezTo>
                  <a:cubicBezTo>
                    <a:pt x="6556" y="14958"/>
                    <a:pt x="6383" y="14943"/>
                    <a:pt x="6206" y="14908"/>
                  </a:cubicBezTo>
                  <a:cubicBezTo>
                    <a:pt x="5503" y="14778"/>
                    <a:pt x="4853" y="14440"/>
                    <a:pt x="4346" y="13945"/>
                  </a:cubicBezTo>
                  <a:cubicBezTo>
                    <a:pt x="4137" y="13737"/>
                    <a:pt x="3890" y="13555"/>
                    <a:pt x="3630" y="13412"/>
                  </a:cubicBezTo>
                  <a:cubicBezTo>
                    <a:pt x="3188" y="13178"/>
                    <a:pt x="2772" y="12905"/>
                    <a:pt x="2355" y="12619"/>
                  </a:cubicBezTo>
                  <a:cubicBezTo>
                    <a:pt x="1848" y="12228"/>
                    <a:pt x="1484" y="11682"/>
                    <a:pt x="1328" y="11071"/>
                  </a:cubicBezTo>
                  <a:cubicBezTo>
                    <a:pt x="1276" y="10849"/>
                    <a:pt x="1185" y="10654"/>
                    <a:pt x="1054" y="10472"/>
                  </a:cubicBezTo>
                  <a:cubicBezTo>
                    <a:pt x="846" y="10212"/>
                    <a:pt x="664" y="9939"/>
                    <a:pt x="521" y="9640"/>
                  </a:cubicBezTo>
                  <a:cubicBezTo>
                    <a:pt x="495" y="9588"/>
                    <a:pt x="482" y="9536"/>
                    <a:pt x="417" y="9536"/>
                  </a:cubicBezTo>
                  <a:cubicBezTo>
                    <a:pt x="443" y="9549"/>
                    <a:pt x="469" y="9575"/>
                    <a:pt x="482" y="9614"/>
                  </a:cubicBezTo>
                  <a:cubicBezTo>
                    <a:pt x="599" y="9874"/>
                    <a:pt x="742" y="10121"/>
                    <a:pt x="924" y="10342"/>
                  </a:cubicBezTo>
                  <a:cubicBezTo>
                    <a:pt x="1093" y="10550"/>
                    <a:pt x="1224" y="10784"/>
                    <a:pt x="1289" y="11045"/>
                  </a:cubicBezTo>
                  <a:cubicBezTo>
                    <a:pt x="1406" y="11526"/>
                    <a:pt x="1640" y="11955"/>
                    <a:pt x="1978" y="12319"/>
                  </a:cubicBezTo>
                  <a:cubicBezTo>
                    <a:pt x="2381" y="12697"/>
                    <a:pt x="2837" y="13022"/>
                    <a:pt x="3331" y="13282"/>
                  </a:cubicBezTo>
                  <a:cubicBezTo>
                    <a:pt x="3695" y="13464"/>
                    <a:pt x="4033" y="13698"/>
                    <a:pt x="4332" y="13971"/>
                  </a:cubicBezTo>
                  <a:cubicBezTo>
                    <a:pt x="4723" y="14362"/>
                    <a:pt x="5204" y="14648"/>
                    <a:pt x="5737" y="14804"/>
                  </a:cubicBezTo>
                  <a:cubicBezTo>
                    <a:pt x="6011" y="14895"/>
                    <a:pt x="6284" y="14960"/>
                    <a:pt x="6570" y="14986"/>
                  </a:cubicBezTo>
                  <a:cubicBezTo>
                    <a:pt x="6598" y="14987"/>
                    <a:pt x="6626" y="14987"/>
                    <a:pt x="6654" y="14987"/>
                  </a:cubicBezTo>
                  <a:cubicBezTo>
                    <a:pt x="7303" y="14987"/>
                    <a:pt x="7948" y="14843"/>
                    <a:pt x="8534" y="14557"/>
                  </a:cubicBezTo>
                  <a:cubicBezTo>
                    <a:pt x="8716" y="14453"/>
                    <a:pt x="8911" y="14388"/>
                    <a:pt x="9120" y="14362"/>
                  </a:cubicBezTo>
                  <a:cubicBezTo>
                    <a:pt x="9289" y="14336"/>
                    <a:pt x="9445" y="14323"/>
                    <a:pt x="9614" y="14297"/>
                  </a:cubicBezTo>
                  <a:cubicBezTo>
                    <a:pt x="10069" y="14193"/>
                    <a:pt x="10524" y="14062"/>
                    <a:pt x="10967" y="13893"/>
                  </a:cubicBezTo>
                  <a:cubicBezTo>
                    <a:pt x="11825" y="13607"/>
                    <a:pt x="12372" y="13009"/>
                    <a:pt x="12762" y="12215"/>
                  </a:cubicBezTo>
                  <a:cubicBezTo>
                    <a:pt x="12918" y="11877"/>
                    <a:pt x="13113" y="11552"/>
                    <a:pt x="13347" y="11266"/>
                  </a:cubicBezTo>
                  <a:cubicBezTo>
                    <a:pt x="13816" y="10745"/>
                    <a:pt x="14206" y="10160"/>
                    <a:pt x="14505" y="9536"/>
                  </a:cubicBezTo>
                  <a:cubicBezTo>
                    <a:pt x="14648" y="9262"/>
                    <a:pt x="14752" y="8963"/>
                    <a:pt x="14778" y="8664"/>
                  </a:cubicBezTo>
                  <a:cubicBezTo>
                    <a:pt x="14843" y="8079"/>
                    <a:pt x="14791" y="7493"/>
                    <a:pt x="14635" y="6934"/>
                  </a:cubicBezTo>
                  <a:cubicBezTo>
                    <a:pt x="14531" y="6570"/>
                    <a:pt x="14479" y="6205"/>
                    <a:pt x="14479" y="5828"/>
                  </a:cubicBezTo>
                  <a:cubicBezTo>
                    <a:pt x="14492" y="5529"/>
                    <a:pt x="14479" y="5230"/>
                    <a:pt x="14440" y="4931"/>
                  </a:cubicBezTo>
                  <a:cubicBezTo>
                    <a:pt x="14388" y="4514"/>
                    <a:pt x="14232" y="4111"/>
                    <a:pt x="13998" y="3760"/>
                  </a:cubicBezTo>
                  <a:cubicBezTo>
                    <a:pt x="13789" y="3461"/>
                    <a:pt x="13542" y="3175"/>
                    <a:pt x="13256" y="2927"/>
                  </a:cubicBezTo>
                  <a:cubicBezTo>
                    <a:pt x="12983" y="2693"/>
                    <a:pt x="12723" y="2433"/>
                    <a:pt x="12489" y="2147"/>
                  </a:cubicBezTo>
                  <a:cubicBezTo>
                    <a:pt x="12333" y="1965"/>
                    <a:pt x="12202" y="1770"/>
                    <a:pt x="12046" y="1588"/>
                  </a:cubicBezTo>
                  <a:cubicBezTo>
                    <a:pt x="11838" y="1379"/>
                    <a:pt x="11630" y="1184"/>
                    <a:pt x="11409" y="1002"/>
                  </a:cubicBezTo>
                  <a:cubicBezTo>
                    <a:pt x="11175" y="794"/>
                    <a:pt x="10915" y="612"/>
                    <a:pt x="10628" y="469"/>
                  </a:cubicBezTo>
                  <a:cubicBezTo>
                    <a:pt x="10420" y="391"/>
                    <a:pt x="10212" y="313"/>
                    <a:pt x="9991" y="261"/>
                  </a:cubicBezTo>
                  <a:cubicBezTo>
                    <a:pt x="9575" y="92"/>
                    <a:pt x="9133" y="1"/>
                    <a:pt x="8677" y="1"/>
                  </a:cubicBezTo>
                  <a:close/>
                </a:path>
              </a:pathLst>
            </a:custGeom>
            <a:solidFill>
              <a:srgbClr val="F6B6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2325;p60"/>
            <p:cNvSpPr/>
            <p:nvPr/>
          </p:nvSpPr>
          <p:spPr>
            <a:xfrm>
              <a:off x="3343344" y="4321634"/>
              <a:ext cx="42215" cy="49932"/>
            </a:xfrm>
            <a:custGeom>
              <a:avLst/>
              <a:gdLst/>
              <a:ahLst/>
              <a:cxnLst/>
              <a:rect l="l" t="t" r="r" b="b"/>
              <a:pathLst>
                <a:path w="1094" h="1294" extrusionOk="0">
                  <a:moveTo>
                    <a:pt x="824" y="1"/>
                  </a:moveTo>
                  <a:cubicBezTo>
                    <a:pt x="775" y="1"/>
                    <a:pt x="726" y="16"/>
                    <a:pt x="677" y="45"/>
                  </a:cubicBezTo>
                  <a:cubicBezTo>
                    <a:pt x="508" y="149"/>
                    <a:pt x="352" y="279"/>
                    <a:pt x="235" y="448"/>
                  </a:cubicBezTo>
                  <a:cubicBezTo>
                    <a:pt x="144" y="565"/>
                    <a:pt x="66" y="695"/>
                    <a:pt x="1" y="825"/>
                  </a:cubicBezTo>
                  <a:lnTo>
                    <a:pt x="1" y="851"/>
                  </a:lnTo>
                  <a:cubicBezTo>
                    <a:pt x="92" y="695"/>
                    <a:pt x="196" y="552"/>
                    <a:pt x="300" y="409"/>
                  </a:cubicBezTo>
                  <a:cubicBezTo>
                    <a:pt x="417" y="253"/>
                    <a:pt x="573" y="136"/>
                    <a:pt x="755" y="45"/>
                  </a:cubicBezTo>
                  <a:cubicBezTo>
                    <a:pt x="782" y="27"/>
                    <a:pt x="812" y="18"/>
                    <a:pt x="842" y="18"/>
                  </a:cubicBezTo>
                  <a:cubicBezTo>
                    <a:pt x="899" y="18"/>
                    <a:pt x="955" y="50"/>
                    <a:pt x="990" y="110"/>
                  </a:cubicBezTo>
                  <a:cubicBezTo>
                    <a:pt x="1042" y="188"/>
                    <a:pt x="1003" y="305"/>
                    <a:pt x="911" y="331"/>
                  </a:cubicBezTo>
                  <a:cubicBezTo>
                    <a:pt x="508" y="539"/>
                    <a:pt x="339" y="903"/>
                    <a:pt x="170" y="1294"/>
                  </a:cubicBezTo>
                  <a:cubicBezTo>
                    <a:pt x="235" y="1242"/>
                    <a:pt x="248" y="1177"/>
                    <a:pt x="287" y="1111"/>
                  </a:cubicBezTo>
                  <a:cubicBezTo>
                    <a:pt x="443" y="825"/>
                    <a:pt x="612" y="526"/>
                    <a:pt x="924" y="370"/>
                  </a:cubicBezTo>
                  <a:cubicBezTo>
                    <a:pt x="951" y="344"/>
                    <a:pt x="990" y="318"/>
                    <a:pt x="1003" y="279"/>
                  </a:cubicBezTo>
                  <a:cubicBezTo>
                    <a:pt x="1094" y="175"/>
                    <a:pt x="1016" y="6"/>
                    <a:pt x="872" y="6"/>
                  </a:cubicBezTo>
                  <a:cubicBezTo>
                    <a:pt x="856" y="3"/>
                    <a:pt x="840" y="1"/>
                    <a:pt x="824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2326;p60"/>
            <p:cNvSpPr/>
            <p:nvPr/>
          </p:nvSpPr>
          <p:spPr>
            <a:xfrm>
              <a:off x="3350406" y="4371529"/>
              <a:ext cx="0" cy="39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2327;p60"/>
            <p:cNvSpPr/>
            <p:nvPr/>
          </p:nvSpPr>
          <p:spPr>
            <a:xfrm>
              <a:off x="3343344" y="4353971"/>
              <a:ext cx="540" cy="1543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" y="0"/>
                  </a:moveTo>
                  <a:cubicBezTo>
                    <a:pt x="1" y="13"/>
                    <a:pt x="1" y="26"/>
                    <a:pt x="1" y="39"/>
                  </a:cubicBez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2328;p60"/>
            <p:cNvSpPr/>
            <p:nvPr/>
          </p:nvSpPr>
          <p:spPr>
            <a:xfrm>
              <a:off x="4333256" y="3981630"/>
              <a:ext cx="13583" cy="1929"/>
            </a:xfrm>
            <a:custGeom>
              <a:avLst/>
              <a:gdLst/>
              <a:ahLst/>
              <a:cxnLst/>
              <a:rect l="l" t="t" r="r" b="b"/>
              <a:pathLst>
                <a:path w="352" h="50" extrusionOk="0">
                  <a:moveTo>
                    <a:pt x="139" y="0"/>
                  </a:moveTo>
                  <a:cubicBezTo>
                    <a:pt x="93" y="0"/>
                    <a:pt x="46" y="8"/>
                    <a:pt x="0" y="23"/>
                  </a:cubicBezTo>
                  <a:cubicBezTo>
                    <a:pt x="42" y="14"/>
                    <a:pt x="81" y="10"/>
                    <a:pt x="121" y="10"/>
                  </a:cubicBezTo>
                  <a:cubicBezTo>
                    <a:pt x="193" y="10"/>
                    <a:pt x="263" y="24"/>
                    <a:pt x="338" y="49"/>
                  </a:cubicBezTo>
                  <a:lnTo>
                    <a:pt x="351" y="49"/>
                  </a:lnTo>
                  <a:cubicBezTo>
                    <a:pt x="280" y="18"/>
                    <a:pt x="210" y="0"/>
                    <a:pt x="139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2329;p60"/>
            <p:cNvSpPr/>
            <p:nvPr/>
          </p:nvSpPr>
          <p:spPr>
            <a:xfrm>
              <a:off x="4346299" y="3983520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26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2330;p60"/>
            <p:cNvSpPr/>
            <p:nvPr/>
          </p:nvSpPr>
          <p:spPr>
            <a:xfrm>
              <a:off x="4330246" y="3979662"/>
              <a:ext cx="16593" cy="3897"/>
            </a:xfrm>
            <a:custGeom>
              <a:avLst/>
              <a:gdLst/>
              <a:ahLst/>
              <a:cxnLst/>
              <a:rect l="l" t="t" r="r" b="b"/>
              <a:pathLst>
                <a:path w="430" h="101" extrusionOk="0">
                  <a:moveTo>
                    <a:pt x="214" y="1"/>
                  </a:moveTo>
                  <a:cubicBezTo>
                    <a:pt x="139" y="1"/>
                    <a:pt x="63" y="30"/>
                    <a:pt x="0" y="87"/>
                  </a:cubicBezTo>
                  <a:cubicBezTo>
                    <a:pt x="26" y="74"/>
                    <a:pt x="52" y="74"/>
                    <a:pt x="78" y="74"/>
                  </a:cubicBezTo>
                  <a:cubicBezTo>
                    <a:pt x="124" y="59"/>
                    <a:pt x="171" y="51"/>
                    <a:pt x="217" y="51"/>
                  </a:cubicBezTo>
                  <a:cubicBezTo>
                    <a:pt x="288" y="51"/>
                    <a:pt x="358" y="69"/>
                    <a:pt x="429" y="100"/>
                  </a:cubicBezTo>
                  <a:cubicBezTo>
                    <a:pt x="369" y="33"/>
                    <a:pt x="292" y="1"/>
                    <a:pt x="214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2331;p60"/>
            <p:cNvSpPr/>
            <p:nvPr/>
          </p:nvSpPr>
          <p:spPr>
            <a:xfrm>
              <a:off x="4346801" y="3983520"/>
              <a:ext cx="540" cy="39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332;p60"/>
            <p:cNvSpPr/>
            <p:nvPr/>
          </p:nvSpPr>
          <p:spPr>
            <a:xfrm>
              <a:off x="4331250" y="3981977"/>
              <a:ext cx="15088" cy="1582"/>
            </a:xfrm>
            <a:custGeom>
              <a:avLst/>
              <a:gdLst/>
              <a:ahLst/>
              <a:cxnLst/>
              <a:rect l="l" t="t" r="r" b="b"/>
              <a:pathLst>
                <a:path w="391" h="41" extrusionOk="0">
                  <a:moveTo>
                    <a:pt x="173" y="1"/>
                  </a:moveTo>
                  <a:cubicBezTo>
                    <a:pt x="133" y="1"/>
                    <a:pt x="94" y="5"/>
                    <a:pt x="52" y="14"/>
                  </a:cubicBezTo>
                  <a:cubicBezTo>
                    <a:pt x="26" y="14"/>
                    <a:pt x="13" y="14"/>
                    <a:pt x="0" y="27"/>
                  </a:cubicBezTo>
                  <a:lnTo>
                    <a:pt x="169" y="40"/>
                  </a:lnTo>
                  <a:lnTo>
                    <a:pt x="390" y="40"/>
                  </a:lnTo>
                  <a:cubicBezTo>
                    <a:pt x="315" y="15"/>
                    <a:pt x="245" y="1"/>
                    <a:pt x="173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333;p60"/>
            <p:cNvSpPr/>
            <p:nvPr/>
          </p:nvSpPr>
          <p:spPr>
            <a:xfrm>
              <a:off x="4337269" y="3983520"/>
              <a:ext cx="10071" cy="386"/>
            </a:xfrm>
            <a:custGeom>
              <a:avLst/>
              <a:gdLst/>
              <a:ahLst/>
              <a:cxnLst/>
              <a:rect l="l" t="t" r="r" b="b"/>
              <a:pathLst>
                <a:path w="261" h="10" extrusionOk="0">
                  <a:moveTo>
                    <a:pt x="0" y="0"/>
                  </a:moveTo>
                  <a:cubicBezTo>
                    <a:pt x="39" y="7"/>
                    <a:pt x="82" y="10"/>
                    <a:pt x="125" y="10"/>
                  </a:cubicBezTo>
                  <a:cubicBezTo>
                    <a:pt x="169" y="10"/>
                    <a:pt x="215" y="7"/>
                    <a:pt x="260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2334;p60"/>
            <p:cNvSpPr/>
            <p:nvPr/>
          </p:nvSpPr>
          <p:spPr>
            <a:xfrm>
              <a:off x="4330246" y="3982517"/>
              <a:ext cx="3048" cy="540"/>
            </a:xfrm>
            <a:custGeom>
              <a:avLst/>
              <a:gdLst/>
              <a:ahLst/>
              <a:cxnLst/>
              <a:rect l="l" t="t" r="r" b="b"/>
              <a:pathLst>
                <a:path w="79" h="14" extrusionOk="0">
                  <a:moveTo>
                    <a:pt x="78" y="0"/>
                  </a:moveTo>
                  <a:lnTo>
                    <a:pt x="78" y="0"/>
                  </a:lnTo>
                  <a:cubicBezTo>
                    <a:pt x="52" y="0"/>
                    <a:pt x="26" y="0"/>
                    <a:pt x="0" y="13"/>
                  </a:cubicBezTo>
                  <a:lnTo>
                    <a:pt x="26" y="13"/>
                  </a:lnTo>
                  <a:cubicBezTo>
                    <a:pt x="39" y="0"/>
                    <a:pt x="52" y="0"/>
                    <a:pt x="7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2335;p60"/>
            <p:cNvSpPr/>
            <p:nvPr/>
          </p:nvSpPr>
          <p:spPr>
            <a:xfrm>
              <a:off x="3508001" y="4034650"/>
              <a:ext cx="96932" cy="64403"/>
            </a:xfrm>
            <a:custGeom>
              <a:avLst/>
              <a:gdLst/>
              <a:ahLst/>
              <a:cxnLst/>
              <a:rect l="l" t="t" r="r" b="b"/>
              <a:pathLst>
                <a:path w="2512" h="1669" extrusionOk="0">
                  <a:moveTo>
                    <a:pt x="1193" y="0"/>
                  </a:moveTo>
                  <a:cubicBezTo>
                    <a:pt x="985" y="0"/>
                    <a:pt x="788" y="54"/>
                    <a:pt x="612" y="171"/>
                  </a:cubicBezTo>
                  <a:cubicBezTo>
                    <a:pt x="196" y="483"/>
                    <a:pt x="1" y="1004"/>
                    <a:pt x="79" y="1511"/>
                  </a:cubicBezTo>
                  <a:cubicBezTo>
                    <a:pt x="115" y="1595"/>
                    <a:pt x="162" y="1669"/>
                    <a:pt x="252" y="1669"/>
                  </a:cubicBezTo>
                  <a:cubicBezTo>
                    <a:pt x="259" y="1669"/>
                    <a:pt x="266" y="1668"/>
                    <a:pt x="274" y="1667"/>
                  </a:cubicBezTo>
                  <a:cubicBezTo>
                    <a:pt x="391" y="1654"/>
                    <a:pt x="430" y="1563"/>
                    <a:pt x="417" y="1459"/>
                  </a:cubicBezTo>
                  <a:cubicBezTo>
                    <a:pt x="404" y="1381"/>
                    <a:pt x="391" y="1303"/>
                    <a:pt x="391" y="1238"/>
                  </a:cubicBezTo>
                  <a:cubicBezTo>
                    <a:pt x="429" y="664"/>
                    <a:pt x="755" y="340"/>
                    <a:pt x="1320" y="340"/>
                  </a:cubicBezTo>
                  <a:cubicBezTo>
                    <a:pt x="1331" y="340"/>
                    <a:pt x="1342" y="340"/>
                    <a:pt x="1353" y="340"/>
                  </a:cubicBezTo>
                  <a:cubicBezTo>
                    <a:pt x="1640" y="340"/>
                    <a:pt x="1900" y="509"/>
                    <a:pt x="2017" y="770"/>
                  </a:cubicBezTo>
                  <a:cubicBezTo>
                    <a:pt x="2134" y="978"/>
                    <a:pt x="2186" y="1212"/>
                    <a:pt x="2186" y="1459"/>
                  </a:cubicBezTo>
                  <a:cubicBezTo>
                    <a:pt x="2186" y="1563"/>
                    <a:pt x="2225" y="1641"/>
                    <a:pt x="2342" y="1641"/>
                  </a:cubicBezTo>
                  <a:cubicBezTo>
                    <a:pt x="2459" y="1641"/>
                    <a:pt x="2511" y="1550"/>
                    <a:pt x="2511" y="1446"/>
                  </a:cubicBezTo>
                  <a:cubicBezTo>
                    <a:pt x="2511" y="1277"/>
                    <a:pt x="2485" y="1095"/>
                    <a:pt x="2433" y="926"/>
                  </a:cubicBezTo>
                  <a:cubicBezTo>
                    <a:pt x="2238" y="314"/>
                    <a:pt x="1861" y="2"/>
                    <a:pt x="1262" y="2"/>
                  </a:cubicBezTo>
                  <a:cubicBezTo>
                    <a:pt x="1239" y="1"/>
                    <a:pt x="1216" y="0"/>
                    <a:pt x="119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2336;p60"/>
            <p:cNvSpPr/>
            <p:nvPr/>
          </p:nvSpPr>
          <p:spPr>
            <a:xfrm>
              <a:off x="3656104" y="4034535"/>
              <a:ext cx="100289" cy="64210"/>
            </a:xfrm>
            <a:custGeom>
              <a:avLst/>
              <a:gdLst/>
              <a:ahLst/>
              <a:cxnLst/>
              <a:rect l="l" t="t" r="r" b="b"/>
              <a:pathLst>
                <a:path w="2599" h="1664" extrusionOk="0">
                  <a:moveTo>
                    <a:pt x="1109" y="0"/>
                  </a:moveTo>
                  <a:cubicBezTo>
                    <a:pt x="1022" y="0"/>
                    <a:pt x="937" y="15"/>
                    <a:pt x="859" y="44"/>
                  </a:cubicBezTo>
                  <a:cubicBezTo>
                    <a:pt x="312" y="252"/>
                    <a:pt x="104" y="681"/>
                    <a:pt x="26" y="1215"/>
                  </a:cubicBezTo>
                  <a:cubicBezTo>
                    <a:pt x="13" y="1306"/>
                    <a:pt x="0" y="1397"/>
                    <a:pt x="13" y="1488"/>
                  </a:cubicBezTo>
                  <a:cubicBezTo>
                    <a:pt x="1" y="1572"/>
                    <a:pt x="67" y="1645"/>
                    <a:pt x="160" y="1645"/>
                  </a:cubicBezTo>
                  <a:cubicBezTo>
                    <a:pt x="167" y="1645"/>
                    <a:pt x="174" y="1645"/>
                    <a:pt x="182" y="1644"/>
                  </a:cubicBezTo>
                  <a:cubicBezTo>
                    <a:pt x="188" y="1645"/>
                    <a:pt x="194" y="1645"/>
                    <a:pt x="199" y="1645"/>
                  </a:cubicBezTo>
                  <a:cubicBezTo>
                    <a:pt x="271" y="1645"/>
                    <a:pt x="337" y="1572"/>
                    <a:pt x="325" y="1488"/>
                  </a:cubicBezTo>
                  <a:lnTo>
                    <a:pt x="325" y="1397"/>
                  </a:lnTo>
                  <a:cubicBezTo>
                    <a:pt x="338" y="1124"/>
                    <a:pt x="416" y="864"/>
                    <a:pt x="572" y="642"/>
                  </a:cubicBezTo>
                  <a:cubicBezTo>
                    <a:pt x="726" y="434"/>
                    <a:pt x="972" y="318"/>
                    <a:pt x="1225" y="318"/>
                  </a:cubicBezTo>
                  <a:cubicBezTo>
                    <a:pt x="1272" y="318"/>
                    <a:pt x="1319" y="322"/>
                    <a:pt x="1366" y="330"/>
                  </a:cubicBezTo>
                  <a:cubicBezTo>
                    <a:pt x="1561" y="343"/>
                    <a:pt x="1743" y="434"/>
                    <a:pt x="1873" y="577"/>
                  </a:cubicBezTo>
                  <a:cubicBezTo>
                    <a:pt x="2068" y="812"/>
                    <a:pt x="2159" y="1124"/>
                    <a:pt x="2107" y="1423"/>
                  </a:cubicBezTo>
                  <a:cubicBezTo>
                    <a:pt x="2081" y="1527"/>
                    <a:pt x="2107" y="1631"/>
                    <a:pt x="2224" y="1657"/>
                  </a:cubicBezTo>
                  <a:cubicBezTo>
                    <a:pt x="2240" y="1661"/>
                    <a:pt x="2255" y="1664"/>
                    <a:pt x="2269" y="1664"/>
                  </a:cubicBezTo>
                  <a:cubicBezTo>
                    <a:pt x="2340" y="1664"/>
                    <a:pt x="2398" y="1611"/>
                    <a:pt x="2420" y="1514"/>
                  </a:cubicBezTo>
                  <a:cubicBezTo>
                    <a:pt x="2599" y="747"/>
                    <a:pt x="2011" y="4"/>
                    <a:pt x="1237" y="4"/>
                  </a:cubicBezTo>
                  <a:cubicBezTo>
                    <a:pt x="1223" y="4"/>
                    <a:pt x="1210" y="5"/>
                    <a:pt x="1197" y="5"/>
                  </a:cubicBezTo>
                  <a:cubicBezTo>
                    <a:pt x="1168" y="2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2337;p60"/>
            <p:cNvSpPr/>
            <p:nvPr/>
          </p:nvSpPr>
          <p:spPr>
            <a:xfrm>
              <a:off x="3593359" y="4122671"/>
              <a:ext cx="71811" cy="32066"/>
            </a:xfrm>
            <a:custGeom>
              <a:avLst/>
              <a:gdLst/>
              <a:ahLst/>
              <a:cxnLst/>
              <a:rect l="l" t="t" r="r" b="b"/>
              <a:pathLst>
                <a:path w="1861" h="831" extrusionOk="0">
                  <a:moveTo>
                    <a:pt x="1693" y="0"/>
                  </a:moveTo>
                  <a:cubicBezTo>
                    <a:pt x="1675" y="0"/>
                    <a:pt x="1656" y="4"/>
                    <a:pt x="1639" y="10"/>
                  </a:cubicBezTo>
                  <a:cubicBezTo>
                    <a:pt x="1470" y="63"/>
                    <a:pt x="1314" y="154"/>
                    <a:pt x="1171" y="271"/>
                  </a:cubicBezTo>
                  <a:cubicBezTo>
                    <a:pt x="1012" y="391"/>
                    <a:pt x="931" y="453"/>
                    <a:pt x="855" y="453"/>
                  </a:cubicBezTo>
                  <a:cubicBezTo>
                    <a:pt x="774" y="453"/>
                    <a:pt x="700" y="385"/>
                    <a:pt x="546" y="245"/>
                  </a:cubicBezTo>
                  <a:cubicBezTo>
                    <a:pt x="455" y="154"/>
                    <a:pt x="351" y="89"/>
                    <a:pt x="234" y="37"/>
                  </a:cubicBezTo>
                  <a:cubicBezTo>
                    <a:pt x="209" y="26"/>
                    <a:pt x="187" y="21"/>
                    <a:pt x="167" y="21"/>
                  </a:cubicBezTo>
                  <a:cubicBezTo>
                    <a:pt x="114" y="21"/>
                    <a:pt x="77" y="54"/>
                    <a:pt x="39" y="102"/>
                  </a:cubicBezTo>
                  <a:cubicBezTo>
                    <a:pt x="0" y="154"/>
                    <a:pt x="13" y="232"/>
                    <a:pt x="65" y="271"/>
                  </a:cubicBezTo>
                  <a:cubicBezTo>
                    <a:pt x="260" y="440"/>
                    <a:pt x="468" y="609"/>
                    <a:pt x="689" y="765"/>
                  </a:cubicBezTo>
                  <a:cubicBezTo>
                    <a:pt x="741" y="804"/>
                    <a:pt x="807" y="830"/>
                    <a:pt x="872" y="830"/>
                  </a:cubicBezTo>
                  <a:cubicBezTo>
                    <a:pt x="937" y="830"/>
                    <a:pt x="989" y="817"/>
                    <a:pt x="1041" y="778"/>
                  </a:cubicBezTo>
                  <a:lnTo>
                    <a:pt x="1756" y="232"/>
                  </a:lnTo>
                  <a:cubicBezTo>
                    <a:pt x="1808" y="193"/>
                    <a:pt x="1860" y="141"/>
                    <a:pt x="1821" y="63"/>
                  </a:cubicBezTo>
                  <a:cubicBezTo>
                    <a:pt x="1793" y="24"/>
                    <a:pt x="1743" y="0"/>
                    <a:pt x="169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338;p60"/>
            <p:cNvSpPr/>
            <p:nvPr/>
          </p:nvSpPr>
          <p:spPr>
            <a:xfrm>
              <a:off x="3533624" y="4121050"/>
              <a:ext cx="29134" cy="30137"/>
            </a:xfrm>
            <a:custGeom>
              <a:avLst/>
              <a:gdLst/>
              <a:ahLst/>
              <a:cxnLst/>
              <a:rect l="l" t="t" r="r" b="b"/>
              <a:pathLst>
                <a:path w="755" h="781" extrusionOk="0">
                  <a:moveTo>
                    <a:pt x="364" y="0"/>
                  </a:moveTo>
                  <a:cubicBezTo>
                    <a:pt x="169" y="13"/>
                    <a:pt x="13" y="157"/>
                    <a:pt x="0" y="339"/>
                  </a:cubicBezTo>
                  <a:cubicBezTo>
                    <a:pt x="0" y="573"/>
                    <a:pt x="169" y="768"/>
                    <a:pt x="403" y="781"/>
                  </a:cubicBezTo>
                  <a:cubicBezTo>
                    <a:pt x="650" y="781"/>
                    <a:pt x="728" y="638"/>
                    <a:pt x="741" y="404"/>
                  </a:cubicBezTo>
                  <a:cubicBezTo>
                    <a:pt x="755" y="183"/>
                    <a:pt x="585" y="13"/>
                    <a:pt x="364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2339;p60"/>
            <p:cNvSpPr/>
            <p:nvPr/>
          </p:nvSpPr>
          <p:spPr>
            <a:xfrm>
              <a:off x="3684197" y="4115493"/>
              <a:ext cx="27127" cy="28671"/>
            </a:xfrm>
            <a:custGeom>
              <a:avLst/>
              <a:gdLst/>
              <a:ahLst/>
              <a:cxnLst/>
              <a:rect l="l" t="t" r="r" b="b"/>
              <a:pathLst>
                <a:path w="703" h="743" extrusionOk="0">
                  <a:moveTo>
                    <a:pt x="342" y="1"/>
                  </a:moveTo>
                  <a:cubicBezTo>
                    <a:pt x="157" y="1"/>
                    <a:pt x="0" y="152"/>
                    <a:pt x="0" y="340"/>
                  </a:cubicBezTo>
                  <a:cubicBezTo>
                    <a:pt x="0" y="548"/>
                    <a:pt x="170" y="717"/>
                    <a:pt x="378" y="743"/>
                  </a:cubicBezTo>
                  <a:cubicBezTo>
                    <a:pt x="586" y="743"/>
                    <a:pt x="703" y="613"/>
                    <a:pt x="703" y="379"/>
                  </a:cubicBezTo>
                  <a:cubicBezTo>
                    <a:pt x="703" y="144"/>
                    <a:pt x="586" y="1"/>
                    <a:pt x="365" y="1"/>
                  </a:cubicBezTo>
                  <a:cubicBezTo>
                    <a:pt x="357" y="1"/>
                    <a:pt x="350" y="1"/>
                    <a:pt x="342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2340;p60"/>
            <p:cNvSpPr/>
            <p:nvPr/>
          </p:nvSpPr>
          <p:spPr>
            <a:xfrm>
              <a:off x="3424187" y="4329853"/>
              <a:ext cx="18098" cy="28053"/>
            </a:xfrm>
            <a:custGeom>
              <a:avLst/>
              <a:gdLst/>
              <a:ahLst/>
              <a:cxnLst/>
              <a:rect l="l" t="t" r="r" b="b"/>
              <a:pathLst>
                <a:path w="469" h="727" extrusionOk="0">
                  <a:moveTo>
                    <a:pt x="186" y="1"/>
                  </a:moveTo>
                  <a:cubicBezTo>
                    <a:pt x="166" y="1"/>
                    <a:pt x="148" y="5"/>
                    <a:pt x="130" y="14"/>
                  </a:cubicBezTo>
                  <a:cubicBezTo>
                    <a:pt x="52" y="27"/>
                    <a:pt x="13" y="92"/>
                    <a:pt x="13" y="157"/>
                  </a:cubicBezTo>
                  <a:cubicBezTo>
                    <a:pt x="0" y="339"/>
                    <a:pt x="65" y="508"/>
                    <a:pt x="182" y="651"/>
                  </a:cubicBezTo>
                  <a:cubicBezTo>
                    <a:pt x="211" y="700"/>
                    <a:pt x="262" y="726"/>
                    <a:pt x="312" y="726"/>
                  </a:cubicBezTo>
                  <a:cubicBezTo>
                    <a:pt x="330" y="726"/>
                    <a:pt x="348" y="723"/>
                    <a:pt x="364" y="716"/>
                  </a:cubicBezTo>
                  <a:cubicBezTo>
                    <a:pt x="443" y="677"/>
                    <a:pt x="469" y="612"/>
                    <a:pt x="469" y="508"/>
                  </a:cubicBezTo>
                  <a:cubicBezTo>
                    <a:pt x="443" y="339"/>
                    <a:pt x="390" y="196"/>
                    <a:pt x="299" y="53"/>
                  </a:cubicBezTo>
                  <a:cubicBezTo>
                    <a:pt x="265" y="18"/>
                    <a:pt x="224" y="1"/>
                    <a:pt x="186" y="1"/>
                  </a:cubicBezTo>
                  <a:close/>
                </a:path>
              </a:pathLst>
            </a:custGeom>
            <a:solidFill>
              <a:srgbClr val="804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2341;p60"/>
            <p:cNvSpPr/>
            <p:nvPr/>
          </p:nvSpPr>
          <p:spPr>
            <a:xfrm>
              <a:off x="3723866" y="4432730"/>
              <a:ext cx="26471" cy="18754"/>
            </a:xfrm>
            <a:custGeom>
              <a:avLst/>
              <a:gdLst/>
              <a:ahLst/>
              <a:cxnLst/>
              <a:rect l="l" t="t" r="r" b="b"/>
              <a:pathLst>
                <a:path w="686" h="486" extrusionOk="0">
                  <a:moveTo>
                    <a:pt x="468" y="1"/>
                  </a:moveTo>
                  <a:cubicBezTo>
                    <a:pt x="459" y="1"/>
                    <a:pt x="451" y="1"/>
                    <a:pt x="442" y="2"/>
                  </a:cubicBezTo>
                  <a:cubicBezTo>
                    <a:pt x="299" y="28"/>
                    <a:pt x="169" y="93"/>
                    <a:pt x="65" y="197"/>
                  </a:cubicBezTo>
                  <a:cubicBezTo>
                    <a:pt x="13" y="249"/>
                    <a:pt x="0" y="327"/>
                    <a:pt x="39" y="392"/>
                  </a:cubicBezTo>
                  <a:cubicBezTo>
                    <a:pt x="51" y="448"/>
                    <a:pt x="111" y="485"/>
                    <a:pt x="170" y="485"/>
                  </a:cubicBezTo>
                  <a:cubicBezTo>
                    <a:pt x="178" y="485"/>
                    <a:pt x="187" y="485"/>
                    <a:pt x="195" y="483"/>
                  </a:cubicBezTo>
                  <a:cubicBezTo>
                    <a:pt x="364" y="470"/>
                    <a:pt x="520" y="379"/>
                    <a:pt x="612" y="236"/>
                  </a:cubicBezTo>
                  <a:cubicBezTo>
                    <a:pt x="686" y="112"/>
                    <a:pt x="619" y="1"/>
                    <a:pt x="468" y="1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2342;p60"/>
            <p:cNvSpPr/>
            <p:nvPr/>
          </p:nvSpPr>
          <p:spPr>
            <a:xfrm>
              <a:off x="3485427" y="4436628"/>
              <a:ext cx="19602" cy="22689"/>
            </a:xfrm>
            <a:custGeom>
              <a:avLst/>
              <a:gdLst/>
              <a:ahLst/>
              <a:cxnLst/>
              <a:rect l="l" t="t" r="r" b="b"/>
              <a:pathLst>
                <a:path w="508" h="588" extrusionOk="0">
                  <a:moveTo>
                    <a:pt x="207" y="1"/>
                  </a:moveTo>
                  <a:cubicBezTo>
                    <a:pt x="188" y="1"/>
                    <a:pt x="167" y="6"/>
                    <a:pt x="143" y="18"/>
                  </a:cubicBezTo>
                  <a:cubicBezTo>
                    <a:pt x="52" y="70"/>
                    <a:pt x="0" y="161"/>
                    <a:pt x="13" y="265"/>
                  </a:cubicBezTo>
                  <a:cubicBezTo>
                    <a:pt x="26" y="382"/>
                    <a:pt x="91" y="486"/>
                    <a:pt x="195" y="551"/>
                  </a:cubicBezTo>
                  <a:cubicBezTo>
                    <a:pt x="221" y="576"/>
                    <a:pt x="252" y="588"/>
                    <a:pt x="283" y="588"/>
                  </a:cubicBezTo>
                  <a:cubicBezTo>
                    <a:pt x="332" y="588"/>
                    <a:pt x="380" y="560"/>
                    <a:pt x="403" y="512"/>
                  </a:cubicBezTo>
                  <a:cubicBezTo>
                    <a:pt x="508" y="369"/>
                    <a:pt x="495" y="278"/>
                    <a:pt x="364" y="122"/>
                  </a:cubicBezTo>
                  <a:cubicBezTo>
                    <a:pt x="314" y="61"/>
                    <a:pt x="272" y="1"/>
                    <a:pt x="20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343;p60"/>
            <p:cNvSpPr/>
            <p:nvPr/>
          </p:nvSpPr>
          <p:spPr>
            <a:xfrm>
              <a:off x="3579274" y="4477339"/>
              <a:ext cx="24156" cy="19718"/>
            </a:xfrm>
            <a:custGeom>
              <a:avLst/>
              <a:gdLst/>
              <a:ahLst/>
              <a:cxnLst/>
              <a:rect l="l" t="t" r="r" b="b"/>
              <a:pathLst>
                <a:path w="626" h="511" extrusionOk="0">
                  <a:moveTo>
                    <a:pt x="449" y="1"/>
                  </a:moveTo>
                  <a:cubicBezTo>
                    <a:pt x="429" y="1"/>
                    <a:pt x="409" y="6"/>
                    <a:pt x="391" y="16"/>
                  </a:cubicBezTo>
                  <a:cubicBezTo>
                    <a:pt x="248" y="55"/>
                    <a:pt x="131" y="146"/>
                    <a:pt x="66" y="276"/>
                  </a:cubicBezTo>
                  <a:cubicBezTo>
                    <a:pt x="1" y="381"/>
                    <a:pt x="79" y="511"/>
                    <a:pt x="209" y="511"/>
                  </a:cubicBezTo>
                  <a:cubicBezTo>
                    <a:pt x="352" y="485"/>
                    <a:pt x="482" y="394"/>
                    <a:pt x="560" y="263"/>
                  </a:cubicBezTo>
                  <a:cubicBezTo>
                    <a:pt x="612" y="211"/>
                    <a:pt x="625" y="133"/>
                    <a:pt x="586" y="81"/>
                  </a:cubicBezTo>
                  <a:cubicBezTo>
                    <a:pt x="558" y="34"/>
                    <a:pt x="502" y="1"/>
                    <a:pt x="449" y="1"/>
                  </a:cubicBezTo>
                  <a:close/>
                </a:path>
              </a:pathLst>
            </a:custGeom>
            <a:solidFill>
              <a:srgbClr val="804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44;p60"/>
            <p:cNvSpPr/>
            <p:nvPr/>
          </p:nvSpPr>
          <p:spPr>
            <a:xfrm>
              <a:off x="3810188" y="4219605"/>
              <a:ext cx="19101" cy="20451"/>
            </a:xfrm>
            <a:custGeom>
              <a:avLst/>
              <a:gdLst/>
              <a:ahLst/>
              <a:cxnLst/>
              <a:rect l="l" t="t" r="r" b="b"/>
              <a:pathLst>
                <a:path w="495" h="530" extrusionOk="0">
                  <a:moveTo>
                    <a:pt x="185" y="0"/>
                  </a:moveTo>
                  <a:cubicBezTo>
                    <a:pt x="163" y="0"/>
                    <a:pt x="141" y="6"/>
                    <a:pt x="118" y="22"/>
                  </a:cubicBezTo>
                  <a:cubicBezTo>
                    <a:pt x="40" y="61"/>
                    <a:pt x="1" y="139"/>
                    <a:pt x="1" y="217"/>
                  </a:cubicBezTo>
                  <a:cubicBezTo>
                    <a:pt x="14" y="347"/>
                    <a:pt x="92" y="464"/>
                    <a:pt x="209" y="516"/>
                  </a:cubicBezTo>
                  <a:cubicBezTo>
                    <a:pt x="235" y="525"/>
                    <a:pt x="261" y="529"/>
                    <a:pt x="286" y="529"/>
                  </a:cubicBezTo>
                  <a:cubicBezTo>
                    <a:pt x="337" y="529"/>
                    <a:pt x="386" y="512"/>
                    <a:pt x="430" y="477"/>
                  </a:cubicBezTo>
                  <a:cubicBezTo>
                    <a:pt x="482" y="451"/>
                    <a:pt x="495" y="386"/>
                    <a:pt x="482" y="334"/>
                  </a:cubicBezTo>
                  <a:cubicBezTo>
                    <a:pt x="456" y="230"/>
                    <a:pt x="404" y="139"/>
                    <a:pt x="326" y="61"/>
                  </a:cubicBezTo>
                  <a:cubicBezTo>
                    <a:pt x="280" y="34"/>
                    <a:pt x="235" y="0"/>
                    <a:pt x="185" y="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45;p60"/>
            <p:cNvSpPr/>
            <p:nvPr/>
          </p:nvSpPr>
          <p:spPr>
            <a:xfrm>
              <a:off x="3776578" y="4142776"/>
              <a:ext cx="20606" cy="22998"/>
            </a:xfrm>
            <a:custGeom>
              <a:avLst/>
              <a:gdLst/>
              <a:ahLst/>
              <a:cxnLst/>
              <a:rect l="l" t="t" r="r" b="b"/>
              <a:pathLst>
                <a:path w="534" h="596" extrusionOk="0">
                  <a:moveTo>
                    <a:pt x="161" y="0"/>
                  </a:moveTo>
                  <a:cubicBezTo>
                    <a:pt x="132" y="0"/>
                    <a:pt x="107" y="17"/>
                    <a:pt x="91" y="49"/>
                  </a:cubicBezTo>
                  <a:cubicBezTo>
                    <a:pt x="52" y="140"/>
                    <a:pt x="0" y="231"/>
                    <a:pt x="65" y="322"/>
                  </a:cubicBezTo>
                  <a:cubicBezTo>
                    <a:pt x="130" y="413"/>
                    <a:pt x="208" y="582"/>
                    <a:pt x="364" y="595"/>
                  </a:cubicBezTo>
                  <a:cubicBezTo>
                    <a:pt x="481" y="595"/>
                    <a:pt x="520" y="530"/>
                    <a:pt x="533" y="413"/>
                  </a:cubicBezTo>
                  <a:cubicBezTo>
                    <a:pt x="520" y="387"/>
                    <a:pt x="507" y="361"/>
                    <a:pt x="494" y="322"/>
                  </a:cubicBezTo>
                  <a:cubicBezTo>
                    <a:pt x="416" y="205"/>
                    <a:pt x="325" y="101"/>
                    <a:pt x="221" y="23"/>
                  </a:cubicBezTo>
                  <a:cubicBezTo>
                    <a:pt x="201" y="7"/>
                    <a:pt x="180" y="0"/>
                    <a:pt x="16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46;p60"/>
            <p:cNvSpPr/>
            <p:nvPr/>
          </p:nvSpPr>
          <p:spPr>
            <a:xfrm>
              <a:off x="3423685" y="4224468"/>
              <a:ext cx="22111" cy="16631"/>
            </a:xfrm>
            <a:custGeom>
              <a:avLst/>
              <a:gdLst/>
              <a:ahLst/>
              <a:cxnLst/>
              <a:rect l="l" t="t" r="r" b="b"/>
              <a:pathLst>
                <a:path w="573" h="431" extrusionOk="0">
                  <a:moveTo>
                    <a:pt x="325" y="0"/>
                  </a:moveTo>
                  <a:cubicBezTo>
                    <a:pt x="195" y="0"/>
                    <a:pt x="0" y="117"/>
                    <a:pt x="0" y="247"/>
                  </a:cubicBezTo>
                  <a:cubicBezTo>
                    <a:pt x="0" y="356"/>
                    <a:pt x="90" y="431"/>
                    <a:pt x="186" y="431"/>
                  </a:cubicBezTo>
                  <a:cubicBezTo>
                    <a:pt x="193" y="431"/>
                    <a:pt x="201" y="430"/>
                    <a:pt x="208" y="429"/>
                  </a:cubicBezTo>
                  <a:cubicBezTo>
                    <a:pt x="377" y="429"/>
                    <a:pt x="573" y="273"/>
                    <a:pt x="560" y="143"/>
                  </a:cubicBezTo>
                  <a:cubicBezTo>
                    <a:pt x="547" y="26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47;p60"/>
            <p:cNvSpPr/>
            <p:nvPr/>
          </p:nvSpPr>
          <p:spPr>
            <a:xfrm>
              <a:off x="3803165" y="4302802"/>
              <a:ext cx="21609" cy="20220"/>
            </a:xfrm>
            <a:custGeom>
              <a:avLst/>
              <a:gdLst/>
              <a:ahLst/>
              <a:cxnLst/>
              <a:rect l="l" t="t" r="r" b="b"/>
              <a:pathLst>
                <a:path w="560" h="524" extrusionOk="0">
                  <a:moveTo>
                    <a:pt x="202" y="0"/>
                  </a:moveTo>
                  <a:cubicBezTo>
                    <a:pt x="140" y="0"/>
                    <a:pt x="81" y="41"/>
                    <a:pt x="65" y="117"/>
                  </a:cubicBezTo>
                  <a:cubicBezTo>
                    <a:pt x="0" y="312"/>
                    <a:pt x="144" y="507"/>
                    <a:pt x="352" y="520"/>
                  </a:cubicBezTo>
                  <a:cubicBezTo>
                    <a:pt x="363" y="522"/>
                    <a:pt x="374" y="523"/>
                    <a:pt x="385" y="523"/>
                  </a:cubicBezTo>
                  <a:cubicBezTo>
                    <a:pt x="438" y="523"/>
                    <a:pt x="488" y="498"/>
                    <a:pt x="521" y="455"/>
                  </a:cubicBezTo>
                  <a:cubicBezTo>
                    <a:pt x="560" y="377"/>
                    <a:pt x="521" y="325"/>
                    <a:pt x="482" y="260"/>
                  </a:cubicBezTo>
                  <a:cubicBezTo>
                    <a:pt x="430" y="195"/>
                    <a:pt x="391" y="117"/>
                    <a:pt x="326" y="64"/>
                  </a:cubicBezTo>
                  <a:cubicBezTo>
                    <a:pt x="293" y="21"/>
                    <a:pt x="247" y="0"/>
                    <a:pt x="202" y="0"/>
                  </a:cubicBezTo>
                  <a:close/>
                </a:path>
              </a:pathLst>
            </a:custGeom>
            <a:solidFill>
              <a:srgbClr val="804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8;p60"/>
            <p:cNvSpPr/>
            <p:nvPr/>
          </p:nvSpPr>
          <p:spPr>
            <a:xfrm>
              <a:off x="3783099" y="4371452"/>
              <a:ext cx="22111" cy="15589"/>
            </a:xfrm>
            <a:custGeom>
              <a:avLst/>
              <a:gdLst/>
              <a:ahLst/>
              <a:cxnLst/>
              <a:rect l="l" t="t" r="r" b="b"/>
              <a:pathLst>
                <a:path w="573" h="404" extrusionOk="0">
                  <a:moveTo>
                    <a:pt x="366" y="1"/>
                  </a:moveTo>
                  <a:cubicBezTo>
                    <a:pt x="357" y="1"/>
                    <a:pt x="348" y="1"/>
                    <a:pt x="338" y="3"/>
                  </a:cubicBezTo>
                  <a:cubicBezTo>
                    <a:pt x="260" y="3"/>
                    <a:pt x="195" y="29"/>
                    <a:pt x="117" y="55"/>
                  </a:cubicBezTo>
                  <a:cubicBezTo>
                    <a:pt x="52" y="81"/>
                    <a:pt x="0" y="146"/>
                    <a:pt x="0" y="211"/>
                  </a:cubicBezTo>
                  <a:cubicBezTo>
                    <a:pt x="0" y="289"/>
                    <a:pt x="52" y="328"/>
                    <a:pt x="117" y="367"/>
                  </a:cubicBezTo>
                  <a:cubicBezTo>
                    <a:pt x="164" y="390"/>
                    <a:pt x="216" y="403"/>
                    <a:pt x="267" y="403"/>
                  </a:cubicBezTo>
                  <a:cubicBezTo>
                    <a:pt x="330" y="403"/>
                    <a:pt x="392" y="384"/>
                    <a:pt x="442" y="341"/>
                  </a:cubicBezTo>
                  <a:cubicBezTo>
                    <a:pt x="520" y="302"/>
                    <a:pt x="572" y="211"/>
                    <a:pt x="546" y="133"/>
                  </a:cubicBezTo>
                  <a:cubicBezTo>
                    <a:pt x="523" y="51"/>
                    <a:pt x="447" y="1"/>
                    <a:pt x="36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49;p60"/>
            <p:cNvSpPr/>
            <p:nvPr/>
          </p:nvSpPr>
          <p:spPr>
            <a:xfrm>
              <a:off x="3453283" y="4153040"/>
              <a:ext cx="24156" cy="13930"/>
            </a:xfrm>
            <a:custGeom>
              <a:avLst/>
              <a:gdLst/>
              <a:ahLst/>
              <a:cxnLst/>
              <a:rect l="l" t="t" r="r" b="b"/>
              <a:pathLst>
                <a:path w="626" h="361" extrusionOk="0">
                  <a:moveTo>
                    <a:pt x="347" y="1"/>
                  </a:moveTo>
                  <a:cubicBezTo>
                    <a:pt x="331" y="1"/>
                    <a:pt x="316" y="2"/>
                    <a:pt x="300" y="4"/>
                  </a:cubicBezTo>
                  <a:lnTo>
                    <a:pt x="235" y="4"/>
                  </a:lnTo>
                  <a:cubicBezTo>
                    <a:pt x="227" y="3"/>
                    <a:pt x="220" y="3"/>
                    <a:pt x="212" y="3"/>
                  </a:cubicBezTo>
                  <a:cubicBezTo>
                    <a:pt x="118" y="3"/>
                    <a:pt x="39" y="77"/>
                    <a:pt x="27" y="173"/>
                  </a:cubicBezTo>
                  <a:cubicBezTo>
                    <a:pt x="1" y="251"/>
                    <a:pt x="92" y="342"/>
                    <a:pt x="209" y="355"/>
                  </a:cubicBezTo>
                  <a:cubicBezTo>
                    <a:pt x="233" y="359"/>
                    <a:pt x="259" y="360"/>
                    <a:pt x="284" y="360"/>
                  </a:cubicBezTo>
                  <a:cubicBezTo>
                    <a:pt x="355" y="360"/>
                    <a:pt x="428" y="348"/>
                    <a:pt x="495" y="329"/>
                  </a:cubicBezTo>
                  <a:cubicBezTo>
                    <a:pt x="560" y="316"/>
                    <a:pt x="599" y="264"/>
                    <a:pt x="612" y="199"/>
                  </a:cubicBezTo>
                  <a:cubicBezTo>
                    <a:pt x="625" y="147"/>
                    <a:pt x="599" y="95"/>
                    <a:pt x="547" y="69"/>
                  </a:cubicBezTo>
                  <a:cubicBezTo>
                    <a:pt x="493" y="26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50;p60"/>
            <p:cNvSpPr/>
            <p:nvPr/>
          </p:nvSpPr>
          <p:spPr>
            <a:xfrm>
              <a:off x="3657609" y="4484979"/>
              <a:ext cx="13081" cy="20683"/>
            </a:xfrm>
            <a:custGeom>
              <a:avLst/>
              <a:gdLst/>
              <a:ahLst/>
              <a:cxnLst/>
              <a:rect l="l" t="t" r="r" b="b"/>
              <a:pathLst>
                <a:path w="339" h="536" extrusionOk="0">
                  <a:moveTo>
                    <a:pt x="195" y="0"/>
                  </a:moveTo>
                  <a:cubicBezTo>
                    <a:pt x="117" y="0"/>
                    <a:pt x="39" y="52"/>
                    <a:pt x="26" y="144"/>
                  </a:cubicBezTo>
                  <a:cubicBezTo>
                    <a:pt x="0" y="235"/>
                    <a:pt x="0" y="339"/>
                    <a:pt x="39" y="430"/>
                  </a:cubicBezTo>
                  <a:cubicBezTo>
                    <a:pt x="74" y="488"/>
                    <a:pt x="109" y="536"/>
                    <a:pt x="181" y="536"/>
                  </a:cubicBezTo>
                  <a:cubicBezTo>
                    <a:pt x="190" y="536"/>
                    <a:pt x="199" y="535"/>
                    <a:pt x="208" y="534"/>
                  </a:cubicBezTo>
                  <a:cubicBezTo>
                    <a:pt x="273" y="521"/>
                    <a:pt x="325" y="456"/>
                    <a:pt x="325" y="378"/>
                  </a:cubicBezTo>
                  <a:lnTo>
                    <a:pt x="325" y="287"/>
                  </a:lnTo>
                  <a:cubicBezTo>
                    <a:pt x="338" y="248"/>
                    <a:pt x="338" y="209"/>
                    <a:pt x="338" y="157"/>
                  </a:cubicBezTo>
                  <a:cubicBezTo>
                    <a:pt x="312" y="91"/>
                    <a:pt x="286" y="13"/>
                    <a:pt x="195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37" name="Rounded Rectangular Callout 236"/>
          <p:cNvSpPr/>
          <p:nvPr/>
        </p:nvSpPr>
        <p:spPr>
          <a:xfrm flipH="1">
            <a:off x="922872" y="2151990"/>
            <a:ext cx="3918133" cy="1477065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FF0000"/>
                </a:solidFill>
                <a:latin typeface=".VnVogue" pitchFamily="34" charset="0"/>
              </a:rPr>
              <a:t>How are </a:t>
            </a:r>
            <a:r>
              <a:rPr lang="en-US" sz="4267" dirty="0">
                <a:solidFill>
                  <a:srgbClr val="00B0F0"/>
                </a:solidFill>
                <a:latin typeface=".VnVogue" pitchFamily="34" charset="0"/>
              </a:rPr>
              <a:t>you</a:t>
            </a:r>
            <a:r>
              <a:rPr lang="en-US" sz="4267" dirty="0">
                <a:solidFill>
                  <a:srgbClr val="FF0000"/>
                </a:solidFill>
                <a:latin typeface=".VnVogue" pitchFamily="34" charset="0"/>
              </a:rPr>
              <a:t> ?</a:t>
            </a:r>
          </a:p>
        </p:txBody>
      </p:sp>
      <p:pic>
        <p:nvPicPr>
          <p:cNvPr id="238" name="Picture 2" descr="Teacher Png - Female Teacher Clipart Transparent PNG - 956x750 - Free  Download on Nice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2546" y="3933904"/>
            <a:ext cx="2871763" cy="219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Rounded Rectangular Callout 238"/>
          <p:cNvSpPr/>
          <p:nvPr/>
        </p:nvSpPr>
        <p:spPr>
          <a:xfrm flipH="1">
            <a:off x="4992873" y="2152197"/>
            <a:ext cx="5197279" cy="1477065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B0F0"/>
                </a:solidFill>
                <a:latin typeface=".VnVogue" pitchFamily="34" charset="0"/>
              </a:rPr>
              <a:t>I’m</a:t>
            </a:r>
            <a:r>
              <a:rPr lang="en-US" sz="4267">
                <a:solidFill>
                  <a:srgbClr val="FF0000"/>
                </a:solidFill>
                <a:latin typeface=".VnVogue" pitchFamily="34" charset="0"/>
              </a:rPr>
              <a:t> ____. </a:t>
            </a:r>
            <a:r>
              <a:rPr lang="en-US" sz="4267" dirty="0">
                <a:solidFill>
                  <a:srgbClr val="FF0000"/>
                </a:solidFill>
                <a:latin typeface=".VnVogue" pitchFamily="34" charset="0"/>
              </a:rPr>
              <a:t>And you ?</a:t>
            </a:r>
          </a:p>
        </p:txBody>
      </p:sp>
      <p:pic>
        <p:nvPicPr>
          <p:cNvPr id="240" name="Picture 2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205" y="4240864"/>
            <a:ext cx="915216" cy="2087513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793" y="4263385"/>
            <a:ext cx="871537" cy="2039724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909" y="4147226"/>
            <a:ext cx="1392276" cy="2152416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868" y="4109939"/>
            <a:ext cx="1681497" cy="2224881"/>
          </a:xfrm>
          <a:prstGeom prst="rect">
            <a:avLst/>
          </a:prstGeom>
        </p:spPr>
      </p:pic>
      <p:sp>
        <p:nvSpPr>
          <p:cNvPr id="5" name="Rounded Rectangular Callout 236">
            <a:extLst>
              <a:ext uri="{FF2B5EF4-FFF2-40B4-BE49-F238E27FC236}">
                <a16:creationId xmlns:a16="http://schemas.microsoft.com/office/drawing/2014/main" id="{9A0F1DDB-C1DE-4C31-4AA0-5E4FE2CF169C}"/>
              </a:ext>
            </a:extLst>
          </p:cNvPr>
          <p:cNvSpPr/>
          <p:nvPr/>
        </p:nvSpPr>
        <p:spPr>
          <a:xfrm flipH="1">
            <a:off x="594007" y="949048"/>
            <a:ext cx="8890656" cy="825927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Vogue" pitchFamily="34" charset="0"/>
              </a:rPr>
              <a:t>* Asking and answering about health</a:t>
            </a:r>
            <a:endParaRPr lang="en-US" sz="4000" dirty="0">
              <a:solidFill>
                <a:srgbClr val="FF0000"/>
              </a:solidFill>
              <a:latin typeface=".VnVogu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3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47"/>
          <p:cNvGrpSpPr/>
          <p:nvPr/>
        </p:nvGrpSpPr>
        <p:grpSpPr>
          <a:xfrm>
            <a:off x="11510139" y="5422959"/>
            <a:ext cx="681859" cy="1452677"/>
            <a:chOff x="7704929" y="1359632"/>
            <a:chExt cx="511394" cy="1089508"/>
          </a:xfrm>
        </p:grpSpPr>
        <p:sp>
          <p:nvSpPr>
            <p:cNvPr id="1424" name="Google Shape;1424;p47"/>
            <p:cNvSpPr/>
            <p:nvPr/>
          </p:nvSpPr>
          <p:spPr>
            <a:xfrm>
              <a:off x="7752236" y="162218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7811972" y="162659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7780129" y="215736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7" name="Google Shape;1427;p47"/>
            <p:cNvSpPr/>
            <p:nvPr/>
          </p:nvSpPr>
          <p:spPr>
            <a:xfrm>
              <a:off x="7810974" y="216130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7853168" y="200238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7704929" y="135963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6189674" y="5422959"/>
            <a:ext cx="683189" cy="1452677"/>
            <a:chOff x="5503980" y="1298082"/>
            <a:chExt cx="512392" cy="1089508"/>
          </a:xfrm>
        </p:grpSpPr>
        <p:sp>
          <p:nvSpPr>
            <p:cNvPr id="1431" name="Google Shape;1431;p47"/>
            <p:cNvSpPr/>
            <p:nvPr/>
          </p:nvSpPr>
          <p:spPr>
            <a:xfrm>
              <a:off x="5592192" y="15606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5595601" y="15650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5503980" y="20958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5508969" y="20997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5529380" y="19408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5735484" y="12980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7" name="Google Shape;1437;p47"/>
          <p:cNvGrpSpPr/>
          <p:nvPr/>
        </p:nvGrpSpPr>
        <p:grpSpPr>
          <a:xfrm>
            <a:off x="2" y="5413866"/>
            <a:ext cx="730597" cy="1461751"/>
            <a:chOff x="729826" y="1325449"/>
            <a:chExt cx="547948" cy="1096313"/>
          </a:xfrm>
        </p:grpSpPr>
        <p:sp>
          <p:nvSpPr>
            <p:cNvPr id="1438" name="Google Shape;1438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42" name="Google Shape;1442;p47"/>
          <p:cNvGrpSpPr/>
          <p:nvPr/>
        </p:nvGrpSpPr>
        <p:grpSpPr>
          <a:xfrm flipH="1">
            <a:off x="5359735" y="5413883"/>
            <a:ext cx="730597" cy="1461751"/>
            <a:chOff x="729826" y="1325449"/>
            <a:chExt cx="547948" cy="1096313"/>
          </a:xfrm>
        </p:grpSpPr>
        <p:sp>
          <p:nvSpPr>
            <p:cNvPr id="1443" name="Google Shape;1443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613053" y="386959"/>
            <a:ext cx="10834167" cy="6015037"/>
          </a:xfrm>
          <a:prstGeom prst="roundRect">
            <a:avLst/>
          </a:prstGeom>
          <a:solidFill>
            <a:srgbClr val="E5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667" y="689615"/>
            <a:ext cx="5095143" cy="640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75" y="2106556"/>
            <a:ext cx="10459520" cy="2255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84324" y="2248029"/>
            <a:ext cx="2107307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How are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91044" y="3339878"/>
            <a:ext cx="109581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you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889944" y="3424778"/>
            <a:ext cx="2267607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welcome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82" y="648489"/>
            <a:ext cx="603857" cy="603857"/>
          </a:xfrm>
          <a:prstGeom prst="rect">
            <a:avLst/>
          </a:prstGeom>
        </p:spPr>
      </p:pic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76E2E529-0F3F-7ECB-386B-24208914D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993" y="4368903"/>
            <a:ext cx="3644194" cy="20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90087" y="470603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 up </a:t>
            </a:r>
            <a:endParaRPr lang="en-US" sz="72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DBD9E-F3D8-4635-B01B-D9D06A581D9A}"/>
              </a:ext>
            </a:extLst>
          </p:cNvPr>
          <p:cNvSpPr txBox="1"/>
          <p:nvPr/>
        </p:nvSpPr>
        <p:spPr>
          <a:xfrm>
            <a:off x="1327638" y="2459504"/>
            <a:ext cx="831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/>
              <a:t>Learn by heart vocabulary</a:t>
            </a:r>
          </a:p>
          <a:p>
            <a:pPr marL="285750" indent="-285750">
              <a:buFontTx/>
              <a:buChar char="-"/>
            </a:pPr>
            <a:r>
              <a:rPr lang="en-US" sz="4000"/>
              <a:t>Do homework in workbook</a:t>
            </a:r>
          </a:p>
          <a:p>
            <a:pPr marL="285750" indent="-285750">
              <a:buFontTx/>
              <a:buChar char="-"/>
            </a:pPr>
            <a:r>
              <a:rPr lang="en-US" sz="4000"/>
              <a:t>Prepare new lesson</a:t>
            </a:r>
          </a:p>
        </p:txBody>
      </p:sp>
    </p:spTree>
    <p:extLst>
      <p:ext uri="{BB962C8B-B14F-4D97-AF65-F5344CB8AC3E}">
        <p14:creationId xmlns:p14="http://schemas.microsoft.com/office/powerpoint/2010/main" val="14204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F0CE3-4849-4C1C-B427-61121A76D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" y="0"/>
            <a:ext cx="1219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3069AD-FCE8-1330-2001-CE8C15A29EC1}"/>
              </a:ext>
            </a:extLst>
          </p:cNvPr>
          <p:cNvSpPr txBox="1"/>
          <p:nvPr/>
        </p:nvSpPr>
        <p:spPr>
          <a:xfrm>
            <a:off x="-184728" y="1017704"/>
            <a:ext cx="12044219" cy="25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3" b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Thursday, October 2</a:t>
            </a:r>
            <a:r>
              <a:rPr lang="en-US" sz="5333" b="1" baseline="3000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5333" b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2025</a:t>
            </a:r>
          </a:p>
          <a:p>
            <a:pPr algn="ctr"/>
            <a:r>
              <a:rPr lang="en-US" sz="5333" b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1: My friends</a:t>
            </a:r>
          </a:p>
          <a:p>
            <a:pPr algn="ctr"/>
            <a:r>
              <a:rPr lang="en-US" sz="5333" b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Lesson 4.1 (P19)</a:t>
            </a:r>
            <a:endParaRPr lang="en-US" sz="5333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9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664" y="466726"/>
            <a:ext cx="10972800" cy="5586413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BFD"/>
              </a:clrFrom>
              <a:clrTo>
                <a:srgbClr val="F6FB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2276" y="500389"/>
            <a:ext cx="5877448" cy="75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081" y="1838266"/>
            <a:ext cx="9484583" cy="212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956" y="4032575"/>
            <a:ext cx="767065" cy="650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484" y="4162744"/>
            <a:ext cx="1163941" cy="52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8425" y="4166095"/>
            <a:ext cx="1170927" cy="516708"/>
          </a:xfrm>
          <a:prstGeom prst="rect">
            <a:avLst/>
          </a:prstGeom>
        </p:spPr>
      </p:pic>
      <p:pic>
        <p:nvPicPr>
          <p:cNvPr id="2" name="smart 3 cd 1 (3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04618" y="719138"/>
            <a:ext cx="477308" cy="4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47"/>
          <p:cNvGrpSpPr/>
          <p:nvPr/>
        </p:nvGrpSpPr>
        <p:grpSpPr>
          <a:xfrm>
            <a:off x="11510139" y="5422959"/>
            <a:ext cx="681859" cy="1452677"/>
            <a:chOff x="7704929" y="1359632"/>
            <a:chExt cx="511394" cy="1089508"/>
          </a:xfrm>
        </p:grpSpPr>
        <p:sp>
          <p:nvSpPr>
            <p:cNvPr id="1424" name="Google Shape;1424;p47"/>
            <p:cNvSpPr/>
            <p:nvPr/>
          </p:nvSpPr>
          <p:spPr>
            <a:xfrm>
              <a:off x="7752236" y="162218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7811972" y="162659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7780129" y="215736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7" name="Google Shape;1427;p47"/>
            <p:cNvSpPr/>
            <p:nvPr/>
          </p:nvSpPr>
          <p:spPr>
            <a:xfrm>
              <a:off x="7810974" y="216130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7853168" y="200238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7704929" y="135963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6189674" y="5422959"/>
            <a:ext cx="683189" cy="1452677"/>
            <a:chOff x="5503980" y="1298082"/>
            <a:chExt cx="512392" cy="1089508"/>
          </a:xfrm>
        </p:grpSpPr>
        <p:sp>
          <p:nvSpPr>
            <p:cNvPr id="1431" name="Google Shape;1431;p47"/>
            <p:cNvSpPr/>
            <p:nvPr/>
          </p:nvSpPr>
          <p:spPr>
            <a:xfrm>
              <a:off x="5592192" y="15606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5595601" y="15650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5503980" y="20958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5508969" y="20997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5529380" y="19408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5735484" y="12980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7" name="Google Shape;1437;p47"/>
          <p:cNvGrpSpPr/>
          <p:nvPr/>
        </p:nvGrpSpPr>
        <p:grpSpPr>
          <a:xfrm>
            <a:off x="2" y="5413866"/>
            <a:ext cx="730597" cy="1461751"/>
            <a:chOff x="729826" y="1325449"/>
            <a:chExt cx="547948" cy="1096313"/>
          </a:xfrm>
        </p:grpSpPr>
        <p:sp>
          <p:nvSpPr>
            <p:cNvPr id="1438" name="Google Shape;1438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42" name="Google Shape;1442;p47"/>
          <p:cNvGrpSpPr/>
          <p:nvPr/>
        </p:nvGrpSpPr>
        <p:grpSpPr>
          <a:xfrm flipH="1">
            <a:off x="5359735" y="5413883"/>
            <a:ext cx="730597" cy="1461751"/>
            <a:chOff x="729826" y="1325449"/>
            <a:chExt cx="547948" cy="1096313"/>
          </a:xfrm>
        </p:grpSpPr>
        <p:sp>
          <p:nvSpPr>
            <p:cNvPr id="1443" name="Google Shape;1443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" name="Folded Corner 6"/>
          <p:cNvSpPr/>
          <p:nvPr/>
        </p:nvSpPr>
        <p:spPr>
          <a:xfrm rot="21130082">
            <a:off x="782833" y="862365"/>
            <a:ext cx="4903400" cy="4742115"/>
          </a:xfrm>
          <a:prstGeom prst="foldedCorner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8942">
            <a:off x="969128" y="1150526"/>
            <a:ext cx="4330464" cy="3925060"/>
          </a:xfrm>
          <a:prstGeom prst="rect">
            <a:avLst/>
          </a:prstGeom>
        </p:spPr>
      </p:pic>
      <p:sp>
        <p:nvSpPr>
          <p:cNvPr id="44" name="Google Shape;1020;p41"/>
          <p:cNvSpPr txBox="1">
            <a:spLocks noGrp="1"/>
          </p:cNvSpPr>
          <p:nvPr>
            <p:ph type="title"/>
          </p:nvPr>
        </p:nvSpPr>
        <p:spPr>
          <a:xfrm>
            <a:off x="7986433" y="2535823"/>
            <a:ext cx="2305331" cy="6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8800" dirty="0">
                <a:latin typeface="Arial Rounded MT Bold" panose="020F0704030504030204" pitchFamily="34" charset="0"/>
              </a:rPr>
              <a:t>hi</a:t>
            </a:r>
            <a:endParaRPr sz="8800" dirty="0">
              <a:latin typeface="Arial Rounded MT Bold" panose="020F0704030504030204" pitchFamily="34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6731" y="4310066"/>
            <a:ext cx="663045" cy="66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47"/>
          <p:cNvGrpSpPr/>
          <p:nvPr/>
        </p:nvGrpSpPr>
        <p:grpSpPr>
          <a:xfrm>
            <a:off x="11510139" y="5422959"/>
            <a:ext cx="681859" cy="1452677"/>
            <a:chOff x="7704929" y="1359632"/>
            <a:chExt cx="511394" cy="1089508"/>
          </a:xfrm>
        </p:grpSpPr>
        <p:sp>
          <p:nvSpPr>
            <p:cNvPr id="1424" name="Google Shape;1424;p47"/>
            <p:cNvSpPr/>
            <p:nvPr/>
          </p:nvSpPr>
          <p:spPr>
            <a:xfrm>
              <a:off x="7752236" y="162218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7811972" y="162659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7780129" y="215736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7" name="Google Shape;1427;p47"/>
            <p:cNvSpPr/>
            <p:nvPr/>
          </p:nvSpPr>
          <p:spPr>
            <a:xfrm>
              <a:off x="7810974" y="216130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7853168" y="200238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7704929" y="135963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6189674" y="5422959"/>
            <a:ext cx="683189" cy="1452677"/>
            <a:chOff x="5503980" y="1298082"/>
            <a:chExt cx="512392" cy="1089508"/>
          </a:xfrm>
        </p:grpSpPr>
        <p:sp>
          <p:nvSpPr>
            <p:cNvPr id="1431" name="Google Shape;1431;p47"/>
            <p:cNvSpPr/>
            <p:nvPr/>
          </p:nvSpPr>
          <p:spPr>
            <a:xfrm>
              <a:off x="5592192" y="15606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5595601" y="15650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5503980" y="20958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5508969" y="20997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5529380" y="19408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5735484" y="12980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7" name="Google Shape;1437;p47"/>
          <p:cNvGrpSpPr/>
          <p:nvPr/>
        </p:nvGrpSpPr>
        <p:grpSpPr>
          <a:xfrm>
            <a:off x="2" y="5413866"/>
            <a:ext cx="730597" cy="1461751"/>
            <a:chOff x="729826" y="1325449"/>
            <a:chExt cx="547948" cy="1096313"/>
          </a:xfrm>
        </p:grpSpPr>
        <p:sp>
          <p:nvSpPr>
            <p:cNvPr id="1438" name="Google Shape;1438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42" name="Google Shape;1442;p47"/>
          <p:cNvGrpSpPr/>
          <p:nvPr/>
        </p:nvGrpSpPr>
        <p:grpSpPr>
          <a:xfrm flipH="1">
            <a:off x="5359735" y="5413883"/>
            <a:ext cx="730597" cy="1461751"/>
            <a:chOff x="729826" y="1325449"/>
            <a:chExt cx="547948" cy="1096313"/>
          </a:xfrm>
        </p:grpSpPr>
        <p:sp>
          <p:nvSpPr>
            <p:cNvPr id="1443" name="Google Shape;1443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" name="Folded Corner 6"/>
          <p:cNvSpPr/>
          <p:nvPr/>
        </p:nvSpPr>
        <p:spPr>
          <a:xfrm rot="21130082">
            <a:off x="681950" y="710769"/>
            <a:ext cx="5027311" cy="4991547"/>
          </a:xfrm>
          <a:prstGeom prst="foldedCorner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Google Shape;1020;p41"/>
          <p:cNvSpPr txBox="1">
            <a:spLocks noGrp="1"/>
          </p:cNvSpPr>
          <p:nvPr>
            <p:ph type="title"/>
          </p:nvPr>
        </p:nvSpPr>
        <p:spPr>
          <a:xfrm>
            <a:off x="7986433" y="2535823"/>
            <a:ext cx="3219729" cy="6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8800" dirty="0">
                <a:latin typeface="Arial Rounded MT Bold" panose="020F0704030504030204" pitchFamily="34" charset="0"/>
              </a:rPr>
              <a:t>good</a:t>
            </a:r>
            <a:endParaRPr sz="88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45137">
            <a:off x="1108633" y="1025199"/>
            <a:ext cx="4031499" cy="430364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0567" y="4381502"/>
            <a:ext cx="615420" cy="6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47"/>
          <p:cNvGrpSpPr/>
          <p:nvPr/>
        </p:nvGrpSpPr>
        <p:grpSpPr>
          <a:xfrm>
            <a:off x="11510139" y="5422959"/>
            <a:ext cx="681859" cy="1452677"/>
            <a:chOff x="7704929" y="1359632"/>
            <a:chExt cx="511394" cy="1089508"/>
          </a:xfrm>
        </p:grpSpPr>
        <p:sp>
          <p:nvSpPr>
            <p:cNvPr id="1424" name="Google Shape;1424;p47"/>
            <p:cNvSpPr/>
            <p:nvPr/>
          </p:nvSpPr>
          <p:spPr>
            <a:xfrm>
              <a:off x="7752236" y="162218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7811972" y="162659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7780129" y="215736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7" name="Google Shape;1427;p47"/>
            <p:cNvSpPr/>
            <p:nvPr/>
          </p:nvSpPr>
          <p:spPr>
            <a:xfrm>
              <a:off x="7810974" y="216130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7853168" y="200238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7704929" y="135963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6189674" y="5422959"/>
            <a:ext cx="683189" cy="1452677"/>
            <a:chOff x="5503980" y="1298082"/>
            <a:chExt cx="512392" cy="1089508"/>
          </a:xfrm>
        </p:grpSpPr>
        <p:sp>
          <p:nvSpPr>
            <p:cNvPr id="1431" name="Google Shape;1431;p47"/>
            <p:cNvSpPr/>
            <p:nvPr/>
          </p:nvSpPr>
          <p:spPr>
            <a:xfrm>
              <a:off x="5592192" y="15606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5595601" y="15650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5503980" y="20958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5508969" y="20997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5529380" y="19408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5735484" y="12980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7" name="Google Shape;1437;p47"/>
          <p:cNvGrpSpPr/>
          <p:nvPr/>
        </p:nvGrpSpPr>
        <p:grpSpPr>
          <a:xfrm>
            <a:off x="2" y="5413866"/>
            <a:ext cx="730597" cy="1461751"/>
            <a:chOff x="729826" y="1325449"/>
            <a:chExt cx="547948" cy="1096313"/>
          </a:xfrm>
        </p:grpSpPr>
        <p:sp>
          <p:nvSpPr>
            <p:cNvPr id="1438" name="Google Shape;1438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42" name="Google Shape;1442;p47"/>
          <p:cNvGrpSpPr/>
          <p:nvPr/>
        </p:nvGrpSpPr>
        <p:grpSpPr>
          <a:xfrm flipH="1">
            <a:off x="5359735" y="5413883"/>
            <a:ext cx="730597" cy="1461751"/>
            <a:chOff x="729826" y="1325449"/>
            <a:chExt cx="547948" cy="1096313"/>
          </a:xfrm>
        </p:grpSpPr>
        <p:sp>
          <p:nvSpPr>
            <p:cNvPr id="1443" name="Google Shape;1443;p47"/>
            <p:cNvSpPr/>
            <p:nvPr/>
          </p:nvSpPr>
          <p:spPr>
            <a:xfrm rot="-596347" flipH="1">
              <a:off x="1001270" y="1329480"/>
              <a:ext cx="141335" cy="1088252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47"/>
            <p:cNvSpPr/>
            <p:nvPr/>
          </p:nvSpPr>
          <p:spPr>
            <a:xfrm rot="701847" flipH="1">
              <a:off x="782880" y="1789227"/>
              <a:ext cx="441842" cy="568657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47"/>
            <p:cNvSpPr/>
            <p:nvPr/>
          </p:nvSpPr>
          <p:spPr>
            <a:xfrm rot="-439411" flipH="1">
              <a:off x="903940" y="1732804"/>
              <a:ext cx="232753" cy="671618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47"/>
            <p:cNvSpPr/>
            <p:nvPr/>
          </p:nvSpPr>
          <p:spPr>
            <a:xfrm rot="-197979" flipH="1">
              <a:off x="1090399" y="1965992"/>
              <a:ext cx="136170" cy="406247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" name="Folded Corner 6"/>
          <p:cNvSpPr/>
          <p:nvPr/>
        </p:nvSpPr>
        <p:spPr>
          <a:xfrm rot="21130082">
            <a:off x="681950" y="710769"/>
            <a:ext cx="5027311" cy="4991547"/>
          </a:xfrm>
          <a:prstGeom prst="foldedCorner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Google Shape;1020;p41"/>
          <p:cNvSpPr txBox="1">
            <a:spLocks noGrp="1"/>
          </p:cNvSpPr>
          <p:nvPr>
            <p:ph type="title"/>
          </p:nvPr>
        </p:nvSpPr>
        <p:spPr>
          <a:xfrm>
            <a:off x="7986433" y="2535823"/>
            <a:ext cx="3219729" cy="6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8800" dirty="0">
                <a:latin typeface="Arial Rounded MT Bold" panose="020F0704030504030204" pitchFamily="34" charset="0"/>
              </a:rPr>
              <a:t>great</a:t>
            </a:r>
            <a:endParaRPr sz="88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49733">
            <a:off x="1023971" y="994015"/>
            <a:ext cx="4147083" cy="4344349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2980" y="4356071"/>
            <a:ext cx="740864" cy="7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664" y="466726"/>
            <a:ext cx="10972800" cy="5586413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BFD"/>
              </a:clrFrom>
              <a:clrTo>
                <a:srgbClr val="F6FB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2276" y="500389"/>
            <a:ext cx="5877448" cy="75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081" y="1838266"/>
            <a:ext cx="9484583" cy="212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956" y="4032575"/>
            <a:ext cx="767065" cy="650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484" y="4162744"/>
            <a:ext cx="1163941" cy="52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8425" y="4166095"/>
            <a:ext cx="1170927" cy="516708"/>
          </a:xfrm>
          <a:prstGeom prst="rect">
            <a:avLst/>
          </a:prstGeom>
        </p:spPr>
      </p:pic>
      <p:pic>
        <p:nvPicPr>
          <p:cNvPr id="2" name="smart 3 cd 1 (3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04618" y="719138"/>
            <a:ext cx="477308" cy="477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664" y="466726"/>
            <a:ext cx="10972800" cy="5586413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3FAFC"/>
              </a:clrFrom>
              <a:clrTo>
                <a:srgbClr val="F3FA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000" y="931234"/>
            <a:ext cx="3677849" cy="528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30" y="1547343"/>
            <a:ext cx="10400868" cy="40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4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13053" y="386959"/>
            <a:ext cx="10834167" cy="6015037"/>
          </a:xfrm>
          <a:prstGeom prst="roundRect">
            <a:avLst/>
          </a:prstGeom>
          <a:solidFill>
            <a:srgbClr val="E5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" name="Google Shape;2351;p60"/>
          <p:cNvGrpSpPr/>
          <p:nvPr/>
        </p:nvGrpSpPr>
        <p:grpSpPr>
          <a:xfrm>
            <a:off x="5171772" y="5832080"/>
            <a:ext cx="965901" cy="662197"/>
            <a:chOff x="314991" y="3969320"/>
            <a:chExt cx="1008085" cy="672173"/>
          </a:xfrm>
        </p:grpSpPr>
        <p:sp>
          <p:nvSpPr>
            <p:cNvPr id="6" name="Google Shape;2352;p60"/>
            <p:cNvSpPr/>
            <p:nvPr/>
          </p:nvSpPr>
          <p:spPr>
            <a:xfrm>
              <a:off x="1227070" y="4303111"/>
              <a:ext cx="96006" cy="124175"/>
            </a:xfrm>
            <a:custGeom>
              <a:avLst/>
              <a:gdLst/>
              <a:ahLst/>
              <a:cxnLst/>
              <a:rect l="l" t="t" r="r" b="b"/>
              <a:pathLst>
                <a:path w="2488" h="3218" extrusionOk="0">
                  <a:moveTo>
                    <a:pt x="2220" y="1"/>
                  </a:moveTo>
                  <a:cubicBezTo>
                    <a:pt x="2116" y="1"/>
                    <a:pt x="2013" y="63"/>
                    <a:pt x="1990" y="200"/>
                  </a:cubicBezTo>
                  <a:cubicBezTo>
                    <a:pt x="1795" y="1292"/>
                    <a:pt x="1132" y="2229"/>
                    <a:pt x="169" y="2762"/>
                  </a:cubicBezTo>
                  <a:cubicBezTo>
                    <a:pt x="52" y="2827"/>
                    <a:pt x="0" y="2970"/>
                    <a:pt x="65" y="3087"/>
                  </a:cubicBezTo>
                  <a:cubicBezTo>
                    <a:pt x="104" y="3165"/>
                    <a:pt x="195" y="3217"/>
                    <a:pt x="273" y="3217"/>
                  </a:cubicBezTo>
                  <a:cubicBezTo>
                    <a:pt x="312" y="3217"/>
                    <a:pt x="351" y="3204"/>
                    <a:pt x="390" y="3191"/>
                  </a:cubicBezTo>
                  <a:cubicBezTo>
                    <a:pt x="1483" y="2580"/>
                    <a:pt x="2251" y="1513"/>
                    <a:pt x="2459" y="278"/>
                  </a:cubicBezTo>
                  <a:cubicBezTo>
                    <a:pt x="2488" y="102"/>
                    <a:pt x="2353" y="1"/>
                    <a:pt x="222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353;p60"/>
            <p:cNvSpPr/>
            <p:nvPr/>
          </p:nvSpPr>
          <p:spPr>
            <a:xfrm>
              <a:off x="1149237" y="4115030"/>
              <a:ext cx="47733" cy="77329"/>
            </a:xfrm>
            <a:custGeom>
              <a:avLst/>
              <a:gdLst/>
              <a:ahLst/>
              <a:cxnLst/>
              <a:rect l="l" t="t" r="r" b="b"/>
              <a:pathLst>
                <a:path w="1237" h="2004" extrusionOk="0">
                  <a:moveTo>
                    <a:pt x="937" y="0"/>
                  </a:moveTo>
                  <a:cubicBezTo>
                    <a:pt x="872" y="26"/>
                    <a:pt x="807" y="52"/>
                    <a:pt x="729" y="78"/>
                  </a:cubicBezTo>
                  <a:cubicBezTo>
                    <a:pt x="677" y="117"/>
                    <a:pt x="625" y="169"/>
                    <a:pt x="586" y="235"/>
                  </a:cubicBezTo>
                  <a:lnTo>
                    <a:pt x="573" y="248"/>
                  </a:lnTo>
                  <a:lnTo>
                    <a:pt x="534" y="274"/>
                  </a:lnTo>
                  <a:lnTo>
                    <a:pt x="508" y="313"/>
                  </a:lnTo>
                  <a:lnTo>
                    <a:pt x="443" y="391"/>
                  </a:lnTo>
                  <a:cubicBezTo>
                    <a:pt x="417" y="443"/>
                    <a:pt x="378" y="482"/>
                    <a:pt x="352" y="534"/>
                  </a:cubicBezTo>
                  <a:cubicBezTo>
                    <a:pt x="326" y="573"/>
                    <a:pt x="300" y="625"/>
                    <a:pt x="261" y="677"/>
                  </a:cubicBezTo>
                  <a:cubicBezTo>
                    <a:pt x="235" y="729"/>
                    <a:pt x="209" y="768"/>
                    <a:pt x="183" y="833"/>
                  </a:cubicBezTo>
                  <a:cubicBezTo>
                    <a:pt x="170" y="846"/>
                    <a:pt x="170" y="872"/>
                    <a:pt x="157" y="898"/>
                  </a:cubicBezTo>
                  <a:cubicBezTo>
                    <a:pt x="118" y="963"/>
                    <a:pt x="92" y="1041"/>
                    <a:pt x="66" y="1119"/>
                  </a:cubicBezTo>
                  <a:cubicBezTo>
                    <a:pt x="53" y="1158"/>
                    <a:pt x="40" y="1197"/>
                    <a:pt x="27" y="1223"/>
                  </a:cubicBezTo>
                  <a:cubicBezTo>
                    <a:pt x="27" y="1249"/>
                    <a:pt x="14" y="1275"/>
                    <a:pt x="14" y="1288"/>
                  </a:cubicBezTo>
                  <a:cubicBezTo>
                    <a:pt x="14" y="1340"/>
                    <a:pt x="1" y="1379"/>
                    <a:pt x="1" y="1418"/>
                  </a:cubicBezTo>
                  <a:cubicBezTo>
                    <a:pt x="1" y="1457"/>
                    <a:pt x="1" y="1483"/>
                    <a:pt x="1" y="1522"/>
                  </a:cubicBezTo>
                  <a:cubicBezTo>
                    <a:pt x="1" y="1548"/>
                    <a:pt x="14" y="1587"/>
                    <a:pt x="27" y="1613"/>
                  </a:cubicBezTo>
                  <a:cubicBezTo>
                    <a:pt x="27" y="1639"/>
                    <a:pt x="40" y="1665"/>
                    <a:pt x="53" y="1704"/>
                  </a:cubicBezTo>
                  <a:cubicBezTo>
                    <a:pt x="66" y="1756"/>
                    <a:pt x="105" y="1809"/>
                    <a:pt x="144" y="1861"/>
                  </a:cubicBezTo>
                  <a:cubicBezTo>
                    <a:pt x="170" y="1887"/>
                    <a:pt x="209" y="1913"/>
                    <a:pt x="235" y="1939"/>
                  </a:cubicBezTo>
                  <a:cubicBezTo>
                    <a:pt x="287" y="1978"/>
                    <a:pt x="339" y="1991"/>
                    <a:pt x="391" y="2004"/>
                  </a:cubicBezTo>
                  <a:cubicBezTo>
                    <a:pt x="443" y="2004"/>
                    <a:pt x="508" y="2004"/>
                    <a:pt x="573" y="1978"/>
                  </a:cubicBezTo>
                  <a:lnTo>
                    <a:pt x="612" y="1965"/>
                  </a:lnTo>
                  <a:cubicBezTo>
                    <a:pt x="651" y="1952"/>
                    <a:pt x="677" y="1939"/>
                    <a:pt x="703" y="1913"/>
                  </a:cubicBezTo>
                  <a:cubicBezTo>
                    <a:pt x="729" y="1900"/>
                    <a:pt x="755" y="1874"/>
                    <a:pt x="781" y="1848"/>
                  </a:cubicBezTo>
                  <a:lnTo>
                    <a:pt x="794" y="1835"/>
                  </a:lnTo>
                  <a:cubicBezTo>
                    <a:pt x="820" y="1809"/>
                    <a:pt x="846" y="1782"/>
                    <a:pt x="872" y="1756"/>
                  </a:cubicBezTo>
                  <a:lnTo>
                    <a:pt x="898" y="1717"/>
                  </a:lnTo>
                  <a:cubicBezTo>
                    <a:pt x="911" y="1691"/>
                    <a:pt x="924" y="1665"/>
                    <a:pt x="950" y="1639"/>
                  </a:cubicBezTo>
                  <a:cubicBezTo>
                    <a:pt x="963" y="1613"/>
                    <a:pt x="976" y="1587"/>
                    <a:pt x="989" y="1561"/>
                  </a:cubicBezTo>
                  <a:cubicBezTo>
                    <a:pt x="1002" y="1535"/>
                    <a:pt x="1002" y="1509"/>
                    <a:pt x="1016" y="1483"/>
                  </a:cubicBezTo>
                  <a:cubicBezTo>
                    <a:pt x="1029" y="1457"/>
                    <a:pt x="1042" y="1431"/>
                    <a:pt x="1055" y="1405"/>
                  </a:cubicBezTo>
                  <a:cubicBezTo>
                    <a:pt x="1081" y="1340"/>
                    <a:pt x="1094" y="1275"/>
                    <a:pt x="1120" y="1210"/>
                  </a:cubicBezTo>
                  <a:cubicBezTo>
                    <a:pt x="1133" y="1171"/>
                    <a:pt x="1146" y="1158"/>
                    <a:pt x="1146" y="1132"/>
                  </a:cubicBezTo>
                  <a:cubicBezTo>
                    <a:pt x="1172" y="1041"/>
                    <a:pt x="1185" y="950"/>
                    <a:pt x="1211" y="859"/>
                  </a:cubicBezTo>
                  <a:cubicBezTo>
                    <a:pt x="1224" y="768"/>
                    <a:pt x="1237" y="677"/>
                    <a:pt x="1237" y="586"/>
                  </a:cubicBezTo>
                  <a:cubicBezTo>
                    <a:pt x="1133" y="469"/>
                    <a:pt x="1042" y="326"/>
                    <a:pt x="989" y="169"/>
                  </a:cubicBezTo>
                  <a:cubicBezTo>
                    <a:pt x="976" y="117"/>
                    <a:pt x="950" y="65"/>
                    <a:pt x="937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354;p60"/>
            <p:cNvSpPr/>
            <p:nvPr/>
          </p:nvSpPr>
          <p:spPr>
            <a:xfrm>
              <a:off x="1213487" y="4221458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40" y="0"/>
                  </a:moveTo>
                  <a:lnTo>
                    <a:pt x="40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355;p60"/>
            <p:cNvSpPr/>
            <p:nvPr/>
          </p:nvSpPr>
          <p:spPr>
            <a:xfrm>
              <a:off x="1054386" y="4123057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356;p60"/>
            <p:cNvSpPr/>
            <p:nvPr/>
          </p:nvSpPr>
          <p:spPr>
            <a:xfrm>
              <a:off x="828489" y="4116034"/>
              <a:ext cx="423189" cy="470883"/>
            </a:xfrm>
            <a:custGeom>
              <a:avLst/>
              <a:gdLst/>
              <a:ahLst/>
              <a:cxnLst/>
              <a:rect l="l" t="t" r="r" b="b"/>
              <a:pathLst>
                <a:path w="10967" h="12203" extrusionOk="0">
                  <a:moveTo>
                    <a:pt x="1783" y="0"/>
                  </a:moveTo>
                  <a:cubicBezTo>
                    <a:pt x="1770" y="65"/>
                    <a:pt x="1744" y="130"/>
                    <a:pt x="1718" y="182"/>
                  </a:cubicBezTo>
                  <a:cubicBezTo>
                    <a:pt x="1640" y="365"/>
                    <a:pt x="1523" y="521"/>
                    <a:pt x="1366" y="638"/>
                  </a:cubicBezTo>
                  <a:lnTo>
                    <a:pt x="1301" y="690"/>
                  </a:lnTo>
                  <a:cubicBezTo>
                    <a:pt x="742" y="1080"/>
                    <a:pt x="352" y="1665"/>
                    <a:pt x="209" y="2329"/>
                  </a:cubicBezTo>
                  <a:cubicBezTo>
                    <a:pt x="170" y="2459"/>
                    <a:pt x="144" y="2602"/>
                    <a:pt x="131" y="2732"/>
                  </a:cubicBezTo>
                  <a:cubicBezTo>
                    <a:pt x="118" y="2927"/>
                    <a:pt x="105" y="3135"/>
                    <a:pt x="92" y="3330"/>
                  </a:cubicBezTo>
                  <a:cubicBezTo>
                    <a:pt x="79" y="3370"/>
                    <a:pt x="92" y="3422"/>
                    <a:pt x="79" y="3461"/>
                  </a:cubicBezTo>
                  <a:cubicBezTo>
                    <a:pt x="66" y="3500"/>
                    <a:pt x="66" y="3552"/>
                    <a:pt x="66" y="3591"/>
                  </a:cubicBezTo>
                  <a:cubicBezTo>
                    <a:pt x="66" y="3682"/>
                    <a:pt x="53" y="3786"/>
                    <a:pt x="53" y="3877"/>
                  </a:cubicBezTo>
                  <a:cubicBezTo>
                    <a:pt x="53" y="3968"/>
                    <a:pt x="53" y="4072"/>
                    <a:pt x="40" y="4163"/>
                  </a:cubicBezTo>
                  <a:cubicBezTo>
                    <a:pt x="27" y="4254"/>
                    <a:pt x="27" y="4358"/>
                    <a:pt x="27" y="4449"/>
                  </a:cubicBezTo>
                  <a:cubicBezTo>
                    <a:pt x="14" y="4644"/>
                    <a:pt x="14" y="4826"/>
                    <a:pt x="14" y="5022"/>
                  </a:cubicBezTo>
                  <a:lnTo>
                    <a:pt x="14" y="5165"/>
                  </a:lnTo>
                  <a:cubicBezTo>
                    <a:pt x="1" y="5919"/>
                    <a:pt x="27" y="6674"/>
                    <a:pt x="79" y="7428"/>
                  </a:cubicBezTo>
                  <a:lnTo>
                    <a:pt x="92" y="7675"/>
                  </a:lnTo>
                  <a:cubicBezTo>
                    <a:pt x="105" y="7740"/>
                    <a:pt x="105" y="7805"/>
                    <a:pt x="105" y="7870"/>
                  </a:cubicBezTo>
                  <a:lnTo>
                    <a:pt x="105" y="8065"/>
                  </a:lnTo>
                  <a:lnTo>
                    <a:pt x="105" y="8235"/>
                  </a:lnTo>
                  <a:cubicBezTo>
                    <a:pt x="105" y="8326"/>
                    <a:pt x="105" y="8404"/>
                    <a:pt x="118" y="8495"/>
                  </a:cubicBezTo>
                  <a:cubicBezTo>
                    <a:pt x="118" y="8599"/>
                    <a:pt x="118" y="8716"/>
                    <a:pt x="131" y="8807"/>
                  </a:cubicBezTo>
                  <a:cubicBezTo>
                    <a:pt x="131" y="8898"/>
                    <a:pt x="144" y="8976"/>
                    <a:pt x="144" y="9067"/>
                  </a:cubicBezTo>
                  <a:cubicBezTo>
                    <a:pt x="157" y="9106"/>
                    <a:pt x="157" y="9145"/>
                    <a:pt x="157" y="9184"/>
                  </a:cubicBezTo>
                  <a:lnTo>
                    <a:pt x="157" y="9197"/>
                  </a:lnTo>
                  <a:lnTo>
                    <a:pt x="170" y="9314"/>
                  </a:lnTo>
                  <a:cubicBezTo>
                    <a:pt x="183" y="9366"/>
                    <a:pt x="183" y="9431"/>
                    <a:pt x="196" y="9457"/>
                  </a:cubicBezTo>
                  <a:cubicBezTo>
                    <a:pt x="209" y="9470"/>
                    <a:pt x="196" y="9483"/>
                    <a:pt x="209" y="9522"/>
                  </a:cubicBezTo>
                  <a:cubicBezTo>
                    <a:pt x="209" y="9548"/>
                    <a:pt x="209" y="9574"/>
                    <a:pt x="222" y="9613"/>
                  </a:cubicBezTo>
                  <a:cubicBezTo>
                    <a:pt x="222" y="9652"/>
                    <a:pt x="235" y="9679"/>
                    <a:pt x="248" y="9718"/>
                  </a:cubicBezTo>
                  <a:cubicBezTo>
                    <a:pt x="248" y="9770"/>
                    <a:pt x="261" y="9809"/>
                    <a:pt x="274" y="9848"/>
                  </a:cubicBezTo>
                  <a:cubicBezTo>
                    <a:pt x="274" y="9848"/>
                    <a:pt x="274" y="9861"/>
                    <a:pt x="274" y="9861"/>
                  </a:cubicBezTo>
                  <a:cubicBezTo>
                    <a:pt x="274" y="9900"/>
                    <a:pt x="287" y="9939"/>
                    <a:pt x="300" y="9965"/>
                  </a:cubicBezTo>
                  <a:cubicBezTo>
                    <a:pt x="313" y="10030"/>
                    <a:pt x="339" y="10095"/>
                    <a:pt x="352" y="10147"/>
                  </a:cubicBezTo>
                  <a:cubicBezTo>
                    <a:pt x="495" y="10576"/>
                    <a:pt x="755" y="10940"/>
                    <a:pt x="1106" y="11226"/>
                  </a:cubicBezTo>
                  <a:cubicBezTo>
                    <a:pt x="1445" y="11474"/>
                    <a:pt x="1822" y="11669"/>
                    <a:pt x="2225" y="11786"/>
                  </a:cubicBezTo>
                  <a:cubicBezTo>
                    <a:pt x="2810" y="11955"/>
                    <a:pt x="3409" y="12046"/>
                    <a:pt x="4020" y="12085"/>
                  </a:cubicBezTo>
                  <a:lnTo>
                    <a:pt x="4619" y="12137"/>
                  </a:lnTo>
                  <a:cubicBezTo>
                    <a:pt x="5087" y="12163"/>
                    <a:pt x="5568" y="12202"/>
                    <a:pt x="6049" y="12202"/>
                  </a:cubicBezTo>
                  <a:cubicBezTo>
                    <a:pt x="6310" y="12202"/>
                    <a:pt x="6583" y="12202"/>
                    <a:pt x="6856" y="12189"/>
                  </a:cubicBezTo>
                  <a:cubicBezTo>
                    <a:pt x="6960" y="12189"/>
                    <a:pt x="7064" y="12176"/>
                    <a:pt x="7168" y="12163"/>
                  </a:cubicBezTo>
                  <a:cubicBezTo>
                    <a:pt x="7311" y="12150"/>
                    <a:pt x="7454" y="12137"/>
                    <a:pt x="7610" y="12111"/>
                  </a:cubicBezTo>
                  <a:cubicBezTo>
                    <a:pt x="8027" y="12059"/>
                    <a:pt x="8443" y="11968"/>
                    <a:pt x="8846" y="11838"/>
                  </a:cubicBezTo>
                  <a:cubicBezTo>
                    <a:pt x="8963" y="11799"/>
                    <a:pt x="9054" y="11773"/>
                    <a:pt x="9171" y="11721"/>
                  </a:cubicBezTo>
                  <a:cubicBezTo>
                    <a:pt x="9275" y="11682"/>
                    <a:pt x="9380" y="11643"/>
                    <a:pt x="9471" y="11604"/>
                  </a:cubicBezTo>
                  <a:cubicBezTo>
                    <a:pt x="9848" y="11422"/>
                    <a:pt x="10173" y="11135"/>
                    <a:pt x="10368" y="10758"/>
                  </a:cubicBezTo>
                  <a:cubicBezTo>
                    <a:pt x="10537" y="10498"/>
                    <a:pt x="10654" y="10199"/>
                    <a:pt x="10732" y="9900"/>
                  </a:cubicBezTo>
                  <a:cubicBezTo>
                    <a:pt x="10745" y="9861"/>
                    <a:pt x="10745" y="9835"/>
                    <a:pt x="10758" y="9796"/>
                  </a:cubicBezTo>
                  <a:cubicBezTo>
                    <a:pt x="10758" y="9793"/>
                    <a:pt x="10758" y="9789"/>
                    <a:pt x="10758" y="9783"/>
                  </a:cubicBezTo>
                  <a:cubicBezTo>
                    <a:pt x="10771" y="9757"/>
                    <a:pt x="10758" y="9731"/>
                    <a:pt x="10771" y="9705"/>
                  </a:cubicBezTo>
                  <a:cubicBezTo>
                    <a:pt x="10784" y="9692"/>
                    <a:pt x="10784" y="9666"/>
                    <a:pt x="10784" y="9639"/>
                  </a:cubicBezTo>
                  <a:cubicBezTo>
                    <a:pt x="10797" y="9613"/>
                    <a:pt x="10797" y="9587"/>
                    <a:pt x="10797" y="9561"/>
                  </a:cubicBezTo>
                  <a:cubicBezTo>
                    <a:pt x="10810" y="9496"/>
                    <a:pt x="10823" y="9444"/>
                    <a:pt x="10836" y="9379"/>
                  </a:cubicBezTo>
                  <a:cubicBezTo>
                    <a:pt x="10849" y="9353"/>
                    <a:pt x="10849" y="9327"/>
                    <a:pt x="10849" y="9301"/>
                  </a:cubicBezTo>
                  <a:lnTo>
                    <a:pt x="10849" y="9210"/>
                  </a:lnTo>
                  <a:cubicBezTo>
                    <a:pt x="10862" y="9171"/>
                    <a:pt x="10849" y="9145"/>
                    <a:pt x="10862" y="9106"/>
                  </a:cubicBezTo>
                  <a:cubicBezTo>
                    <a:pt x="10875" y="9067"/>
                    <a:pt x="10875" y="9028"/>
                    <a:pt x="10875" y="8976"/>
                  </a:cubicBezTo>
                  <a:cubicBezTo>
                    <a:pt x="10888" y="8872"/>
                    <a:pt x="10888" y="8794"/>
                    <a:pt x="10902" y="8664"/>
                  </a:cubicBezTo>
                  <a:cubicBezTo>
                    <a:pt x="10902" y="8547"/>
                    <a:pt x="10915" y="8430"/>
                    <a:pt x="10915" y="8313"/>
                  </a:cubicBezTo>
                  <a:lnTo>
                    <a:pt x="10915" y="8131"/>
                  </a:lnTo>
                  <a:lnTo>
                    <a:pt x="10915" y="8118"/>
                  </a:lnTo>
                  <a:lnTo>
                    <a:pt x="10915" y="7961"/>
                  </a:lnTo>
                  <a:lnTo>
                    <a:pt x="10915" y="7883"/>
                  </a:lnTo>
                  <a:lnTo>
                    <a:pt x="10915" y="7740"/>
                  </a:lnTo>
                  <a:lnTo>
                    <a:pt x="10915" y="7662"/>
                  </a:lnTo>
                  <a:cubicBezTo>
                    <a:pt x="10915" y="7584"/>
                    <a:pt x="10928" y="7506"/>
                    <a:pt x="10928" y="7428"/>
                  </a:cubicBezTo>
                  <a:lnTo>
                    <a:pt x="10928" y="7350"/>
                  </a:lnTo>
                  <a:cubicBezTo>
                    <a:pt x="10941" y="7155"/>
                    <a:pt x="10954" y="6960"/>
                    <a:pt x="10967" y="6778"/>
                  </a:cubicBezTo>
                  <a:lnTo>
                    <a:pt x="10967" y="6635"/>
                  </a:lnTo>
                  <a:lnTo>
                    <a:pt x="10967" y="6439"/>
                  </a:lnTo>
                  <a:lnTo>
                    <a:pt x="10967" y="6205"/>
                  </a:lnTo>
                  <a:lnTo>
                    <a:pt x="10967" y="6140"/>
                  </a:lnTo>
                  <a:cubicBezTo>
                    <a:pt x="10967" y="6010"/>
                    <a:pt x="10967" y="5867"/>
                    <a:pt x="10967" y="5737"/>
                  </a:cubicBezTo>
                  <a:lnTo>
                    <a:pt x="10967" y="5451"/>
                  </a:lnTo>
                  <a:cubicBezTo>
                    <a:pt x="10967" y="5347"/>
                    <a:pt x="10967" y="5243"/>
                    <a:pt x="10915" y="5139"/>
                  </a:cubicBezTo>
                  <a:lnTo>
                    <a:pt x="10915" y="4917"/>
                  </a:lnTo>
                  <a:lnTo>
                    <a:pt x="10915" y="4670"/>
                  </a:lnTo>
                  <a:cubicBezTo>
                    <a:pt x="10902" y="4553"/>
                    <a:pt x="10902" y="4449"/>
                    <a:pt x="10902" y="4345"/>
                  </a:cubicBezTo>
                  <a:lnTo>
                    <a:pt x="10902" y="4189"/>
                  </a:lnTo>
                  <a:lnTo>
                    <a:pt x="10902" y="4176"/>
                  </a:lnTo>
                  <a:lnTo>
                    <a:pt x="10902" y="4020"/>
                  </a:lnTo>
                  <a:lnTo>
                    <a:pt x="10902" y="3877"/>
                  </a:lnTo>
                  <a:cubicBezTo>
                    <a:pt x="10902" y="3773"/>
                    <a:pt x="10888" y="3669"/>
                    <a:pt x="10888" y="3565"/>
                  </a:cubicBezTo>
                  <a:cubicBezTo>
                    <a:pt x="10875" y="3500"/>
                    <a:pt x="10875" y="3435"/>
                    <a:pt x="10875" y="3357"/>
                  </a:cubicBezTo>
                  <a:lnTo>
                    <a:pt x="10875" y="3317"/>
                  </a:lnTo>
                  <a:cubicBezTo>
                    <a:pt x="10823" y="3317"/>
                    <a:pt x="10771" y="3278"/>
                    <a:pt x="10771" y="3239"/>
                  </a:cubicBezTo>
                  <a:cubicBezTo>
                    <a:pt x="10758" y="3174"/>
                    <a:pt x="10758" y="3122"/>
                    <a:pt x="10745" y="3070"/>
                  </a:cubicBezTo>
                  <a:cubicBezTo>
                    <a:pt x="10719" y="2901"/>
                    <a:pt x="10680" y="2732"/>
                    <a:pt x="10641" y="2563"/>
                  </a:cubicBezTo>
                  <a:cubicBezTo>
                    <a:pt x="10628" y="2550"/>
                    <a:pt x="10628" y="2524"/>
                    <a:pt x="10628" y="2511"/>
                  </a:cubicBezTo>
                  <a:cubicBezTo>
                    <a:pt x="10602" y="2433"/>
                    <a:pt x="10589" y="2368"/>
                    <a:pt x="10563" y="2290"/>
                  </a:cubicBezTo>
                  <a:cubicBezTo>
                    <a:pt x="10511" y="2108"/>
                    <a:pt x="10433" y="1926"/>
                    <a:pt x="10368" y="1756"/>
                  </a:cubicBezTo>
                  <a:cubicBezTo>
                    <a:pt x="10303" y="1613"/>
                    <a:pt x="10238" y="1470"/>
                    <a:pt x="10160" y="1340"/>
                  </a:cubicBezTo>
                  <a:cubicBezTo>
                    <a:pt x="10147" y="1301"/>
                    <a:pt x="10134" y="1262"/>
                    <a:pt x="10108" y="1236"/>
                  </a:cubicBezTo>
                  <a:cubicBezTo>
                    <a:pt x="10030" y="1158"/>
                    <a:pt x="9952" y="1067"/>
                    <a:pt x="9874" y="976"/>
                  </a:cubicBezTo>
                  <a:lnTo>
                    <a:pt x="9874" y="976"/>
                  </a:lnTo>
                  <a:cubicBezTo>
                    <a:pt x="9900" y="1132"/>
                    <a:pt x="9926" y="1288"/>
                    <a:pt x="9952" y="1444"/>
                  </a:cubicBezTo>
                  <a:cubicBezTo>
                    <a:pt x="9952" y="1535"/>
                    <a:pt x="9965" y="1626"/>
                    <a:pt x="9978" y="1717"/>
                  </a:cubicBezTo>
                  <a:lnTo>
                    <a:pt x="9978" y="1822"/>
                  </a:lnTo>
                  <a:lnTo>
                    <a:pt x="9978" y="1887"/>
                  </a:lnTo>
                  <a:cubicBezTo>
                    <a:pt x="9991" y="2030"/>
                    <a:pt x="9991" y="2160"/>
                    <a:pt x="9991" y="2277"/>
                  </a:cubicBezTo>
                  <a:lnTo>
                    <a:pt x="9991" y="2472"/>
                  </a:lnTo>
                  <a:cubicBezTo>
                    <a:pt x="9991" y="2563"/>
                    <a:pt x="9991" y="2654"/>
                    <a:pt x="9991" y="2732"/>
                  </a:cubicBezTo>
                  <a:lnTo>
                    <a:pt x="9978" y="2849"/>
                  </a:lnTo>
                  <a:lnTo>
                    <a:pt x="9978" y="2901"/>
                  </a:lnTo>
                  <a:cubicBezTo>
                    <a:pt x="9978" y="2953"/>
                    <a:pt x="9965" y="2992"/>
                    <a:pt x="9965" y="3031"/>
                  </a:cubicBezTo>
                  <a:lnTo>
                    <a:pt x="9965" y="3070"/>
                  </a:lnTo>
                  <a:cubicBezTo>
                    <a:pt x="9952" y="3122"/>
                    <a:pt x="9939" y="3161"/>
                    <a:pt x="9939" y="3200"/>
                  </a:cubicBezTo>
                  <a:cubicBezTo>
                    <a:pt x="9939" y="3213"/>
                    <a:pt x="9939" y="3213"/>
                    <a:pt x="9939" y="3226"/>
                  </a:cubicBezTo>
                  <a:cubicBezTo>
                    <a:pt x="9926" y="3265"/>
                    <a:pt x="9913" y="3317"/>
                    <a:pt x="9913" y="3357"/>
                  </a:cubicBezTo>
                  <a:cubicBezTo>
                    <a:pt x="9874" y="3487"/>
                    <a:pt x="9835" y="3617"/>
                    <a:pt x="9796" y="3734"/>
                  </a:cubicBezTo>
                  <a:cubicBezTo>
                    <a:pt x="9774" y="3777"/>
                    <a:pt x="9735" y="3802"/>
                    <a:pt x="9692" y="3802"/>
                  </a:cubicBezTo>
                  <a:cubicBezTo>
                    <a:pt x="9684" y="3802"/>
                    <a:pt x="9675" y="3801"/>
                    <a:pt x="9666" y="3799"/>
                  </a:cubicBezTo>
                  <a:cubicBezTo>
                    <a:pt x="9614" y="3773"/>
                    <a:pt x="9588" y="3708"/>
                    <a:pt x="9601" y="3656"/>
                  </a:cubicBezTo>
                  <a:cubicBezTo>
                    <a:pt x="9627" y="3591"/>
                    <a:pt x="9653" y="3513"/>
                    <a:pt x="9679" y="3448"/>
                  </a:cubicBezTo>
                  <a:cubicBezTo>
                    <a:pt x="9705" y="3370"/>
                    <a:pt x="9718" y="3291"/>
                    <a:pt x="9731" y="3213"/>
                  </a:cubicBezTo>
                  <a:lnTo>
                    <a:pt x="9744" y="3135"/>
                  </a:lnTo>
                  <a:cubicBezTo>
                    <a:pt x="9757" y="3083"/>
                    <a:pt x="9770" y="3044"/>
                    <a:pt x="9770" y="2992"/>
                  </a:cubicBezTo>
                  <a:lnTo>
                    <a:pt x="9770" y="2966"/>
                  </a:lnTo>
                  <a:cubicBezTo>
                    <a:pt x="9783" y="2927"/>
                    <a:pt x="9783" y="2862"/>
                    <a:pt x="9783" y="2810"/>
                  </a:cubicBezTo>
                  <a:lnTo>
                    <a:pt x="9783" y="2797"/>
                  </a:lnTo>
                  <a:cubicBezTo>
                    <a:pt x="9796" y="2719"/>
                    <a:pt x="9796" y="2641"/>
                    <a:pt x="9796" y="2563"/>
                  </a:cubicBezTo>
                  <a:lnTo>
                    <a:pt x="9796" y="2290"/>
                  </a:lnTo>
                  <a:lnTo>
                    <a:pt x="9796" y="2186"/>
                  </a:lnTo>
                  <a:cubicBezTo>
                    <a:pt x="9796" y="2108"/>
                    <a:pt x="9796" y="2030"/>
                    <a:pt x="9796" y="1965"/>
                  </a:cubicBezTo>
                  <a:lnTo>
                    <a:pt x="9783" y="1835"/>
                  </a:lnTo>
                  <a:cubicBezTo>
                    <a:pt x="9770" y="1704"/>
                    <a:pt x="9757" y="1587"/>
                    <a:pt x="9744" y="1470"/>
                  </a:cubicBezTo>
                  <a:cubicBezTo>
                    <a:pt x="9731" y="1431"/>
                    <a:pt x="9731" y="1405"/>
                    <a:pt x="9731" y="1379"/>
                  </a:cubicBezTo>
                  <a:cubicBezTo>
                    <a:pt x="9718" y="1275"/>
                    <a:pt x="9705" y="1171"/>
                    <a:pt x="9679" y="1067"/>
                  </a:cubicBezTo>
                  <a:cubicBezTo>
                    <a:pt x="9679" y="1054"/>
                    <a:pt x="9679" y="1041"/>
                    <a:pt x="9679" y="1028"/>
                  </a:cubicBezTo>
                  <a:cubicBezTo>
                    <a:pt x="9666" y="1106"/>
                    <a:pt x="9640" y="1184"/>
                    <a:pt x="9627" y="1249"/>
                  </a:cubicBezTo>
                  <a:lnTo>
                    <a:pt x="9588" y="1353"/>
                  </a:lnTo>
                  <a:cubicBezTo>
                    <a:pt x="9575" y="1379"/>
                    <a:pt x="9562" y="1418"/>
                    <a:pt x="9549" y="1444"/>
                  </a:cubicBezTo>
                  <a:cubicBezTo>
                    <a:pt x="9523" y="1522"/>
                    <a:pt x="9497" y="1587"/>
                    <a:pt x="9458" y="1665"/>
                  </a:cubicBezTo>
                  <a:cubicBezTo>
                    <a:pt x="9445" y="1678"/>
                    <a:pt x="9432" y="1704"/>
                    <a:pt x="9432" y="1717"/>
                  </a:cubicBezTo>
                  <a:cubicBezTo>
                    <a:pt x="9419" y="1730"/>
                    <a:pt x="9406" y="1756"/>
                    <a:pt x="9393" y="1769"/>
                  </a:cubicBezTo>
                  <a:cubicBezTo>
                    <a:pt x="9367" y="1809"/>
                    <a:pt x="9354" y="1848"/>
                    <a:pt x="9328" y="1874"/>
                  </a:cubicBezTo>
                  <a:cubicBezTo>
                    <a:pt x="9301" y="1900"/>
                    <a:pt x="9275" y="1926"/>
                    <a:pt x="9249" y="1952"/>
                  </a:cubicBezTo>
                  <a:cubicBezTo>
                    <a:pt x="9197" y="2017"/>
                    <a:pt x="9132" y="2056"/>
                    <a:pt x="9067" y="2095"/>
                  </a:cubicBezTo>
                  <a:lnTo>
                    <a:pt x="9028" y="2121"/>
                  </a:lnTo>
                  <a:cubicBezTo>
                    <a:pt x="9002" y="2134"/>
                    <a:pt x="8976" y="2134"/>
                    <a:pt x="8950" y="2147"/>
                  </a:cubicBezTo>
                  <a:cubicBezTo>
                    <a:pt x="8924" y="2160"/>
                    <a:pt x="8898" y="2160"/>
                    <a:pt x="8872" y="2173"/>
                  </a:cubicBezTo>
                  <a:lnTo>
                    <a:pt x="8612" y="2173"/>
                  </a:lnTo>
                  <a:cubicBezTo>
                    <a:pt x="8586" y="2160"/>
                    <a:pt x="8573" y="2160"/>
                    <a:pt x="8547" y="2147"/>
                  </a:cubicBezTo>
                  <a:lnTo>
                    <a:pt x="8508" y="2134"/>
                  </a:lnTo>
                  <a:cubicBezTo>
                    <a:pt x="8404" y="2082"/>
                    <a:pt x="8313" y="2004"/>
                    <a:pt x="8261" y="1900"/>
                  </a:cubicBezTo>
                  <a:cubicBezTo>
                    <a:pt x="8222" y="1861"/>
                    <a:pt x="8209" y="1809"/>
                    <a:pt x="8183" y="1769"/>
                  </a:cubicBezTo>
                  <a:cubicBezTo>
                    <a:pt x="8183" y="1756"/>
                    <a:pt x="8170" y="1743"/>
                    <a:pt x="8170" y="1730"/>
                  </a:cubicBezTo>
                  <a:lnTo>
                    <a:pt x="8157" y="1678"/>
                  </a:lnTo>
                  <a:cubicBezTo>
                    <a:pt x="8144" y="1665"/>
                    <a:pt x="8144" y="1639"/>
                    <a:pt x="8131" y="1626"/>
                  </a:cubicBezTo>
                  <a:cubicBezTo>
                    <a:pt x="8118" y="1600"/>
                    <a:pt x="8118" y="1561"/>
                    <a:pt x="8118" y="1535"/>
                  </a:cubicBezTo>
                  <a:cubicBezTo>
                    <a:pt x="8105" y="1327"/>
                    <a:pt x="8144" y="1119"/>
                    <a:pt x="8222" y="937"/>
                  </a:cubicBezTo>
                  <a:lnTo>
                    <a:pt x="8248" y="885"/>
                  </a:lnTo>
                  <a:cubicBezTo>
                    <a:pt x="8274" y="820"/>
                    <a:pt x="8287" y="768"/>
                    <a:pt x="8313" y="716"/>
                  </a:cubicBezTo>
                  <a:cubicBezTo>
                    <a:pt x="8352" y="664"/>
                    <a:pt x="8378" y="612"/>
                    <a:pt x="8404" y="560"/>
                  </a:cubicBezTo>
                  <a:lnTo>
                    <a:pt x="8443" y="508"/>
                  </a:lnTo>
                  <a:lnTo>
                    <a:pt x="8482" y="443"/>
                  </a:lnTo>
                  <a:cubicBezTo>
                    <a:pt x="8482" y="430"/>
                    <a:pt x="8495" y="404"/>
                    <a:pt x="8508" y="391"/>
                  </a:cubicBezTo>
                  <a:cubicBezTo>
                    <a:pt x="8521" y="378"/>
                    <a:pt x="8534" y="352"/>
                    <a:pt x="8547" y="326"/>
                  </a:cubicBezTo>
                  <a:lnTo>
                    <a:pt x="8586" y="274"/>
                  </a:lnTo>
                  <a:lnTo>
                    <a:pt x="8612" y="235"/>
                  </a:lnTo>
                  <a:cubicBezTo>
                    <a:pt x="8638" y="209"/>
                    <a:pt x="8651" y="182"/>
                    <a:pt x="8664" y="169"/>
                  </a:cubicBezTo>
                  <a:lnTo>
                    <a:pt x="8664" y="169"/>
                  </a:lnTo>
                  <a:lnTo>
                    <a:pt x="8586" y="182"/>
                  </a:lnTo>
                  <a:cubicBezTo>
                    <a:pt x="8482" y="209"/>
                    <a:pt x="8378" y="222"/>
                    <a:pt x="8274" y="235"/>
                  </a:cubicBezTo>
                  <a:lnTo>
                    <a:pt x="8157" y="248"/>
                  </a:lnTo>
                  <a:lnTo>
                    <a:pt x="8014" y="274"/>
                  </a:lnTo>
                  <a:lnTo>
                    <a:pt x="7910" y="287"/>
                  </a:lnTo>
                  <a:lnTo>
                    <a:pt x="7871" y="287"/>
                  </a:lnTo>
                  <a:cubicBezTo>
                    <a:pt x="7636" y="313"/>
                    <a:pt x="7389" y="339"/>
                    <a:pt x="7155" y="352"/>
                  </a:cubicBezTo>
                  <a:lnTo>
                    <a:pt x="7116" y="352"/>
                  </a:lnTo>
                  <a:lnTo>
                    <a:pt x="6596" y="378"/>
                  </a:lnTo>
                  <a:cubicBezTo>
                    <a:pt x="6375" y="391"/>
                    <a:pt x="6153" y="391"/>
                    <a:pt x="5919" y="391"/>
                  </a:cubicBezTo>
                  <a:lnTo>
                    <a:pt x="5412" y="391"/>
                  </a:lnTo>
                  <a:cubicBezTo>
                    <a:pt x="5325" y="395"/>
                    <a:pt x="5239" y="396"/>
                    <a:pt x="5151" y="396"/>
                  </a:cubicBezTo>
                  <a:cubicBezTo>
                    <a:pt x="4977" y="396"/>
                    <a:pt x="4801" y="391"/>
                    <a:pt x="4619" y="391"/>
                  </a:cubicBezTo>
                  <a:cubicBezTo>
                    <a:pt x="4436" y="391"/>
                    <a:pt x="4241" y="378"/>
                    <a:pt x="4046" y="365"/>
                  </a:cubicBezTo>
                  <a:lnTo>
                    <a:pt x="3864" y="365"/>
                  </a:lnTo>
                  <a:cubicBezTo>
                    <a:pt x="3708" y="352"/>
                    <a:pt x="3552" y="339"/>
                    <a:pt x="3409" y="313"/>
                  </a:cubicBezTo>
                  <a:lnTo>
                    <a:pt x="3097" y="287"/>
                  </a:lnTo>
                  <a:lnTo>
                    <a:pt x="2849" y="248"/>
                  </a:lnTo>
                  <a:cubicBezTo>
                    <a:pt x="2654" y="235"/>
                    <a:pt x="2459" y="195"/>
                    <a:pt x="2251" y="156"/>
                  </a:cubicBezTo>
                  <a:lnTo>
                    <a:pt x="2134" y="117"/>
                  </a:lnTo>
                  <a:lnTo>
                    <a:pt x="2082" y="104"/>
                  </a:lnTo>
                  <a:lnTo>
                    <a:pt x="1978" y="78"/>
                  </a:lnTo>
                  <a:cubicBezTo>
                    <a:pt x="1913" y="52"/>
                    <a:pt x="1848" y="26"/>
                    <a:pt x="1783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357;p60"/>
            <p:cNvSpPr/>
            <p:nvPr/>
          </p:nvSpPr>
          <p:spPr>
            <a:xfrm>
              <a:off x="1149739" y="4124060"/>
              <a:ext cx="43720" cy="68300"/>
            </a:xfrm>
            <a:custGeom>
              <a:avLst/>
              <a:gdLst/>
              <a:ahLst/>
              <a:cxnLst/>
              <a:rect l="l" t="t" r="r" b="b"/>
              <a:pathLst>
                <a:path w="1133" h="1770" extrusionOk="0">
                  <a:moveTo>
                    <a:pt x="573" y="1"/>
                  </a:moveTo>
                  <a:lnTo>
                    <a:pt x="560" y="14"/>
                  </a:lnTo>
                  <a:lnTo>
                    <a:pt x="534" y="40"/>
                  </a:lnTo>
                  <a:lnTo>
                    <a:pt x="495" y="79"/>
                  </a:lnTo>
                  <a:lnTo>
                    <a:pt x="443" y="157"/>
                  </a:lnTo>
                  <a:cubicBezTo>
                    <a:pt x="404" y="209"/>
                    <a:pt x="378" y="248"/>
                    <a:pt x="339" y="300"/>
                  </a:cubicBezTo>
                  <a:cubicBezTo>
                    <a:pt x="313" y="339"/>
                    <a:pt x="287" y="391"/>
                    <a:pt x="261" y="443"/>
                  </a:cubicBezTo>
                  <a:cubicBezTo>
                    <a:pt x="235" y="495"/>
                    <a:pt x="209" y="534"/>
                    <a:pt x="183" y="599"/>
                  </a:cubicBezTo>
                  <a:cubicBezTo>
                    <a:pt x="170" y="612"/>
                    <a:pt x="157" y="638"/>
                    <a:pt x="144" y="664"/>
                  </a:cubicBezTo>
                  <a:cubicBezTo>
                    <a:pt x="105" y="729"/>
                    <a:pt x="79" y="807"/>
                    <a:pt x="53" y="885"/>
                  </a:cubicBezTo>
                  <a:cubicBezTo>
                    <a:pt x="40" y="924"/>
                    <a:pt x="27" y="963"/>
                    <a:pt x="27" y="989"/>
                  </a:cubicBezTo>
                  <a:cubicBezTo>
                    <a:pt x="14" y="1015"/>
                    <a:pt x="14" y="1041"/>
                    <a:pt x="14" y="1054"/>
                  </a:cubicBezTo>
                  <a:cubicBezTo>
                    <a:pt x="1" y="1106"/>
                    <a:pt x="1" y="1145"/>
                    <a:pt x="1" y="1184"/>
                  </a:cubicBezTo>
                  <a:cubicBezTo>
                    <a:pt x="1" y="1223"/>
                    <a:pt x="1" y="1249"/>
                    <a:pt x="1" y="1288"/>
                  </a:cubicBezTo>
                  <a:cubicBezTo>
                    <a:pt x="1" y="1314"/>
                    <a:pt x="1" y="1353"/>
                    <a:pt x="14" y="1379"/>
                  </a:cubicBezTo>
                  <a:cubicBezTo>
                    <a:pt x="27" y="1405"/>
                    <a:pt x="27" y="1431"/>
                    <a:pt x="40" y="1470"/>
                  </a:cubicBezTo>
                  <a:cubicBezTo>
                    <a:pt x="66" y="1522"/>
                    <a:pt x="92" y="1575"/>
                    <a:pt x="144" y="1627"/>
                  </a:cubicBezTo>
                  <a:cubicBezTo>
                    <a:pt x="170" y="1653"/>
                    <a:pt x="196" y="1679"/>
                    <a:pt x="235" y="1705"/>
                  </a:cubicBezTo>
                  <a:cubicBezTo>
                    <a:pt x="274" y="1744"/>
                    <a:pt x="326" y="1757"/>
                    <a:pt x="378" y="1770"/>
                  </a:cubicBezTo>
                  <a:cubicBezTo>
                    <a:pt x="443" y="1770"/>
                    <a:pt x="508" y="1770"/>
                    <a:pt x="560" y="1744"/>
                  </a:cubicBezTo>
                  <a:lnTo>
                    <a:pt x="612" y="1731"/>
                  </a:lnTo>
                  <a:cubicBezTo>
                    <a:pt x="638" y="1718"/>
                    <a:pt x="664" y="1705"/>
                    <a:pt x="690" y="1679"/>
                  </a:cubicBezTo>
                  <a:cubicBezTo>
                    <a:pt x="729" y="1666"/>
                    <a:pt x="755" y="1640"/>
                    <a:pt x="781" y="1614"/>
                  </a:cubicBezTo>
                  <a:lnTo>
                    <a:pt x="794" y="1601"/>
                  </a:lnTo>
                  <a:cubicBezTo>
                    <a:pt x="820" y="1575"/>
                    <a:pt x="833" y="1548"/>
                    <a:pt x="859" y="1522"/>
                  </a:cubicBezTo>
                  <a:lnTo>
                    <a:pt x="885" y="1483"/>
                  </a:lnTo>
                  <a:cubicBezTo>
                    <a:pt x="911" y="1457"/>
                    <a:pt x="924" y="1431"/>
                    <a:pt x="937" y="1405"/>
                  </a:cubicBezTo>
                  <a:cubicBezTo>
                    <a:pt x="950" y="1379"/>
                    <a:pt x="963" y="1353"/>
                    <a:pt x="976" y="1327"/>
                  </a:cubicBezTo>
                  <a:cubicBezTo>
                    <a:pt x="989" y="1301"/>
                    <a:pt x="1003" y="1275"/>
                    <a:pt x="1016" y="1249"/>
                  </a:cubicBezTo>
                  <a:cubicBezTo>
                    <a:pt x="1029" y="1223"/>
                    <a:pt x="1042" y="1197"/>
                    <a:pt x="1042" y="1171"/>
                  </a:cubicBezTo>
                  <a:cubicBezTo>
                    <a:pt x="1068" y="1106"/>
                    <a:pt x="1094" y="1041"/>
                    <a:pt x="1120" y="976"/>
                  </a:cubicBezTo>
                  <a:cubicBezTo>
                    <a:pt x="1120" y="937"/>
                    <a:pt x="1133" y="924"/>
                    <a:pt x="1133" y="898"/>
                  </a:cubicBezTo>
                  <a:cubicBezTo>
                    <a:pt x="1094" y="859"/>
                    <a:pt x="1055" y="820"/>
                    <a:pt x="1003" y="781"/>
                  </a:cubicBezTo>
                  <a:cubicBezTo>
                    <a:pt x="1003" y="781"/>
                    <a:pt x="989" y="768"/>
                    <a:pt x="989" y="768"/>
                  </a:cubicBezTo>
                  <a:cubicBezTo>
                    <a:pt x="976" y="755"/>
                    <a:pt x="963" y="742"/>
                    <a:pt x="950" y="729"/>
                  </a:cubicBezTo>
                  <a:cubicBezTo>
                    <a:pt x="807" y="612"/>
                    <a:pt x="703" y="443"/>
                    <a:pt x="638" y="261"/>
                  </a:cubicBezTo>
                  <a:cubicBezTo>
                    <a:pt x="612" y="170"/>
                    <a:pt x="586" y="92"/>
                    <a:pt x="57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358;p60"/>
            <p:cNvSpPr/>
            <p:nvPr/>
          </p:nvSpPr>
          <p:spPr>
            <a:xfrm>
              <a:off x="1213487" y="4221458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40" y="0"/>
                  </a:moveTo>
                  <a:lnTo>
                    <a:pt x="40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359;p60"/>
            <p:cNvSpPr/>
            <p:nvPr/>
          </p:nvSpPr>
          <p:spPr>
            <a:xfrm>
              <a:off x="1054386" y="4123057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360;p60"/>
            <p:cNvSpPr/>
            <p:nvPr/>
          </p:nvSpPr>
          <p:spPr>
            <a:xfrm>
              <a:off x="1141211" y="4117037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361;p60"/>
            <p:cNvSpPr/>
            <p:nvPr/>
          </p:nvSpPr>
          <p:spPr>
            <a:xfrm>
              <a:off x="844542" y="4120548"/>
              <a:ext cx="389078" cy="449429"/>
            </a:xfrm>
            <a:custGeom>
              <a:avLst/>
              <a:gdLst/>
              <a:ahLst/>
              <a:cxnLst/>
              <a:rect l="l" t="t" r="r" b="b"/>
              <a:pathLst>
                <a:path w="10083" h="11647" extrusionOk="0">
                  <a:moveTo>
                    <a:pt x="1653" y="0"/>
                  </a:moveTo>
                  <a:lnTo>
                    <a:pt x="1653" y="65"/>
                  </a:lnTo>
                  <a:cubicBezTo>
                    <a:pt x="1653" y="183"/>
                    <a:pt x="1627" y="287"/>
                    <a:pt x="1588" y="378"/>
                  </a:cubicBezTo>
                  <a:cubicBezTo>
                    <a:pt x="1523" y="547"/>
                    <a:pt x="1419" y="690"/>
                    <a:pt x="1276" y="794"/>
                  </a:cubicBezTo>
                  <a:lnTo>
                    <a:pt x="1263" y="807"/>
                  </a:lnTo>
                  <a:cubicBezTo>
                    <a:pt x="677" y="1197"/>
                    <a:pt x="287" y="1822"/>
                    <a:pt x="170" y="2524"/>
                  </a:cubicBezTo>
                  <a:cubicBezTo>
                    <a:pt x="157" y="2602"/>
                    <a:pt x="144" y="2680"/>
                    <a:pt x="144" y="2771"/>
                  </a:cubicBezTo>
                  <a:cubicBezTo>
                    <a:pt x="118" y="3005"/>
                    <a:pt x="105" y="3240"/>
                    <a:pt x="92" y="3487"/>
                  </a:cubicBezTo>
                  <a:cubicBezTo>
                    <a:pt x="1" y="4709"/>
                    <a:pt x="1" y="5945"/>
                    <a:pt x="92" y="7168"/>
                  </a:cubicBezTo>
                  <a:cubicBezTo>
                    <a:pt x="144" y="7961"/>
                    <a:pt x="105" y="8768"/>
                    <a:pt x="300" y="9549"/>
                  </a:cubicBezTo>
                  <a:cubicBezTo>
                    <a:pt x="326" y="9653"/>
                    <a:pt x="365" y="9757"/>
                    <a:pt x="404" y="9861"/>
                  </a:cubicBezTo>
                  <a:cubicBezTo>
                    <a:pt x="508" y="10108"/>
                    <a:pt x="638" y="10329"/>
                    <a:pt x="820" y="10511"/>
                  </a:cubicBezTo>
                  <a:cubicBezTo>
                    <a:pt x="1159" y="10862"/>
                    <a:pt x="1588" y="11123"/>
                    <a:pt x="2056" y="11253"/>
                  </a:cubicBezTo>
                  <a:cubicBezTo>
                    <a:pt x="2485" y="11383"/>
                    <a:pt x="2928" y="11461"/>
                    <a:pt x="3383" y="11500"/>
                  </a:cubicBezTo>
                  <a:cubicBezTo>
                    <a:pt x="3487" y="11513"/>
                    <a:pt x="3591" y="11513"/>
                    <a:pt x="3695" y="11526"/>
                  </a:cubicBezTo>
                  <a:cubicBezTo>
                    <a:pt x="3916" y="11552"/>
                    <a:pt x="4150" y="11565"/>
                    <a:pt x="4385" y="11591"/>
                  </a:cubicBezTo>
                  <a:cubicBezTo>
                    <a:pt x="4785" y="11627"/>
                    <a:pt x="5185" y="11647"/>
                    <a:pt x="5586" y="11647"/>
                  </a:cubicBezTo>
                  <a:cubicBezTo>
                    <a:pt x="5914" y="11647"/>
                    <a:pt x="6242" y="11633"/>
                    <a:pt x="6570" y="11604"/>
                  </a:cubicBezTo>
                  <a:cubicBezTo>
                    <a:pt x="6973" y="11578"/>
                    <a:pt x="7377" y="11500"/>
                    <a:pt x="7767" y="11396"/>
                  </a:cubicBezTo>
                  <a:cubicBezTo>
                    <a:pt x="7975" y="11344"/>
                    <a:pt x="8183" y="11279"/>
                    <a:pt x="8378" y="11201"/>
                  </a:cubicBezTo>
                  <a:lnTo>
                    <a:pt x="8404" y="11188"/>
                  </a:lnTo>
                  <a:cubicBezTo>
                    <a:pt x="8859" y="11031"/>
                    <a:pt x="9237" y="10719"/>
                    <a:pt x="9471" y="10290"/>
                  </a:cubicBezTo>
                  <a:cubicBezTo>
                    <a:pt x="9549" y="10160"/>
                    <a:pt x="9614" y="10030"/>
                    <a:pt x="9666" y="9900"/>
                  </a:cubicBezTo>
                  <a:cubicBezTo>
                    <a:pt x="9926" y="9236"/>
                    <a:pt x="9952" y="8508"/>
                    <a:pt x="9978" y="7792"/>
                  </a:cubicBezTo>
                  <a:lnTo>
                    <a:pt x="9978" y="7610"/>
                  </a:lnTo>
                  <a:cubicBezTo>
                    <a:pt x="9978" y="7467"/>
                    <a:pt x="9978" y="7311"/>
                    <a:pt x="9991" y="7168"/>
                  </a:cubicBezTo>
                  <a:cubicBezTo>
                    <a:pt x="10082" y="5698"/>
                    <a:pt x="10056" y="4228"/>
                    <a:pt x="9926" y="2771"/>
                  </a:cubicBezTo>
                  <a:cubicBezTo>
                    <a:pt x="9913" y="2706"/>
                    <a:pt x="9900" y="2615"/>
                    <a:pt x="9887" y="2537"/>
                  </a:cubicBezTo>
                  <a:cubicBezTo>
                    <a:pt x="9835" y="2212"/>
                    <a:pt x="9731" y="1887"/>
                    <a:pt x="9562" y="1600"/>
                  </a:cubicBezTo>
                  <a:lnTo>
                    <a:pt x="9562" y="1705"/>
                  </a:lnTo>
                  <a:lnTo>
                    <a:pt x="9562" y="1770"/>
                  </a:lnTo>
                  <a:cubicBezTo>
                    <a:pt x="9575" y="1913"/>
                    <a:pt x="9588" y="2043"/>
                    <a:pt x="9588" y="2160"/>
                  </a:cubicBezTo>
                  <a:lnTo>
                    <a:pt x="9588" y="2355"/>
                  </a:lnTo>
                  <a:cubicBezTo>
                    <a:pt x="9575" y="2446"/>
                    <a:pt x="9575" y="2537"/>
                    <a:pt x="9575" y="2615"/>
                  </a:cubicBezTo>
                  <a:lnTo>
                    <a:pt x="9562" y="2732"/>
                  </a:lnTo>
                  <a:lnTo>
                    <a:pt x="9562" y="2784"/>
                  </a:lnTo>
                  <a:cubicBezTo>
                    <a:pt x="9562" y="2836"/>
                    <a:pt x="9549" y="2875"/>
                    <a:pt x="9549" y="2914"/>
                  </a:cubicBezTo>
                  <a:lnTo>
                    <a:pt x="9549" y="2953"/>
                  </a:lnTo>
                  <a:cubicBezTo>
                    <a:pt x="9549" y="2992"/>
                    <a:pt x="9523" y="3044"/>
                    <a:pt x="9523" y="3083"/>
                  </a:cubicBezTo>
                  <a:cubicBezTo>
                    <a:pt x="9523" y="3083"/>
                    <a:pt x="9523" y="3096"/>
                    <a:pt x="9523" y="3109"/>
                  </a:cubicBezTo>
                  <a:cubicBezTo>
                    <a:pt x="9523" y="3148"/>
                    <a:pt x="9510" y="3200"/>
                    <a:pt x="9497" y="3240"/>
                  </a:cubicBezTo>
                  <a:cubicBezTo>
                    <a:pt x="9471" y="3370"/>
                    <a:pt x="9432" y="3500"/>
                    <a:pt x="9380" y="3617"/>
                  </a:cubicBezTo>
                  <a:cubicBezTo>
                    <a:pt x="9370" y="3655"/>
                    <a:pt x="9333" y="3679"/>
                    <a:pt x="9293" y="3679"/>
                  </a:cubicBezTo>
                  <a:cubicBezTo>
                    <a:pt x="9279" y="3679"/>
                    <a:pt x="9264" y="3676"/>
                    <a:pt x="9250" y="3669"/>
                  </a:cubicBezTo>
                  <a:cubicBezTo>
                    <a:pt x="9198" y="3656"/>
                    <a:pt x="9172" y="3591"/>
                    <a:pt x="9198" y="3539"/>
                  </a:cubicBezTo>
                  <a:cubicBezTo>
                    <a:pt x="9224" y="3474"/>
                    <a:pt x="9250" y="3396"/>
                    <a:pt x="9263" y="3331"/>
                  </a:cubicBezTo>
                  <a:cubicBezTo>
                    <a:pt x="9289" y="3253"/>
                    <a:pt x="9302" y="3174"/>
                    <a:pt x="9328" y="3096"/>
                  </a:cubicBezTo>
                  <a:lnTo>
                    <a:pt x="9341" y="3018"/>
                  </a:lnTo>
                  <a:cubicBezTo>
                    <a:pt x="9341" y="2966"/>
                    <a:pt x="9367" y="2927"/>
                    <a:pt x="9367" y="2875"/>
                  </a:cubicBezTo>
                  <a:lnTo>
                    <a:pt x="9367" y="2849"/>
                  </a:lnTo>
                  <a:cubicBezTo>
                    <a:pt x="9367" y="2810"/>
                    <a:pt x="9380" y="2745"/>
                    <a:pt x="9380" y="2693"/>
                  </a:cubicBezTo>
                  <a:lnTo>
                    <a:pt x="9380" y="2667"/>
                  </a:lnTo>
                  <a:cubicBezTo>
                    <a:pt x="9393" y="2602"/>
                    <a:pt x="9393" y="2524"/>
                    <a:pt x="9393" y="2433"/>
                  </a:cubicBezTo>
                  <a:lnTo>
                    <a:pt x="9393" y="2173"/>
                  </a:lnTo>
                  <a:lnTo>
                    <a:pt x="9393" y="2056"/>
                  </a:lnTo>
                  <a:cubicBezTo>
                    <a:pt x="9380" y="1991"/>
                    <a:pt x="9380" y="1913"/>
                    <a:pt x="9380" y="1848"/>
                  </a:cubicBezTo>
                  <a:lnTo>
                    <a:pt x="9367" y="1718"/>
                  </a:lnTo>
                  <a:cubicBezTo>
                    <a:pt x="9367" y="1587"/>
                    <a:pt x="9354" y="1470"/>
                    <a:pt x="9328" y="1340"/>
                  </a:cubicBezTo>
                  <a:cubicBezTo>
                    <a:pt x="9315" y="1314"/>
                    <a:pt x="9315" y="1288"/>
                    <a:pt x="9315" y="1262"/>
                  </a:cubicBezTo>
                  <a:cubicBezTo>
                    <a:pt x="9289" y="1223"/>
                    <a:pt x="9250" y="1171"/>
                    <a:pt x="9211" y="1132"/>
                  </a:cubicBezTo>
                  <a:lnTo>
                    <a:pt x="9172" y="1236"/>
                  </a:lnTo>
                  <a:cubicBezTo>
                    <a:pt x="9159" y="1262"/>
                    <a:pt x="9146" y="1301"/>
                    <a:pt x="9133" y="1327"/>
                  </a:cubicBezTo>
                  <a:cubicBezTo>
                    <a:pt x="9107" y="1405"/>
                    <a:pt x="9081" y="1470"/>
                    <a:pt x="9042" y="1548"/>
                  </a:cubicBezTo>
                  <a:cubicBezTo>
                    <a:pt x="9029" y="1561"/>
                    <a:pt x="9016" y="1587"/>
                    <a:pt x="9016" y="1600"/>
                  </a:cubicBezTo>
                  <a:cubicBezTo>
                    <a:pt x="9003" y="1613"/>
                    <a:pt x="8990" y="1639"/>
                    <a:pt x="8977" y="1652"/>
                  </a:cubicBezTo>
                  <a:cubicBezTo>
                    <a:pt x="8951" y="1692"/>
                    <a:pt x="8938" y="1731"/>
                    <a:pt x="8912" y="1757"/>
                  </a:cubicBezTo>
                  <a:cubicBezTo>
                    <a:pt x="8885" y="1783"/>
                    <a:pt x="8859" y="1809"/>
                    <a:pt x="8833" y="1835"/>
                  </a:cubicBezTo>
                  <a:cubicBezTo>
                    <a:pt x="8781" y="1900"/>
                    <a:pt x="8716" y="1939"/>
                    <a:pt x="8651" y="1978"/>
                  </a:cubicBezTo>
                  <a:lnTo>
                    <a:pt x="8612" y="2004"/>
                  </a:lnTo>
                  <a:cubicBezTo>
                    <a:pt x="8586" y="2017"/>
                    <a:pt x="8560" y="2017"/>
                    <a:pt x="8534" y="2030"/>
                  </a:cubicBezTo>
                  <a:cubicBezTo>
                    <a:pt x="8508" y="2043"/>
                    <a:pt x="8482" y="2043"/>
                    <a:pt x="8456" y="2056"/>
                  </a:cubicBezTo>
                  <a:lnTo>
                    <a:pt x="8196" y="2056"/>
                  </a:lnTo>
                  <a:cubicBezTo>
                    <a:pt x="8170" y="2043"/>
                    <a:pt x="8157" y="2043"/>
                    <a:pt x="8131" y="2030"/>
                  </a:cubicBezTo>
                  <a:lnTo>
                    <a:pt x="8092" y="2017"/>
                  </a:lnTo>
                  <a:cubicBezTo>
                    <a:pt x="7988" y="1965"/>
                    <a:pt x="7897" y="1887"/>
                    <a:pt x="7845" y="1783"/>
                  </a:cubicBezTo>
                  <a:cubicBezTo>
                    <a:pt x="7806" y="1744"/>
                    <a:pt x="7793" y="1692"/>
                    <a:pt x="7767" y="1652"/>
                  </a:cubicBezTo>
                  <a:cubicBezTo>
                    <a:pt x="7767" y="1639"/>
                    <a:pt x="7754" y="1626"/>
                    <a:pt x="7754" y="1613"/>
                  </a:cubicBezTo>
                  <a:lnTo>
                    <a:pt x="7741" y="1561"/>
                  </a:lnTo>
                  <a:cubicBezTo>
                    <a:pt x="7728" y="1548"/>
                    <a:pt x="7728" y="1522"/>
                    <a:pt x="7715" y="1509"/>
                  </a:cubicBezTo>
                  <a:cubicBezTo>
                    <a:pt x="7702" y="1483"/>
                    <a:pt x="7702" y="1444"/>
                    <a:pt x="7702" y="1418"/>
                  </a:cubicBezTo>
                  <a:cubicBezTo>
                    <a:pt x="7689" y="1210"/>
                    <a:pt x="7728" y="1002"/>
                    <a:pt x="7806" y="820"/>
                  </a:cubicBezTo>
                  <a:lnTo>
                    <a:pt x="7832" y="768"/>
                  </a:lnTo>
                  <a:cubicBezTo>
                    <a:pt x="7858" y="703"/>
                    <a:pt x="7871" y="651"/>
                    <a:pt x="7897" y="599"/>
                  </a:cubicBezTo>
                  <a:cubicBezTo>
                    <a:pt x="7936" y="547"/>
                    <a:pt x="7962" y="495"/>
                    <a:pt x="7988" y="443"/>
                  </a:cubicBezTo>
                  <a:lnTo>
                    <a:pt x="8027" y="391"/>
                  </a:lnTo>
                  <a:lnTo>
                    <a:pt x="8066" y="326"/>
                  </a:lnTo>
                  <a:cubicBezTo>
                    <a:pt x="8066" y="313"/>
                    <a:pt x="8079" y="287"/>
                    <a:pt x="8092" y="274"/>
                  </a:cubicBezTo>
                  <a:cubicBezTo>
                    <a:pt x="8105" y="261"/>
                    <a:pt x="8118" y="235"/>
                    <a:pt x="8131" y="209"/>
                  </a:cubicBezTo>
                  <a:lnTo>
                    <a:pt x="8170" y="157"/>
                  </a:lnTo>
                  <a:lnTo>
                    <a:pt x="8196" y="118"/>
                  </a:lnTo>
                  <a:cubicBezTo>
                    <a:pt x="8222" y="92"/>
                    <a:pt x="8235" y="65"/>
                    <a:pt x="8248" y="52"/>
                  </a:cubicBezTo>
                  <a:lnTo>
                    <a:pt x="8248" y="52"/>
                  </a:lnTo>
                  <a:lnTo>
                    <a:pt x="8170" y="65"/>
                  </a:lnTo>
                  <a:cubicBezTo>
                    <a:pt x="8066" y="92"/>
                    <a:pt x="7962" y="105"/>
                    <a:pt x="7858" y="118"/>
                  </a:cubicBezTo>
                  <a:lnTo>
                    <a:pt x="7741" y="131"/>
                  </a:lnTo>
                  <a:lnTo>
                    <a:pt x="7598" y="157"/>
                  </a:lnTo>
                  <a:lnTo>
                    <a:pt x="7494" y="170"/>
                  </a:lnTo>
                  <a:lnTo>
                    <a:pt x="7455" y="170"/>
                  </a:lnTo>
                  <a:cubicBezTo>
                    <a:pt x="7220" y="196"/>
                    <a:pt x="6973" y="222"/>
                    <a:pt x="6739" y="235"/>
                  </a:cubicBezTo>
                  <a:lnTo>
                    <a:pt x="6700" y="235"/>
                  </a:lnTo>
                  <a:lnTo>
                    <a:pt x="6115" y="261"/>
                  </a:lnTo>
                  <a:cubicBezTo>
                    <a:pt x="5894" y="274"/>
                    <a:pt x="5659" y="274"/>
                    <a:pt x="5438" y="274"/>
                  </a:cubicBezTo>
                  <a:lnTo>
                    <a:pt x="4931" y="274"/>
                  </a:lnTo>
                  <a:cubicBezTo>
                    <a:pt x="4844" y="278"/>
                    <a:pt x="4758" y="279"/>
                    <a:pt x="4670" y="279"/>
                  </a:cubicBezTo>
                  <a:cubicBezTo>
                    <a:pt x="4496" y="279"/>
                    <a:pt x="4320" y="274"/>
                    <a:pt x="4137" y="274"/>
                  </a:cubicBezTo>
                  <a:cubicBezTo>
                    <a:pt x="3955" y="261"/>
                    <a:pt x="3760" y="261"/>
                    <a:pt x="3565" y="248"/>
                  </a:cubicBezTo>
                  <a:lnTo>
                    <a:pt x="3383" y="235"/>
                  </a:lnTo>
                  <a:cubicBezTo>
                    <a:pt x="3227" y="222"/>
                    <a:pt x="3071" y="209"/>
                    <a:pt x="2915" y="196"/>
                  </a:cubicBezTo>
                  <a:lnTo>
                    <a:pt x="2616" y="157"/>
                  </a:lnTo>
                  <a:lnTo>
                    <a:pt x="2368" y="131"/>
                  </a:lnTo>
                  <a:cubicBezTo>
                    <a:pt x="2173" y="105"/>
                    <a:pt x="1965" y="78"/>
                    <a:pt x="1770" y="26"/>
                  </a:cubicBezTo>
                  <a:lnTo>
                    <a:pt x="1653" y="0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362;p60"/>
            <p:cNvSpPr/>
            <p:nvPr/>
          </p:nvSpPr>
          <p:spPr>
            <a:xfrm>
              <a:off x="826482" y="4212891"/>
              <a:ext cx="425196" cy="304725"/>
            </a:xfrm>
            <a:custGeom>
              <a:avLst/>
              <a:gdLst/>
              <a:ahLst/>
              <a:cxnLst/>
              <a:rect l="l" t="t" r="r" b="b"/>
              <a:pathLst>
                <a:path w="11019" h="7897" extrusionOk="0">
                  <a:moveTo>
                    <a:pt x="157" y="1"/>
                  </a:moveTo>
                  <a:cubicBezTo>
                    <a:pt x="144" y="79"/>
                    <a:pt x="131" y="157"/>
                    <a:pt x="131" y="235"/>
                  </a:cubicBezTo>
                  <a:cubicBezTo>
                    <a:pt x="105" y="430"/>
                    <a:pt x="92" y="625"/>
                    <a:pt x="79" y="820"/>
                  </a:cubicBezTo>
                  <a:cubicBezTo>
                    <a:pt x="66" y="860"/>
                    <a:pt x="79" y="912"/>
                    <a:pt x="66" y="951"/>
                  </a:cubicBezTo>
                  <a:cubicBezTo>
                    <a:pt x="66" y="1003"/>
                    <a:pt x="66" y="1042"/>
                    <a:pt x="66" y="1081"/>
                  </a:cubicBezTo>
                  <a:cubicBezTo>
                    <a:pt x="53" y="1185"/>
                    <a:pt x="53" y="1276"/>
                    <a:pt x="40" y="1367"/>
                  </a:cubicBezTo>
                  <a:cubicBezTo>
                    <a:pt x="40" y="1471"/>
                    <a:pt x="40" y="1562"/>
                    <a:pt x="27" y="1653"/>
                  </a:cubicBezTo>
                  <a:cubicBezTo>
                    <a:pt x="14" y="1757"/>
                    <a:pt x="14" y="1848"/>
                    <a:pt x="14" y="1939"/>
                  </a:cubicBezTo>
                  <a:cubicBezTo>
                    <a:pt x="14" y="2134"/>
                    <a:pt x="1" y="2329"/>
                    <a:pt x="1" y="2512"/>
                  </a:cubicBezTo>
                  <a:lnTo>
                    <a:pt x="1" y="2655"/>
                  </a:lnTo>
                  <a:cubicBezTo>
                    <a:pt x="1" y="3409"/>
                    <a:pt x="14" y="4164"/>
                    <a:pt x="66" y="4918"/>
                  </a:cubicBezTo>
                  <a:lnTo>
                    <a:pt x="92" y="5165"/>
                  </a:lnTo>
                  <a:cubicBezTo>
                    <a:pt x="92" y="5230"/>
                    <a:pt x="92" y="5295"/>
                    <a:pt x="92" y="5360"/>
                  </a:cubicBezTo>
                  <a:lnTo>
                    <a:pt x="92" y="5555"/>
                  </a:lnTo>
                  <a:lnTo>
                    <a:pt x="92" y="5725"/>
                  </a:lnTo>
                  <a:cubicBezTo>
                    <a:pt x="92" y="5816"/>
                    <a:pt x="105" y="5894"/>
                    <a:pt x="105" y="5998"/>
                  </a:cubicBezTo>
                  <a:cubicBezTo>
                    <a:pt x="105" y="6089"/>
                    <a:pt x="118" y="6206"/>
                    <a:pt x="118" y="6297"/>
                  </a:cubicBezTo>
                  <a:cubicBezTo>
                    <a:pt x="131" y="6388"/>
                    <a:pt x="131" y="6466"/>
                    <a:pt x="144" y="6557"/>
                  </a:cubicBezTo>
                  <a:cubicBezTo>
                    <a:pt x="157" y="6596"/>
                    <a:pt x="157" y="6635"/>
                    <a:pt x="157" y="6674"/>
                  </a:cubicBezTo>
                  <a:lnTo>
                    <a:pt x="157" y="6687"/>
                  </a:lnTo>
                  <a:lnTo>
                    <a:pt x="170" y="6817"/>
                  </a:lnTo>
                  <a:cubicBezTo>
                    <a:pt x="170" y="6856"/>
                    <a:pt x="183" y="6921"/>
                    <a:pt x="183" y="6947"/>
                  </a:cubicBezTo>
                  <a:cubicBezTo>
                    <a:pt x="196" y="6960"/>
                    <a:pt x="196" y="6986"/>
                    <a:pt x="196" y="7012"/>
                  </a:cubicBezTo>
                  <a:cubicBezTo>
                    <a:pt x="196" y="7038"/>
                    <a:pt x="209" y="7064"/>
                    <a:pt x="209" y="7103"/>
                  </a:cubicBezTo>
                  <a:cubicBezTo>
                    <a:pt x="222" y="7142"/>
                    <a:pt x="222" y="7169"/>
                    <a:pt x="235" y="7221"/>
                  </a:cubicBezTo>
                  <a:cubicBezTo>
                    <a:pt x="248" y="7260"/>
                    <a:pt x="248" y="7299"/>
                    <a:pt x="261" y="7338"/>
                  </a:cubicBezTo>
                  <a:cubicBezTo>
                    <a:pt x="261" y="7351"/>
                    <a:pt x="261" y="7351"/>
                    <a:pt x="261" y="7351"/>
                  </a:cubicBezTo>
                  <a:lnTo>
                    <a:pt x="378" y="7377"/>
                  </a:lnTo>
                  <a:cubicBezTo>
                    <a:pt x="547" y="7416"/>
                    <a:pt x="716" y="7442"/>
                    <a:pt x="872" y="7468"/>
                  </a:cubicBezTo>
                  <a:cubicBezTo>
                    <a:pt x="1015" y="7507"/>
                    <a:pt x="1184" y="7533"/>
                    <a:pt x="1340" y="7559"/>
                  </a:cubicBezTo>
                  <a:cubicBezTo>
                    <a:pt x="2784" y="7780"/>
                    <a:pt x="4254" y="7897"/>
                    <a:pt x="5724" y="7897"/>
                  </a:cubicBezTo>
                  <a:cubicBezTo>
                    <a:pt x="7220" y="7897"/>
                    <a:pt x="8716" y="7767"/>
                    <a:pt x="10186" y="7507"/>
                  </a:cubicBezTo>
                  <a:cubicBezTo>
                    <a:pt x="10381" y="7468"/>
                    <a:pt x="10589" y="7429"/>
                    <a:pt x="10784" y="7390"/>
                  </a:cubicBezTo>
                  <a:cubicBezTo>
                    <a:pt x="10797" y="7351"/>
                    <a:pt x="10797" y="7325"/>
                    <a:pt x="10810" y="7286"/>
                  </a:cubicBezTo>
                  <a:cubicBezTo>
                    <a:pt x="10810" y="7283"/>
                    <a:pt x="10810" y="7279"/>
                    <a:pt x="10810" y="7273"/>
                  </a:cubicBezTo>
                  <a:cubicBezTo>
                    <a:pt x="10823" y="7247"/>
                    <a:pt x="10810" y="7221"/>
                    <a:pt x="10823" y="7195"/>
                  </a:cubicBezTo>
                  <a:cubicBezTo>
                    <a:pt x="10836" y="7182"/>
                    <a:pt x="10836" y="7156"/>
                    <a:pt x="10836" y="7129"/>
                  </a:cubicBezTo>
                  <a:cubicBezTo>
                    <a:pt x="10849" y="7103"/>
                    <a:pt x="10849" y="7077"/>
                    <a:pt x="10849" y="7051"/>
                  </a:cubicBezTo>
                  <a:cubicBezTo>
                    <a:pt x="10862" y="6986"/>
                    <a:pt x="10875" y="6934"/>
                    <a:pt x="10888" y="6869"/>
                  </a:cubicBezTo>
                  <a:cubicBezTo>
                    <a:pt x="10901" y="6843"/>
                    <a:pt x="10901" y="6817"/>
                    <a:pt x="10901" y="6791"/>
                  </a:cubicBezTo>
                  <a:lnTo>
                    <a:pt x="10901" y="6700"/>
                  </a:lnTo>
                  <a:cubicBezTo>
                    <a:pt x="10914" y="6661"/>
                    <a:pt x="10901" y="6635"/>
                    <a:pt x="10914" y="6596"/>
                  </a:cubicBezTo>
                  <a:cubicBezTo>
                    <a:pt x="10927" y="6557"/>
                    <a:pt x="10927" y="6518"/>
                    <a:pt x="10927" y="6466"/>
                  </a:cubicBezTo>
                  <a:cubicBezTo>
                    <a:pt x="10940" y="6362"/>
                    <a:pt x="10940" y="6284"/>
                    <a:pt x="10954" y="6154"/>
                  </a:cubicBezTo>
                  <a:cubicBezTo>
                    <a:pt x="10954" y="6037"/>
                    <a:pt x="10967" y="5920"/>
                    <a:pt x="10967" y="5803"/>
                  </a:cubicBezTo>
                  <a:lnTo>
                    <a:pt x="10967" y="5621"/>
                  </a:lnTo>
                  <a:lnTo>
                    <a:pt x="10967" y="5608"/>
                  </a:lnTo>
                  <a:lnTo>
                    <a:pt x="10967" y="5451"/>
                  </a:lnTo>
                  <a:lnTo>
                    <a:pt x="10967" y="5373"/>
                  </a:lnTo>
                  <a:lnTo>
                    <a:pt x="10967" y="5230"/>
                  </a:lnTo>
                  <a:lnTo>
                    <a:pt x="10967" y="5152"/>
                  </a:lnTo>
                  <a:cubicBezTo>
                    <a:pt x="10967" y="5074"/>
                    <a:pt x="10980" y="4996"/>
                    <a:pt x="10980" y="4918"/>
                  </a:cubicBezTo>
                  <a:lnTo>
                    <a:pt x="10980" y="4840"/>
                  </a:lnTo>
                  <a:cubicBezTo>
                    <a:pt x="10993" y="4645"/>
                    <a:pt x="11006" y="4450"/>
                    <a:pt x="11019" y="4268"/>
                  </a:cubicBezTo>
                  <a:lnTo>
                    <a:pt x="11019" y="4125"/>
                  </a:lnTo>
                  <a:lnTo>
                    <a:pt x="11019" y="3929"/>
                  </a:lnTo>
                  <a:lnTo>
                    <a:pt x="11019" y="3695"/>
                  </a:lnTo>
                  <a:lnTo>
                    <a:pt x="11019" y="3630"/>
                  </a:lnTo>
                  <a:cubicBezTo>
                    <a:pt x="11019" y="3500"/>
                    <a:pt x="11019" y="3357"/>
                    <a:pt x="11019" y="3227"/>
                  </a:cubicBezTo>
                  <a:lnTo>
                    <a:pt x="11019" y="2941"/>
                  </a:lnTo>
                  <a:cubicBezTo>
                    <a:pt x="11019" y="2837"/>
                    <a:pt x="11019" y="2733"/>
                    <a:pt x="10980" y="2629"/>
                  </a:cubicBezTo>
                  <a:lnTo>
                    <a:pt x="10980" y="2407"/>
                  </a:lnTo>
                  <a:lnTo>
                    <a:pt x="10980" y="2160"/>
                  </a:lnTo>
                  <a:cubicBezTo>
                    <a:pt x="10967" y="2043"/>
                    <a:pt x="10967" y="1939"/>
                    <a:pt x="10967" y="1835"/>
                  </a:cubicBezTo>
                  <a:lnTo>
                    <a:pt x="10967" y="1679"/>
                  </a:lnTo>
                  <a:lnTo>
                    <a:pt x="10967" y="1666"/>
                  </a:lnTo>
                  <a:lnTo>
                    <a:pt x="10967" y="1510"/>
                  </a:lnTo>
                  <a:lnTo>
                    <a:pt x="10967" y="1367"/>
                  </a:lnTo>
                  <a:cubicBezTo>
                    <a:pt x="10967" y="1263"/>
                    <a:pt x="10954" y="1159"/>
                    <a:pt x="10954" y="1055"/>
                  </a:cubicBezTo>
                  <a:cubicBezTo>
                    <a:pt x="10940" y="990"/>
                    <a:pt x="10940" y="925"/>
                    <a:pt x="10940" y="847"/>
                  </a:cubicBezTo>
                  <a:lnTo>
                    <a:pt x="10940" y="807"/>
                  </a:lnTo>
                  <a:cubicBezTo>
                    <a:pt x="10888" y="807"/>
                    <a:pt x="10836" y="781"/>
                    <a:pt x="10836" y="729"/>
                  </a:cubicBezTo>
                  <a:cubicBezTo>
                    <a:pt x="10823" y="664"/>
                    <a:pt x="10823" y="612"/>
                    <a:pt x="10810" y="560"/>
                  </a:cubicBezTo>
                  <a:cubicBezTo>
                    <a:pt x="10784" y="391"/>
                    <a:pt x="10745" y="222"/>
                    <a:pt x="10706" y="53"/>
                  </a:cubicBezTo>
                  <a:lnTo>
                    <a:pt x="10381" y="144"/>
                  </a:lnTo>
                  <a:lnTo>
                    <a:pt x="10069" y="222"/>
                  </a:lnTo>
                  <a:lnTo>
                    <a:pt x="10056" y="339"/>
                  </a:lnTo>
                  <a:lnTo>
                    <a:pt x="10056" y="404"/>
                  </a:lnTo>
                  <a:cubicBezTo>
                    <a:pt x="10056" y="443"/>
                    <a:pt x="10043" y="495"/>
                    <a:pt x="10043" y="534"/>
                  </a:cubicBezTo>
                  <a:lnTo>
                    <a:pt x="10043" y="573"/>
                  </a:lnTo>
                  <a:cubicBezTo>
                    <a:pt x="10030" y="612"/>
                    <a:pt x="10017" y="651"/>
                    <a:pt x="10017" y="703"/>
                  </a:cubicBezTo>
                  <a:cubicBezTo>
                    <a:pt x="10017" y="703"/>
                    <a:pt x="10017" y="716"/>
                    <a:pt x="10017" y="716"/>
                  </a:cubicBezTo>
                  <a:cubicBezTo>
                    <a:pt x="10004" y="768"/>
                    <a:pt x="10004" y="807"/>
                    <a:pt x="9991" y="860"/>
                  </a:cubicBezTo>
                  <a:cubicBezTo>
                    <a:pt x="9952" y="990"/>
                    <a:pt x="9913" y="1107"/>
                    <a:pt x="9874" y="1237"/>
                  </a:cubicBezTo>
                  <a:cubicBezTo>
                    <a:pt x="9855" y="1275"/>
                    <a:pt x="9822" y="1299"/>
                    <a:pt x="9785" y="1299"/>
                  </a:cubicBezTo>
                  <a:cubicBezTo>
                    <a:pt x="9772" y="1299"/>
                    <a:pt x="9758" y="1296"/>
                    <a:pt x="9744" y="1289"/>
                  </a:cubicBezTo>
                  <a:cubicBezTo>
                    <a:pt x="9692" y="1276"/>
                    <a:pt x="9666" y="1211"/>
                    <a:pt x="9679" y="1159"/>
                  </a:cubicBezTo>
                  <a:cubicBezTo>
                    <a:pt x="9705" y="1094"/>
                    <a:pt x="9731" y="1016"/>
                    <a:pt x="9757" y="938"/>
                  </a:cubicBezTo>
                  <a:cubicBezTo>
                    <a:pt x="9783" y="860"/>
                    <a:pt x="9796" y="794"/>
                    <a:pt x="9809" y="716"/>
                  </a:cubicBezTo>
                  <a:lnTo>
                    <a:pt x="9822" y="638"/>
                  </a:lnTo>
                  <a:cubicBezTo>
                    <a:pt x="9835" y="586"/>
                    <a:pt x="9848" y="534"/>
                    <a:pt x="9848" y="495"/>
                  </a:cubicBezTo>
                  <a:lnTo>
                    <a:pt x="9848" y="469"/>
                  </a:lnTo>
                  <a:cubicBezTo>
                    <a:pt x="9861" y="417"/>
                    <a:pt x="9874" y="365"/>
                    <a:pt x="9874" y="300"/>
                  </a:cubicBezTo>
                  <a:lnTo>
                    <a:pt x="9874" y="287"/>
                  </a:lnTo>
                  <a:cubicBezTo>
                    <a:pt x="8402" y="646"/>
                    <a:pt x="6979" y="779"/>
                    <a:pt x="5681" y="779"/>
                  </a:cubicBezTo>
                  <a:cubicBezTo>
                    <a:pt x="3550" y="779"/>
                    <a:pt x="1759" y="422"/>
                    <a:pt x="651" y="131"/>
                  </a:cubicBezTo>
                  <a:lnTo>
                    <a:pt x="274" y="4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363;p60"/>
            <p:cNvSpPr/>
            <p:nvPr/>
          </p:nvSpPr>
          <p:spPr>
            <a:xfrm>
              <a:off x="859128" y="4264291"/>
              <a:ext cx="367970" cy="227705"/>
            </a:xfrm>
            <a:custGeom>
              <a:avLst/>
              <a:gdLst/>
              <a:ahLst/>
              <a:cxnLst/>
              <a:rect l="l" t="t" r="r" b="b"/>
              <a:pathLst>
                <a:path w="9536" h="5901" extrusionOk="0">
                  <a:moveTo>
                    <a:pt x="4827" y="0"/>
                  </a:moveTo>
                  <a:cubicBezTo>
                    <a:pt x="4424" y="0"/>
                    <a:pt x="4020" y="30"/>
                    <a:pt x="3616" y="87"/>
                  </a:cubicBezTo>
                  <a:cubicBezTo>
                    <a:pt x="2680" y="191"/>
                    <a:pt x="1782" y="594"/>
                    <a:pt x="1080" y="1232"/>
                  </a:cubicBezTo>
                  <a:cubicBezTo>
                    <a:pt x="546" y="1739"/>
                    <a:pt x="0" y="2663"/>
                    <a:pt x="221" y="3508"/>
                  </a:cubicBezTo>
                  <a:cubicBezTo>
                    <a:pt x="351" y="4041"/>
                    <a:pt x="703" y="4432"/>
                    <a:pt x="1080" y="4770"/>
                  </a:cubicBezTo>
                  <a:cubicBezTo>
                    <a:pt x="2003" y="5615"/>
                    <a:pt x="3174" y="5889"/>
                    <a:pt x="4306" y="5889"/>
                  </a:cubicBezTo>
                  <a:cubicBezTo>
                    <a:pt x="4563" y="5889"/>
                    <a:pt x="4817" y="5900"/>
                    <a:pt x="5071" y="5900"/>
                  </a:cubicBezTo>
                  <a:cubicBezTo>
                    <a:pt x="5357" y="5900"/>
                    <a:pt x="5643" y="5885"/>
                    <a:pt x="5932" y="5824"/>
                  </a:cubicBezTo>
                  <a:cubicBezTo>
                    <a:pt x="6582" y="5667"/>
                    <a:pt x="7194" y="5420"/>
                    <a:pt x="7753" y="5069"/>
                  </a:cubicBezTo>
                  <a:cubicBezTo>
                    <a:pt x="8169" y="4835"/>
                    <a:pt x="8534" y="4497"/>
                    <a:pt x="8807" y="4106"/>
                  </a:cubicBezTo>
                  <a:cubicBezTo>
                    <a:pt x="9535" y="3027"/>
                    <a:pt x="9015" y="1934"/>
                    <a:pt x="8195" y="1167"/>
                  </a:cubicBezTo>
                  <a:cubicBezTo>
                    <a:pt x="7675" y="685"/>
                    <a:pt x="7051" y="334"/>
                    <a:pt x="6374" y="152"/>
                  </a:cubicBezTo>
                  <a:cubicBezTo>
                    <a:pt x="5862" y="49"/>
                    <a:pt x="5345" y="0"/>
                    <a:pt x="4827" y="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364;p60"/>
            <p:cNvSpPr/>
            <p:nvPr/>
          </p:nvSpPr>
          <p:spPr>
            <a:xfrm>
              <a:off x="876686" y="3997065"/>
              <a:ext cx="334322" cy="56261"/>
            </a:xfrm>
            <a:custGeom>
              <a:avLst/>
              <a:gdLst/>
              <a:ahLst/>
              <a:cxnLst/>
              <a:rect l="l" t="t" r="r" b="b"/>
              <a:pathLst>
                <a:path w="8664" h="1458" extrusionOk="0">
                  <a:moveTo>
                    <a:pt x="4241" y="0"/>
                  </a:moveTo>
                  <a:cubicBezTo>
                    <a:pt x="2264" y="0"/>
                    <a:pt x="573" y="222"/>
                    <a:pt x="0" y="521"/>
                  </a:cubicBezTo>
                  <a:cubicBezTo>
                    <a:pt x="65" y="625"/>
                    <a:pt x="117" y="742"/>
                    <a:pt x="169" y="859"/>
                  </a:cubicBezTo>
                  <a:cubicBezTo>
                    <a:pt x="183" y="898"/>
                    <a:pt x="196" y="937"/>
                    <a:pt x="209" y="976"/>
                  </a:cubicBezTo>
                  <a:lnTo>
                    <a:pt x="209" y="1054"/>
                  </a:lnTo>
                  <a:lnTo>
                    <a:pt x="235" y="1067"/>
                  </a:lnTo>
                  <a:cubicBezTo>
                    <a:pt x="300" y="1093"/>
                    <a:pt x="365" y="1106"/>
                    <a:pt x="443" y="1132"/>
                  </a:cubicBezTo>
                  <a:lnTo>
                    <a:pt x="495" y="1145"/>
                  </a:lnTo>
                  <a:lnTo>
                    <a:pt x="573" y="1158"/>
                  </a:lnTo>
                  <a:lnTo>
                    <a:pt x="651" y="1184"/>
                  </a:lnTo>
                  <a:lnTo>
                    <a:pt x="820" y="1210"/>
                  </a:lnTo>
                  <a:lnTo>
                    <a:pt x="950" y="1236"/>
                  </a:lnTo>
                  <a:lnTo>
                    <a:pt x="1093" y="1262"/>
                  </a:lnTo>
                  <a:lnTo>
                    <a:pt x="1171" y="1275"/>
                  </a:lnTo>
                  <a:lnTo>
                    <a:pt x="1275" y="1288"/>
                  </a:lnTo>
                  <a:cubicBezTo>
                    <a:pt x="1314" y="1301"/>
                    <a:pt x="1366" y="1314"/>
                    <a:pt x="1405" y="1314"/>
                  </a:cubicBezTo>
                  <a:lnTo>
                    <a:pt x="1587" y="1340"/>
                  </a:lnTo>
                  <a:lnTo>
                    <a:pt x="1743" y="1353"/>
                  </a:lnTo>
                  <a:lnTo>
                    <a:pt x="1939" y="1379"/>
                  </a:lnTo>
                  <a:cubicBezTo>
                    <a:pt x="2017" y="1379"/>
                    <a:pt x="2095" y="1392"/>
                    <a:pt x="2199" y="1405"/>
                  </a:cubicBezTo>
                  <a:cubicBezTo>
                    <a:pt x="2303" y="1405"/>
                    <a:pt x="2407" y="1431"/>
                    <a:pt x="2524" y="1431"/>
                  </a:cubicBezTo>
                  <a:lnTo>
                    <a:pt x="2680" y="1431"/>
                  </a:lnTo>
                  <a:lnTo>
                    <a:pt x="2914" y="1444"/>
                  </a:lnTo>
                  <a:lnTo>
                    <a:pt x="3317" y="1444"/>
                  </a:lnTo>
                  <a:cubicBezTo>
                    <a:pt x="3435" y="1457"/>
                    <a:pt x="3565" y="1457"/>
                    <a:pt x="3669" y="1457"/>
                  </a:cubicBezTo>
                  <a:lnTo>
                    <a:pt x="5568" y="1457"/>
                  </a:lnTo>
                  <a:lnTo>
                    <a:pt x="5802" y="1444"/>
                  </a:lnTo>
                  <a:lnTo>
                    <a:pt x="5932" y="1444"/>
                  </a:lnTo>
                  <a:lnTo>
                    <a:pt x="6257" y="1418"/>
                  </a:lnTo>
                  <a:cubicBezTo>
                    <a:pt x="6426" y="1405"/>
                    <a:pt x="6570" y="1392"/>
                    <a:pt x="6726" y="1379"/>
                  </a:cubicBezTo>
                  <a:lnTo>
                    <a:pt x="6856" y="1379"/>
                  </a:lnTo>
                  <a:lnTo>
                    <a:pt x="7077" y="1340"/>
                  </a:lnTo>
                  <a:lnTo>
                    <a:pt x="7233" y="1327"/>
                  </a:lnTo>
                  <a:lnTo>
                    <a:pt x="7454" y="1288"/>
                  </a:lnTo>
                  <a:lnTo>
                    <a:pt x="7597" y="1262"/>
                  </a:lnTo>
                  <a:lnTo>
                    <a:pt x="7610" y="1262"/>
                  </a:lnTo>
                  <a:lnTo>
                    <a:pt x="7714" y="1236"/>
                  </a:lnTo>
                  <a:lnTo>
                    <a:pt x="7740" y="1236"/>
                  </a:lnTo>
                  <a:lnTo>
                    <a:pt x="7844" y="1223"/>
                  </a:lnTo>
                  <a:lnTo>
                    <a:pt x="7870" y="1223"/>
                  </a:lnTo>
                  <a:lnTo>
                    <a:pt x="7987" y="1184"/>
                  </a:lnTo>
                  <a:cubicBezTo>
                    <a:pt x="8026" y="1184"/>
                    <a:pt x="8065" y="1171"/>
                    <a:pt x="8092" y="1158"/>
                  </a:cubicBezTo>
                  <a:lnTo>
                    <a:pt x="8222" y="1119"/>
                  </a:lnTo>
                  <a:lnTo>
                    <a:pt x="8274" y="1106"/>
                  </a:lnTo>
                  <a:lnTo>
                    <a:pt x="8313" y="1080"/>
                  </a:lnTo>
                  <a:lnTo>
                    <a:pt x="8365" y="1067"/>
                  </a:lnTo>
                  <a:lnTo>
                    <a:pt x="8404" y="1054"/>
                  </a:lnTo>
                  <a:lnTo>
                    <a:pt x="8430" y="1041"/>
                  </a:lnTo>
                  <a:lnTo>
                    <a:pt x="8443" y="1041"/>
                  </a:lnTo>
                  <a:lnTo>
                    <a:pt x="8508" y="1002"/>
                  </a:lnTo>
                  <a:lnTo>
                    <a:pt x="8534" y="989"/>
                  </a:lnTo>
                  <a:cubicBezTo>
                    <a:pt x="8547" y="976"/>
                    <a:pt x="8573" y="963"/>
                    <a:pt x="8586" y="950"/>
                  </a:cubicBezTo>
                  <a:lnTo>
                    <a:pt x="8612" y="937"/>
                  </a:lnTo>
                  <a:lnTo>
                    <a:pt x="8638" y="911"/>
                  </a:lnTo>
                  <a:cubicBezTo>
                    <a:pt x="8638" y="898"/>
                    <a:pt x="8651" y="885"/>
                    <a:pt x="8664" y="872"/>
                  </a:cubicBezTo>
                  <a:cubicBezTo>
                    <a:pt x="8651" y="859"/>
                    <a:pt x="8651" y="859"/>
                    <a:pt x="8664" y="859"/>
                  </a:cubicBezTo>
                  <a:cubicBezTo>
                    <a:pt x="8664" y="846"/>
                    <a:pt x="8664" y="846"/>
                    <a:pt x="8664" y="833"/>
                  </a:cubicBezTo>
                  <a:cubicBezTo>
                    <a:pt x="8664" y="833"/>
                    <a:pt x="8664" y="833"/>
                    <a:pt x="8664" y="820"/>
                  </a:cubicBezTo>
                  <a:lnTo>
                    <a:pt x="8664" y="807"/>
                  </a:lnTo>
                  <a:cubicBezTo>
                    <a:pt x="8664" y="404"/>
                    <a:pt x="6661" y="78"/>
                    <a:pt x="424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365;p60"/>
            <p:cNvSpPr/>
            <p:nvPr/>
          </p:nvSpPr>
          <p:spPr>
            <a:xfrm>
              <a:off x="869663" y="4032721"/>
              <a:ext cx="340843" cy="89369"/>
            </a:xfrm>
            <a:custGeom>
              <a:avLst/>
              <a:gdLst/>
              <a:ahLst/>
              <a:cxnLst/>
              <a:rect l="l" t="t" r="r" b="b"/>
              <a:pathLst>
                <a:path w="8833" h="2316" extrusionOk="0">
                  <a:moveTo>
                    <a:pt x="8833" y="0"/>
                  </a:moveTo>
                  <a:cubicBezTo>
                    <a:pt x="8833" y="13"/>
                    <a:pt x="8833" y="26"/>
                    <a:pt x="8833" y="39"/>
                  </a:cubicBezTo>
                  <a:lnTo>
                    <a:pt x="8833" y="39"/>
                  </a:lnTo>
                  <a:cubicBezTo>
                    <a:pt x="8833" y="39"/>
                    <a:pt x="8833" y="39"/>
                    <a:pt x="8833" y="39"/>
                  </a:cubicBezTo>
                  <a:cubicBezTo>
                    <a:pt x="8833" y="26"/>
                    <a:pt x="8833" y="26"/>
                    <a:pt x="8833" y="13"/>
                  </a:cubicBezTo>
                  <a:cubicBezTo>
                    <a:pt x="8833" y="13"/>
                    <a:pt x="8833" y="0"/>
                    <a:pt x="8833" y="0"/>
                  </a:cubicBezTo>
                  <a:close/>
                  <a:moveTo>
                    <a:pt x="8833" y="39"/>
                  </a:moveTo>
                  <a:lnTo>
                    <a:pt x="8833" y="39"/>
                  </a:lnTo>
                  <a:cubicBezTo>
                    <a:pt x="8820" y="65"/>
                    <a:pt x="8820" y="65"/>
                    <a:pt x="8807" y="78"/>
                  </a:cubicBezTo>
                  <a:lnTo>
                    <a:pt x="8781" y="117"/>
                  </a:lnTo>
                  <a:lnTo>
                    <a:pt x="8755" y="130"/>
                  </a:lnTo>
                  <a:cubicBezTo>
                    <a:pt x="8742" y="143"/>
                    <a:pt x="8729" y="156"/>
                    <a:pt x="8703" y="169"/>
                  </a:cubicBezTo>
                  <a:lnTo>
                    <a:pt x="8677" y="182"/>
                  </a:lnTo>
                  <a:lnTo>
                    <a:pt x="8625" y="208"/>
                  </a:lnTo>
                  <a:lnTo>
                    <a:pt x="8612" y="208"/>
                  </a:lnTo>
                  <a:lnTo>
                    <a:pt x="8573" y="221"/>
                  </a:lnTo>
                  <a:lnTo>
                    <a:pt x="8534" y="247"/>
                  </a:lnTo>
                  <a:lnTo>
                    <a:pt x="8495" y="260"/>
                  </a:lnTo>
                  <a:lnTo>
                    <a:pt x="8443" y="273"/>
                  </a:lnTo>
                  <a:lnTo>
                    <a:pt x="8404" y="299"/>
                  </a:lnTo>
                  <a:lnTo>
                    <a:pt x="8274" y="338"/>
                  </a:lnTo>
                  <a:cubicBezTo>
                    <a:pt x="8234" y="351"/>
                    <a:pt x="8195" y="364"/>
                    <a:pt x="8156" y="364"/>
                  </a:cubicBezTo>
                  <a:lnTo>
                    <a:pt x="8039" y="390"/>
                  </a:lnTo>
                  <a:lnTo>
                    <a:pt x="8013" y="390"/>
                  </a:lnTo>
                  <a:lnTo>
                    <a:pt x="7909" y="416"/>
                  </a:lnTo>
                  <a:lnTo>
                    <a:pt x="7883" y="416"/>
                  </a:lnTo>
                  <a:lnTo>
                    <a:pt x="7792" y="442"/>
                  </a:lnTo>
                  <a:lnTo>
                    <a:pt x="7779" y="442"/>
                  </a:lnTo>
                  <a:lnTo>
                    <a:pt x="7636" y="468"/>
                  </a:lnTo>
                  <a:lnTo>
                    <a:pt x="7402" y="494"/>
                  </a:lnTo>
                  <a:lnTo>
                    <a:pt x="7246" y="520"/>
                  </a:lnTo>
                  <a:lnTo>
                    <a:pt x="7038" y="546"/>
                  </a:lnTo>
                  <a:lnTo>
                    <a:pt x="6895" y="546"/>
                  </a:lnTo>
                  <a:cubicBezTo>
                    <a:pt x="6752" y="572"/>
                    <a:pt x="6595" y="585"/>
                    <a:pt x="6439" y="598"/>
                  </a:cubicBezTo>
                  <a:lnTo>
                    <a:pt x="6114" y="624"/>
                  </a:lnTo>
                  <a:lnTo>
                    <a:pt x="5984" y="624"/>
                  </a:lnTo>
                  <a:lnTo>
                    <a:pt x="5737" y="637"/>
                  </a:lnTo>
                  <a:lnTo>
                    <a:pt x="3851" y="637"/>
                  </a:lnTo>
                  <a:cubicBezTo>
                    <a:pt x="3721" y="637"/>
                    <a:pt x="3604" y="624"/>
                    <a:pt x="3486" y="624"/>
                  </a:cubicBezTo>
                  <a:lnTo>
                    <a:pt x="3083" y="624"/>
                  </a:lnTo>
                  <a:lnTo>
                    <a:pt x="2862" y="611"/>
                  </a:lnTo>
                  <a:cubicBezTo>
                    <a:pt x="2797" y="611"/>
                    <a:pt x="2745" y="598"/>
                    <a:pt x="2693" y="598"/>
                  </a:cubicBezTo>
                  <a:cubicBezTo>
                    <a:pt x="2589" y="598"/>
                    <a:pt x="2459" y="585"/>
                    <a:pt x="2368" y="572"/>
                  </a:cubicBezTo>
                  <a:cubicBezTo>
                    <a:pt x="2277" y="572"/>
                    <a:pt x="2199" y="559"/>
                    <a:pt x="2108" y="546"/>
                  </a:cubicBezTo>
                  <a:lnTo>
                    <a:pt x="1912" y="533"/>
                  </a:lnTo>
                  <a:lnTo>
                    <a:pt x="1769" y="520"/>
                  </a:lnTo>
                  <a:lnTo>
                    <a:pt x="1587" y="494"/>
                  </a:lnTo>
                  <a:cubicBezTo>
                    <a:pt x="1535" y="481"/>
                    <a:pt x="1496" y="468"/>
                    <a:pt x="1444" y="468"/>
                  </a:cubicBezTo>
                  <a:lnTo>
                    <a:pt x="1340" y="455"/>
                  </a:lnTo>
                  <a:lnTo>
                    <a:pt x="1262" y="442"/>
                  </a:lnTo>
                  <a:lnTo>
                    <a:pt x="1119" y="416"/>
                  </a:lnTo>
                  <a:lnTo>
                    <a:pt x="989" y="390"/>
                  </a:lnTo>
                  <a:lnTo>
                    <a:pt x="833" y="364"/>
                  </a:lnTo>
                  <a:lnTo>
                    <a:pt x="742" y="338"/>
                  </a:lnTo>
                  <a:lnTo>
                    <a:pt x="677" y="325"/>
                  </a:lnTo>
                  <a:lnTo>
                    <a:pt x="612" y="312"/>
                  </a:lnTo>
                  <a:cubicBezTo>
                    <a:pt x="547" y="286"/>
                    <a:pt x="469" y="273"/>
                    <a:pt x="404" y="247"/>
                  </a:cubicBezTo>
                  <a:lnTo>
                    <a:pt x="404" y="260"/>
                  </a:lnTo>
                  <a:lnTo>
                    <a:pt x="404" y="273"/>
                  </a:lnTo>
                  <a:cubicBezTo>
                    <a:pt x="417" y="286"/>
                    <a:pt x="404" y="299"/>
                    <a:pt x="417" y="312"/>
                  </a:cubicBezTo>
                  <a:cubicBezTo>
                    <a:pt x="430" y="325"/>
                    <a:pt x="430" y="351"/>
                    <a:pt x="430" y="364"/>
                  </a:cubicBezTo>
                  <a:lnTo>
                    <a:pt x="443" y="390"/>
                  </a:lnTo>
                  <a:cubicBezTo>
                    <a:pt x="443" y="390"/>
                    <a:pt x="443" y="403"/>
                    <a:pt x="443" y="416"/>
                  </a:cubicBezTo>
                  <a:cubicBezTo>
                    <a:pt x="456" y="442"/>
                    <a:pt x="456" y="481"/>
                    <a:pt x="469" y="507"/>
                  </a:cubicBezTo>
                  <a:lnTo>
                    <a:pt x="469" y="533"/>
                  </a:lnTo>
                  <a:cubicBezTo>
                    <a:pt x="469" y="546"/>
                    <a:pt x="469" y="559"/>
                    <a:pt x="469" y="559"/>
                  </a:cubicBezTo>
                  <a:cubicBezTo>
                    <a:pt x="469" y="572"/>
                    <a:pt x="469" y="572"/>
                    <a:pt x="469" y="585"/>
                  </a:cubicBezTo>
                  <a:cubicBezTo>
                    <a:pt x="469" y="611"/>
                    <a:pt x="482" y="650"/>
                    <a:pt x="482" y="689"/>
                  </a:cubicBezTo>
                  <a:cubicBezTo>
                    <a:pt x="404" y="741"/>
                    <a:pt x="338" y="807"/>
                    <a:pt x="273" y="872"/>
                  </a:cubicBezTo>
                  <a:cubicBezTo>
                    <a:pt x="130" y="1041"/>
                    <a:pt x="39" y="1249"/>
                    <a:pt x="0" y="1470"/>
                  </a:cubicBezTo>
                  <a:cubicBezTo>
                    <a:pt x="91" y="1626"/>
                    <a:pt x="221" y="1756"/>
                    <a:pt x="378" y="1847"/>
                  </a:cubicBezTo>
                  <a:lnTo>
                    <a:pt x="417" y="1873"/>
                  </a:lnTo>
                  <a:lnTo>
                    <a:pt x="443" y="1886"/>
                  </a:lnTo>
                  <a:lnTo>
                    <a:pt x="456" y="1886"/>
                  </a:lnTo>
                  <a:cubicBezTo>
                    <a:pt x="521" y="1912"/>
                    <a:pt x="599" y="1938"/>
                    <a:pt x="664" y="1964"/>
                  </a:cubicBezTo>
                  <a:cubicBezTo>
                    <a:pt x="703" y="1977"/>
                    <a:pt x="742" y="2003"/>
                    <a:pt x="768" y="2003"/>
                  </a:cubicBezTo>
                  <a:lnTo>
                    <a:pt x="846" y="2029"/>
                  </a:lnTo>
                  <a:lnTo>
                    <a:pt x="963" y="2068"/>
                  </a:lnTo>
                  <a:lnTo>
                    <a:pt x="1002" y="2068"/>
                  </a:lnTo>
                  <a:lnTo>
                    <a:pt x="1106" y="2094"/>
                  </a:lnTo>
                  <a:lnTo>
                    <a:pt x="1119" y="2094"/>
                  </a:lnTo>
                  <a:lnTo>
                    <a:pt x="1184" y="2107"/>
                  </a:lnTo>
                  <a:lnTo>
                    <a:pt x="1262" y="2120"/>
                  </a:lnTo>
                  <a:lnTo>
                    <a:pt x="1431" y="2159"/>
                  </a:lnTo>
                  <a:cubicBezTo>
                    <a:pt x="1522" y="2172"/>
                    <a:pt x="1600" y="2185"/>
                    <a:pt x="1678" y="2185"/>
                  </a:cubicBezTo>
                  <a:lnTo>
                    <a:pt x="1769" y="2198"/>
                  </a:lnTo>
                  <a:lnTo>
                    <a:pt x="1886" y="2211"/>
                  </a:lnTo>
                  <a:cubicBezTo>
                    <a:pt x="1912" y="2224"/>
                    <a:pt x="1938" y="2224"/>
                    <a:pt x="1965" y="2224"/>
                  </a:cubicBezTo>
                  <a:lnTo>
                    <a:pt x="2433" y="2276"/>
                  </a:lnTo>
                  <a:cubicBezTo>
                    <a:pt x="2524" y="2289"/>
                    <a:pt x="2628" y="2302"/>
                    <a:pt x="2732" y="2302"/>
                  </a:cubicBezTo>
                  <a:lnTo>
                    <a:pt x="3083" y="2302"/>
                  </a:lnTo>
                  <a:lnTo>
                    <a:pt x="3369" y="2315"/>
                  </a:lnTo>
                  <a:lnTo>
                    <a:pt x="4943" y="2315"/>
                  </a:lnTo>
                  <a:cubicBezTo>
                    <a:pt x="5178" y="2315"/>
                    <a:pt x="5412" y="2315"/>
                    <a:pt x="5646" y="2302"/>
                  </a:cubicBezTo>
                  <a:lnTo>
                    <a:pt x="5841" y="2289"/>
                  </a:lnTo>
                  <a:lnTo>
                    <a:pt x="6049" y="2276"/>
                  </a:lnTo>
                  <a:lnTo>
                    <a:pt x="6062" y="2276"/>
                  </a:lnTo>
                  <a:lnTo>
                    <a:pt x="6283" y="2263"/>
                  </a:lnTo>
                  <a:cubicBezTo>
                    <a:pt x="6465" y="2250"/>
                    <a:pt x="6634" y="2224"/>
                    <a:pt x="6817" y="2198"/>
                  </a:cubicBezTo>
                  <a:lnTo>
                    <a:pt x="7038" y="2172"/>
                  </a:lnTo>
                  <a:lnTo>
                    <a:pt x="7064" y="2172"/>
                  </a:lnTo>
                  <a:lnTo>
                    <a:pt x="7246" y="2146"/>
                  </a:lnTo>
                  <a:lnTo>
                    <a:pt x="7337" y="2146"/>
                  </a:lnTo>
                  <a:lnTo>
                    <a:pt x="7506" y="2107"/>
                  </a:lnTo>
                  <a:lnTo>
                    <a:pt x="7610" y="2094"/>
                  </a:lnTo>
                  <a:cubicBezTo>
                    <a:pt x="7623" y="2081"/>
                    <a:pt x="7649" y="2081"/>
                    <a:pt x="7662" y="2081"/>
                  </a:cubicBezTo>
                  <a:lnTo>
                    <a:pt x="7727" y="2055"/>
                  </a:lnTo>
                  <a:lnTo>
                    <a:pt x="7740" y="2055"/>
                  </a:lnTo>
                  <a:lnTo>
                    <a:pt x="7792" y="2042"/>
                  </a:lnTo>
                  <a:lnTo>
                    <a:pt x="7896" y="2016"/>
                  </a:lnTo>
                  <a:cubicBezTo>
                    <a:pt x="7909" y="2003"/>
                    <a:pt x="7935" y="1990"/>
                    <a:pt x="7948" y="1977"/>
                  </a:cubicBezTo>
                  <a:lnTo>
                    <a:pt x="8000" y="1938"/>
                  </a:lnTo>
                  <a:lnTo>
                    <a:pt x="8039" y="1925"/>
                  </a:lnTo>
                  <a:lnTo>
                    <a:pt x="8065" y="1912"/>
                  </a:lnTo>
                  <a:lnTo>
                    <a:pt x="8091" y="1899"/>
                  </a:lnTo>
                  <a:lnTo>
                    <a:pt x="8117" y="1886"/>
                  </a:lnTo>
                  <a:lnTo>
                    <a:pt x="8143" y="1873"/>
                  </a:lnTo>
                  <a:lnTo>
                    <a:pt x="8182" y="1873"/>
                  </a:lnTo>
                  <a:cubicBezTo>
                    <a:pt x="8195" y="1860"/>
                    <a:pt x="8208" y="1860"/>
                    <a:pt x="8234" y="1860"/>
                  </a:cubicBezTo>
                  <a:lnTo>
                    <a:pt x="8300" y="1860"/>
                  </a:lnTo>
                  <a:cubicBezTo>
                    <a:pt x="8300" y="1834"/>
                    <a:pt x="8313" y="1821"/>
                    <a:pt x="8326" y="1808"/>
                  </a:cubicBezTo>
                  <a:cubicBezTo>
                    <a:pt x="8378" y="1756"/>
                    <a:pt x="8456" y="1730"/>
                    <a:pt x="8521" y="1730"/>
                  </a:cubicBezTo>
                  <a:cubicBezTo>
                    <a:pt x="8638" y="1652"/>
                    <a:pt x="8742" y="1522"/>
                    <a:pt x="8794" y="1392"/>
                  </a:cubicBezTo>
                  <a:cubicBezTo>
                    <a:pt x="8833" y="1236"/>
                    <a:pt x="8833" y="1093"/>
                    <a:pt x="8820" y="937"/>
                  </a:cubicBezTo>
                  <a:cubicBezTo>
                    <a:pt x="8832" y="616"/>
                    <a:pt x="8833" y="283"/>
                    <a:pt x="8833" y="39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366;p60"/>
            <p:cNvSpPr/>
            <p:nvPr/>
          </p:nvSpPr>
          <p:spPr>
            <a:xfrm>
              <a:off x="1151244" y="4116034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AC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367;p60"/>
            <p:cNvSpPr/>
            <p:nvPr/>
          </p:nvSpPr>
          <p:spPr>
            <a:xfrm>
              <a:off x="858125" y="4103994"/>
              <a:ext cx="304725" cy="77368"/>
            </a:xfrm>
            <a:custGeom>
              <a:avLst/>
              <a:gdLst/>
              <a:ahLst/>
              <a:cxnLst/>
              <a:rect l="l" t="t" r="r" b="b"/>
              <a:pathLst>
                <a:path w="7897" h="2005" extrusionOk="0">
                  <a:moveTo>
                    <a:pt x="729" y="0"/>
                  </a:moveTo>
                  <a:cubicBezTo>
                    <a:pt x="677" y="26"/>
                    <a:pt x="624" y="65"/>
                    <a:pt x="598" y="117"/>
                  </a:cubicBezTo>
                  <a:cubicBezTo>
                    <a:pt x="533" y="169"/>
                    <a:pt x="481" y="234"/>
                    <a:pt x="429" y="299"/>
                  </a:cubicBezTo>
                  <a:cubicBezTo>
                    <a:pt x="338" y="390"/>
                    <a:pt x="247" y="481"/>
                    <a:pt x="130" y="547"/>
                  </a:cubicBezTo>
                  <a:cubicBezTo>
                    <a:pt x="91" y="560"/>
                    <a:pt x="65" y="586"/>
                    <a:pt x="39" y="612"/>
                  </a:cubicBezTo>
                  <a:cubicBezTo>
                    <a:pt x="0" y="677"/>
                    <a:pt x="0" y="755"/>
                    <a:pt x="39" y="820"/>
                  </a:cubicBezTo>
                  <a:cubicBezTo>
                    <a:pt x="78" y="885"/>
                    <a:pt x="143" y="937"/>
                    <a:pt x="234" y="963"/>
                  </a:cubicBezTo>
                  <a:lnTo>
                    <a:pt x="273" y="976"/>
                  </a:lnTo>
                  <a:cubicBezTo>
                    <a:pt x="338" y="989"/>
                    <a:pt x="403" y="989"/>
                    <a:pt x="468" y="989"/>
                  </a:cubicBezTo>
                  <a:cubicBezTo>
                    <a:pt x="494" y="989"/>
                    <a:pt x="533" y="976"/>
                    <a:pt x="559" y="976"/>
                  </a:cubicBezTo>
                  <a:cubicBezTo>
                    <a:pt x="574" y="974"/>
                    <a:pt x="588" y="972"/>
                    <a:pt x="602" y="972"/>
                  </a:cubicBezTo>
                  <a:cubicBezTo>
                    <a:pt x="744" y="972"/>
                    <a:pt x="829" y="1092"/>
                    <a:pt x="924" y="1223"/>
                  </a:cubicBezTo>
                  <a:cubicBezTo>
                    <a:pt x="989" y="1327"/>
                    <a:pt x="1080" y="1431"/>
                    <a:pt x="1197" y="1509"/>
                  </a:cubicBezTo>
                  <a:cubicBezTo>
                    <a:pt x="1264" y="1544"/>
                    <a:pt x="1333" y="1558"/>
                    <a:pt x="1403" y="1558"/>
                  </a:cubicBezTo>
                  <a:cubicBezTo>
                    <a:pt x="1735" y="1558"/>
                    <a:pt x="2098" y="1240"/>
                    <a:pt x="2441" y="1240"/>
                  </a:cubicBezTo>
                  <a:cubicBezTo>
                    <a:pt x="2491" y="1240"/>
                    <a:pt x="2540" y="1247"/>
                    <a:pt x="2589" y="1262"/>
                  </a:cubicBezTo>
                  <a:cubicBezTo>
                    <a:pt x="2888" y="1353"/>
                    <a:pt x="3018" y="1704"/>
                    <a:pt x="3265" y="1873"/>
                  </a:cubicBezTo>
                  <a:cubicBezTo>
                    <a:pt x="3401" y="1968"/>
                    <a:pt x="3556" y="2005"/>
                    <a:pt x="3717" y="2005"/>
                  </a:cubicBezTo>
                  <a:cubicBezTo>
                    <a:pt x="3957" y="2005"/>
                    <a:pt x="4210" y="1922"/>
                    <a:pt x="4436" y="1821"/>
                  </a:cubicBezTo>
                  <a:cubicBezTo>
                    <a:pt x="4775" y="1681"/>
                    <a:pt x="5114" y="1488"/>
                    <a:pt x="5471" y="1488"/>
                  </a:cubicBezTo>
                  <a:cubicBezTo>
                    <a:pt x="5512" y="1488"/>
                    <a:pt x="5553" y="1491"/>
                    <a:pt x="5594" y="1496"/>
                  </a:cubicBezTo>
                  <a:cubicBezTo>
                    <a:pt x="5904" y="1541"/>
                    <a:pt x="6196" y="1736"/>
                    <a:pt x="6493" y="1736"/>
                  </a:cubicBezTo>
                  <a:cubicBezTo>
                    <a:pt x="6544" y="1736"/>
                    <a:pt x="6596" y="1731"/>
                    <a:pt x="6647" y="1717"/>
                  </a:cubicBezTo>
                  <a:cubicBezTo>
                    <a:pt x="6933" y="1639"/>
                    <a:pt x="7116" y="1353"/>
                    <a:pt x="7389" y="1223"/>
                  </a:cubicBezTo>
                  <a:cubicBezTo>
                    <a:pt x="7415" y="1210"/>
                    <a:pt x="7441" y="1197"/>
                    <a:pt x="7480" y="1184"/>
                  </a:cubicBezTo>
                  <a:cubicBezTo>
                    <a:pt x="7506" y="1119"/>
                    <a:pt x="7519" y="1080"/>
                    <a:pt x="7558" y="1028"/>
                  </a:cubicBezTo>
                  <a:cubicBezTo>
                    <a:pt x="7584" y="976"/>
                    <a:pt x="7610" y="911"/>
                    <a:pt x="7636" y="859"/>
                  </a:cubicBezTo>
                  <a:lnTo>
                    <a:pt x="7675" y="807"/>
                  </a:lnTo>
                  <a:lnTo>
                    <a:pt x="7714" y="742"/>
                  </a:lnTo>
                  <a:cubicBezTo>
                    <a:pt x="7714" y="729"/>
                    <a:pt x="7727" y="716"/>
                    <a:pt x="7740" y="703"/>
                  </a:cubicBezTo>
                  <a:cubicBezTo>
                    <a:pt x="7753" y="677"/>
                    <a:pt x="7766" y="651"/>
                    <a:pt x="7779" y="625"/>
                  </a:cubicBezTo>
                  <a:cubicBezTo>
                    <a:pt x="7792" y="612"/>
                    <a:pt x="7805" y="599"/>
                    <a:pt x="7818" y="573"/>
                  </a:cubicBezTo>
                  <a:lnTo>
                    <a:pt x="7857" y="534"/>
                  </a:lnTo>
                  <a:cubicBezTo>
                    <a:pt x="7870" y="507"/>
                    <a:pt x="7883" y="494"/>
                    <a:pt x="7896" y="468"/>
                  </a:cubicBezTo>
                  <a:lnTo>
                    <a:pt x="7896" y="468"/>
                  </a:lnTo>
                  <a:lnTo>
                    <a:pt x="7818" y="494"/>
                  </a:lnTo>
                  <a:cubicBezTo>
                    <a:pt x="7714" y="521"/>
                    <a:pt x="7610" y="534"/>
                    <a:pt x="7506" y="547"/>
                  </a:cubicBezTo>
                  <a:lnTo>
                    <a:pt x="7389" y="560"/>
                  </a:lnTo>
                  <a:lnTo>
                    <a:pt x="7246" y="586"/>
                  </a:lnTo>
                  <a:lnTo>
                    <a:pt x="7142" y="599"/>
                  </a:lnTo>
                  <a:lnTo>
                    <a:pt x="7103" y="599"/>
                  </a:lnTo>
                  <a:cubicBezTo>
                    <a:pt x="6868" y="625"/>
                    <a:pt x="6621" y="651"/>
                    <a:pt x="6387" y="664"/>
                  </a:cubicBezTo>
                  <a:lnTo>
                    <a:pt x="6348" y="664"/>
                  </a:lnTo>
                  <a:lnTo>
                    <a:pt x="5763" y="690"/>
                  </a:lnTo>
                  <a:cubicBezTo>
                    <a:pt x="5542" y="703"/>
                    <a:pt x="5307" y="703"/>
                    <a:pt x="5086" y="703"/>
                  </a:cubicBezTo>
                  <a:lnTo>
                    <a:pt x="4579" y="703"/>
                  </a:lnTo>
                  <a:cubicBezTo>
                    <a:pt x="4492" y="707"/>
                    <a:pt x="4404" y="708"/>
                    <a:pt x="4315" y="708"/>
                  </a:cubicBezTo>
                  <a:cubicBezTo>
                    <a:pt x="4138" y="708"/>
                    <a:pt x="3959" y="703"/>
                    <a:pt x="3785" y="703"/>
                  </a:cubicBezTo>
                  <a:cubicBezTo>
                    <a:pt x="3590" y="690"/>
                    <a:pt x="3408" y="690"/>
                    <a:pt x="3213" y="677"/>
                  </a:cubicBezTo>
                  <a:lnTo>
                    <a:pt x="3031" y="664"/>
                  </a:lnTo>
                  <a:cubicBezTo>
                    <a:pt x="2875" y="651"/>
                    <a:pt x="2719" y="638"/>
                    <a:pt x="2563" y="625"/>
                  </a:cubicBezTo>
                  <a:lnTo>
                    <a:pt x="2264" y="586"/>
                  </a:lnTo>
                  <a:lnTo>
                    <a:pt x="2016" y="560"/>
                  </a:lnTo>
                  <a:cubicBezTo>
                    <a:pt x="1821" y="534"/>
                    <a:pt x="1613" y="507"/>
                    <a:pt x="1418" y="455"/>
                  </a:cubicBezTo>
                  <a:lnTo>
                    <a:pt x="1301" y="429"/>
                  </a:lnTo>
                  <a:lnTo>
                    <a:pt x="1249" y="416"/>
                  </a:lnTo>
                  <a:lnTo>
                    <a:pt x="1145" y="377"/>
                  </a:lnTo>
                  <a:cubicBezTo>
                    <a:pt x="1080" y="364"/>
                    <a:pt x="1015" y="338"/>
                    <a:pt x="937" y="312"/>
                  </a:cubicBezTo>
                  <a:cubicBezTo>
                    <a:pt x="885" y="286"/>
                    <a:pt x="820" y="260"/>
                    <a:pt x="768" y="234"/>
                  </a:cubicBezTo>
                  <a:cubicBezTo>
                    <a:pt x="742" y="221"/>
                    <a:pt x="716" y="208"/>
                    <a:pt x="690" y="195"/>
                  </a:cubicBezTo>
                  <a:cubicBezTo>
                    <a:pt x="703" y="130"/>
                    <a:pt x="729" y="65"/>
                    <a:pt x="742" y="13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rgbClr val="FCAC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368;p60"/>
            <p:cNvSpPr/>
            <p:nvPr/>
          </p:nvSpPr>
          <p:spPr>
            <a:xfrm>
              <a:off x="1154755" y="4113024"/>
              <a:ext cx="42215" cy="42446"/>
            </a:xfrm>
            <a:custGeom>
              <a:avLst/>
              <a:gdLst/>
              <a:ahLst/>
              <a:cxnLst/>
              <a:rect l="l" t="t" r="r" b="b"/>
              <a:pathLst>
                <a:path w="1094" h="1100" extrusionOk="0">
                  <a:moveTo>
                    <a:pt x="899" y="0"/>
                  </a:moveTo>
                  <a:lnTo>
                    <a:pt x="794" y="52"/>
                  </a:lnTo>
                  <a:cubicBezTo>
                    <a:pt x="729" y="78"/>
                    <a:pt x="651" y="104"/>
                    <a:pt x="586" y="130"/>
                  </a:cubicBezTo>
                  <a:cubicBezTo>
                    <a:pt x="534" y="169"/>
                    <a:pt x="482" y="221"/>
                    <a:pt x="430" y="273"/>
                  </a:cubicBezTo>
                  <a:lnTo>
                    <a:pt x="430" y="287"/>
                  </a:lnTo>
                  <a:lnTo>
                    <a:pt x="391" y="326"/>
                  </a:lnTo>
                  <a:lnTo>
                    <a:pt x="365" y="365"/>
                  </a:lnTo>
                  <a:lnTo>
                    <a:pt x="300" y="443"/>
                  </a:lnTo>
                  <a:cubicBezTo>
                    <a:pt x="261" y="495"/>
                    <a:pt x="235" y="534"/>
                    <a:pt x="209" y="586"/>
                  </a:cubicBezTo>
                  <a:cubicBezTo>
                    <a:pt x="170" y="625"/>
                    <a:pt x="144" y="677"/>
                    <a:pt x="118" y="729"/>
                  </a:cubicBezTo>
                  <a:cubicBezTo>
                    <a:pt x="92" y="768"/>
                    <a:pt x="66" y="820"/>
                    <a:pt x="40" y="872"/>
                  </a:cubicBezTo>
                  <a:cubicBezTo>
                    <a:pt x="27" y="898"/>
                    <a:pt x="14" y="924"/>
                    <a:pt x="1" y="950"/>
                  </a:cubicBezTo>
                  <a:cubicBezTo>
                    <a:pt x="183" y="976"/>
                    <a:pt x="365" y="1067"/>
                    <a:pt x="547" y="1080"/>
                  </a:cubicBezTo>
                  <a:cubicBezTo>
                    <a:pt x="586" y="1093"/>
                    <a:pt x="625" y="1100"/>
                    <a:pt x="663" y="1100"/>
                  </a:cubicBezTo>
                  <a:cubicBezTo>
                    <a:pt x="700" y="1100"/>
                    <a:pt x="736" y="1093"/>
                    <a:pt x="768" y="1080"/>
                  </a:cubicBezTo>
                  <a:cubicBezTo>
                    <a:pt x="794" y="1080"/>
                    <a:pt x="820" y="1067"/>
                    <a:pt x="846" y="1054"/>
                  </a:cubicBezTo>
                  <a:cubicBezTo>
                    <a:pt x="912" y="1002"/>
                    <a:pt x="990" y="950"/>
                    <a:pt x="1068" y="911"/>
                  </a:cubicBezTo>
                  <a:cubicBezTo>
                    <a:pt x="1081" y="820"/>
                    <a:pt x="1094" y="729"/>
                    <a:pt x="1094" y="638"/>
                  </a:cubicBezTo>
                  <a:lnTo>
                    <a:pt x="1094" y="508"/>
                  </a:lnTo>
                  <a:cubicBezTo>
                    <a:pt x="1055" y="430"/>
                    <a:pt x="1016" y="339"/>
                    <a:pt x="964" y="234"/>
                  </a:cubicBezTo>
                  <a:cubicBezTo>
                    <a:pt x="938" y="156"/>
                    <a:pt x="912" y="78"/>
                    <a:pt x="899" y="0"/>
                  </a:cubicBezTo>
                  <a:close/>
                </a:path>
              </a:pathLst>
            </a:custGeom>
            <a:solidFill>
              <a:srgbClr val="FCAC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369;p60"/>
            <p:cNvSpPr/>
            <p:nvPr/>
          </p:nvSpPr>
          <p:spPr>
            <a:xfrm>
              <a:off x="1200444" y="4111017"/>
              <a:ext cx="24657" cy="35153"/>
            </a:xfrm>
            <a:custGeom>
              <a:avLst/>
              <a:gdLst/>
              <a:ahLst/>
              <a:cxnLst/>
              <a:rect l="l" t="t" r="r" b="b"/>
              <a:pathLst>
                <a:path w="639" h="911" extrusionOk="0">
                  <a:moveTo>
                    <a:pt x="1" y="0"/>
                  </a:moveTo>
                  <a:cubicBezTo>
                    <a:pt x="27" y="52"/>
                    <a:pt x="53" y="104"/>
                    <a:pt x="66" y="169"/>
                  </a:cubicBezTo>
                  <a:cubicBezTo>
                    <a:pt x="92" y="247"/>
                    <a:pt x="105" y="339"/>
                    <a:pt x="118" y="417"/>
                  </a:cubicBezTo>
                  <a:cubicBezTo>
                    <a:pt x="235" y="573"/>
                    <a:pt x="352" y="742"/>
                    <a:pt x="456" y="911"/>
                  </a:cubicBezTo>
                  <a:cubicBezTo>
                    <a:pt x="534" y="885"/>
                    <a:pt x="599" y="820"/>
                    <a:pt x="625" y="729"/>
                  </a:cubicBezTo>
                  <a:cubicBezTo>
                    <a:pt x="638" y="599"/>
                    <a:pt x="521" y="495"/>
                    <a:pt x="430" y="404"/>
                  </a:cubicBezTo>
                  <a:cubicBezTo>
                    <a:pt x="274" y="273"/>
                    <a:pt x="131" y="143"/>
                    <a:pt x="1" y="0"/>
                  </a:cubicBezTo>
                  <a:close/>
                </a:path>
              </a:pathLst>
            </a:custGeom>
            <a:solidFill>
              <a:srgbClr val="FCAC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370;p60"/>
            <p:cNvSpPr/>
            <p:nvPr/>
          </p:nvSpPr>
          <p:spPr>
            <a:xfrm>
              <a:off x="879194" y="4102682"/>
              <a:ext cx="7563" cy="8875"/>
            </a:xfrm>
            <a:custGeom>
              <a:avLst/>
              <a:gdLst/>
              <a:ahLst/>
              <a:cxnLst/>
              <a:rect l="l" t="t" r="r" b="b"/>
              <a:pathLst>
                <a:path w="196" h="230" extrusionOk="0">
                  <a:moveTo>
                    <a:pt x="88" y="0"/>
                  </a:moveTo>
                  <a:cubicBezTo>
                    <a:pt x="65" y="0"/>
                    <a:pt x="43" y="9"/>
                    <a:pt x="26" y="34"/>
                  </a:cubicBezTo>
                  <a:cubicBezTo>
                    <a:pt x="13" y="60"/>
                    <a:pt x="0" y="73"/>
                    <a:pt x="13" y="99"/>
                  </a:cubicBezTo>
                  <a:cubicBezTo>
                    <a:pt x="13" y="125"/>
                    <a:pt x="26" y="138"/>
                    <a:pt x="39" y="151"/>
                  </a:cubicBezTo>
                  <a:cubicBezTo>
                    <a:pt x="65" y="190"/>
                    <a:pt x="91" y="216"/>
                    <a:pt x="131" y="229"/>
                  </a:cubicBezTo>
                  <a:cubicBezTo>
                    <a:pt x="157" y="164"/>
                    <a:pt x="183" y="99"/>
                    <a:pt x="196" y="47"/>
                  </a:cubicBezTo>
                  <a:lnTo>
                    <a:pt x="170" y="34"/>
                  </a:lnTo>
                  <a:lnTo>
                    <a:pt x="131" y="8"/>
                  </a:lnTo>
                  <a:cubicBezTo>
                    <a:pt x="116" y="3"/>
                    <a:pt x="102" y="0"/>
                    <a:pt x="8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371;p60"/>
            <p:cNvSpPr/>
            <p:nvPr/>
          </p:nvSpPr>
          <p:spPr>
            <a:xfrm>
              <a:off x="894244" y="4116034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372;p60"/>
            <p:cNvSpPr/>
            <p:nvPr/>
          </p:nvSpPr>
          <p:spPr>
            <a:xfrm>
              <a:off x="1151244" y="4116034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373;p60"/>
            <p:cNvSpPr/>
            <p:nvPr/>
          </p:nvSpPr>
          <p:spPr>
            <a:xfrm>
              <a:off x="1188405" y="4146133"/>
              <a:ext cx="30638" cy="79876"/>
            </a:xfrm>
            <a:custGeom>
              <a:avLst/>
              <a:gdLst/>
              <a:ahLst/>
              <a:cxnLst/>
              <a:rect l="l" t="t" r="r" b="b"/>
              <a:pathLst>
                <a:path w="794" h="2070" extrusionOk="0">
                  <a:moveTo>
                    <a:pt x="768" y="1"/>
                  </a:moveTo>
                  <a:lnTo>
                    <a:pt x="794" y="40"/>
                  </a:lnTo>
                  <a:cubicBezTo>
                    <a:pt x="794" y="27"/>
                    <a:pt x="781" y="14"/>
                    <a:pt x="768" y="1"/>
                  </a:cubicBezTo>
                  <a:close/>
                  <a:moveTo>
                    <a:pt x="79" y="989"/>
                  </a:moveTo>
                  <a:lnTo>
                    <a:pt x="79" y="989"/>
                  </a:lnTo>
                  <a:cubicBezTo>
                    <a:pt x="53" y="1029"/>
                    <a:pt x="27" y="1055"/>
                    <a:pt x="1" y="1094"/>
                  </a:cubicBezTo>
                  <a:cubicBezTo>
                    <a:pt x="27" y="1068"/>
                    <a:pt x="66" y="1029"/>
                    <a:pt x="79" y="989"/>
                  </a:cubicBezTo>
                  <a:close/>
                  <a:moveTo>
                    <a:pt x="677" y="1107"/>
                  </a:moveTo>
                  <a:cubicBezTo>
                    <a:pt x="690" y="1250"/>
                    <a:pt x="690" y="1380"/>
                    <a:pt x="703" y="1497"/>
                  </a:cubicBezTo>
                  <a:cubicBezTo>
                    <a:pt x="690" y="1367"/>
                    <a:pt x="690" y="1237"/>
                    <a:pt x="677" y="1107"/>
                  </a:cubicBezTo>
                  <a:close/>
                  <a:moveTo>
                    <a:pt x="690" y="1952"/>
                  </a:moveTo>
                  <a:lnTo>
                    <a:pt x="690" y="1952"/>
                  </a:lnTo>
                  <a:cubicBezTo>
                    <a:pt x="677" y="1978"/>
                    <a:pt x="677" y="2004"/>
                    <a:pt x="677" y="2030"/>
                  </a:cubicBezTo>
                  <a:cubicBezTo>
                    <a:pt x="677" y="2043"/>
                    <a:pt x="677" y="2056"/>
                    <a:pt x="677" y="2069"/>
                  </a:cubicBezTo>
                  <a:lnTo>
                    <a:pt x="690" y="1952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374;p60"/>
            <p:cNvSpPr/>
            <p:nvPr/>
          </p:nvSpPr>
          <p:spPr>
            <a:xfrm>
              <a:off x="1060406" y="4123057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375;p60"/>
            <p:cNvSpPr/>
            <p:nvPr/>
          </p:nvSpPr>
          <p:spPr>
            <a:xfrm>
              <a:off x="941939" y="4118040"/>
              <a:ext cx="3550" cy="540"/>
            </a:xfrm>
            <a:custGeom>
              <a:avLst/>
              <a:gdLst/>
              <a:ahLst/>
              <a:cxnLst/>
              <a:rect l="l" t="t" r="r" b="b"/>
              <a:pathLst>
                <a:path w="92" h="14" extrusionOk="0">
                  <a:moveTo>
                    <a:pt x="0" y="0"/>
                  </a:moveTo>
                  <a:lnTo>
                    <a:pt x="59" y="9"/>
                  </a:lnTo>
                  <a:lnTo>
                    <a:pt x="59" y="9"/>
                  </a:lnTo>
                  <a:cubicBezTo>
                    <a:pt x="43" y="5"/>
                    <a:pt x="24" y="0"/>
                    <a:pt x="0" y="0"/>
                  </a:cubicBezTo>
                  <a:close/>
                  <a:moveTo>
                    <a:pt x="59" y="9"/>
                  </a:moveTo>
                  <a:lnTo>
                    <a:pt x="59" y="9"/>
                  </a:lnTo>
                  <a:cubicBezTo>
                    <a:pt x="71" y="11"/>
                    <a:pt x="81" y="13"/>
                    <a:pt x="92" y="13"/>
                  </a:cubicBezTo>
                  <a:lnTo>
                    <a:pt x="59" y="9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376;p60"/>
            <p:cNvSpPr/>
            <p:nvPr/>
          </p:nvSpPr>
          <p:spPr>
            <a:xfrm>
              <a:off x="894244" y="4116034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377;p60"/>
            <p:cNvSpPr/>
            <p:nvPr/>
          </p:nvSpPr>
          <p:spPr>
            <a:xfrm>
              <a:off x="1133686" y="4126067"/>
              <a:ext cx="4553" cy="540"/>
            </a:xfrm>
            <a:custGeom>
              <a:avLst/>
              <a:gdLst/>
              <a:ahLst/>
              <a:cxnLst/>
              <a:rect l="l" t="t" r="r" b="b"/>
              <a:pathLst>
                <a:path w="118" h="14" extrusionOk="0">
                  <a:moveTo>
                    <a:pt x="118" y="1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378;p60"/>
            <p:cNvSpPr/>
            <p:nvPr/>
          </p:nvSpPr>
          <p:spPr>
            <a:xfrm>
              <a:off x="1141211" y="4117037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379;p60"/>
            <p:cNvSpPr/>
            <p:nvPr/>
          </p:nvSpPr>
          <p:spPr>
            <a:xfrm>
              <a:off x="1148736" y="4116034"/>
              <a:ext cx="2547" cy="540"/>
            </a:xfrm>
            <a:custGeom>
              <a:avLst/>
              <a:gdLst/>
              <a:ahLst/>
              <a:cxnLst/>
              <a:rect l="l" t="t" r="r" b="b"/>
              <a:pathLst>
                <a:path w="66" h="14" extrusionOk="0">
                  <a:moveTo>
                    <a:pt x="66" y="0"/>
                  </a:moveTo>
                  <a:cubicBezTo>
                    <a:pt x="53" y="0"/>
                    <a:pt x="27" y="0"/>
                    <a:pt x="1" y="13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2380;p60"/>
            <p:cNvSpPr/>
            <p:nvPr/>
          </p:nvSpPr>
          <p:spPr>
            <a:xfrm>
              <a:off x="1087495" y="4122053"/>
              <a:ext cx="7563" cy="39"/>
            </a:xfrm>
            <a:custGeom>
              <a:avLst/>
              <a:gdLst/>
              <a:ahLst/>
              <a:cxnLst/>
              <a:rect l="l" t="t" r="r" b="b"/>
              <a:pathLst>
                <a:path w="196" h="1" extrusionOk="0">
                  <a:moveTo>
                    <a:pt x="196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66" y="0"/>
                    <a:pt x="131" y="0"/>
                    <a:pt x="19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381;p60"/>
            <p:cNvSpPr/>
            <p:nvPr/>
          </p:nvSpPr>
          <p:spPr>
            <a:xfrm>
              <a:off x="988632" y="4122053"/>
              <a:ext cx="11075" cy="540"/>
            </a:xfrm>
            <a:custGeom>
              <a:avLst/>
              <a:gdLst/>
              <a:ahLst/>
              <a:cxnLst/>
              <a:rect l="l" t="t" r="r" b="b"/>
              <a:pathLst>
                <a:path w="287" h="14" extrusionOk="0">
                  <a:moveTo>
                    <a:pt x="286" y="1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2382;p60"/>
            <p:cNvSpPr/>
            <p:nvPr/>
          </p:nvSpPr>
          <p:spPr>
            <a:xfrm>
              <a:off x="999668" y="4122555"/>
              <a:ext cx="11075" cy="540"/>
            </a:xfrm>
            <a:custGeom>
              <a:avLst/>
              <a:gdLst/>
              <a:ahLst/>
              <a:cxnLst/>
              <a:rect l="l" t="t" r="r" b="b"/>
              <a:pathLst>
                <a:path w="287" h="14" extrusionOk="0">
                  <a:moveTo>
                    <a:pt x="287" y="13"/>
                  </a:moveTo>
                  <a:lnTo>
                    <a:pt x="28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2383;p60"/>
            <p:cNvSpPr/>
            <p:nvPr/>
          </p:nvSpPr>
          <p:spPr>
            <a:xfrm>
              <a:off x="884211" y="4099479"/>
              <a:ext cx="382016" cy="163302"/>
            </a:xfrm>
            <a:custGeom>
              <a:avLst/>
              <a:gdLst/>
              <a:ahLst/>
              <a:cxnLst/>
              <a:rect l="l" t="t" r="r" b="b"/>
              <a:pathLst>
                <a:path w="9900" h="4232" extrusionOk="0">
                  <a:moveTo>
                    <a:pt x="8144" y="182"/>
                  </a:moveTo>
                  <a:cubicBezTo>
                    <a:pt x="8183" y="195"/>
                    <a:pt x="8222" y="195"/>
                    <a:pt x="8261" y="208"/>
                  </a:cubicBezTo>
                  <a:lnTo>
                    <a:pt x="8339" y="234"/>
                  </a:lnTo>
                  <a:cubicBezTo>
                    <a:pt x="8521" y="286"/>
                    <a:pt x="8690" y="364"/>
                    <a:pt x="8859" y="455"/>
                  </a:cubicBezTo>
                  <a:cubicBezTo>
                    <a:pt x="8937" y="494"/>
                    <a:pt x="9002" y="533"/>
                    <a:pt x="9080" y="585"/>
                  </a:cubicBezTo>
                  <a:cubicBezTo>
                    <a:pt x="9119" y="611"/>
                    <a:pt x="9158" y="638"/>
                    <a:pt x="9197" y="664"/>
                  </a:cubicBezTo>
                  <a:cubicBezTo>
                    <a:pt x="9262" y="716"/>
                    <a:pt x="9327" y="768"/>
                    <a:pt x="9379" y="833"/>
                  </a:cubicBezTo>
                  <a:lnTo>
                    <a:pt x="9431" y="885"/>
                  </a:lnTo>
                  <a:cubicBezTo>
                    <a:pt x="9444" y="898"/>
                    <a:pt x="9458" y="924"/>
                    <a:pt x="9471" y="937"/>
                  </a:cubicBezTo>
                  <a:lnTo>
                    <a:pt x="9510" y="989"/>
                  </a:lnTo>
                  <a:cubicBezTo>
                    <a:pt x="9536" y="1028"/>
                    <a:pt x="9562" y="1054"/>
                    <a:pt x="9575" y="1093"/>
                  </a:cubicBezTo>
                  <a:lnTo>
                    <a:pt x="9601" y="1132"/>
                  </a:lnTo>
                  <a:cubicBezTo>
                    <a:pt x="9614" y="1158"/>
                    <a:pt x="9627" y="1184"/>
                    <a:pt x="9627" y="1210"/>
                  </a:cubicBezTo>
                  <a:cubicBezTo>
                    <a:pt x="9640" y="1223"/>
                    <a:pt x="9640" y="1236"/>
                    <a:pt x="9640" y="1249"/>
                  </a:cubicBezTo>
                  <a:cubicBezTo>
                    <a:pt x="9653" y="1288"/>
                    <a:pt x="9666" y="1327"/>
                    <a:pt x="9666" y="1366"/>
                  </a:cubicBezTo>
                  <a:cubicBezTo>
                    <a:pt x="9679" y="1392"/>
                    <a:pt x="9679" y="1418"/>
                    <a:pt x="9679" y="1457"/>
                  </a:cubicBezTo>
                  <a:cubicBezTo>
                    <a:pt x="9692" y="1483"/>
                    <a:pt x="9692" y="1522"/>
                    <a:pt x="9692" y="1574"/>
                  </a:cubicBezTo>
                  <a:cubicBezTo>
                    <a:pt x="9692" y="1574"/>
                    <a:pt x="9692" y="1574"/>
                    <a:pt x="9692" y="1587"/>
                  </a:cubicBezTo>
                  <a:cubicBezTo>
                    <a:pt x="9679" y="1613"/>
                    <a:pt x="9679" y="1639"/>
                    <a:pt x="9666" y="1665"/>
                  </a:cubicBezTo>
                  <a:cubicBezTo>
                    <a:pt x="9666" y="1691"/>
                    <a:pt x="9653" y="1704"/>
                    <a:pt x="9640" y="1717"/>
                  </a:cubicBezTo>
                  <a:lnTo>
                    <a:pt x="9614" y="1730"/>
                  </a:lnTo>
                  <a:cubicBezTo>
                    <a:pt x="9588" y="1743"/>
                    <a:pt x="9562" y="1756"/>
                    <a:pt x="9536" y="1769"/>
                  </a:cubicBezTo>
                  <a:lnTo>
                    <a:pt x="9275" y="1769"/>
                  </a:lnTo>
                  <a:cubicBezTo>
                    <a:pt x="9119" y="1717"/>
                    <a:pt x="8963" y="1639"/>
                    <a:pt x="8833" y="1522"/>
                  </a:cubicBezTo>
                  <a:cubicBezTo>
                    <a:pt x="8794" y="1444"/>
                    <a:pt x="8755" y="1366"/>
                    <a:pt x="8703" y="1288"/>
                  </a:cubicBezTo>
                  <a:cubicBezTo>
                    <a:pt x="8690" y="1275"/>
                    <a:pt x="8677" y="1262"/>
                    <a:pt x="8677" y="1249"/>
                  </a:cubicBezTo>
                  <a:cubicBezTo>
                    <a:pt x="8664" y="1223"/>
                    <a:pt x="8651" y="1210"/>
                    <a:pt x="8638" y="1197"/>
                  </a:cubicBezTo>
                  <a:cubicBezTo>
                    <a:pt x="8534" y="1028"/>
                    <a:pt x="8417" y="872"/>
                    <a:pt x="8300" y="716"/>
                  </a:cubicBezTo>
                  <a:cubicBezTo>
                    <a:pt x="8287" y="624"/>
                    <a:pt x="8274" y="533"/>
                    <a:pt x="8248" y="455"/>
                  </a:cubicBezTo>
                  <a:cubicBezTo>
                    <a:pt x="8235" y="403"/>
                    <a:pt x="8209" y="338"/>
                    <a:pt x="8183" y="299"/>
                  </a:cubicBezTo>
                  <a:cubicBezTo>
                    <a:pt x="8170" y="260"/>
                    <a:pt x="8144" y="234"/>
                    <a:pt x="8131" y="208"/>
                  </a:cubicBezTo>
                  <a:cubicBezTo>
                    <a:pt x="8131" y="208"/>
                    <a:pt x="8131" y="195"/>
                    <a:pt x="8144" y="182"/>
                  </a:cubicBezTo>
                  <a:close/>
                  <a:moveTo>
                    <a:pt x="7910" y="364"/>
                  </a:moveTo>
                  <a:cubicBezTo>
                    <a:pt x="7923" y="429"/>
                    <a:pt x="7949" y="507"/>
                    <a:pt x="7988" y="585"/>
                  </a:cubicBezTo>
                  <a:cubicBezTo>
                    <a:pt x="8027" y="677"/>
                    <a:pt x="8066" y="781"/>
                    <a:pt x="8105" y="859"/>
                  </a:cubicBezTo>
                  <a:cubicBezTo>
                    <a:pt x="8118" y="911"/>
                    <a:pt x="8118" y="950"/>
                    <a:pt x="8105" y="989"/>
                  </a:cubicBezTo>
                  <a:cubicBezTo>
                    <a:pt x="8105" y="1080"/>
                    <a:pt x="8092" y="1171"/>
                    <a:pt x="8079" y="1262"/>
                  </a:cubicBezTo>
                  <a:cubicBezTo>
                    <a:pt x="8053" y="1353"/>
                    <a:pt x="8040" y="1444"/>
                    <a:pt x="8014" y="1535"/>
                  </a:cubicBezTo>
                  <a:cubicBezTo>
                    <a:pt x="8014" y="1561"/>
                    <a:pt x="8001" y="1587"/>
                    <a:pt x="7988" y="1613"/>
                  </a:cubicBezTo>
                  <a:cubicBezTo>
                    <a:pt x="7962" y="1678"/>
                    <a:pt x="7949" y="1743"/>
                    <a:pt x="7923" y="1808"/>
                  </a:cubicBezTo>
                  <a:cubicBezTo>
                    <a:pt x="7910" y="1834"/>
                    <a:pt x="7897" y="1860"/>
                    <a:pt x="7884" y="1886"/>
                  </a:cubicBezTo>
                  <a:cubicBezTo>
                    <a:pt x="7884" y="1912"/>
                    <a:pt x="7870" y="1938"/>
                    <a:pt x="7857" y="1964"/>
                  </a:cubicBezTo>
                  <a:cubicBezTo>
                    <a:pt x="7844" y="1990"/>
                    <a:pt x="7831" y="2016"/>
                    <a:pt x="7818" y="2042"/>
                  </a:cubicBezTo>
                  <a:cubicBezTo>
                    <a:pt x="7792" y="2068"/>
                    <a:pt x="7779" y="2094"/>
                    <a:pt x="7766" y="2120"/>
                  </a:cubicBezTo>
                  <a:cubicBezTo>
                    <a:pt x="7753" y="2133"/>
                    <a:pt x="7740" y="2146"/>
                    <a:pt x="7740" y="2159"/>
                  </a:cubicBezTo>
                  <a:cubicBezTo>
                    <a:pt x="7714" y="2185"/>
                    <a:pt x="7688" y="2212"/>
                    <a:pt x="7662" y="2238"/>
                  </a:cubicBezTo>
                  <a:lnTo>
                    <a:pt x="7649" y="2251"/>
                  </a:lnTo>
                  <a:cubicBezTo>
                    <a:pt x="7623" y="2277"/>
                    <a:pt x="7597" y="2303"/>
                    <a:pt x="7571" y="2316"/>
                  </a:cubicBezTo>
                  <a:cubicBezTo>
                    <a:pt x="7545" y="2342"/>
                    <a:pt x="7519" y="2355"/>
                    <a:pt x="7480" y="2368"/>
                  </a:cubicBezTo>
                  <a:lnTo>
                    <a:pt x="7441" y="2381"/>
                  </a:lnTo>
                  <a:cubicBezTo>
                    <a:pt x="7376" y="2407"/>
                    <a:pt x="7311" y="2407"/>
                    <a:pt x="7259" y="2407"/>
                  </a:cubicBezTo>
                  <a:cubicBezTo>
                    <a:pt x="7207" y="2394"/>
                    <a:pt x="7155" y="2381"/>
                    <a:pt x="7103" y="2342"/>
                  </a:cubicBezTo>
                  <a:cubicBezTo>
                    <a:pt x="7077" y="2316"/>
                    <a:pt x="7038" y="2290"/>
                    <a:pt x="7012" y="2264"/>
                  </a:cubicBezTo>
                  <a:cubicBezTo>
                    <a:pt x="6973" y="2212"/>
                    <a:pt x="6934" y="2159"/>
                    <a:pt x="6921" y="2107"/>
                  </a:cubicBezTo>
                  <a:cubicBezTo>
                    <a:pt x="6908" y="2068"/>
                    <a:pt x="6895" y="2042"/>
                    <a:pt x="6895" y="2016"/>
                  </a:cubicBezTo>
                  <a:cubicBezTo>
                    <a:pt x="6882" y="1990"/>
                    <a:pt x="6869" y="1951"/>
                    <a:pt x="6869" y="1925"/>
                  </a:cubicBezTo>
                  <a:cubicBezTo>
                    <a:pt x="6869" y="1886"/>
                    <a:pt x="6869" y="1860"/>
                    <a:pt x="6869" y="1821"/>
                  </a:cubicBezTo>
                  <a:cubicBezTo>
                    <a:pt x="6869" y="1782"/>
                    <a:pt x="6882" y="1743"/>
                    <a:pt x="6882" y="1704"/>
                  </a:cubicBezTo>
                  <a:cubicBezTo>
                    <a:pt x="6882" y="1678"/>
                    <a:pt x="6895" y="1652"/>
                    <a:pt x="6895" y="1626"/>
                  </a:cubicBezTo>
                  <a:cubicBezTo>
                    <a:pt x="6908" y="1600"/>
                    <a:pt x="6921" y="1561"/>
                    <a:pt x="6934" y="1522"/>
                  </a:cubicBezTo>
                  <a:cubicBezTo>
                    <a:pt x="6960" y="1444"/>
                    <a:pt x="6986" y="1366"/>
                    <a:pt x="7025" y="1301"/>
                  </a:cubicBezTo>
                  <a:cubicBezTo>
                    <a:pt x="7038" y="1275"/>
                    <a:pt x="7038" y="1249"/>
                    <a:pt x="7051" y="1236"/>
                  </a:cubicBezTo>
                  <a:cubicBezTo>
                    <a:pt x="7077" y="1184"/>
                    <a:pt x="7103" y="1132"/>
                    <a:pt x="7129" y="1080"/>
                  </a:cubicBezTo>
                  <a:cubicBezTo>
                    <a:pt x="7155" y="1028"/>
                    <a:pt x="7181" y="976"/>
                    <a:pt x="7220" y="937"/>
                  </a:cubicBezTo>
                  <a:cubicBezTo>
                    <a:pt x="7246" y="885"/>
                    <a:pt x="7285" y="846"/>
                    <a:pt x="7311" y="794"/>
                  </a:cubicBezTo>
                  <a:lnTo>
                    <a:pt x="7376" y="716"/>
                  </a:lnTo>
                  <a:lnTo>
                    <a:pt x="7402" y="677"/>
                  </a:lnTo>
                  <a:lnTo>
                    <a:pt x="7441" y="651"/>
                  </a:lnTo>
                  <a:lnTo>
                    <a:pt x="7454" y="638"/>
                  </a:lnTo>
                  <a:cubicBezTo>
                    <a:pt x="7493" y="572"/>
                    <a:pt x="7545" y="520"/>
                    <a:pt x="7597" y="481"/>
                  </a:cubicBezTo>
                  <a:cubicBezTo>
                    <a:pt x="7675" y="455"/>
                    <a:pt x="7740" y="429"/>
                    <a:pt x="7805" y="403"/>
                  </a:cubicBezTo>
                  <a:lnTo>
                    <a:pt x="7910" y="364"/>
                  </a:lnTo>
                  <a:close/>
                  <a:moveTo>
                    <a:pt x="8144" y="0"/>
                  </a:moveTo>
                  <a:cubicBezTo>
                    <a:pt x="8066" y="0"/>
                    <a:pt x="8001" y="26"/>
                    <a:pt x="7949" y="78"/>
                  </a:cubicBezTo>
                  <a:cubicBezTo>
                    <a:pt x="7936" y="91"/>
                    <a:pt x="7923" y="104"/>
                    <a:pt x="7910" y="117"/>
                  </a:cubicBezTo>
                  <a:lnTo>
                    <a:pt x="7844" y="117"/>
                  </a:lnTo>
                  <a:cubicBezTo>
                    <a:pt x="7831" y="130"/>
                    <a:pt x="7818" y="130"/>
                    <a:pt x="7805" y="130"/>
                  </a:cubicBezTo>
                  <a:lnTo>
                    <a:pt x="7766" y="143"/>
                  </a:lnTo>
                  <a:lnTo>
                    <a:pt x="7727" y="156"/>
                  </a:lnTo>
                  <a:lnTo>
                    <a:pt x="7714" y="169"/>
                  </a:lnTo>
                  <a:lnTo>
                    <a:pt x="7688" y="169"/>
                  </a:lnTo>
                  <a:lnTo>
                    <a:pt x="7662" y="182"/>
                  </a:lnTo>
                  <a:lnTo>
                    <a:pt x="7623" y="208"/>
                  </a:lnTo>
                  <a:lnTo>
                    <a:pt x="7571" y="247"/>
                  </a:lnTo>
                  <a:cubicBezTo>
                    <a:pt x="7558" y="260"/>
                    <a:pt x="7532" y="273"/>
                    <a:pt x="7519" y="286"/>
                  </a:cubicBezTo>
                  <a:lnTo>
                    <a:pt x="7415" y="312"/>
                  </a:lnTo>
                  <a:lnTo>
                    <a:pt x="7363" y="325"/>
                  </a:lnTo>
                  <a:lnTo>
                    <a:pt x="7350" y="325"/>
                  </a:lnTo>
                  <a:cubicBezTo>
                    <a:pt x="7324" y="338"/>
                    <a:pt x="7298" y="338"/>
                    <a:pt x="7285" y="338"/>
                  </a:cubicBezTo>
                  <a:cubicBezTo>
                    <a:pt x="7259" y="338"/>
                    <a:pt x="7246" y="338"/>
                    <a:pt x="7233" y="351"/>
                  </a:cubicBezTo>
                  <a:lnTo>
                    <a:pt x="7129" y="377"/>
                  </a:lnTo>
                  <a:lnTo>
                    <a:pt x="6960" y="403"/>
                  </a:lnTo>
                  <a:lnTo>
                    <a:pt x="6921" y="403"/>
                  </a:lnTo>
                  <a:cubicBezTo>
                    <a:pt x="6908" y="403"/>
                    <a:pt x="6882" y="403"/>
                    <a:pt x="6856" y="416"/>
                  </a:cubicBezTo>
                  <a:lnTo>
                    <a:pt x="6687" y="442"/>
                  </a:lnTo>
                  <a:lnTo>
                    <a:pt x="6661" y="442"/>
                  </a:lnTo>
                  <a:lnTo>
                    <a:pt x="6440" y="468"/>
                  </a:lnTo>
                  <a:cubicBezTo>
                    <a:pt x="6257" y="494"/>
                    <a:pt x="6075" y="507"/>
                    <a:pt x="5906" y="520"/>
                  </a:cubicBezTo>
                  <a:cubicBezTo>
                    <a:pt x="5828" y="520"/>
                    <a:pt x="5763" y="546"/>
                    <a:pt x="5685" y="546"/>
                  </a:cubicBezTo>
                  <a:lnTo>
                    <a:pt x="5672" y="546"/>
                  </a:lnTo>
                  <a:lnTo>
                    <a:pt x="5464" y="559"/>
                  </a:lnTo>
                  <a:lnTo>
                    <a:pt x="5269" y="559"/>
                  </a:lnTo>
                  <a:cubicBezTo>
                    <a:pt x="5035" y="572"/>
                    <a:pt x="4801" y="585"/>
                    <a:pt x="4566" y="585"/>
                  </a:cubicBezTo>
                  <a:lnTo>
                    <a:pt x="3279" y="585"/>
                  </a:lnTo>
                  <a:lnTo>
                    <a:pt x="2992" y="572"/>
                  </a:lnTo>
                  <a:lnTo>
                    <a:pt x="2706" y="559"/>
                  </a:lnTo>
                  <a:lnTo>
                    <a:pt x="2355" y="572"/>
                  </a:lnTo>
                  <a:cubicBezTo>
                    <a:pt x="2251" y="572"/>
                    <a:pt x="2147" y="559"/>
                    <a:pt x="2056" y="546"/>
                  </a:cubicBezTo>
                  <a:lnTo>
                    <a:pt x="1588" y="494"/>
                  </a:lnTo>
                  <a:cubicBezTo>
                    <a:pt x="1561" y="494"/>
                    <a:pt x="1535" y="494"/>
                    <a:pt x="1509" y="481"/>
                  </a:cubicBezTo>
                  <a:lnTo>
                    <a:pt x="1392" y="468"/>
                  </a:lnTo>
                  <a:lnTo>
                    <a:pt x="1301" y="455"/>
                  </a:lnTo>
                  <a:cubicBezTo>
                    <a:pt x="1223" y="455"/>
                    <a:pt x="1145" y="442"/>
                    <a:pt x="1054" y="429"/>
                  </a:cubicBezTo>
                  <a:lnTo>
                    <a:pt x="885" y="390"/>
                  </a:lnTo>
                  <a:lnTo>
                    <a:pt x="807" y="377"/>
                  </a:lnTo>
                  <a:lnTo>
                    <a:pt x="742" y="364"/>
                  </a:lnTo>
                  <a:lnTo>
                    <a:pt x="729" y="364"/>
                  </a:lnTo>
                  <a:lnTo>
                    <a:pt x="625" y="338"/>
                  </a:lnTo>
                  <a:lnTo>
                    <a:pt x="586" y="338"/>
                  </a:lnTo>
                  <a:lnTo>
                    <a:pt x="469" y="299"/>
                  </a:lnTo>
                  <a:lnTo>
                    <a:pt x="391" y="273"/>
                  </a:lnTo>
                  <a:cubicBezTo>
                    <a:pt x="365" y="273"/>
                    <a:pt x="326" y="247"/>
                    <a:pt x="287" y="234"/>
                  </a:cubicBezTo>
                  <a:cubicBezTo>
                    <a:pt x="222" y="208"/>
                    <a:pt x="144" y="182"/>
                    <a:pt x="79" y="156"/>
                  </a:cubicBezTo>
                  <a:lnTo>
                    <a:pt x="66" y="156"/>
                  </a:lnTo>
                  <a:cubicBezTo>
                    <a:pt x="40" y="208"/>
                    <a:pt x="27" y="273"/>
                    <a:pt x="1" y="338"/>
                  </a:cubicBezTo>
                  <a:cubicBezTo>
                    <a:pt x="27" y="351"/>
                    <a:pt x="66" y="364"/>
                    <a:pt x="79" y="377"/>
                  </a:cubicBezTo>
                  <a:cubicBezTo>
                    <a:pt x="144" y="403"/>
                    <a:pt x="196" y="429"/>
                    <a:pt x="261" y="455"/>
                  </a:cubicBezTo>
                  <a:cubicBezTo>
                    <a:pt x="326" y="481"/>
                    <a:pt x="391" y="507"/>
                    <a:pt x="469" y="520"/>
                  </a:cubicBezTo>
                  <a:lnTo>
                    <a:pt x="560" y="559"/>
                  </a:lnTo>
                  <a:lnTo>
                    <a:pt x="625" y="572"/>
                  </a:lnTo>
                  <a:lnTo>
                    <a:pt x="729" y="598"/>
                  </a:lnTo>
                  <a:cubicBezTo>
                    <a:pt x="937" y="651"/>
                    <a:pt x="1132" y="677"/>
                    <a:pt x="1340" y="703"/>
                  </a:cubicBezTo>
                  <a:lnTo>
                    <a:pt x="1575" y="729"/>
                  </a:lnTo>
                  <a:lnTo>
                    <a:pt x="1887" y="768"/>
                  </a:lnTo>
                  <a:cubicBezTo>
                    <a:pt x="2030" y="781"/>
                    <a:pt x="2186" y="794"/>
                    <a:pt x="2342" y="807"/>
                  </a:cubicBezTo>
                  <a:lnTo>
                    <a:pt x="2524" y="820"/>
                  </a:lnTo>
                  <a:cubicBezTo>
                    <a:pt x="2719" y="833"/>
                    <a:pt x="2914" y="833"/>
                    <a:pt x="3109" y="846"/>
                  </a:cubicBezTo>
                  <a:cubicBezTo>
                    <a:pt x="3283" y="846"/>
                    <a:pt x="3456" y="851"/>
                    <a:pt x="3630" y="851"/>
                  </a:cubicBezTo>
                  <a:cubicBezTo>
                    <a:pt x="3717" y="851"/>
                    <a:pt x="3803" y="850"/>
                    <a:pt x="3890" y="846"/>
                  </a:cubicBezTo>
                  <a:lnTo>
                    <a:pt x="4397" y="846"/>
                  </a:lnTo>
                  <a:cubicBezTo>
                    <a:pt x="4631" y="846"/>
                    <a:pt x="4853" y="846"/>
                    <a:pt x="5087" y="833"/>
                  </a:cubicBezTo>
                  <a:lnTo>
                    <a:pt x="5672" y="781"/>
                  </a:lnTo>
                  <a:lnTo>
                    <a:pt x="5711" y="781"/>
                  </a:lnTo>
                  <a:cubicBezTo>
                    <a:pt x="5945" y="768"/>
                    <a:pt x="6192" y="742"/>
                    <a:pt x="6427" y="716"/>
                  </a:cubicBezTo>
                  <a:lnTo>
                    <a:pt x="6466" y="716"/>
                  </a:lnTo>
                  <a:lnTo>
                    <a:pt x="6570" y="703"/>
                  </a:lnTo>
                  <a:lnTo>
                    <a:pt x="6713" y="677"/>
                  </a:lnTo>
                  <a:lnTo>
                    <a:pt x="6830" y="664"/>
                  </a:lnTo>
                  <a:cubicBezTo>
                    <a:pt x="6934" y="651"/>
                    <a:pt x="7038" y="638"/>
                    <a:pt x="7142" y="611"/>
                  </a:cubicBezTo>
                  <a:lnTo>
                    <a:pt x="7220" y="598"/>
                  </a:lnTo>
                  <a:lnTo>
                    <a:pt x="7220" y="598"/>
                  </a:lnTo>
                  <a:cubicBezTo>
                    <a:pt x="7207" y="611"/>
                    <a:pt x="7194" y="638"/>
                    <a:pt x="7168" y="664"/>
                  </a:cubicBezTo>
                  <a:lnTo>
                    <a:pt x="7142" y="703"/>
                  </a:lnTo>
                  <a:lnTo>
                    <a:pt x="7103" y="755"/>
                  </a:lnTo>
                  <a:cubicBezTo>
                    <a:pt x="7090" y="781"/>
                    <a:pt x="7077" y="794"/>
                    <a:pt x="7064" y="807"/>
                  </a:cubicBezTo>
                  <a:lnTo>
                    <a:pt x="7025" y="872"/>
                  </a:lnTo>
                  <a:lnTo>
                    <a:pt x="6999" y="937"/>
                  </a:lnTo>
                  <a:lnTo>
                    <a:pt x="6960" y="989"/>
                  </a:lnTo>
                  <a:cubicBezTo>
                    <a:pt x="6934" y="1041"/>
                    <a:pt x="6908" y="1093"/>
                    <a:pt x="6869" y="1145"/>
                  </a:cubicBezTo>
                  <a:cubicBezTo>
                    <a:pt x="6843" y="1197"/>
                    <a:pt x="6830" y="1249"/>
                    <a:pt x="6804" y="1314"/>
                  </a:cubicBezTo>
                  <a:lnTo>
                    <a:pt x="6778" y="1366"/>
                  </a:lnTo>
                  <a:cubicBezTo>
                    <a:pt x="6700" y="1548"/>
                    <a:pt x="6661" y="1756"/>
                    <a:pt x="6674" y="1964"/>
                  </a:cubicBezTo>
                  <a:cubicBezTo>
                    <a:pt x="6674" y="1990"/>
                    <a:pt x="6674" y="2029"/>
                    <a:pt x="6687" y="2055"/>
                  </a:cubicBezTo>
                  <a:cubicBezTo>
                    <a:pt x="6700" y="2068"/>
                    <a:pt x="6700" y="2094"/>
                    <a:pt x="6713" y="2107"/>
                  </a:cubicBezTo>
                  <a:lnTo>
                    <a:pt x="6726" y="2159"/>
                  </a:lnTo>
                  <a:cubicBezTo>
                    <a:pt x="6726" y="2172"/>
                    <a:pt x="6726" y="2185"/>
                    <a:pt x="6739" y="2198"/>
                  </a:cubicBezTo>
                  <a:cubicBezTo>
                    <a:pt x="6752" y="2238"/>
                    <a:pt x="6778" y="2290"/>
                    <a:pt x="6804" y="2329"/>
                  </a:cubicBezTo>
                  <a:cubicBezTo>
                    <a:pt x="6869" y="2433"/>
                    <a:pt x="6960" y="2511"/>
                    <a:pt x="7064" y="2563"/>
                  </a:cubicBezTo>
                  <a:lnTo>
                    <a:pt x="7103" y="2576"/>
                  </a:lnTo>
                  <a:cubicBezTo>
                    <a:pt x="7129" y="2589"/>
                    <a:pt x="7142" y="2589"/>
                    <a:pt x="7168" y="2602"/>
                  </a:cubicBezTo>
                  <a:lnTo>
                    <a:pt x="7428" y="2602"/>
                  </a:lnTo>
                  <a:cubicBezTo>
                    <a:pt x="7454" y="2589"/>
                    <a:pt x="7480" y="2589"/>
                    <a:pt x="7506" y="2576"/>
                  </a:cubicBezTo>
                  <a:cubicBezTo>
                    <a:pt x="7532" y="2563"/>
                    <a:pt x="7558" y="2563"/>
                    <a:pt x="7584" y="2550"/>
                  </a:cubicBezTo>
                  <a:lnTo>
                    <a:pt x="7610" y="2524"/>
                  </a:lnTo>
                  <a:cubicBezTo>
                    <a:pt x="7688" y="2485"/>
                    <a:pt x="7753" y="2446"/>
                    <a:pt x="7805" y="2381"/>
                  </a:cubicBezTo>
                  <a:cubicBezTo>
                    <a:pt x="7831" y="2355"/>
                    <a:pt x="7857" y="2329"/>
                    <a:pt x="7870" y="2303"/>
                  </a:cubicBezTo>
                  <a:cubicBezTo>
                    <a:pt x="7897" y="2277"/>
                    <a:pt x="7923" y="2238"/>
                    <a:pt x="7949" y="2198"/>
                  </a:cubicBezTo>
                  <a:cubicBezTo>
                    <a:pt x="7962" y="2185"/>
                    <a:pt x="7975" y="2159"/>
                    <a:pt x="7988" y="2146"/>
                  </a:cubicBezTo>
                  <a:cubicBezTo>
                    <a:pt x="7988" y="2133"/>
                    <a:pt x="8001" y="2107"/>
                    <a:pt x="8014" y="2094"/>
                  </a:cubicBezTo>
                  <a:cubicBezTo>
                    <a:pt x="8040" y="2016"/>
                    <a:pt x="8079" y="1951"/>
                    <a:pt x="8105" y="1873"/>
                  </a:cubicBezTo>
                  <a:cubicBezTo>
                    <a:pt x="8118" y="1847"/>
                    <a:pt x="8131" y="1808"/>
                    <a:pt x="8144" y="1782"/>
                  </a:cubicBezTo>
                  <a:lnTo>
                    <a:pt x="8170" y="1678"/>
                  </a:lnTo>
                  <a:cubicBezTo>
                    <a:pt x="8196" y="1613"/>
                    <a:pt x="8222" y="1535"/>
                    <a:pt x="8235" y="1457"/>
                  </a:cubicBezTo>
                  <a:cubicBezTo>
                    <a:pt x="8235" y="1470"/>
                    <a:pt x="8235" y="1483"/>
                    <a:pt x="8235" y="1496"/>
                  </a:cubicBezTo>
                  <a:cubicBezTo>
                    <a:pt x="8261" y="1600"/>
                    <a:pt x="8274" y="1704"/>
                    <a:pt x="8287" y="1808"/>
                  </a:cubicBezTo>
                  <a:cubicBezTo>
                    <a:pt x="8287" y="1834"/>
                    <a:pt x="8287" y="1860"/>
                    <a:pt x="8300" y="1899"/>
                  </a:cubicBezTo>
                  <a:cubicBezTo>
                    <a:pt x="8313" y="2016"/>
                    <a:pt x="8326" y="2133"/>
                    <a:pt x="8339" y="2264"/>
                  </a:cubicBezTo>
                  <a:lnTo>
                    <a:pt x="8339" y="2394"/>
                  </a:lnTo>
                  <a:cubicBezTo>
                    <a:pt x="8339" y="2459"/>
                    <a:pt x="8339" y="2537"/>
                    <a:pt x="8352" y="2615"/>
                  </a:cubicBezTo>
                  <a:lnTo>
                    <a:pt x="8352" y="2719"/>
                  </a:lnTo>
                  <a:lnTo>
                    <a:pt x="8352" y="2992"/>
                  </a:lnTo>
                  <a:cubicBezTo>
                    <a:pt x="8352" y="3070"/>
                    <a:pt x="8352" y="3148"/>
                    <a:pt x="8339" y="3226"/>
                  </a:cubicBezTo>
                  <a:lnTo>
                    <a:pt x="8339" y="3239"/>
                  </a:lnTo>
                  <a:cubicBezTo>
                    <a:pt x="8339" y="3291"/>
                    <a:pt x="8326" y="3356"/>
                    <a:pt x="8326" y="3395"/>
                  </a:cubicBezTo>
                  <a:lnTo>
                    <a:pt x="8326" y="3421"/>
                  </a:lnTo>
                  <a:cubicBezTo>
                    <a:pt x="8326" y="3473"/>
                    <a:pt x="8313" y="3512"/>
                    <a:pt x="8300" y="3564"/>
                  </a:cubicBezTo>
                  <a:lnTo>
                    <a:pt x="8287" y="3642"/>
                  </a:lnTo>
                  <a:cubicBezTo>
                    <a:pt x="8274" y="3720"/>
                    <a:pt x="8248" y="3799"/>
                    <a:pt x="8235" y="3877"/>
                  </a:cubicBezTo>
                  <a:cubicBezTo>
                    <a:pt x="8209" y="3942"/>
                    <a:pt x="8183" y="4020"/>
                    <a:pt x="8157" y="4085"/>
                  </a:cubicBezTo>
                  <a:cubicBezTo>
                    <a:pt x="8131" y="4137"/>
                    <a:pt x="8157" y="4202"/>
                    <a:pt x="8222" y="4228"/>
                  </a:cubicBezTo>
                  <a:cubicBezTo>
                    <a:pt x="8231" y="4230"/>
                    <a:pt x="8240" y="4231"/>
                    <a:pt x="8248" y="4231"/>
                  </a:cubicBezTo>
                  <a:cubicBezTo>
                    <a:pt x="8291" y="4231"/>
                    <a:pt x="8330" y="4206"/>
                    <a:pt x="8352" y="4163"/>
                  </a:cubicBezTo>
                  <a:cubicBezTo>
                    <a:pt x="8391" y="4046"/>
                    <a:pt x="8430" y="3916"/>
                    <a:pt x="8456" y="3786"/>
                  </a:cubicBezTo>
                  <a:cubicBezTo>
                    <a:pt x="8469" y="3746"/>
                    <a:pt x="8482" y="3694"/>
                    <a:pt x="8495" y="3655"/>
                  </a:cubicBezTo>
                  <a:cubicBezTo>
                    <a:pt x="8495" y="3642"/>
                    <a:pt x="8495" y="3642"/>
                    <a:pt x="8495" y="3629"/>
                  </a:cubicBezTo>
                  <a:cubicBezTo>
                    <a:pt x="8495" y="3590"/>
                    <a:pt x="8508" y="3551"/>
                    <a:pt x="8521" y="3499"/>
                  </a:cubicBezTo>
                  <a:lnTo>
                    <a:pt x="8521" y="3460"/>
                  </a:lnTo>
                  <a:cubicBezTo>
                    <a:pt x="8521" y="3421"/>
                    <a:pt x="8521" y="3382"/>
                    <a:pt x="8534" y="3330"/>
                  </a:cubicBezTo>
                  <a:lnTo>
                    <a:pt x="8534" y="3278"/>
                  </a:lnTo>
                  <a:lnTo>
                    <a:pt x="8547" y="3161"/>
                  </a:lnTo>
                  <a:cubicBezTo>
                    <a:pt x="8547" y="3070"/>
                    <a:pt x="8547" y="2992"/>
                    <a:pt x="8547" y="2901"/>
                  </a:cubicBezTo>
                  <a:lnTo>
                    <a:pt x="8547" y="2706"/>
                  </a:lnTo>
                  <a:cubicBezTo>
                    <a:pt x="8547" y="2589"/>
                    <a:pt x="8547" y="2459"/>
                    <a:pt x="8534" y="2316"/>
                  </a:cubicBezTo>
                  <a:lnTo>
                    <a:pt x="8534" y="2251"/>
                  </a:lnTo>
                  <a:lnTo>
                    <a:pt x="8534" y="2146"/>
                  </a:lnTo>
                  <a:cubicBezTo>
                    <a:pt x="8521" y="2055"/>
                    <a:pt x="8508" y="1964"/>
                    <a:pt x="8495" y="1873"/>
                  </a:cubicBezTo>
                  <a:cubicBezTo>
                    <a:pt x="8482" y="1717"/>
                    <a:pt x="8456" y="1561"/>
                    <a:pt x="8430" y="1405"/>
                  </a:cubicBezTo>
                  <a:lnTo>
                    <a:pt x="8430" y="1405"/>
                  </a:lnTo>
                  <a:cubicBezTo>
                    <a:pt x="8495" y="1496"/>
                    <a:pt x="8586" y="1587"/>
                    <a:pt x="8664" y="1665"/>
                  </a:cubicBezTo>
                  <a:cubicBezTo>
                    <a:pt x="8690" y="1691"/>
                    <a:pt x="8703" y="1730"/>
                    <a:pt x="8716" y="1769"/>
                  </a:cubicBezTo>
                  <a:cubicBezTo>
                    <a:pt x="8794" y="1899"/>
                    <a:pt x="8859" y="2042"/>
                    <a:pt x="8924" y="2185"/>
                  </a:cubicBezTo>
                  <a:cubicBezTo>
                    <a:pt x="8989" y="2355"/>
                    <a:pt x="9054" y="2537"/>
                    <a:pt x="9119" y="2719"/>
                  </a:cubicBezTo>
                  <a:cubicBezTo>
                    <a:pt x="9145" y="2797"/>
                    <a:pt x="9158" y="2862"/>
                    <a:pt x="9184" y="2940"/>
                  </a:cubicBezTo>
                  <a:cubicBezTo>
                    <a:pt x="9184" y="2953"/>
                    <a:pt x="9184" y="2979"/>
                    <a:pt x="9197" y="2992"/>
                  </a:cubicBezTo>
                  <a:cubicBezTo>
                    <a:pt x="9236" y="3161"/>
                    <a:pt x="9275" y="3330"/>
                    <a:pt x="9301" y="3499"/>
                  </a:cubicBezTo>
                  <a:cubicBezTo>
                    <a:pt x="9314" y="3551"/>
                    <a:pt x="9314" y="3603"/>
                    <a:pt x="9327" y="3668"/>
                  </a:cubicBezTo>
                  <a:cubicBezTo>
                    <a:pt x="9327" y="3707"/>
                    <a:pt x="9379" y="3746"/>
                    <a:pt x="9431" y="3746"/>
                  </a:cubicBezTo>
                  <a:lnTo>
                    <a:pt x="9444" y="3746"/>
                  </a:lnTo>
                  <a:cubicBezTo>
                    <a:pt x="9497" y="3746"/>
                    <a:pt x="9536" y="3694"/>
                    <a:pt x="9523" y="3642"/>
                  </a:cubicBezTo>
                  <a:cubicBezTo>
                    <a:pt x="9523" y="3577"/>
                    <a:pt x="9510" y="3512"/>
                    <a:pt x="9497" y="3447"/>
                  </a:cubicBezTo>
                  <a:lnTo>
                    <a:pt x="9471" y="3304"/>
                  </a:lnTo>
                  <a:cubicBezTo>
                    <a:pt x="9405" y="2992"/>
                    <a:pt x="9327" y="2693"/>
                    <a:pt x="9210" y="2394"/>
                  </a:cubicBezTo>
                  <a:cubicBezTo>
                    <a:pt x="9184" y="2303"/>
                    <a:pt x="9145" y="2212"/>
                    <a:pt x="9106" y="2133"/>
                  </a:cubicBezTo>
                  <a:cubicBezTo>
                    <a:pt x="9080" y="2042"/>
                    <a:pt x="9054" y="1977"/>
                    <a:pt x="9015" y="1912"/>
                  </a:cubicBezTo>
                  <a:lnTo>
                    <a:pt x="9015" y="1912"/>
                  </a:lnTo>
                  <a:cubicBezTo>
                    <a:pt x="9080" y="1938"/>
                    <a:pt x="9158" y="1964"/>
                    <a:pt x="9223" y="1977"/>
                  </a:cubicBezTo>
                  <a:cubicBezTo>
                    <a:pt x="9275" y="1990"/>
                    <a:pt x="9327" y="1990"/>
                    <a:pt x="9366" y="1990"/>
                  </a:cubicBezTo>
                  <a:cubicBezTo>
                    <a:pt x="9484" y="1990"/>
                    <a:pt x="9588" y="1977"/>
                    <a:pt x="9679" y="1925"/>
                  </a:cubicBezTo>
                  <a:cubicBezTo>
                    <a:pt x="9757" y="1886"/>
                    <a:pt x="9809" y="1821"/>
                    <a:pt x="9848" y="1743"/>
                  </a:cubicBezTo>
                  <a:cubicBezTo>
                    <a:pt x="9861" y="1678"/>
                    <a:pt x="9874" y="1613"/>
                    <a:pt x="9874" y="1548"/>
                  </a:cubicBezTo>
                  <a:cubicBezTo>
                    <a:pt x="9900" y="1522"/>
                    <a:pt x="9900" y="1509"/>
                    <a:pt x="9900" y="1483"/>
                  </a:cubicBezTo>
                  <a:cubicBezTo>
                    <a:pt x="9887" y="1444"/>
                    <a:pt x="9887" y="1405"/>
                    <a:pt x="9887" y="1366"/>
                  </a:cubicBezTo>
                  <a:cubicBezTo>
                    <a:pt x="9861" y="1262"/>
                    <a:pt x="9835" y="1145"/>
                    <a:pt x="9783" y="1041"/>
                  </a:cubicBezTo>
                  <a:cubicBezTo>
                    <a:pt x="9783" y="1028"/>
                    <a:pt x="9770" y="1002"/>
                    <a:pt x="9757" y="989"/>
                  </a:cubicBezTo>
                  <a:cubicBezTo>
                    <a:pt x="9744" y="976"/>
                    <a:pt x="9744" y="976"/>
                    <a:pt x="9744" y="963"/>
                  </a:cubicBezTo>
                  <a:cubicBezTo>
                    <a:pt x="9731" y="950"/>
                    <a:pt x="9718" y="937"/>
                    <a:pt x="9705" y="911"/>
                  </a:cubicBezTo>
                  <a:cubicBezTo>
                    <a:pt x="9679" y="859"/>
                    <a:pt x="9640" y="807"/>
                    <a:pt x="9588" y="768"/>
                  </a:cubicBezTo>
                  <a:lnTo>
                    <a:pt x="9549" y="716"/>
                  </a:lnTo>
                  <a:cubicBezTo>
                    <a:pt x="9523" y="690"/>
                    <a:pt x="9510" y="677"/>
                    <a:pt x="9497" y="664"/>
                  </a:cubicBezTo>
                  <a:lnTo>
                    <a:pt x="9431" y="611"/>
                  </a:lnTo>
                  <a:lnTo>
                    <a:pt x="9379" y="559"/>
                  </a:lnTo>
                  <a:cubicBezTo>
                    <a:pt x="9314" y="507"/>
                    <a:pt x="9249" y="468"/>
                    <a:pt x="9197" y="429"/>
                  </a:cubicBezTo>
                  <a:cubicBezTo>
                    <a:pt x="9106" y="377"/>
                    <a:pt x="9028" y="325"/>
                    <a:pt x="8937" y="286"/>
                  </a:cubicBezTo>
                  <a:cubicBezTo>
                    <a:pt x="8911" y="260"/>
                    <a:pt x="8872" y="247"/>
                    <a:pt x="8833" y="234"/>
                  </a:cubicBezTo>
                  <a:lnTo>
                    <a:pt x="8794" y="208"/>
                  </a:lnTo>
                  <a:cubicBezTo>
                    <a:pt x="8768" y="195"/>
                    <a:pt x="8742" y="182"/>
                    <a:pt x="8703" y="169"/>
                  </a:cubicBezTo>
                  <a:cubicBezTo>
                    <a:pt x="8690" y="156"/>
                    <a:pt x="8664" y="156"/>
                    <a:pt x="8651" y="143"/>
                  </a:cubicBezTo>
                  <a:lnTo>
                    <a:pt x="8612" y="130"/>
                  </a:lnTo>
                  <a:cubicBezTo>
                    <a:pt x="8586" y="117"/>
                    <a:pt x="8560" y="104"/>
                    <a:pt x="8534" y="104"/>
                  </a:cubicBezTo>
                  <a:cubicBezTo>
                    <a:pt x="8495" y="91"/>
                    <a:pt x="8456" y="78"/>
                    <a:pt x="8417" y="65"/>
                  </a:cubicBezTo>
                  <a:lnTo>
                    <a:pt x="8326" y="26"/>
                  </a:lnTo>
                  <a:cubicBezTo>
                    <a:pt x="8261" y="13"/>
                    <a:pt x="8209" y="0"/>
                    <a:pt x="8144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2384;p60"/>
            <p:cNvSpPr/>
            <p:nvPr/>
          </p:nvSpPr>
          <p:spPr>
            <a:xfrm>
              <a:off x="1206464" y="4109512"/>
              <a:ext cx="20143" cy="8566"/>
            </a:xfrm>
            <a:custGeom>
              <a:avLst/>
              <a:gdLst/>
              <a:ahLst/>
              <a:cxnLst/>
              <a:rect l="l" t="t" r="r" b="b"/>
              <a:pathLst>
                <a:path w="522" h="222" extrusionOk="0">
                  <a:moveTo>
                    <a:pt x="521" y="221"/>
                  </a:moveTo>
                  <a:lnTo>
                    <a:pt x="521" y="221"/>
                  </a:lnTo>
                  <a:cubicBezTo>
                    <a:pt x="352" y="130"/>
                    <a:pt x="170" y="52"/>
                    <a:pt x="1" y="0"/>
                  </a:cubicBezTo>
                  <a:lnTo>
                    <a:pt x="1" y="0"/>
                  </a:lnTo>
                  <a:cubicBezTo>
                    <a:pt x="170" y="52"/>
                    <a:pt x="352" y="130"/>
                    <a:pt x="521" y="22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2385;p60"/>
            <p:cNvSpPr/>
            <p:nvPr/>
          </p:nvSpPr>
          <p:spPr>
            <a:xfrm>
              <a:off x="1239612" y="4125565"/>
              <a:ext cx="6560" cy="656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0" y="1"/>
                  </a:moveTo>
                  <a:cubicBezTo>
                    <a:pt x="52" y="53"/>
                    <a:pt x="117" y="105"/>
                    <a:pt x="169" y="170"/>
                  </a:cubicBezTo>
                  <a:cubicBezTo>
                    <a:pt x="117" y="105"/>
                    <a:pt x="65" y="53"/>
                    <a:pt x="0" y="1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2386;p60"/>
            <p:cNvSpPr/>
            <p:nvPr/>
          </p:nvSpPr>
          <p:spPr>
            <a:xfrm>
              <a:off x="1251651" y="4138106"/>
              <a:ext cx="2547" cy="4052"/>
            </a:xfrm>
            <a:custGeom>
              <a:avLst/>
              <a:gdLst/>
              <a:ahLst/>
              <a:cxnLst/>
              <a:rect l="l" t="t" r="r" b="b"/>
              <a:pathLst>
                <a:path w="66" h="105" extrusionOk="0">
                  <a:moveTo>
                    <a:pt x="66" y="105"/>
                  </a:moveTo>
                  <a:lnTo>
                    <a:pt x="66" y="105"/>
                  </a:lnTo>
                  <a:cubicBezTo>
                    <a:pt x="40" y="66"/>
                    <a:pt x="27" y="40"/>
                    <a:pt x="1" y="1"/>
                  </a:cubicBezTo>
                  <a:cubicBezTo>
                    <a:pt x="27" y="40"/>
                    <a:pt x="40" y="66"/>
                    <a:pt x="66" y="105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2387;p60"/>
            <p:cNvSpPr/>
            <p:nvPr/>
          </p:nvSpPr>
          <p:spPr>
            <a:xfrm>
              <a:off x="1229077" y="4183795"/>
              <a:ext cx="7563" cy="20606"/>
            </a:xfrm>
            <a:custGeom>
              <a:avLst/>
              <a:gdLst/>
              <a:ahLst/>
              <a:cxnLst/>
              <a:rect l="l" t="t" r="r" b="b"/>
              <a:pathLst>
                <a:path w="196" h="534" extrusionOk="0">
                  <a:moveTo>
                    <a:pt x="0" y="0"/>
                  </a:moveTo>
                  <a:cubicBezTo>
                    <a:pt x="78" y="183"/>
                    <a:pt x="143" y="352"/>
                    <a:pt x="195" y="534"/>
                  </a:cubicBezTo>
                  <a:cubicBezTo>
                    <a:pt x="143" y="352"/>
                    <a:pt x="78" y="170"/>
                    <a:pt x="0" y="0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2388;p60"/>
            <p:cNvSpPr/>
            <p:nvPr/>
          </p:nvSpPr>
          <p:spPr>
            <a:xfrm>
              <a:off x="1249143" y="4168244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2389;p60"/>
            <p:cNvSpPr/>
            <p:nvPr/>
          </p:nvSpPr>
          <p:spPr>
            <a:xfrm>
              <a:off x="1256166" y="4146634"/>
              <a:ext cx="540" cy="1543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" y="1"/>
                  </a:moveTo>
                  <a:cubicBezTo>
                    <a:pt x="1" y="14"/>
                    <a:pt x="1" y="27"/>
                    <a:pt x="14" y="40"/>
                  </a:cubicBezTo>
                  <a:cubicBezTo>
                    <a:pt x="14" y="27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2390;p60"/>
            <p:cNvSpPr/>
            <p:nvPr/>
          </p:nvSpPr>
          <p:spPr>
            <a:xfrm>
              <a:off x="1202451" y="4240520"/>
              <a:ext cx="2045" cy="8566"/>
            </a:xfrm>
            <a:custGeom>
              <a:avLst/>
              <a:gdLst/>
              <a:ahLst/>
              <a:cxnLst/>
              <a:rect l="l" t="t" r="r" b="b"/>
              <a:pathLst>
                <a:path w="53" h="222" extrusionOk="0">
                  <a:moveTo>
                    <a:pt x="53" y="1"/>
                  </a:moveTo>
                  <a:lnTo>
                    <a:pt x="53" y="1"/>
                  </a:lnTo>
                  <a:cubicBezTo>
                    <a:pt x="40" y="79"/>
                    <a:pt x="14" y="144"/>
                    <a:pt x="1" y="222"/>
                  </a:cubicBezTo>
                  <a:cubicBezTo>
                    <a:pt x="27" y="157"/>
                    <a:pt x="40" y="79"/>
                    <a:pt x="53" y="1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2391;p60"/>
            <p:cNvSpPr/>
            <p:nvPr/>
          </p:nvSpPr>
          <p:spPr>
            <a:xfrm>
              <a:off x="1205962" y="4224468"/>
              <a:ext cx="1042" cy="6058"/>
            </a:xfrm>
            <a:custGeom>
              <a:avLst/>
              <a:gdLst/>
              <a:ahLst/>
              <a:cxnLst/>
              <a:rect l="l" t="t" r="r" b="b"/>
              <a:pathLst>
                <a:path w="27" h="157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52"/>
                    <a:pt x="1" y="104"/>
                    <a:pt x="1" y="156"/>
                  </a:cubicBezTo>
                  <a:cubicBezTo>
                    <a:pt x="14" y="117"/>
                    <a:pt x="27" y="52"/>
                    <a:pt x="27" y="0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2392;p60"/>
            <p:cNvSpPr/>
            <p:nvPr/>
          </p:nvSpPr>
          <p:spPr>
            <a:xfrm>
              <a:off x="1213487" y="4221458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40" y="0"/>
                  </a:moveTo>
                  <a:lnTo>
                    <a:pt x="40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2393;p60"/>
            <p:cNvSpPr/>
            <p:nvPr/>
          </p:nvSpPr>
          <p:spPr>
            <a:xfrm>
              <a:off x="1239110" y="4212891"/>
              <a:ext cx="4553" cy="21648"/>
            </a:xfrm>
            <a:custGeom>
              <a:avLst/>
              <a:gdLst/>
              <a:ahLst/>
              <a:cxnLst/>
              <a:rect l="l" t="t" r="r" b="b"/>
              <a:pathLst>
                <a:path w="118" h="561" extrusionOk="0">
                  <a:moveTo>
                    <a:pt x="0" y="1"/>
                  </a:moveTo>
                  <a:cubicBezTo>
                    <a:pt x="0" y="14"/>
                    <a:pt x="0" y="27"/>
                    <a:pt x="13" y="53"/>
                  </a:cubicBezTo>
                  <a:cubicBezTo>
                    <a:pt x="13" y="27"/>
                    <a:pt x="0" y="14"/>
                    <a:pt x="0" y="1"/>
                  </a:cubicBezTo>
                  <a:close/>
                  <a:moveTo>
                    <a:pt x="13" y="53"/>
                  </a:moveTo>
                  <a:lnTo>
                    <a:pt x="13" y="53"/>
                  </a:lnTo>
                  <a:cubicBezTo>
                    <a:pt x="52" y="222"/>
                    <a:pt x="91" y="391"/>
                    <a:pt x="117" y="560"/>
                  </a:cubicBezTo>
                  <a:cubicBezTo>
                    <a:pt x="91" y="391"/>
                    <a:pt x="65" y="209"/>
                    <a:pt x="13" y="53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2394;p60"/>
            <p:cNvSpPr/>
            <p:nvPr/>
          </p:nvSpPr>
          <p:spPr>
            <a:xfrm>
              <a:off x="1207467" y="4204363"/>
              <a:ext cx="39" cy="10573"/>
            </a:xfrm>
            <a:custGeom>
              <a:avLst/>
              <a:gdLst/>
              <a:ahLst/>
              <a:cxnLst/>
              <a:rect l="l" t="t" r="r" b="b"/>
              <a:pathLst>
                <a:path w="1" h="274" extrusionOk="0">
                  <a:moveTo>
                    <a:pt x="1" y="274"/>
                  </a:moveTo>
                  <a:lnTo>
                    <a:pt x="1" y="274"/>
                  </a:lnTo>
                  <a:lnTo>
                    <a:pt x="1" y="1"/>
                  </a:lnTo>
                  <a:cubicBezTo>
                    <a:pt x="1" y="92"/>
                    <a:pt x="1" y="183"/>
                    <a:pt x="1" y="274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2395;p60"/>
            <p:cNvSpPr/>
            <p:nvPr/>
          </p:nvSpPr>
          <p:spPr>
            <a:xfrm>
              <a:off x="1150742" y="4158713"/>
              <a:ext cx="1042" cy="4052"/>
            </a:xfrm>
            <a:custGeom>
              <a:avLst/>
              <a:gdLst/>
              <a:ahLst/>
              <a:cxnLst/>
              <a:rect l="l" t="t" r="r" b="b"/>
              <a:pathLst>
                <a:path w="27" h="105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65"/>
                    <a:pt x="1" y="104"/>
                  </a:cubicBezTo>
                  <a:cubicBezTo>
                    <a:pt x="14" y="6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2396;p60"/>
            <p:cNvSpPr/>
            <p:nvPr/>
          </p:nvSpPr>
          <p:spPr>
            <a:xfrm>
              <a:off x="1155257" y="4149644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397;p60"/>
            <p:cNvSpPr/>
            <p:nvPr/>
          </p:nvSpPr>
          <p:spPr>
            <a:xfrm>
              <a:off x="1149739" y="4165736"/>
              <a:ext cx="540" cy="4553"/>
            </a:xfrm>
            <a:custGeom>
              <a:avLst/>
              <a:gdLst/>
              <a:ahLst/>
              <a:cxnLst/>
              <a:rect l="l" t="t" r="r" b="b"/>
              <a:pathLst>
                <a:path w="14" h="118" extrusionOk="0">
                  <a:moveTo>
                    <a:pt x="14" y="0"/>
                  </a:moveTo>
                  <a:cubicBezTo>
                    <a:pt x="1" y="39"/>
                    <a:pt x="1" y="78"/>
                    <a:pt x="1" y="117"/>
                  </a:cubicBezTo>
                  <a:cubicBezTo>
                    <a:pt x="1" y="78"/>
                    <a:pt x="1" y="39"/>
                    <a:pt x="14" y="0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398;p60"/>
            <p:cNvSpPr/>
            <p:nvPr/>
          </p:nvSpPr>
          <p:spPr>
            <a:xfrm>
              <a:off x="1151244" y="4180785"/>
              <a:ext cx="4052" cy="6058"/>
            </a:xfrm>
            <a:custGeom>
              <a:avLst/>
              <a:gdLst/>
              <a:ahLst/>
              <a:cxnLst/>
              <a:rect l="l" t="t" r="r" b="b"/>
              <a:pathLst>
                <a:path w="105" h="157" extrusionOk="0">
                  <a:moveTo>
                    <a:pt x="105" y="157"/>
                  </a:moveTo>
                  <a:lnTo>
                    <a:pt x="105" y="157"/>
                  </a:lnTo>
                  <a:cubicBezTo>
                    <a:pt x="66" y="105"/>
                    <a:pt x="27" y="52"/>
                    <a:pt x="1" y="0"/>
                  </a:cubicBezTo>
                  <a:cubicBezTo>
                    <a:pt x="27" y="52"/>
                    <a:pt x="66" y="105"/>
                    <a:pt x="105" y="157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2399;p60"/>
            <p:cNvSpPr/>
            <p:nvPr/>
          </p:nvSpPr>
          <p:spPr>
            <a:xfrm>
              <a:off x="1173355" y="4188812"/>
              <a:ext cx="3048" cy="2045"/>
            </a:xfrm>
            <a:custGeom>
              <a:avLst/>
              <a:gdLst/>
              <a:ahLst/>
              <a:cxnLst/>
              <a:rect l="l" t="t" r="r" b="b"/>
              <a:pathLst>
                <a:path w="79" h="53" extrusionOk="0">
                  <a:moveTo>
                    <a:pt x="78" y="1"/>
                  </a:moveTo>
                  <a:cubicBezTo>
                    <a:pt x="52" y="27"/>
                    <a:pt x="26" y="40"/>
                    <a:pt x="0" y="53"/>
                  </a:cubicBezTo>
                  <a:cubicBezTo>
                    <a:pt x="26" y="40"/>
                    <a:pt x="52" y="27"/>
                    <a:pt x="78" y="1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2400;p60"/>
            <p:cNvSpPr/>
            <p:nvPr/>
          </p:nvSpPr>
          <p:spPr>
            <a:xfrm>
              <a:off x="1176365" y="4186303"/>
              <a:ext cx="3550" cy="2547"/>
            </a:xfrm>
            <a:custGeom>
              <a:avLst/>
              <a:gdLst/>
              <a:ahLst/>
              <a:cxnLst/>
              <a:rect l="l" t="t" r="r" b="b"/>
              <a:pathLst>
                <a:path w="92" h="66" extrusionOk="0">
                  <a:moveTo>
                    <a:pt x="91" y="1"/>
                  </a:moveTo>
                  <a:lnTo>
                    <a:pt x="91" y="1"/>
                  </a:lnTo>
                  <a:cubicBezTo>
                    <a:pt x="65" y="27"/>
                    <a:pt x="39" y="53"/>
                    <a:pt x="0" y="66"/>
                  </a:cubicBezTo>
                  <a:cubicBezTo>
                    <a:pt x="39" y="53"/>
                    <a:pt x="65" y="27"/>
                    <a:pt x="91" y="1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2401;p60"/>
            <p:cNvSpPr/>
            <p:nvPr/>
          </p:nvSpPr>
          <p:spPr>
            <a:xfrm>
              <a:off x="1204457" y="4169247"/>
              <a:ext cx="540" cy="3550"/>
            </a:xfrm>
            <a:custGeom>
              <a:avLst/>
              <a:gdLst/>
              <a:ahLst/>
              <a:cxnLst/>
              <a:rect l="l" t="t" r="r" b="b"/>
              <a:pathLst>
                <a:path w="14" h="9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26"/>
                    <a:pt x="14" y="65"/>
                    <a:pt x="14" y="91"/>
                  </a:cubicBezTo>
                  <a:cubicBezTo>
                    <a:pt x="14" y="52"/>
                    <a:pt x="14" y="26"/>
                    <a:pt x="1" y="0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2402;p60"/>
            <p:cNvSpPr/>
            <p:nvPr/>
          </p:nvSpPr>
          <p:spPr>
            <a:xfrm>
              <a:off x="1219546" y="4163729"/>
              <a:ext cx="2045" cy="4052"/>
            </a:xfrm>
            <a:custGeom>
              <a:avLst/>
              <a:gdLst/>
              <a:ahLst/>
              <a:cxnLst/>
              <a:rect l="l" t="t" r="r" b="b"/>
              <a:pathLst>
                <a:path w="53" h="105" extrusionOk="0">
                  <a:moveTo>
                    <a:pt x="0" y="0"/>
                  </a:moveTo>
                  <a:cubicBezTo>
                    <a:pt x="13" y="39"/>
                    <a:pt x="26" y="65"/>
                    <a:pt x="52" y="104"/>
                  </a:cubicBezTo>
                  <a:cubicBezTo>
                    <a:pt x="26" y="65"/>
                    <a:pt x="13" y="26"/>
                    <a:pt x="0" y="0"/>
                  </a:cubicBezTo>
                  <a:close/>
                </a:path>
              </a:pathLst>
            </a:custGeom>
            <a:solidFill>
              <a:srgbClr val="C6DD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403;p60"/>
            <p:cNvSpPr/>
            <p:nvPr/>
          </p:nvSpPr>
          <p:spPr>
            <a:xfrm>
              <a:off x="970534" y="4554670"/>
              <a:ext cx="150144" cy="65367"/>
            </a:xfrm>
            <a:custGeom>
              <a:avLst/>
              <a:gdLst/>
              <a:ahLst/>
              <a:cxnLst/>
              <a:rect l="l" t="t" r="r" b="b"/>
              <a:pathLst>
                <a:path w="3891" h="1694" extrusionOk="0">
                  <a:moveTo>
                    <a:pt x="345" y="0"/>
                  </a:moveTo>
                  <a:cubicBezTo>
                    <a:pt x="122" y="0"/>
                    <a:pt x="1" y="347"/>
                    <a:pt x="248" y="471"/>
                  </a:cubicBezTo>
                  <a:cubicBezTo>
                    <a:pt x="1211" y="926"/>
                    <a:pt x="2212" y="1329"/>
                    <a:pt x="3227" y="1681"/>
                  </a:cubicBezTo>
                  <a:cubicBezTo>
                    <a:pt x="3253" y="1681"/>
                    <a:pt x="3279" y="1694"/>
                    <a:pt x="3305" y="1694"/>
                  </a:cubicBezTo>
                  <a:cubicBezTo>
                    <a:pt x="3344" y="1694"/>
                    <a:pt x="3370" y="1681"/>
                    <a:pt x="3409" y="1668"/>
                  </a:cubicBezTo>
                  <a:cubicBezTo>
                    <a:pt x="3461" y="1655"/>
                    <a:pt x="3513" y="1629"/>
                    <a:pt x="3552" y="1590"/>
                  </a:cubicBezTo>
                  <a:cubicBezTo>
                    <a:pt x="3721" y="1381"/>
                    <a:pt x="3838" y="1121"/>
                    <a:pt x="3877" y="848"/>
                  </a:cubicBezTo>
                  <a:cubicBezTo>
                    <a:pt x="3877" y="796"/>
                    <a:pt x="3890" y="757"/>
                    <a:pt x="3890" y="718"/>
                  </a:cubicBezTo>
                  <a:cubicBezTo>
                    <a:pt x="3880" y="550"/>
                    <a:pt x="3827" y="323"/>
                    <a:pt x="3671" y="323"/>
                  </a:cubicBezTo>
                  <a:cubicBezTo>
                    <a:pt x="3633" y="323"/>
                    <a:pt x="3590" y="337"/>
                    <a:pt x="3539" y="367"/>
                  </a:cubicBezTo>
                  <a:cubicBezTo>
                    <a:pt x="3331" y="497"/>
                    <a:pt x="3162" y="705"/>
                    <a:pt x="3084" y="939"/>
                  </a:cubicBezTo>
                  <a:cubicBezTo>
                    <a:pt x="3058" y="991"/>
                    <a:pt x="3045" y="1043"/>
                    <a:pt x="3032" y="1095"/>
                  </a:cubicBezTo>
                  <a:cubicBezTo>
                    <a:pt x="2160" y="783"/>
                    <a:pt x="1302" y="432"/>
                    <a:pt x="456" y="29"/>
                  </a:cubicBezTo>
                  <a:cubicBezTo>
                    <a:pt x="417" y="9"/>
                    <a:pt x="380" y="0"/>
                    <a:pt x="34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404;p60"/>
            <p:cNvSpPr/>
            <p:nvPr/>
          </p:nvSpPr>
          <p:spPr>
            <a:xfrm>
              <a:off x="1130753" y="4540392"/>
              <a:ext cx="161489" cy="72622"/>
            </a:xfrm>
            <a:custGeom>
              <a:avLst/>
              <a:gdLst/>
              <a:ahLst/>
              <a:cxnLst/>
              <a:rect l="l" t="t" r="r" b="b"/>
              <a:pathLst>
                <a:path w="4185" h="1882" extrusionOk="0">
                  <a:moveTo>
                    <a:pt x="348" y="1"/>
                  </a:moveTo>
                  <a:cubicBezTo>
                    <a:pt x="135" y="1"/>
                    <a:pt x="0" y="331"/>
                    <a:pt x="233" y="464"/>
                  </a:cubicBezTo>
                  <a:cubicBezTo>
                    <a:pt x="1286" y="1049"/>
                    <a:pt x="2405" y="1530"/>
                    <a:pt x="3576" y="1869"/>
                  </a:cubicBezTo>
                  <a:cubicBezTo>
                    <a:pt x="3589" y="1882"/>
                    <a:pt x="3615" y="1882"/>
                    <a:pt x="3641" y="1882"/>
                  </a:cubicBezTo>
                  <a:cubicBezTo>
                    <a:pt x="3706" y="1882"/>
                    <a:pt x="3771" y="1856"/>
                    <a:pt x="3823" y="1803"/>
                  </a:cubicBezTo>
                  <a:cubicBezTo>
                    <a:pt x="3823" y="1790"/>
                    <a:pt x="3836" y="1790"/>
                    <a:pt x="3836" y="1777"/>
                  </a:cubicBezTo>
                  <a:cubicBezTo>
                    <a:pt x="4018" y="1569"/>
                    <a:pt x="4122" y="1309"/>
                    <a:pt x="4161" y="1036"/>
                  </a:cubicBezTo>
                  <a:cubicBezTo>
                    <a:pt x="4174" y="997"/>
                    <a:pt x="4174" y="945"/>
                    <a:pt x="4174" y="906"/>
                  </a:cubicBezTo>
                  <a:cubicBezTo>
                    <a:pt x="4185" y="738"/>
                    <a:pt x="4136" y="511"/>
                    <a:pt x="3974" y="511"/>
                  </a:cubicBezTo>
                  <a:cubicBezTo>
                    <a:pt x="3935" y="511"/>
                    <a:pt x="3889" y="524"/>
                    <a:pt x="3836" y="555"/>
                  </a:cubicBezTo>
                  <a:cubicBezTo>
                    <a:pt x="3615" y="685"/>
                    <a:pt x="3459" y="880"/>
                    <a:pt x="3381" y="1114"/>
                  </a:cubicBezTo>
                  <a:cubicBezTo>
                    <a:pt x="3355" y="1179"/>
                    <a:pt x="3342" y="1231"/>
                    <a:pt x="3329" y="1296"/>
                  </a:cubicBezTo>
                  <a:cubicBezTo>
                    <a:pt x="2340" y="971"/>
                    <a:pt x="1377" y="555"/>
                    <a:pt x="467" y="34"/>
                  </a:cubicBezTo>
                  <a:cubicBezTo>
                    <a:pt x="426" y="11"/>
                    <a:pt x="386" y="1"/>
                    <a:pt x="348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405;p60"/>
            <p:cNvSpPr/>
            <p:nvPr/>
          </p:nvSpPr>
          <p:spPr>
            <a:xfrm>
              <a:off x="991641" y="4411198"/>
              <a:ext cx="107466" cy="52170"/>
            </a:xfrm>
            <a:custGeom>
              <a:avLst/>
              <a:gdLst/>
              <a:ahLst/>
              <a:cxnLst/>
              <a:rect l="l" t="t" r="r" b="b"/>
              <a:pathLst>
                <a:path w="2785" h="1352" extrusionOk="0">
                  <a:moveTo>
                    <a:pt x="117" y="0"/>
                  </a:moveTo>
                  <a:cubicBezTo>
                    <a:pt x="0" y="0"/>
                    <a:pt x="104" y="364"/>
                    <a:pt x="117" y="416"/>
                  </a:cubicBezTo>
                  <a:cubicBezTo>
                    <a:pt x="156" y="547"/>
                    <a:pt x="208" y="664"/>
                    <a:pt x="273" y="768"/>
                  </a:cubicBezTo>
                  <a:cubicBezTo>
                    <a:pt x="404" y="989"/>
                    <a:pt x="612" y="1145"/>
                    <a:pt x="859" y="1236"/>
                  </a:cubicBezTo>
                  <a:cubicBezTo>
                    <a:pt x="989" y="1288"/>
                    <a:pt x="1132" y="1314"/>
                    <a:pt x="1262" y="1327"/>
                  </a:cubicBezTo>
                  <a:cubicBezTo>
                    <a:pt x="1343" y="1344"/>
                    <a:pt x="1423" y="1352"/>
                    <a:pt x="1503" y="1352"/>
                  </a:cubicBezTo>
                  <a:cubicBezTo>
                    <a:pt x="1985" y="1352"/>
                    <a:pt x="2423" y="1057"/>
                    <a:pt x="2602" y="599"/>
                  </a:cubicBezTo>
                  <a:cubicBezTo>
                    <a:pt x="2667" y="469"/>
                    <a:pt x="2719" y="325"/>
                    <a:pt x="2745" y="182"/>
                  </a:cubicBezTo>
                  <a:cubicBezTo>
                    <a:pt x="2745" y="156"/>
                    <a:pt x="2784" y="26"/>
                    <a:pt x="2745" y="0"/>
                  </a:cubicBezTo>
                  <a:lnTo>
                    <a:pt x="2706" y="0"/>
                  </a:lnTo>
                  <a:cubicBezTo>
                    <a:pt x="2654" y="26"/>
                    <a:pt x="2563" y="78"/>
                    <a:pt x="2550" y="78"/>
                  </a:cubicBezTo>
                  <a:cubicBezTo>
                    <a:pt x="2251" y="182"/>
                    <a:pt x="1939" y="247"/>
                    <a:pt x="1639" y="247"/>
                  </a:cubicBezTo>
                  <a:cubicBezTo>
                    <a:pt x="1262" y="247"/>
                    <a:pt x="885" y="221"/>
                    <a:pt x="521" y="143"/>
                  </a:cubicBezTo>
                  <a:cubicBezTo>
                    <a:pt x="404" y="130"/>
                    <a:pt x="286" y="91"/>
                    <a:pt x="195" y="39"/>
                  </a:cubicBezTo>
                  <a:cubicBezTo>
                    <a:pt x="169" y="26"/>
                    <a:pt x="143" y="13"/>
                    <a:pt x="117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2406;p60"/>
            <p:cNvSpPr/>
            <p:nvPr/>
          </p:nvSpPr>
          <p:spPr>
            <a:xfrm>
              <a:off x="883208" y="4037737"/>
              <a:ext cx="1543" cy="3550"/>
            </a:xfrm>
            <a:custGeom>
              <a:avLst/>
              <a:gdLst/>
              <a:ahLst/>
              <a:cxnLst/>
              <a:rect l="l" t="t" r="r" b="b"/>
              <a:pathLst>
                <a:path w="40" h="92" extrusionOk="0">
                  <a:moveTo>
                    <a:pt x="0" y="0"/>
                  </a:moveTo>
                  <a:lnTo>
                    <a:pt x="0" y="78"/>
                  </a:lnTo>
                  <a:lnTo>
                    <a:pt x="40" y="91"/>
                  </a:lnTo>
                  <a:lnTo>
                    <a:pt x="40" y="78"/>
                  </a:lnTo>
                  <a:lnTo>
                    <a:pt x="2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2407;p60"/>
            <p:cNvSpPr/>
            <p:nvPr/>
          </p:nvSpPr>
          <p:spPr>
            <a:xfrm>
              <a:off x="886218" y="4047770"/>
              <a:ext cx="1042" cy="4052"/>
            </a:xfrm>
            <a:custGeom>
              <a:avLst/>
              <a:gdLst/>
              <a:ahLst/>
              <a:cxnLst/>
              <a:rect l="l" t="t" r="r" b="b"/>
              <a:pathLst>
                <a:path w="27" h="105" extrusionOk="0">
                  <a:moveTo>
                    <a:pt x="1" y="0"/>
                  </a:moveTo>
                  <a:cubicBezTo>
                    <a:pt x="5" y="8"/>
                    <a:pt x="8" y="17"/>
                    <a:pt x="12" y="27"/>
                  </a:cubicBezTo>
                  <a:lnTo>
                    <a:pt x="12" y="27"/>
                  </a:lnTo>
                  <a:cubicBezTo>
                    <a:pt x="11" y="17"/>
                    <a:pt x="7" y="7"/>
                    <a:pt x="1" y="0"/>
                  </a:cubicBezTo>
                  <a:close/>
                  <a:moveTo>
                    <a:pt x="12" y="27"/>
                  </a:moveTo>
                  <a:cubicBezTo>
                    <a:pt x="14" y="37"/>
                    <a:pt x="14" y="46"/>
                    <a:pt x="14" y="52"/>
                  </a:cubicBezTo>
                  <a:cubicBezTo>
                    <a:pt x="14" y="65"/>
                    <a:pt x="14" y="65"/>
                    <a:pt x="14" y="78"/>
                  </a:cubicBezTo>
                  <a:cubicBezTo>
                    <a:pt x="24" y="88"/>
                    <a:pt x="26" y="91"/>
                    <a:pt x="26" y="97"/>
                  </a:cubicBezTo>
                  <a:lnTo>
                    <a:pt x="26" y="97"/>
                  </a:lnTo>
                  <a:cubicBezTo>
                    <a:pt x="25" y="73"/>
                    <a:pt x="20" y="48"/>
                    <a:pt x="12" y="27"/>
                  </a:cubicBezTo>
                  <a:close/>
                  <a:moveTo>
                    <a:pt x="26" y="97"/>
                  </a:moveTo>
                  <a:cubicBezTo>
                    <a:pt x="27" y="100"/>
                    <a:pt x="27" y="102"/>
                    <a:pt x="27" y="104"/>
                  </a:cubicBezTo>
                  <a:cubicBezTo>
                    <a:pt x="27" y="101"/>
                    <a:pt x="27" y="99"/>
                    <a:pt x="26" y="97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408;p60"/>
            <p:cNvSpPr/>
            <p:nvPr/>
          </p:nvSpPr>
          <p:spPr>
            <a:xfrm>
              <a:off x="547873" y="3973680"/>
              <a:ext cx="340882" cy="263861"/>
            </a:xfrm>
            <a:custGeom>
              <a:avLst/>
              <a:gdLst/>
              <a:ahLst/>
              <a:cxnLst/>
              <a:rect l="l" t="t" r="r" b="b"/>
              <a:pathLst>
                <a:path w="8834" h="6838" extrusionOk="0">
                  <a:moveTo>
                    <a:pt x="6363" y="0"/>
                  </a:moveTo>
                  <a:cubicBezTo>
                    <a:pt x="5368" y="0"/>
                    <a:pt x="4287" y="423"/>
                    <a:pt x="3279" y="489"/>
                  </a:cubicBezTo>
                  <a:lnTo>
                    <a:pt x="3201" y="489"/>
                  </a:lnTo>
                  <a:cubicBezTo>
                    <a:pt x="3025" y="496"/>
                    <a:pt x="2850" y="499"/>
                    <a:pt x="2674" y="499"/>
                  </a:cubicBezTo>
                  <a:cubicBezTo>
                    <a:pt x="1797" y="499"/>
                    <a:pt x="922" y="418"/>
                    <a:pt x="66" y="255"/>
                  </a:cubicBezTo>
                  <a:cubicBezTo>
                    <a:pt x="14" y="346"/>
                    <a:pt x="1" y="450"/>
                    <a:pt x="14" y="554"/>
                  </a:cubicBezTo>
                  <a:cubicBezTo>
                    <a:pt x="14" y="658"/>
                    <a:pt x="40" y="763"/>
                    <a:pt x="92" y="854"/>
                  </a:cubicBezTo>
                  <a:lnTo>
                    <a:pt x="118" y="906"/>
                  </a:lnTo>
                  <a:lnTo>
                    <a:pt x="144" y="945"/>
                  </a:lnTo>
                  <a:cubicBezTo>
                    <a:pt x="170" y="971"/>
                    <a:pt x="183" y="997"/>
                    <a:pt x="209" y="1023"/>
                  </a:cubicBezTo>
                  <a:lnTo>
                    <a:pt x="235" y="1075"/>
                  </a:lnTo>
                  <a:lnTo>
                    <a:pt x="274" y="1153"/>
                  </a:lnTo>
                  <a:lnTo>
                    <a:pt x="339" y="1231"/>
                  </a:lnTo>
                  <a:cubicBezTo>
                    <a:pt x="352" y="1257"/>
                    <a:pt x="365" y="1270"/>
                    <a:pt x="378" y="1283"/>
                  </a:cubicBezTo>
                  <a:lnTo>
                    <a:pt x="443" y="1361"/>
                  </a:lnTo>
                  <a:cubicBezTo>
                    <a:pt x="495" y="1426"/>
                    <a:pt x="547" y="1504"/>
                    <a:pt x="586" y="1582"/>
                  </a:cubicBezTo>
                  <a:cubicBezTo>
                    <a:pt x="742" y="1868"/>
                    <a:pt x="768" y="2219"/>
                    <a:pt x="873" y="2532"/>
                  </a:cubicBezTo>
                  <a:cubicBezTo>
                    <a:pt x="969" y="2821"/>
                    <a:pt x="1210" y="3110"/>
                    <a:pt x="1504" y="3110"/>
                  </a:cubicBezTo>
                  <a:cubicBezTo>
                    <a:pt x="1527" y="3110"/>
                    <a:pt x="1551" y="3108"/>
                    <a:pt x="1575" y="3104"/>
                  </a:cubicBezTo>
                  <a:cubicBezTo>
                    <a:pt x="1757" y="3052"/>
                    <a:pt x="1926" y="2974"/>
                    <a:pt x="2082" y="2857"/>
                  </a:cubicBezTo>
                  <a:cubicBezTo>
                    <a:pt x="2160" y="2805"/>
                    <a:pt x="2251" y="2766"/>
                    <a:pt x="2355" y="2766"/>
                  </a:cubicBezTo>
                  <a:lnTo>
                    <a:pt x="2421" y="2766"/>
                  </a:lnTo>
                  <a:cubicBezTo>
                    <a:pt x="2434" y="2766"/>
                    <a:pt x="2447" y="2779"/>
                    <a:pt x="2460" y="2779"/>
                  </a:cubicBezTo>
                  <a:cubicBezTo>
                    <a:pt x="2577" y="2844"/>
                    <a:pt x="2642" y="3013"/>
                    <a:pt x="2681" y="3208"/>
                  </a:cubicBezTo>
                  <a:cubicBezTo>
                    <a:pt x="2772" y="3663"/>
                    <a:pt x="2876" y="4106"/>
                    <a:pt x="2941" y="4561"/>
                  </a:cubicBezTo>
                  <a:cubicBezTo>
                    <a:pt x="2941" y="4678"/>
                    <a:pt x="2967" y="4782"/>
                    <a:pt x="3019" y="4886"/>
                  </a:cubicBezTo>
                  <a:cubicBezTo>
                    <a:pt x="3058" y="4977"/>
                    <a:pt x="3162" y="5055"/>
                    <a:pt x="3279" y="5068"/>
                  </a:cubicBezTo>
                  <a:cubicBezTo>
                    <a:pt x="3435" y="5068"/>
                    <a:pt x="3552" y="4886"/>
                    <a:pt x="3630" y="4743"/>
                  </a:cubicBezTo>
                  <a:cubicBezTo>
                    <a:pt x="3734" y="4522"/>
                    <a:pt x="3812" y="4288"/>
                    <a:pt x="3851" y="4054"/>
                  </a:cubicBezTo>
                  <a:cubicBezTo>
                    <a:pt x="3864" y="3937"/>
                    <a:pt x="3799" y="3650"/>
                    <a:pt x="3955" y="3637"/>
                  </a:cubicBezTo>
                  <a:lnTo>
                    <a:pt x="4034" y="3637"/>
                  </a:lnTo>
                  <a:cubicBezTo>
                    <a:pt x="4138" y="3676"/>
                    <a:pt x="4216" y="3767"/>
                    <a:pt x="4242" y="3871"/>
                  </a:cubicBezTo>
                  <a:cubicBezTo>
                    <a:pt x="4281" y="4080"/>
                    <a:pt x="4307" y="4288"/>
                    <a:pt x="4307" y="4509"/>
                  </a:cubicBezTo>
                  <a:cubicBezTo>
                    <a:pt x="4307" y="4717"/>
                    <a:pt x="4411" y="4925"/>
                    <a:pt x="4580" y="5068"/>
                  </a:cubicBezTo>
                  <a:cubicBezTo>
                    <a:pt x="4645" y="5107"/>
                    <a:pt x="4736" y="5133"/>
                    <a:pt x="4801" y="5185"/>
                  </a:cubicBezTo>
                  <a:cubicBezTo>
                    <a:pt x="4918" y="5289"/>
                    <a:pt x="5009" y="5432"/>
                    <a:pt x="5048" y="5589"/>
                  </a:cubicBezTo>
                  <a:cubicBezTo>
                    <a:pt x="5152" y="5875"/>
                    <a:pt x="5256" y="6161"/>
                    <a:pt x="5360" y="6460"/>
                  </a:cubicBezTo>
                  <a:cubicBezTo>
                    <a:pt x="5425" y="6629"/>
                    <a:pt x="5529" y="6837"/>
                    <a:pt x="5712" y="6837"/>
                  </a:cubicBezTo>
                  <a:cubicBezTo>
                    <a:pt x="5855" y="6837"/>
                    <a:pt x="5959" y="6707"/>
                    <a:pt x="6037" y="6577"/>
                  </a:cubicBezTo>
                  <a:cubicBezTo>
                    <a:pt x="6271" y="6135"/>
                    <a:pt x="6297" y="5602"/>
                    <a:pt x="6427" y="5120"/>
                  </a:cubicBezTo>
                  <a:cubicBezTo>
                    <a:pt x="6453" y="5016"/>
                    <a:pt x="6479" y="4912"/>
                    <a:pt x="6518" y="4821"/>
                  </a:cubicBezTo>
                  <a:cubicBezTo>
                    <a:pt x="6531" y="4782"/>
                    <a:pt x="6544" y="4743"/>
                    <a:pt x="6570" y="4717"/>
                  </a:cubicBezTo>
                  <a:cubicBezTo>
                    <a:pt x="6635" y="4522"/>
                    <a:pt x="6791" y="4366"/>
                    <a:pt x="6986" y="4301"/>
                  </a:cubicBezTo>
                  <a:cubicBezTo>
                    <a:pt x="7064" y="4275"/>
                    <a:pt x="7130" y="4275"/>
                    <a:pt x="7208" y="4275"/>
                  </a:cubicBezTo>
                  <a:cubicBezTo>
                    <a:pt x="7279" y="4288"/>
                    <a:pt x="7354" y="4294"/>
                    <a:pt x="7429" y="4294"/>
                  </a:cubicBezTo>
                  <a:cubicBezTo>
                    <a:pt x="7503" y="4294"/>
                    <a:pt x="7578" y="4288"/>
                    <a:pt x="7650" y="4275"/>
                  </a:cubicBezTo>
                  <a:cubicBezTo>
                    <a:pt x="7832" y="4223"/>
                    <a:pt x="7988" y="4093"/>
                    <a:pt x="8079" y="3924"/>
                  </a:cubicBezTo>
                  <a:cubicBezTo>
                    <a:pt x="8235" y="3637"/>
                    <a:pt x="8261" y="3299"/>
                    <a:pt x="8339" y="2974"/>
                  </a:cubicBezTo>
                  <a:cubicBezTo>
                    <a:pt x="8378" y="2753"/>
                    <a:pt x="8469" y="2558"/>
                    <a:pt x="8612" y="2389"/>
                  </a:cubicBezTo>
                  <a:cubicBezTo>
                    <a:pt x="8677" y="2310"/>
                    <a:pt x="8756" y="2245"/>
                    <a:pt x="8834" y="2193"/>
                  </a:cubicBezTo>
                  <a:cubicBezTo>
                    <a:pt x="8821" y="2154"/>
                    <a:pt x="8821" y="2128"/>
                    <a:pt x="8769" y="2076"/>
                  </a:cubicBezTo>
                  <a:cubicBezTo>
                    <a:pt x="8769" y="2076"/>
                    <a:pt x="8769" y="2063"/>
                    <a:pt x="8769" y="2063"/>
                  </a:cubicBezTo>
                  <a:cubicBezTo>
                    <a:pt x="8769" y="2050"/>
                    <a:pt x="8769" y="2037"/>
                    <a:pt x="8769" y="2037"/>
                  </a:cubicBezTo>
                  <a:lnTo>
                    <a:pt x="8769" y="2011"/>
                  </a:lnTo>
                  <a:cubicBezTo>
                    <a:pt x="8756" y="1972"/>
                    <a:pt x="8756" y="1946"/>
                    <a:pt x="8743" y="1907"/>
                  </a:cubicBezTo>
                  <a:cubicBezTo>
                    <a:pt x="8743" y="1894"/>
                    <a:pt x="8743" y="1894"/>
                    <a:pt x="8743" y="1881"/>
                  </a:cubicBezTo>
                  <a:lnTo>
                    <a:pt x="8730" y="1855"/>
                  </a:lnTo>
                  <a:cubicBezTo>
                    <a:pt x="8717" y="1842"/>
                    <a:pt x="8730" y="1816"/>
                    <a:pt x="8717" y="1803"/>
                  </a:cubicBezTo>
                  <a:cubicBezTo>
                    <a:pt x="8704" y="1790"/>
                    <a:pt x="8704" y="1777"/>
                    <a:pt x="8704" y="1764"/>
                  </a:cubicBezTo>
                  <a:lnTo>
                    <a:pt x="8704" y="1751"/>
                  </a:lnTo>
                  <a:lnTo>
                    <a:pt x="8704" y="1738"/>
                  </a:lnTo>
                  <a:lnTo>
                    <a:pt x="8677" y="1725"/>
                  </a:lnTo>
                  <a:lnTo>
                    <a:pt x="8677" y="1647"/>
                  </a:lnTo>
                  <a:cubicBezTo>
                    <a:pt x="8664" y="1608"/>
                    <a:pt x="8651" y="1569"/>
                    <a:pt x="8638" y="1543"/>
                  </a:cubicBezTo>
                  <a:cubicBezTo>
                    <a:pt x="8586" y="1413"/>
                    <a:pt x="8534" y="1309"/>
                    <a:pt x="8482" y="1192"/>
                  </a:cubicBezTo>
                  <a:lnTo>
                    <a:pt x="8417" y="1088"/>
                  </a:lnTo>
                  <a:lnTo>
                    <a:pt x="8378" y="1049"/>
                  </a:lnTo>
                  <a:lnTo>
                    <a:pt x="8352" y="997"/>
                  </a:lnTo>
                  <a:cubicBezTo>
                    <a:pt x="8300" y="919"/>
                    <a:pt x="8248" y="854"/>
                    <a:pt x="8196" y="802"/>
                  </a:cubicBezTo>
                  <a:cubicBezTo>
                    <a:pt x="8131" y="710"/>
                    <a:pt x="8053" y="632"/>
                    <a:pt x="7962" y="567"/>
                  </a:cubicBezTo>
                  <a:cubicBezTo>
                    <a:pt x="7478" y="140"/>
                    <a:pt x="6935" y="0"/>
                    <a:pt x="6363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409;p60"/>
            <p:cNvSpPr/>
            <p:nvPr/>
          </p:nvSpPr>
          <p:spPr>
            <a:xfrm>
              <a:off x="314991" y="3969320"/>
              <a:ext cx="575764" cy="639163"/>
            </a:xfrm>
            <a:custGeom>
              <a:avLst/>
              <a:gdLst/>
              <a:ahLst/>
              <a:cxnLst/>
              <a:rect l="l" t="t" r="r" b="b"/>
              <a:pathLst>
                <a:path w="14921" h="16564" extrusionOk="0">
                  <a:moveTo>
                    <a:pt x="3473" y="1"/>
                  </a:moveTo>
                  <a:cubicBezTo>
                    <a:pt x="3226" y="1"/>
                    <a:pt x="2979" y="10"/>
                    <a:pt x="2732" y="30"/>
                  </a:cubicBezTo>
                  <a:cubicBezTo>
                    <a:pt x="1080" y="199"/>
                    <a:pt x="0" y="1682"/>
                    <a:pt x="481" y="3308"/>
                  </a:cubicBezTo>
                  <a:cubicBezTo>
                    <a:pt x="729" y="4102"/>
                    <a:pt x="1275" y="4700"/>
                    <a:pt x="1821" y="5311"/>
                  </a:cubicBezTo>
                  <a:cubicBezTo>
                    <a:pt x="1821" y="5324"/>
                    <a:pt x="1834" y="5324"/>
                    <a:pt x="1834" y="5337"/>
                  </a:cubicBezTo>
                  <a:lnTo>
                    <a:pt x="1834" y="5363"/>
                  </a:lnTo>
                  <a:cubicBezTo>
                    <a:pt x="1704" y="5741"/>
                    <a:pt x="1522" y="6105"/>
                    <a:pt x="1379" y="6469"/>
                  </a:cubicBezTo>
                  <a:cubicBezTo>
                    <a:pt x="1067" y="7224"/>
                    <a:pt x="820" y="7991"/>
                    <a:pt x="625" y="8772"/>
                  </a:cubicBezTo>
                  <a:cubicBezTo>
                    <a:pt x="325" y="9890"/>
                    <a:pt x="143" y="11035"/>
                    <a:pt x="78" y="12193"/>
                  </a:cubicBezTo>
                  <a:cubicBezTo>
                    <a:pt x="13" y="12765"/>
                    <a:pt x="65" y="13350"/>
                    <a:pt x="195" y="13923"/>
                  </a:cubicBezTo>
                  <a:cubicBezTo>
                    <a:pt x="533" y="15081"/>
                    <a:pt x="1509" y="15666"/>
                    <a:pt x="2576" y="15991"/>
                  </a:cubicBezTo>
                  <a:cubicBezTo>
                    <a:pt x="3083" y="16147"/>
                    <a:pt x="3603" y="16251"/>
                    <a:pt x="4124" y="16329"/>
                  </a:cubicBezTo>
                  <a:cubicBezTo>
                    <a:pt x="5321" y="16498"/>
                    <a:pt x="6530" y="16563"/>
                    <a:pt x="7727" y="16563"/>
                  </a:cubicBezTo>
                  <a:lnTo>
                    <a:pt x="8989" y="16563"/>
                  </a:lnTo>
                  <a:cubicBezTo>
                    <a:pt x="9249" y="16550"/>
                    <a:pt x="9509" y="16537"/>
                    <a:pt x="9769" y="16511"/>
                  </a:cubicBezTo>
                  <a:cubicBezTo>
                    <a:pt x="10043" y="16498"/>
                    <a:pt x="10316" y="16459"/>
                    <a:pt x="10602" y="16420"/>
                  </a:cubicBezTo>
                  <a:cubicBezTo>
                    <a:pt x="10836" y="16381"/>
                    <a:pt x="11070" y="16342"/>
                    <a:pt x="11317" y="16303"/>
                  </a:cubicBezTo>
                  <a:cubicBezTo>
                    <a:pt x="11564" y="16251"/>
                    <a:pt x="11838" y="16199"/>
                    <a:pt x="12098" y="16160"/>
                  </a:cubicBezTo>
                  <a:cubicBezTo>
                    <a:pt x="12371" y="16121"/>
                    <a:pt x="12631" y="16069"/>
                    <a:pt x="12891" y="15991"/>
                  </a:cubicBezTo>
                  <a:cubicBezTo>
                    <a:pt x="13321" y="15900"/>
                    <a:pt x="13737" y="15692"/>
                    <a:pt x="14075" y="15406"/>
                  </a:cubicBezTo>
                  <a:cubicBezTo>
                    <a:pt x="14192" y="15302"/>
                    <a:pt x="14296" y="15172"/>
                    <a:pt x="14361" y="15015"/>
                  </a:cubicBezTo>
                  <a:cubicBezTo>
                    <a:pt x="14439" y="14833"/>
                    <a:pt x="14504" y="14638"/>
                    <a:pt x="14543" y="14430"/>
                  </a:cubicBezTo>
                  <a:cubicBezTo>
                    <a:pt x="14569" y="14248"/>
                    <a:pt x="14595" y="14053"/>
                    <a:pt x="14595" y="13858"/>
                  </a:cubicBezTo>
                  <a:cubicBezTo>
                    <a:pt x="14608" y="13311"/>
                    <a:pt x="14582" y="12752"/>
                    <a:pt x="14530" y="12206"/>
                  </a:cubicBezTo>
                  <a:cubicBezTo>
                    <a:pt x="14517" y="11998"/>
                    <a:pt x="14504" y="11776"/>
                    <a:pt x="14478" y="11555"/>
                  </a:cubicBezTo>
                  <a:cubicBezTo>
                    <a:pt x="14439" y="11126"/>
                    <a:pt x="14400" y="10697"/>
                    <a:pt x="14335" y="10254"/>
                  </a:cubicBezTo>
                  <a:cubicBezTo>
                    <a:pt x="14218" y="9292"/>
                    <a:pt x="14036" y="8342"/>
                    <a:pt x="13802" y="7406"/>
                  </a:cubicBezTo>
                  <a:cubicBezTo>
                    <a:pt x="13724" y="7041"/>
                    <a:pt x="13620" y="6690"/>
                    <a:pt x="13516" y="6339"/>
                  </a:cubicBezTo>
                  <a:cubicBezTo>
                    <a:pt x="13503" y="6274"/>
                    <a:pt x="13477" y="6196"/>
                    <a:pt x="13451" y="6118"/>
                  </a:cubicBezTo>
                  <a:cubicBezTo>
                    <a:pt x="13334" y="5884"/>
                    <a:pt x="13243" y="5637"/>
                    <a:pt x="13178" y="5389"/>
                  </a:cubicBezTo>
                  <a:cubicBezTo>
                    <a:pt x="13178" y="5376"/>
                    <a:pt x="13698" y="5064"/>
                    <a:pt x="13750" y="5038"/>
                  </a:cubicBezTo>
                  <a:cubicBezTo>
                    <a:pt x="13945" y="4882"/>
                    <a:pt x="14127" y="4700"/>
                    <a:pt x="14283" y="4505"/>
                  </a:cubicBezTo>
                  <a:lnTo>
                    <a:pt x="14309" y="4466"/>
                  </a:lnTo>
                  <a:cubicBezTo>
                    <a:pt x="14491" y="4232"/>
                    <a:pt x="14647" y="3958"/>
                    <a:pt x="14752" y="3685"/>
                  </a:cubicBezTo>
                  <a:cubicBezTo>
                    <a:pt x="14778" y="3620"/>
                    <a:pt x="14804" y="3555"/>
                    <a:pt x="14817" y="3503"/>
                  </a:cubicBezTo>
                  <a:cubicBezTo>
                    <a:pt x="14843" y="3399"/>
                    <a:pt x="14869" y="3295"/>
                    <a:pt x="14882" y="3204"/>
                  </a:cubicBezTo>
                  <a:cubicBezTo>
                    <a:pt x="14895" y="3165"/>
                    <a:pt x="14895" y="3139"/>
                    <a:pt x="14895" y="3100"/>
                  </a:cubicBezTo>
                  <a:cubicBezTo>
                    <a:pt x="14921" y="2814"/>
                    <a:pt x="14908" y="2528"/>
                    <a:pt x="14856" y="2241"/>
                  </a:cubicBezTo>
                  <a:cubicBezTo>
                    <a:pt x="14778" y="2306"/>
                    <a:pt x="14712" y="2358"/>
                    <a:pt x="14647" y="2437"/>
                  </a:cubicBezTo>
                  <a:cubicBezTo>
                    <a:pt x="14504" y="2606"/>
                    <a:pt x="14413" y="2814"/>
                    <a:pt x="14374" y="3022"/>
                  </a:cubicBezTo>
                  <a:cubicBezTo>
                    <a:pt x="14296" y="3347"/>
                    <a:pt x="14270" y="3698"/>
                    <a:pt x="14114" y="3971"/>
                  </a:cubicBezTo>
                  <a:cubicBezTo>
                    <a:pt x="14023" y="4154"/>
                    <a:pt x="13867" y="4284"/>
                    <a:pt x="13685" y="4336"/>
                  </a:cubicBezTo>
                  <a:cubicBezTo>
                    <a:pt x="13607" y="4342"/>
                    <a:pt x="13532" y="4345"/>
                    <a:pt x="13459" y="4345"/>
                  </a:cubicBezTo>
                  <a:cubicBezTo>
                    <a:pt x="13386" y="4345"/>
                    <a:pt x="13314" y="4342"/>
                    <a:pt x="13243" y="4336"/>
                  </a:cubicBezTo>
                  <a:cubicBezTo>
                    <a:pt x="13220" y="4332"/>
                    <a:pt x="13197" y="4330"/>
                    <a:pt x="13174" y="4330"/>
                  </a:cubicBezTo>
                  <a:cubicBezTo>
                    <a:pt x="13120" y="4330"/>
                    <a:pt x="13067" y="4340"/>
                    <a:pt x="13021" y="4349"/>
                  </a:cubicBezTo>
                  <a:cubicBezTo>
                    <a:pt x="12826" y="4427"/>
                    <a:pt x="12670" y="4570"/>
                    <a:pt x="12592" y="4765"/>
                  </a:cubicBezTo>
                  <a:cubicBezTo>
                    <a:pt x="12579" y="4804"/>
                    <a:pt x="12566" y="4830"/>
                    <a:pt x="12553" y="4869"/>
                  </a:cubicBezTo>
                  <a:cubicBezTo>
                    <a:pt x="12514" y="4973"/>
                    <a:pt x="12475" y="5064"/>
                    <a:pt x="12462" y="5168"/>
                  </a:cubicBezTo>
                  <a:cubicBezTo>
                    <a:pt x="12332" y="5663"/>
                    <a:pt x="12306" y="6196"/>
                    <a:pt x="12059" y="6638"/>
                  </a:cubicBezTo>
                  <a:cubicBezTo>
                    <a:pt x="11994" y="6755"/>
                    <a:pt x="11877" y="6885"/>
                    <a:pt x="11734" y="6885"/>
                  </a:cubicBezTo>
                  <a:cubicBezTo>
                    <a:pt x="11551" y="6885"/>
                    <a:pt x="11447" y="6677"/>
                    <a:pt x="11395" y="6508"/>
                  </a:cubicBezTo>
                  <a:cubicBezTo>
                    <a:pt x="11278" y="6222"/>
                    <a:pt x="11174" y="5923"/>
                    <a:pt x="11070" y="5637"/>
                  </a:cubicBezTo>
                  <a:cubicBezTo>
                    <a:pt x="11031" y="5480"/>
                    <a:pt x="10953" y="5337"/>
                    <a:pt x="10836" y="5233"/>
                  </a:cubicBezTo>
                  <a:cubicBezTo>
                    <a:pt x="10758" y="5181"/>
                    <a:pt x="10680" y="5168"/>
                    <a:pt x="10602" y="5116"/>
                  </a:cubicBezTo>
                  <a:cubicBezTo>
                    <a:pt x="10433" y="4986"/>
                    <a:pt x="10342" y="4778"/>
                    <a:pt x="10342" y="4557"/>
                  </a:cubicBezTo>
                  <a:cubicBezTo>
                    <a:pt x="10342" y="4349"/>
                    <a:pt x="10316" y="4128"/>
                    <a:pt x="10264" y="3919"/>
                  </a:cubicBezTo>
                  <a:cubicBezTo>
                    <a:pt x="10251" y="3815"/>
                    <a:pt x="10173" y="3724"/>
                    <a:pt x="10069" y="3685"/>
                  </a:cubicBezTo>
                  <a:lnTo>
                    <a:pt x="9990" y="3685"/>
                  </a:lnTo>
                  <a:cubicBezTo>
                    <a:pt x="9821" y="3711"/>
                    <a:pt x="9899" y="3997"/>
                    <a:pt x="9886" y="4102"/>
                  </a:cubicBezTo>
                  <a:cubicBezTo>
                    <a:pt x="9847" y="4349"/>
                    <a:pt x="9769" y="4570"/>
                    <a:pt x="9652" y="4791"/>
                  </a:cubicBezTo>
                  <a:cubicBezTo>
                    <a:pt x="9587" y="4960"/>
                    <a:pt x="9470" y="5116"/>
                    <a:pt x="9301" y="5116"/>
                  </a:cubicBezTo>
                  <a:cubicBezTo>
                    <a:pt x="9197" y="5103"/>
                    <a:pt x="9093" y="5038"/>
                    <a:pt x="9041" y="4934"/>
                  </a:cubicBezTo>
                  <a:cubicBezTo>
                    <a:pt x="9002" y="4830"/>
                    <a:pt x="8976" y="4726"/>
                    <a:pt x="8963" y="4622"/>
                  </a:cubicBezTo>
                  <a:cubicBezTo>
                    <a:pt x="8911" y="4154"/>
                    <a:pt x="8794" y="3724"/>
                    <a:pt x="8716" y="3269"/>
                  </a:cubicBezTo>
                  <a:cubicBezTo>
                    <a:pt x="8677" y="3061"/>
                    <a:pt x="8612" y="2905"/>
                    <a:pt x="8482" y="2840"/>
                  </a:cubicBezTo>
                  <a:cubicBezTo>
                    <a:pt x="8482" y="2827"/>
                    <a:pt x="8469" y="2827"/>
                    <a:pt x="8456" y="2827"/>
                  </a:cubicBezTo>
                  <a:cubicBezTo>
                    <a:pt x="8449" y="2820"/>
                    <a:pt x="8446" y="2817"/>
                    <a:pt x="8443" y="2817"/>
                  </a:cubicBezTo>
                  <a:cubicBezTo>
                    <a:pt x="8439" y="2817"/>
                    <a:pt x="8436" y="2820"/>
                    <a:pt x="8430" y="2827"/>
                  </a:cubicBezTo>
                  <a:lnTo>
                    <a:pt x="8377" y="2827"/>
                  </a:lnTo>
                  <a:cubicBezTo>
                    <a:pt x="8273" y="2827"/>
                    <a:pt x="8182" y="2853"/>
                    <a:pt x="8104" y="2905"/>
                  </a:cubicBezTo>
                  <a:cubicBezTo>
                    <a:pt x="7948" y="3022"/>
                    <a:pt x="7779" y="3113"/>
                    <a:pt x="7597" y="3165"/>
                  </a:cubicBezTo>
                  <a:cubicBezTo>
                    <a:pt x="7573" y="3169"/>
                    <a:pt x="7549" y="3171"/>
                    <a:pt x="7526" y="3171"/>
                  </a:cubicBezTo>
                  <a:cubicBezTo>
                    <a:pt x="7232" y="3171"/>
                    <a:pt x="6991" y="2881"/>
                    <a:pt x="6895" y="2580"/>
                  </a:cubicBezTo>
                  <a:cubicBezTo>
                    <a:pt x="6777" y="2267"/>
                    <a:pt x="6777" y="1929"/>
                    <a:pt x="6608" y="1630"/>
                  </a:cubicBezTo>
                  <a:cubicBezTo>
                    <a:pt x="6569" y="1552"/>
                    <a:pt x="6517" y="1487"/>
                    <a:pt x="6465" y="1409"/>
                  </a:cubicBezTo>
                  <a:lnTo>
                    <a:pt x="6400" y="1344"/>
                  </a:lnTo>
                  <a:cubicBezTo>
                    <a:pt x="6387" y="1318"/>
                    <a:pt x="6374" y="1305"/>
                    <a:pt x="6361" y="1292"/>
                  </a:cubicBezTo>
                  <a:lnTo>
                    <a:pt x="6296" y="1214"/>
                  </a:lnTo>
                  <a:lnTo>
                    <a:pt x="6257" y="1162"/>
                  </a:lnTo>
                  <a:lnTo>
                    <a:pt x="6231" y="1123"/>
                  </a:lnTo>
                  <a:cubicBezTo>
                    <a:pt x="6205" y="1097"/>
                    <a:pt x="6192" y="1071"/>
                    <a:pt x="6166" y="1045"/>
                  </a:cubicBezTo>
                  <a:lnTo>
                    <a:pt x="6140" y="993"/>
                  </a:lnTo>
                  <a:lnTo>
                    <a:pt x="6114" y="954"/>
                  </a:lnTo>
                  <a:cubicBezTo>
                    <a:pt x="6062" y="863"/>
                    <a:pt x="6036" y="758"/>
                    <a:pt x="6036" y="654"/>
                  </a:cubicBezTo>
                  <a:cubicBezTo>
                    <a:pt x="6023" y="550"/>
                    <a:pt x="6049" y="446"/>
                    <a:pt x="6088" y="355"/>
                  </a:cubicBezTo>
                  <a:cubicBezTo>
                    <a:pt x="5958" y="329"/>
                    <a:pt x="5815" y="303"/>
                    <a:pt x="5672" y="264"/>
                  </a:cubicBezTo>
                  <a:cubicBezTo>
                    <a:pt x="4950" y="89"/>
                    <a:pt x="4213" y="1"/>
                    <a:pt x="3473" y="1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410;p60"/>
            <p:cNvSpPr/>
            <p:nvPr/>
          </p:nvSpPr>
          <p:spPr>
            <a:xfrm>
              <a:off x="361645" y="3990196"/>
              <a:ext cx="530617" cy="618288"/>
            </a:xfrm>
            <a:custGeom>
              <a:avLst/>
              <a:gdLst/>
              <a:ahLst/>
              <a:cxnLst/>
              <a:rect l="l" t="t" r="r" b="b"/>
              <a:pathLst>
                <a:path w="13751" h="16023" extrusionOk="0">
                  <a:moveTo>
                    <a:pt x="13543" y="1193"/>
                  </a:moveTo>
                  <a:lnTo>
                    <a:pt x="13543" y="1258"/>
                  </a:lnTo>
                  <a:lnTo>
                    <a:pt x="13569" y="1258"/>
                  </a:lnTo>
                  <a:lnTo>
                    <a:pt x="13569" y="1245"/>
                  </a:lnTo>
                  <a:cubicBezTo>
                    <a:pt x="13556" y="1219"/>
                    <a:pt x="13556" y="1206"/>
                    <a:pt x="13543" y="1193"/>
                  </a:cubicBezTo>
                  <a:close/>
                  <a:moveTo>
                    <a:pt x="3485" y="0"/>
                  </a:moveTo>
                  <a:cubicBezTo>
                    <a:pt x="3234" y="0"/>
                    <a:pt x="2984" y="12"/>
                    <a:pt x="2733" y="35"/>
                  </a:cubicBezTo>
                  <a:cubicBezTo>
                    <a:pt x="1081" y="204"/>
                    <a:pt x="1" y="1687"/>
                    <a:pt x="482" y="3313"/>
                  </a:cubicBezTo>
                  <a:cubicBezTo>
                    <a:pt x="729" y="4107"/>
                    <a:pt x="1276" y="4705"/>
                    <a:pt x="1822" y="5317"/>
                  </a:cubicBezTo>
                  <a:cubicBezTo>
                    <a:pt x="1822" y="5317"/>
                    <a:pt x="1835" y="5330"/>
                    <a:pt x="1835" y="5343"/>
                  </a:cubicBezTo>
                  <a:cubicBezTo>
                    <a:pt x="1835" y="5343"/>
                    <a:pt x="1835" y="5356"/>
                    <a:pt x="1835" y="5369"/>
                  </a:cubicBezTo>
                  <a:cubicBezTo>
                    <a:pt x="1705" y="5746"/>
                    <a:pt x="1523" y="6097"/>
                    <a:pt x="1380" y="6474"/>
                  </a:cubicBezTo>
                  <a:cubicBezTo>
                    <a:pt x="1081" y="7216"/>
                    <a:pt x="820" y="7996"/>
                    <a:pt x="625" y="8777"/>
                  </a:cubicBezTo>
                  <a:cubicBezTo>
                    <a:pt x="326" y="9896"/>
                    <a:pt x="144" y="11040"/>
                    <a:pt x="79" y="12198"/>
                  </a:cubicBezTo>
                  <a:cubicBezTo>
                    <a:pt x="14" y="12770"/>
                    <a:pt x="66" y="13356"/>
                    <a:pt x="196" y="13928"/>
                  </a:cubicBezTo>
                  <a:cubicBezTo>
                    <a:pt x="391" y="14553"/>
                    <a:pt x="807" y="15099"/>
                    <a:pt x="1367" y="15450"/>
                  </a:cubicBezTo>
                  <a:cubicBezTo>
                    <a:pt x="1874" y="15606"/>
                    <a:pt x="2394" y="15710"/>
                    <a:pt x="2915" y="15788"/>
                  </a:cubicBezTo>
                  <a:cubicBezTo>
                    <a:pt x="4112" y="15957"/>
                    <a:pt x="5321" y="16022"/>
                    <a:pt x="6518" y="16022"/>
                  </a:cubicBezTo>
                  <a:lnTo>
                    <a:pt x="7780" y="16022"/>
                  </a:lnTo>
                  <a:cubicBezTo>
                    <a:pt x="8040" y="16009"/>
                    <a:pt x="8300" y="15996"/>
                    <a:pt x="8560" y="15970"/>
                  </a:cubicBezTo>
                  <a:cubicBezTo>
                    <a:pt x="8834" y="15957"/>
                    <a:pt x="9107" y="15918"/>
                    <a:pt x="9393" y="15879"/>
                  </a:cubicBezTo>
                  <a:cubicBezTo>
                    <a:pt x="9627" y="15840"/>
                    <a:pt x="9861" y="15801"/>
                    <a:pt x="10108" y="15762"/>
                  </a:cubicBezTo>
                  <a:cubicBezTo>
                    <a:pt x="10355" y="15710"/>
                    <a:pt x="10629" y="15658"/>
                    <a:pt x="10889" y="15619"/>
                  </a:cubicBezTo>
                  <a:cubicBezTo>
                    <a:pt x="11162" y="15580"/>
                    <a:pt x="11422" y="15528"/>
                    <a:pt x="11682" y="15450"/>
                  </a:cubicBezTo>
                  <a:cubicBezTo>
                    <a:pt x="12112" y="15359"/>
                    <a:pt x="12528" y="15151"/>
                    <a:pt x="12866" y="14865"/>
                  </a:cubicBezTo>
                  <a:cubicBezTo>
                    <a:pt x="12983" y="14761"/>
                    <a:pt x="13087" y="14631"/>
                    <a:pt x="13152" y="14474"/>
                  </a:cubicBezTo>
                  <a:cubicBezTo>
                    <a:pt x="13230" y="14292"/>
                    <a:pt x="13295" y="14097"/>
                    <a:pt x="13334" y="13889"/>
                  </a:cubicBezTo>
                  <a:cubicBezTo>
                    <a:pt x="13360" y="13707"/>
                    <a:pt x="13386" y="13512"/>
                    <a:pt x="13386" y="13317"/>
                  </a:cubicBezTo>
                  <a:cubicBezTo>
                    <a:pt x="13399" y="12770"/>
                    <a:pt x="13373" y="12211"/>
                    <a:pt x="13321" y="11665"/>
                  </a:cubicBezTo>
                  <a:cubicBezTo>
                    <a:pt x="13308" y="11457"/>
                    <a:pt x="13295" y="11235"/>
                    <a:pt x="13269" y="11014"/>
                  </a:cubicBezTo>
                  <a:cubicBezTo>
                    <a:pt x="13230" y="10585"/>
                    <a:pt x="13191" y="10156"/>
                    <a:pt x="13126" y="9713"/>
                  </a:cubicBezTo>
                  <a:cubicBezTo>
                    <a:pt x="13009" y="8751"/>
                    <a:pt x="12827" y="7801"/>
                    <a:pt x="12593" y="6865"/>
                  </a:cubicBezTo>
                  <a:cubicBezTo>
                    <a:pt x="12515" y="6500"/>
                    <a:pt x="12411" y="6149"/>
                    <a:pt x="12307" y="5798"/>
                  </a:cubicBezTo>
                  <a:cubicBezTo>
                    <a:pt x="12294" y="5733"/>
                    <a:pt x="12268" y="5655"/>
                    <a:pt x="12242" y="5577"/>
                  </a:cubicBezTo>
                  <a:cubicBezTo>
                    <a:pt x="12125" y="5343"/>
                    <a:pt x="12034" y="5096"/>
                    <a:pt x="11969" y="4848"/>
                  </a:cubicBezTo>
                  <a:cubicBezTo>
                    <a:pt x="11969" y="4835"/>
                    <a:pt x="12489" y="4523"/>
                    <a:pt x="12541" y="4497"/>
                  </a:cubicBezTo>
                  <a:cubicBezTo>
                    <a:pt x="12736" y="4341"/>
                    <a:pt x="12918" y="4159"/>
                    <a:pt x="13074" y="3964"/>
                  </a:cubicBezTo>
                  <a:lnTo>
                    <a:pt x="13100" y="3925"/>
                  </a:lnTo>
                  <a:cubicBezTo>
                    <a:pt x="13282" y="3691"/>
                    <a:pt x="13438" y="3417"/>
                    <a:pt x="13543" y="3144"/>
                  </a:cubicBezTo>
                  <a:cubicBezTo>
                    <a:pt x="13569" y="3079"/>
                    <a:pt x="13595" y="3014"/>
                    <a:pt x="13608" y="2962"/>
                  </a:cubicBezTo>
                  <a:cubicBezTo>
                    <a:pt x="13634" y="2858"/>
                    <a:pt x="13660" y="2754"/>
                    <a:pt x="13673" y="2663"/>
                  </a:cubicBezTo>
                  <a:cubicBezTo>
                    <a:pt x="13686" y="2624"/>
                    <a:pt x="13686" y="2598"/>
                    <a:pt x="13686" y="2559"/>
                  </a:cubicBezTo>
                  <a:cubicBezTo>
                    <a:pt x="13751" y="2117"/>
                    <a:pt x="13712" y="1674"/>
                    <a:pt x="13569" y="1258"/>
                  </a:cubicBezTo>
                  <a:lnTo>
                    <a:pt x="13569" y="1271"/>
                  </a:lnTo>
                  <a:lnTo>
                    <a:pt x="13569" y="1297"/>
                  </a:lnTo>
                  <a:cubicBezTo>
                    <a:pt x="13582" y="1310"/>
                    <a:pt x="13569" y="1310"/>
                    <a:pt x="13582" y="1336"/>
                  </a:cubicBezTo>
                  <a:cubicBezTo>
                    <a:pt x="13595" y="1349"/>
                    <a:pt x="13595" y="1362"/>
                    <a:pt x="13595" y="1375"/>
                  </a:cubicBezTo>
                  <a:lnTo>
                    <a:pt x="13608" y="1414"/>
                  </a:lnTo>
                  <a:cubicBezTo>
                    <a:pt x="13608" y="1414"/>
                    <a:pt x="13608" y="1427"/>
                    <a:pt x="13608" y="1427"/>
                  </a:cubicBezTo>
                  <a:cubicBezTo>
                    <a:pt x="13621" y="1466"/>
                    <a:pt x="13621" y="1492"/>
                    <a:pt x="13634" y="1531"/>
                  </a:cubicBezTo>
                  <a:lnTo>
                    <a:pt x="13634" y="1557"/>
                  </a:lnTo>
                  <a:cubicBezTo>
                    <a:pt x="13634" y="1557"/>
                    <a:pt x="13634" y="1570"/>
                    <a:pt x="13634" y="1583"/>
                  </a:cubicBezTo>
                  <a:cubicBezTo>
                    <a:pt x="13634" y="1583"/>
                    <a:pt x="13634" y="1596"/>
                    <a:pt x="13634" y="1596"/>
                  </a:cubicBezTo>
                  <a:cubicBezTo>
                    <a:pt x="13634" y="1635"/>
                    <a:pt x="13647" y="1674"/>
                    <a:pt x="13647" y="1700"/>
                  </a:cubicBezTo>
                  <a:cubicBezTo>
                    <a:pt x="13569" y="1765"/>
                    <a:pt x="13503" y="1817"/>
                    <a:pt x="13438" y="1896"/>
                  </a:cubicBezTo>
                  <a:cubicBezTo>
                    <a:pt x="13295" y="2065"/>
                    <a:pt x="13204" y="2273"/>
                    <a:pt x="13165" y="2481"/>
                  </a:cubicBezTo>
                  <a:cubicBezTo>
                    <a:pt x="13087" y="2806"/>
                    <a:pt x="13061" y="3157"/>
                    <a:pt x="12905" y="3430"/>
                  </a:cubicBezTo>
                  <a:cubicBezTo>
                    <a:pt x="12814" y="3613"/>
                    <a:pt x="12658" y="3743"/>
                    <a:pt x="12476" y="3795"/>
                  </a:cubicBezTo>
                  <a:cubicBezTo>
                    <a:pt x="12398" y="3801"/>
                    <a:pt x="12323" y="3804"/>
                    <a:pt x="12250" y="3804"/>
                  </a:cubicBezTo>
                  <a:cubicBezTo>
                    <a:pt x="12177" y="3804"/>
                    <a:pt x="12105" y="3801"/>
                    <a:pt x="12034" y="3795"/>
                  </a:cubicBezTo>
                  <a:cubicBezTo>
                    <a:pt x="12011" y="3791"/>
                    <a:pt x="11988" y="3789"/>
                    <a:pt x="11965" y="3789"/>
                  </a:cubicBezTo>
                  <a:cubicBezTo>
                    <a:pt x="11911" y="3789"/>
                    <a:pt x="11858" y="3799"/>
                    <a:pt x="11812" y="3808"/>
                  </a:cubicBezTo>
                  <a:cubicBezTo>
                    <a:pt x="11617" y="3886"/>
                    <a:pt x="11461" y="4029"/>
                    <a:pt x="11383" y="4224"/>
                  </a:cubicBezTo>
                  <a:cubicBezTo>
                    <a:pt x="11370" y="4263"/>
                    <a:pt x="11357" y="4289"/>
                    <a:pt x="11344" y="4328"/>
                  </a:cubicBezTo>
                  <a:cubicBezTo>
                    <a:pt x="11305" y="4432"/>
                    <a:pt x="11266" y="4523"/>
                    <a:pt x="11253" y="4627"/>
                  </a:cubicBezTo>
                  <a:cubicBezTo>
                    <a:pt x="11123" y="5122"/>
                    <a:pt x="11097" y="5655"/>
                    <a:pt x="10850" y="6097"/>
                  </a:cubicBezTo>
                  <a:cubicBezTo>
                    <a:pt x="10785" y="6214"/>
                    <a:pt x="10668" y="6344"/>
                    <a:pt x="10525" y="6344"/>
                  </a:cubicBezTo>
                  <a:cubicBezTo>
                    <a:pt x="10342" y="6344"/>
                    <a:pt x="10238" y="6136"/>
                    <a:pt x="10186" y="5967"/>
                  </a:cubicBezTo>
                  <a:cubicBezTo>
                    <a:pt x="10069" y="5681"/>
                    <a:pt x="9965" y="5382"/>
                    <a:pt x="9861" y="5096"/>
                  </a:cubicBezTo>
                  <a:cubicBezTo>
                    <a:pt x="9822" y="4939"/>
                    <a:pt x="9744" y="4796"/>
                    <a:pt x="9627" y="4692"/>
                  </a:cubicBezTo>
                  <a:cubicBezTo>
                    <a:pt x="9549" y="4640"/>
                    <a:pt x="9471" y="4627"/>
                    <a:pt x="9393" y="4575"/>
                  </a:cubicBezTo>
                  <a:cubicBezTo>
                    <a:pt x="9224" y="4445"/>
                    <a:pt x="9133" y="4237"/>
                    <a:pt x="9133" y="4016"/>
                  </a:cubicBezTo>
                  <a:cubicBezTo>
                    <a:pt x="9133" y="3808"/>
                    <a:pt x="9107" y="3587"/>
                    <a:pt x="9055" y="3378"/>
                  </a:cubicBezTo>
                  <a:cubicBezTo>
                    <a:pt x="9042" y="3274"/>
                    <a:pt x="8964" y="3183"/>
                    <a:pt x="8860" y="3144"/>
                  </a:cubicBezTo>
                  <a:lnTo>
                    <a:pt x="8781" y="3144"/>
                  </a:lnTo>
                  <a:cubicBezTo>
                    <a:pt x="8612" y="3170"/>
                    <a:pt x="8690" y="3456"/>
                    <a:pt x="8677" y="3561"/>
                  </a:cubicBezTo>
                  <a:cubicBezTo>
                    <a:pt x="8638" y="3808"/>
                    <a:pt x="8560" y="4029"/>
                    <a:pt x="8443" y="4250"/>
                  </a:cubicBezTo>
                  <a:cubicBezTo>
                    <a:pt x="8378" y="4419"/>
                    <a:pt x="8261" y="4575"/>
                    <a:pt x="8092" y="4575"/>
                  </a:cubicBezTo>
                  <a:cubicBezTo>
                    <a:pt x="7988" y="4562"/>
                    <a:pt x="7884" y="4497"/>
                    <a:pt x="7832" y="4393"/>
                  </a:cubicBezTo>
                  <a:cubicBezTo>
                    <a:pt x="7793" y="4289"/>
                    <a:pt x="7767" y="4185"/>
                    <a:pt x="7754" y="4081"/>
                  </a:cubicBezTo>
                  <a:cubicBezTo>
                    <a:pt x="7702" y="3613"/>
                    <a:pt x="7585" y="3183"/>
                    <a:pt x="7507" y="2728"/>
                  </a:cubicBezTo>
                  <a:cubicBezTo>
                    <a:pt x="7468" y="2520"/>
                    <a:pt x="7403" y="2364"/>
                    <a:pt x="7273" y="2299"/>
                  </a:cubicBezTo>
                  <a:cubicBezTo>
                    <a:pt x="7273" y="2286"/>
                    <a:pt x="7260" y="2286"/>
                    <a:pt x="7247" y="2286"/>
                  </a:cubicBezTo>
                  <a:cubicBezTo>
                    <a:pt x="7240" y="2279"/>
                    <a:pt x="7237" y="2276"/>
                    <a:pt x="7234" y="2276"/>
                  </a:cubicBezTo>
                  <a:cubicBezTo>
                    <a:pt x="7230" y="2276"/>
                    <a:pt x="7227" y="2279"/>
                    <a:pt x="7221" y="2286"/>
                  </a:cubicBezTo>
                  <a:lnTo>
                    <a:pt x="7168" y="2286"/>
                  </a:lnTo>
                  <a:cubicBezTo>
                    <a:pt x="7064" y="2286"/>
                    <a:pt x="6973" y="2312"/>
                    <a:pt x="6895" y="2364"/>
                  </a:cubicBezTo>
                  <a:cubicBezTo>
                    <a:pt x="6739" y="2481"/>
                    <a:pt x="6570" y="2572"/>
                    <a:pt x="6388" y="2624"/>
                  </a:cubicBezTo>
                  <a:cubicBezTo>
                    <a:pt x="6364" y="2628"/>
                    <a:pt x="6340" y="2630"/>
                    <a:pt x="6317" y="2630"/>
                  </a:cubicBezTo>
                  <a:cubicBezTo>
                    <a:pt x="6023" y="2630"/>
                    <a:pt x="5782" y="2340"/>
                    <a:pt x="5686" y="2039"/>
                  </a:cubicBezTo>
                  <a:cubicBezTo>
                    <a:pt x="5568" y="1726"/>
                    <a:pt x="5568" y="1388"/>
                    <a:pt x="5399" y="1089"/>
                  </a:cubicBezTo>
                  <a:cubicBezTo>
                    <a:pt x="5360" y="1011"/>
                    <a:pt x="5308" y="946"/>
                    <a:pt x="5256" y="868"/>
                  </a:cubicBezTo>
                  <a:lnTo>
                    <a:pt x="5191" y="803"/>
                  </a:lnTo>
                  <a:cubicBezTo>
                    <a:pt x="5178" y="777"/>
                    <a:pt x="5165" y="764"/>
                    <a:pt x="5152" y="751"/>
                  </a:cubicBezTo>
                  <a:lnTo>
                    <a:pt x="5087" y="673"/>
                  </a:lnTo>
                  <a:lnTo>
                    <a:pt x="5048" y="621"/>
                  </a:lnTo>
                  <a:lnTo>
                    <a:pt x="5022" y="582"/>
                  </a:lnTo>
                  <a:cubicBezTo>
                    <a:pt x="4996" y="556"/>
                    <a:pt x="4983" y="530"/>
                    <a:pt x="4957" y="504"/>
                  </a:cubicBezTo>
                  <a:lnTo>
                    <a:pt x="4931" y="452"/>
                  </a:lnTo>
                  <a:lnTo>
                    <a:pt x="4905" y="413"/>
                  </a:lnTo>
                  <a:cubicBezTo>
                    <a:pt x="4853" y="322"/>
                    <a:pt x="4827" y="217"/>
                    <a:pt x="4827" y="113"/>
                  </a:cubicBezTo>
                  <a:cubicBezTo>
                    <a:pt x="4384" y="38"/>
                    <a:pt x="3935" y="0"/>
                    <a:pt x="348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411;p60"/>
            <p:cNvSpPr/>
            <p:nvPr/>
          </p:nvSpPr>
          <p:spPr>
            <a:xfrm>
              <a:off x="801400" y="4138608"/>
              <a:ext cx="24619" cy="16631"/>
            </a:xfrm>
            <a:custGeom>
              <a:avLst/>
              <a:gdLst/>
              <a:ahLst/>
              <a:cxnLst/>
              <a:rect l="l" t="t" r="r" b="b"/>
              <a:pathLst>
                <a:path w="638" h="431" extrusionOk="0">
                  <a:moveTo>
                    <a:pt x="638" y="1"/>
                  </a:moveTo>
                  <a:cubicBezTo>
                    <a:pt x="560" y="1"/>
                    <a:pt x="494" y="1"/>
                    <a:pt x="416" y="14"/>
                  </a:cubicBezTo>
                  <a:cubicBezTo>
                    <a:pt x="221" y="92"/>
                    <a:pt x="65" y="235"/>
                    <a:pt x="0" y="430"/>
                  </a:cubicBezTo>
                  <a:cubicBezTo>
                    <a:pt x="234" y="313"/>
                    <a:pt x="442" y="170"/>
                    <a:pt x="638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412;p60"/>
            <p:cNvSpPr/>
            <p:nvPr/>
          </p:nvSpPr>
          <p:spPr>
            <a:xfrm>
              <a:off x="391782" y="4013465"/>
              <a:ext cx="451281" cy="566928"/>
            </a:xfrm>
            <a:custGeom>
              <a:avLst/>
              <a:gdLst/>
              <a:ahLst/>
              <a:cxnLst/>
              <a:rect l="l" t="t" r="r" b="b"/>
              <a:pathLst>
                <a:path w="11695" h="14692" extrusionOk="0">
                  <a:moveTo>
                    <a:pt x="3013" y="1"/>
                  </a:moveTo>
                  <a:cubicBezTo>
                    <a:pt x="2808" y="1"/>
                    <a:pt x="2601" y="11"/>
                    <a:pt x="2394" y="31"/>
                  </a:cubicBezTo>
                  <a:cubicBezTo>
                    <a:pt x="833" y="213"/>
                    <a:pt x="0" y="2151"/>
                    <a:pt x="924" y="3426"/>
                  </a:cubicBezTo>
                  <a:cubicBezTo>
                    <a:pt x="1210" y="3790"/>
                    <a:pt x="1561" y="4089"/>
                    <a:pt x="1965" y="4297"/>
                  </a:cubicBezTo>
                  <a:cubicBezTo>
                    <a:pt x="1705" y="4753"/>
                    <a:pt x="1496" y="5234"/>
                    <a:pt x="1327" y="5741"/>
                  </a:cubicBezTo>
                  <a:cubicBezTo>
                    <a:pt x="1093" y="6405"/>
                    <a:pt x="898" y="7094"/>
                    <a:pt x="742" y="7784"/>
                  </a:cubicBezTo>
                  <a:cubicBezTo>
                    <a:pt x="508" y="8785"/>
                    <a:pt x="365" y="9800"/>
                    <a:pt x="313" y="10815"/>
                  </a:cubicBezTo>
                  <a:cubicBezTo>
                    <a:pt x="261" y="11322"/>
                    <a:pt x="300" y="11842"/>
                    <a:pt x="404" y="12350"/>
                  </a:cubicBezTo>
                  <a:cubicBezTo>
                    <a:pt x="677" y="13377"/>
                    <a:pt x="1431" y="13898"/>
                    <a:pt x="2277" y="14184"/>
                  </a:cubicBezTo>
                  <a:cubicBezTo>
                    <a:pt x="2576" y="14288"/>
                    <a:pt x="2888" y="14366"/>
                    <a:pt x="3200" y="14431"/>
                  </a:cubicBezTo>
                  <a:cubicBezTo>
                    <a:pt x="3305" y="14457"/>
                    <a:pt x="3396" y="14470"/>
                    <a:pt x="3487" y="14483"/>
                  </a:cubicBezTo>
                  <a:cubicBezTo>
                    <a:pt x="3617" y="14509"/>
                    <a:pt x="3747" y="14522"/>
                    <a:pt x="3890" y="14548"/>
                  </a:cubicBezTo>
                  <a:cubicBezTo>
                    <a:pt x="4111" y="14574"/>
                    <a:pt x="4345" y="14600"/>
                    <a:pt x="4566" y="14626"/>
                  </a:cubicBezTo>
                  <a:cubicBezTo>
                    <a:pt x="4787" y="14639"/>
                    <a:pt x="5009" y="14652"/>
                    <a:pt x="5217" y="14665"/>
                  </a:cubicBezTo>
                  <a:cubicBezTo>
                    <a:pt x="5854" y="14691"/>
                    <a:pt x="6479" y="14691"/>
                    <a:pt x="7116" y="14691"/>
                  </a:cubicBezTo>
                  <a:cubicBezTo>
                    <a:pt x="7779" y="14678"/>
                    <a:pt x="8456" y="14600"/>
                    <a:pt x="9106" y="14457"/>
                  </a:cubicBezTo>
                  <a:cubicBezTo>
                    <a:pt x="9314" y="14405"/>
                    <a:pt x="9548" y="14366"/>
                    <a:pt x="9796" y="14314"/>
                  </a:cubicBezTo>
                  <a:cubicBezTo>
                    <a:pt x="10329" y="14210"/>
                    <a:pt x="10875" y="14054"/>
                    <a:pt x="11266" y="13663"/>
                  </a:cubicBezTo>
                  <a:cubicBezTo>
                    <a:pt x="11461" y="13416"/>
                    <a:pt x="11591" y="13130"/>
                    <a:pt x="11617" y="12818"/>
                  </a:cubicBezTo>
                  <a:cubicBezTo>
                    <a:pt x="11630" y="12727"/>
                    <a:pt x="11643" y="12636"/>
                    <a:pt x="11656" y="12545"/>
                  </a:cubicBezTo>
                  <a:cubicBezTo>
                    <a:pt x="11695" y="11959"/>
                    <a:pt x="11682" y="11374"/>
                    <a:pt x="11630" y="10789"/>
                  </a:cubicBezTo>
                  <a:cubicBezTo>
                    <a:pt x="11578" y="9735"/>
                    <a:pt x="11448" y="8681"/>
                    <a:pt x="11279" y="7641"/>
                  </a:cubicBezTo>
                  <a:cubicBezTo>
                    <a:pt x="11253" y="7510"/>
                    <a:pt x="11240" y="7406"/>
                    <a:pt x="11214" y="7289"/>
                  </a:cubicBezTo>
                  <a:cubicBezTo>
                    <a:pt x="11044" y="6353"/>
                    <a:pt x="10797" y="5442"/>
                    <a:pt x="10589" y="4506"/>
                  </a:cubicBezTo>
                  <a:cubicBezTo>
                    <a:pt x="10550" y="4349"/>
                    <a:pt x="10511" y="4206"/>
                    <a:pt x="10485" y="4037"/>
                  </a:cubicBezTo>
                  <a:cubicBezTo>
                    <a:pt x="10355" y="4545"/>
                    <a:pt x="10329" y="5065"/>
                    <a:pt x="10095" y="5507"/>
                  </a:cubicBezTo>
                  <a:cubicBezTo>
                    <a:pt x="10017" y="5637"/>
                    <a:pt x="9913" y="5754"/>
                    <a:pt x="9770" y="5754"/>
                  </a:cubicBezTo>
                  <a:cubicBezTo>
                    <a:pt x="9587" y="5754"/>
                    <a:pt x="9483" y="5546"/>
                    <a:pt x="9418" y="5390"/>
                  </a:cubicBezTo>
                  <a:cubicBezTo>
                    <a:pt x="9314" y="5091"/>
                    <a:pt x="9210" y="4805"/>
                    <a:pt x="9106" y="4506"/>
                  </a:cubicBezTo>
                  <a:cubicBezTo>
                    <a:pt x="9067" y="4349"/>
                    <a:pt x="8976" y="4219"/>
                    <a:pt x="8859" y="4102"/>
                  </a:cubicBezTo>
                  <a:cubicBezTo>
                    <a:pt x="8794" y="4063"/>
                    <a:pt x="8703" y="4037"/>
                    <a:pt x="8638" y="3985"/>
                  </a:cubicBezTo>
                  <a:cubicBezTo>
                    <a:pt x="8469" y="3855"/>
                    <a:pt x="8365" y="3647"/>
                    <a:pt x="8365" y="3439"/>
                  </a:cubicBezTo>
                  <a:cubicBezTo>
                    <a:pt x="8365" y="3218"/>
                    <a:pt x="8352" y="3010"/>
                    <a:pt x="8300" y="2801"/>
                  </a:cubicBezTo>
                  <a:cubicBezTo>
                    <a:pt x="8274" y="2684"/>
                    <a:pt x="8196" y="2593"/>
                    <a:pt x="8092" y="2567"/>
                  </a:cubicBezTo>
                  <a:cubicBezTo>
                    <a:pt x="8085" y="2561"/>
                    <a:pt x="8075" y="2558"/>
                    <a:pt x="8066" y="2558"/>
                  </a:cubicBezTo>
                  <a:cubicBezTo>
                    <a:pt x="8056" y="2558"/>
                    <a:pt x="8046" y="2561"/>
                    <a:pt x="8040" y="2567"/>
                  </a:cubicBezTo>
                  <a:lnTo>
                    <a:pt x="8027" y="2567"/>
                  </a:lnTo>
                  <a:cubicBezTo>
                    <a:pt x="7857" y="2580"/>
                    <a:pt x="7935" y="2867"/>
                    <a:pt x="7922" y="2984"/>
                  </a:cubicBezTo>
                  <a:cubicBezTo>
                    <a:pt x="7883" y="3218"/>
                    <a:pt x="7805" y="3452"/>
                    <a:pt x="7688" y="3660"/>
                  </a:cubicBezTo>
                  <a:cubicBezTo>
                    <a:pt x="7610" y="3829"/>
                    <a:pt x="7493" y="3985"/>
                    <a:pt x="7337" y="3985"/>
                  </a:cubicBezTo>
                  <a:cubicBezTo>
                    <a:pt x="7220" y="3972"/>
                    <a:pt x="7129" y="3907"/>
                    <a:pt x="7077" y="3816"/>
                  </a:cubicBezTo>
                  <a:cubicBezTo>
                    <a:pt x="7025" y="3712"/>
                    <a:pt x="6999" y="3608"/>
                    <a:pt x="6999" y="3491"/>
                  </a:cubicBezTo>
                  <a:cubicBezTo>
                    <a:pt x="6934" y="3036"/>
                    <a:pt x="6830" y="2593"/>
                    <a:pt x="6739" y="2138"/>
                  </a:cubicBezTo>
                  <a:cubicBezTo>
                    <a:pt x="6700" y="1943"/>
                    <a:pt x="6635" y="1774"/>
                    <a:pt x="6518" y="1709"/>
                  </a:cubicBezTo>
                  <a:cubicBezTo>
                    <a:pt x="6505" y="1709"/>
                    <a:pt x="6492" y="1696"/>
                    <a:pt x="6479" y="1696"/>
                  </a:cubicBezTo>
                  <a:lnTo>
                    <a:pt x="6400" y="1696"/>
                  </a:lnTo>
                  <a:cubicBezTo>
                    <a:pt x="6309" y="1696"/>
                    <a:pt x="6205" y="1722"/>
                    <a:pt x="6127" y="1787"/>
                  </a:cubicBezTo>
                  <a:cubicBezTo>
                    <a:pt x="5984" y="1891"/>
                    <a:pt x="5815" y="1982"/>
                    <a:pt x="5633" y="2034"/>
                  </a:cubicBezTo>
                  <a:cubicBezTo>
                    <a:pt x="5608" y="2038"/>
                    <a:pt x="5583" y="2040"/>
                    <a:pt x="5559" y="2040"/>
                  </a:cubicBezTo>
                  <a:cubicBezTo>
                    <a:pt x="5255" y="2040"/>
                    <a:pt x="5014" y="1751"/>
                    <a:pt x="4918" y="1462"/>
                  </a:cubicBezTo>
                  <a:cubicBezTo>
                    <a:pt x="4813" y="1149"/>
                    <a:pt x="4800" y="798"/>
                    <a:pt x="4644" y="512"/>
                  </a:cubicBezTo>
                  <a:cubicBezTo>
                    <a:pt x="4605" y="434"/>
                    <a:pt x="4553" y="356"/>
                    <a:pt x="4488" y="291"/>
                  </a:cubicBezTo>
                  <a:lnTo>
                    <a:pt x="4436" y="213"/>
                  </a:lnTo>
                  <a:cubicBezTo>
                    <a:pt x="4423" y="200"/>
                    <a:pt x="4410" y="174"/>
                    <a:pt x="4397" y="161"/>
                  </a:cubicBezTo>
                  <a:cubicBezTo>
                    <a:pt x="3937" y="53"/>
                    <a:pt x="3477" y="1"/>
                    <a:pt x="3013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2413;p60"/>
            <p:cNvSpPr/>
            <p:nvPr/>
          </p:nvSpPr>
          <p:spPr>
            <a:xfrm>
              <a:off x="883208" y="4037737"/>
              <a:ext cx="1543" cy="3550"/>
            </a:xfrm>
            <a:custGeom>
              <a:avLst/>
              <a:gdLst/>
              <a:ahLst/>
              <a:cxnLst/>
              <a:rect l="l" t="t" r="r" b="b"/>
              <a:pathLst>
                <a:path w="40" h="92" extrusionOk="0">
                  <a:moveTo>
                    <a:pt x="0" y="0"/>
                  </a:moveTo>
                  <a:lnTo>
                    <a:pt x="0" y="78"/>
                  </a:lnTo>
                  <a:lnTo>
                    <a:pt x="40" y="91"/>
                  </a:lnTo>
                  <a:lnTo>
                    <a:pt x="40" y="78"/>
                  </a:lnTo>
                  <a:lnTo>
                    <a:pt x="2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2414;p60"/>
            <p:cNvSpPr/>
            <p:nvPr/>
          </p:nvSpPr>
          <p:spPr>
            <a:xfrm>
              <a:off x="886719" y="4047770"/>
              <a:ext cx="540" cy="4052"/>
            </a:xfrm>
            <a:custGeom>
              <a:avLst/>
              <a:gdLst/>
              <a:ahLst/>
              <a:cxnLst/>
              <a:rect l="l" t="t" r="r" b="b"/>
              <a:pathLst>
                <a:path w="14" h="105" extrusionOk="0">
                  <a:moveTo>
                    <a:pt x="1" y="0"/>
                  </a:moveTo>
                  <a:cubicBezTo>
                    <a:pt x="1" y="10"/>
                    <a:pt x="1" y="26"/>
                    <a:pt x="6" y="39"/>
                  </a:cubicBezTo>
                  <a:lnTo>
                    <a:pt x="6" y="39"/>
                  </a:lnTo>
                  <a:cubicBezTo>
                    <a:pt x="3" y="25"/>
                    <a:pt x="1" y="11"/>
                    <a:pt x="1" y="0"/>
                  </a:cubicBezTo>
                  <a:close/>
                  <a:moveTo>
                    <a:pt x="6" y="39"/>
                  </a:moveTo>
                  <a:cubicBezTo>
                    <a:pt x="9" y="59"/>
                    <a:pt x="14" y="82"/>
                    <a:pt x="14" y="104"/>
                  </a:cubicBezTo>
                  <a:cubicBezTo>
                    <a:pt x="14" y="94"/>
                    <a:pt x="14" y="86"/>
                    <a:pt x="14" y="78"/>
                  </a:cubicBezTo>
                  <a:cubicBezTo>
                    <a:pt x="14" y="65"/>
                    <a:pt x="14" y="65"/>
                    <a:pt x="14" y="52"/>
                  </a:cubicBezTo>
                  <a:cubicBezTo>
                    <a:pt x="10" y="49"/>
                    <a:pt x="7" y="44"/>
                    <a:pt x="6" y="39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415;p60"/>
            <p:cNvSpPr/>
            <p:nvPr/>
          </p:nvSpPr>
          <p:spPr>
            <a:xfrm>
              <a:off x="700491" y="4113024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416;p60"/>
            <p:cNvSpPr/>
            <p:nvPr/>
          </p:nvSpPr>
          <p:spPr>
            <a:xfrm>
              <a:off x="883208" y="4037236"/>
              <a:ext cx="1042" cy="3550"/>
            </a:xfrm>
            <a:custGeom>
              <a:avLst/>
              <a:gdLst/>
              <a:ahLst/>
              <a:cxnLst/>
              <a:rect l="l" t="t" r="r" b="b"/>
              <a:pathLst>
                <a:path w="27" h="92" extrusionOk="0">
                  <a:moveTo>
                    <a:pt x="0" y="0"/>
                  </a:moveTo>
                  <a:lnTo>
                    <a:pt x="0" y="91"/>
                  </a:lnTo>
                  <a:lnTo>
                    <a:pt x="27" y="91"/>
                  </a:lnTo>
                  <a:cubicBezTo>
                    <a:pt x="27" y="91"/>
                    <a:pt x="27" y="91"/>
                    <a:pt x="14" y="78"/>
                  </a:cubicBezTo>
                  <a:cubicBezTo>
                    <a:pt x="14" y="65"/>
                    <a:pt x="14" y="52"/>
                    <a:pt x="14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417;p60"/>
            <p:cNvSpPr/>
            <p:nvPr/>
          </p:nvSpPr>
          <p:spPr>
            <a:xfrm>
              <a:off x="560955" y="4020141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418;p60"/>
            <p:cNvSpPr/>
            <p:nvPr/>
          </p:nvSpPr>
          <p:spPr>
            <a:xfrm>
              <a:off x="565469" y="4572228"/>
              <a:ext cx="158556" cy="69265"/>
            </a:xfrm>
            <a:custGeom>
              <a:avLst/>
              <a:gdLst/>
              <a:ahLst/>
              <a:cxnLst/>
              <a:rect l="l" t="t" r="r" b="b"/>
              <a:pathLst>
                <a:path w="4109" h="1795" extrusionOk="0">
                  <a:moveTo>
                    <a:pt x="269" y="1"/>
                  </a:moveTo>
                  <a:cubicBezTo>
                    <a:pt x="178" y="1"/>
                    <a:pt x="89" y="54"/>
                    <a:pt x="52" y="146"/>
                  </a:cubicBezTo>
                  <a:cubicBezTo>
                    <a:pt x="0" y="263"/>
                    <a:pt x="39" y="406"/>
                    <a:pt x="169" y="471"/>
                  </a:cubicBezTo>
                  <a:cubicBezTo>
                    <a:pt x="1223" y="965"/>
                    <a:pt x="2303" y="1408"/>
                    <a:pt x="3408" y="1785"/>
                  </a:cubicBezTo>
                  <a:lnTo>
                    <a:pt x="3460" y="1785"/>
                  </a:lnTo>
                  <a:cubicBezTo>
                    <a:pt x="3486" y="1792"/>
                    <a:pt x="3512" y="1795"/>
                    <a:pt x="3538" y="1795"/>
                  </a:cubicBezTo>
                  <a:cubicBezTo>
                    <a:pt x="3615" y="1795"/>
                    <a:pt x="3688" y="1765"/>
                    <a:pt x="3747" y="1707"/>
                  </a:cubicBezTo>
                  <a:cubicBezTo>
                    <a:pt x="3929" y="1473"/>
                    <a:pt x="4046" y="1187"/>
                    <a:pt x="4085" y="900"/>
                  </a:cubicBezTo>
                  <a:cubicBezTo>
                    <a:pt x="4098" y="848"/>
                    <a:pt x="4098" y="809"/>
                    <a:pt x="4098" y="757"/>
                  </a:cubicBezTo>
                  <a:cubicBezTo>
                    <a:pt x="4108" y="570"/>
                    <a:pt x="4052" y="332"/>
                    <a:pt x="3882" y="332"/>
                  </a:cubicBezTo>
                  <a:cubicBezTo>
                    <a:pt x="3840" y="332"/>
                    <a:pt x="3790" y="347"/>
                    <a:pt x="3734" y="380"/>
                  </a:cubicBezTo>
                  <a:cubicBezTo>
                    <a:pt x="3512" y="523"/>
                    <a:pt x="3330" y="731"/>
                    <a:pt x="3252" y="992"/>
                  </a:cubicBezTo>
                  <a:cubicBezTo>
                    <a:pt x="3226" y="1057"/>
                    <a:pt x="3200" y="1122"/>
                    <a:pt x="3187" y="1200"/>
                  </a:cubicBezTo>
                  <a:cubicBezTo>
                    <a:pt x="2238" y="861"/>
                    <a:pt x="1288" y="471"/>
                    <a:pt x="378" y="29"/>
                  </a:cubicBezTo>
                  <a:cubicBezTo>
                    <a:pt x="343" y="10"/>
                    <a:pt x="306" y="1"/>
                    <a:pt x="269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419;p60"/>
            <p:cNvSpPr/>
            <p:nvPr/>
          </p:nvSpPr>
          <p:spPr>
            <a:xfrm>
              <a:off x="736185" y="4556407"/>
              <a:ext cx="174647" cy="77677"/>
            </a:xfrm>
            <a:custGeom>
              <a:avLst/>
              <a:gdLst/>
              <a:ahLst/>
              <a:cxnLst/>
              <a:rect l="l" t="t" r="r" b="b"/>
              <a:pathLst>
                <a:path w="4526" h="2013" extrusionOk="0">
                  <a:moveTo>
                    <a:pt x="351" y="1"/>
                  </a:moveTo>
                  <a:cubicBezTo>
                    <a:pt x="135" y="1"/>
                    <a:pt x="1" y="336"/>
                    <a:pt x="259" y="465"/>
                  </a:cubicBezTo>
                  <a:cubicBezTo>
                    <a:pt x="1378" y="1102"/>
                    <a:pt x="2562" y="1597"/>
                    <a:pt x="3797" y="1974"/>
                  </a:cubicBezTo>
                  <a:cubicBezTo>
                    <a:pt x="3850" y="2000"/>
                    <a:pt x="3889" y="2013"/>
                    <a:pt x="3941" y="2013"/>
                  </a:cubicBezTo>
                  <a:lnTo>
                    <a:pt x="3954" y="2013"/>
                  </a:lnTo>
                  <a:cubicBezTo>
                    <a:pt x="4032" y="2013"/>
                    <a:pt x="4110" y="1974"/>
                    <a:pt x="4162" y="1922"/>
                  </a:cubicBezTo>
                  <a:cubicBezTo>
                    <a:pt x="4357" y="1688"/>
                    <a:pt x="4474" y="1402"/>
                    <a:pt x="4513" y="1102"/>
                  </a:cubicBezTo>
                  <a:cubicBezTo>
                    <a:pt x="4526" y="1063"/>
                    <a:pt x="4526" y="1024"/>
                    <a:pt x="4526" y="972"/>
                  </a:cubicBezTo>
                  <a:cubicBezTo>
                    <a:pt x="4526" y="782"/>
                    <a:pt x="4466" y="540"/>
                    <a:pt x="4290" y="540"/>
                  </a:cubicBezTo>
                  <a:cubicBezTo>
                    <a:pt x="4249" y="540"/>
                    <a:pt x="4202" y="553"/>
                    <a:pt x="4149" y="582"/>
                  </a:cubicBezTo>
                  <a:cubicBezTo>
                    <a:pt x="3928" y="725"/>
                    <a:pt x="3745" y="946"/>
                    <a:pt x="3667" y="1193"/>
                  </a:cubicBezTo>
                  <a:cubicBezTo>
                    <a:pt x="3628" y="1271"/>
                    <a:pt x="3615" y="1336"/>
                    <a:pt x="3602" y="1402"/>
                  </a:cubicBezTo>
                  <a:cubicBezTo>
                    <a:pt x="2523" y="1063"/>
                    <a:pt x="1482" y="595"/>
                    <a:pt x="493" y="49"/>
                  </a:cubicBezTo>
                  <a:cubicBezTo>
                    <a:pt x="444" y="15"/>
                    <a:pt x="396" y="1"/>
                    <a:pt x="351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2420;p60"/>
            <p:cNvSpPr/>
            <p:nvPr/>
          </p:nvSpPr>
          <p:spPr>
            <a:xfrm>
              <a:off x="511407" y="4461980"/>
              <a:ext cx="103299" cy="115377"/>
            </a:xfrm>
            <a:custGeom>
              <a:avLst/>
              <a:gdLst/>
              <a:ahLst/>
              <a:cxnLst/>
              <a:rect l="l" t="t" r="r" b="b"/>
              <a:pathLst>
                <a:path w="2677" h="2990" extrusionOk="0">
                  <a:moveTo>
                    <a:pt x="2390" y="1"/>
                  </a:moveTo>
                  <a:cubicBezTo>
                    <a:pt x="2263" y="1"/>
                    <a:pt x="2136" y="89"/>
                    <a:pt x="2143" y="258"/>
                  </a:cubicBezTo>
                  <a:cubicBezTo>
                    <a:pt x="2169" y="1065"/>
                    <a:pt x="1779" y="1819"/>
                    <a:pt x="1102" y="2261"/>
                  </a:cubicBezTo>
                  <a:cubicBezTo>
                    <a:pt x="868" y="2405"/>
                    <a:pt x="608" y="2496"/>
                    <a:pt x="335" y="2496"/>
                  </a:cubicBezTo>
                  <a:cubicBezTo>
                    <a:pt x="330" y="2495"/>
                    <a:pt x="326" y="2495"/>
                    <a:pt x="322" y="2495"/>
                  </a:cubicBezTo>
                  <a:cubicBezTo>
                    <a:pt x="9" y="2495"/>
                    <a:pt x="1" y="2977"/>
                    <a:pt x="322" y="2990"/>
                  </a:cubicBezTo>
                  <a:lnTo>
                    <a:pt x="361" y="2990"/>
                  </a:lnTo>
                  <a:cubicBezTo>
                    <a:pt x="712" y="2977"/>
                    <a:pt x="1063" y="2873"/>
                    <a:pt x="1362" y="2678"/>
                  </a:cubicBezTo>
                  <a:cubicBezTo>
                    <a:pt x="2195" y="2144"/>
                    <a:pt x="2676" y="1221"/>
                    <a:pt x="2637" y="232"/>
                  </a:cubicBezTo>
                  <a:cubicBezTo>
                    <a:pt x="2625" y="76"/>
                    <a:pt x="2507" y="1"/>
                    <a:pt x="239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2421;p60"/>
            <p:cNvSpPr/>
            <p:nvPr/>
          </p:nvSpPr>
          <p:spPr>
            <a:xfrm>
              <a:off x="707012" y="4445928"/>
              <a:ext cx="87401" cy="112868"/>
            </a:xfrm>
            <a:custGeom>
              <a:avLst/>
              <a:gdLst/>
              <a:ahLst/>
              <a:cxnLst/>
              <a:rect l="l" t="t" r="r" b="b"/>
              <a:pathLst>
                <a:path w="2265" h="2925" extrusionOk="0">
                  <a:moveTo>
                    <a:pt x="308" y="1"/>
                  </a:moveTo>
                  <a:cubicBezTo>
                    <a:pt x="189" y="1"/>
                    <a:pt x="72" y="76"/>
                    <a:pt x="66" y="232"/>
                  </a:cubicBezTo>
                  <a:cubicBezTo>
                    <a:pt x="1" y="830"/>
                    <a:pt x="118" y="1429"/>
                    <a:pt x="391" y="1962"/>
                  </a:cubicBezTo>
                  <a:cubicBezTo>
                    <a:pt x="690" y="2521"/>
                    <a:pt x="1275" y="2886"/>
                    <a:pt x="1913" y="2925"/>
                  </a:cubicBezTo>
                  <a:lnTo>
                    <a:pt x="1939" y="2925"/>
                  </a:lnTo>
                  <a:cubicBezTo>
                    <a:pt x="2264" y="2925"/>
                    <a:pt x="2264" y="2443"/>
                    <a:pt x="1939" y="2443"/>
                  </a:cubicBezTo>
                  <a:lnTo>
                    <a:pt x="1926" y="2443"/>
                  </a:lnTo>
                  <a:cubicBezTo>
                    <a:pt x="1458" y="2417"/>
                    <a:pt x="1041" y="2144"/>
                    <a:pt x="820" y="1728"/>
                  </a:cubicBezTo>
                  <a:cubicBezTo>
                    <a:pt x="599" y="1273"/>
                    <a:pt x="495" y="765"/>
                    <a:pt x="560" y="258"/>
                  </a:cubicBezTo>
                  <a:cubicBezTo>
                    <a:pt x="567" y="89"/>
                    <a:pt x="436" y="1"/>
                    <a:pt x="308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2422;p60"/>
            <p:cNvSpPr/>
            <p:nvPr/>
          </p:nvSpPr>
          <p:spPr>
            <a:xfrm>
              <a:off x="586539" y="4413166"/>
              <a:ext cx="113486" cy="59193"/>
            </a:xfrm>
            <a:custGeom>
              <a:avLst/>
              <a:gdLst/>
              <a:ahLst/>
              <a:cxnLst/>
              <a:rect l="l" t="t" r="r" b="b"/>
              <a:pathLst>
                <a:path w="2941" h="1534" extrusionOk="0">
                  <a:moveTo>
                    <a:pt x="1810" y="0"/>
                  </a:moveTo>
                  <a:cubicBezTo>
                    <a:pt x="1040" y="0"/>
                    <a:pt x="163" y="11"/>
                    <a:pt x="27" y="27"/>
                  </a:cubicBezTo>
                  <a:lnTo>
                    <a:pt x="14" y="27"/>
                  </a:lnTo>
                  <a:lnTo>
                    <a:pt x="14" y="53"/>
                  </a:lnTo>
                  <a:cubicBezTo>
                    <a:pt x="1" y="639"/>
                    <a:pt x="300" y="1198"/>
                    <a:pt x="872" y="1406"/>
                  </a:cubicBezTo>
                  <a:cubicBezTo>
                    <a:pt x="1015" y="1458"/>
                    <a:pt x="1158" y="1484"/>
                    <a:pt x="1314" y="1510"/>
                  </a:cubicBezTo>
                  <a:cubicBezTo>
                    <a:pt x="1398" y="1526"/>
                    <a:pt x="1481" y="1534"/>
                    <a:pt x="1564" y="1534"/>
                  </a:cubicBezTo>
                  <a:cubicBezTo>
                    <a:pt x="2089" y="1534"/>
                    <a:pt x="2582" y="1222"/>
                    <a:pt x="2784" y="717"/>
                  </a:cubicBezTo>
                  <a:cubicBezTo>
                    <a:pt x="2875" y="509"/>
                    <a:pt x="2927" y="300"/>
                    <a:pt x="2940" y="79"/>
                  </a:cubicBezTo>
                  <a:cubicBezTo>
                    <a:pt x="2940" y="36"/>
                    <a:pt x="2940" y="11"/>
                    <a:pt x="2926" y="11"/>
                  </a:cubicBezTo>
                  <a:cubicBezTo>
                    <a:pt x="2923" y="11"/>
                    <a:pt x="2919" y="12"/>
                    <a:pt x="2914" y="14"/>
                  </a:cubicBezTo>
                  <a:cubicBezTo>
                    <a:pt x="2721" y="4"/>
                    <a:pt x="2286" y="0"/>
                    <a:pt x="181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2423;p60"/>
            <p:cNvSpPr/>
            <p:nvPr/>
          </p:nvSpPr>
          <p:spPr>
            <a:xfrm>
              <a:off x="519279" y="4349456"/>
              <a:ext cx="21107" cy="54756"/>
            </a:xfrm>
            <a:custGeom>
              <a:avLst/>
              <a:gdLst/>
              <a:ahLst/>
              <a:cxnLst/>
              <a:rect l="l" t="t" r="r" b="b"/>
              <a:pathLst>
                <a:path w="547" h="1419" extrusionOk="0">
                  <a:moveTo>
                    <a:pt x="313" y="0"/>
                  </a:moveTo>
                  <a:cubicBezTo>
                    <a:pt x="287" y="0"/>
                    <a:pt x="248" y="0"/>
                    <a:pt x="222" y="26"/>
                  </a:cubicBezTo>
                  <a:cubicBezTo>
                    <a:pt x="66" y="117"/>
                    <a:pt x="40" y="599"/>
                    <a:pt x="27" y="703"/>
                  </a:cubicBezTo>
                  <a:cubicBezTo>
                    <a:pt x="27" y="794"/>
                    <a:pt x="1" y="1275"/>
                    <a:pt x="144" y="1392"/>
                  </a:cubicBezTo>
                  <a:cubicBezTo>
                    <a:pt x="170" y="1405"/>
                    <a:pt x="196" y="1418"/>
                    <a:pt x="222" y="1418"/>
                  </a:cubicBezTo>
                  <a:cubicBezTo>
                    <a:pt x="313" y="1418"/>
                    <a:pt x="469" y="1327"/>
                    <a:pt x="508" y="716"/>
                  </a:cubicBezTo>
                  <a:cubicBezTo>
                    <a:pt x="547" y="104"/>
                    <a:pt x="404" y="0"/>
                    <a:pt x="31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2424;p60"/>
            <p:cNvSpPr/>
            <p:nvPr/>
          </p:nvSpPr>
          <p:spPr>
            <a:xfrm>
              <a:off x="758219" y="4356981"/>
              <a:ext cx="19101" cy="51437"/>
            </a:xfrm>
            <a:custGeom>
              <a:avLst/>
              <a:gdLst/>
              <a:ahLst/>
              <a:cxnLst/>
              <a:rect l="l" t="t" r="r" b="b"/>
              <a:pathLst>
                <a:path w="495" h="1333" extrusionOk="0">
                  <a:moveTo>
                    <a:pt x="235" y="0"/>
                  </a:moveTo>
                  <a:cubicBezTo>
                    <a:pt x="170" y="0"/>
                    <a:pt x="0" y="78"/>
                    <a:pt x="13" y="664"/>
                  </a:cubicBezTo>
                  <a:cubicBezTo>
                    <a:pt x="13" y="1262"/>
                    <a:pt x="183" y="1327"/>
                    <a:pt x="261" y="1327"/>
                  </a:cubicBezTo>
                  <a:cubicBezTo>
                    <a:pt x="268" y="1331"/>
                    <a:pt x="275" y="1332"/>
                    <a:pt x="284" y="1332"/>
                  </a:cubicBezTo>
                  <a:cubicBezTo>
                    <a:pt x="307" y="1332"/>
                    <a:pt x="333" y="1320"/>
                    <a:pt x="352" y="1301"/>
                  </a:cubicBezTo>
                  <a:cubicBezTo>
                    <a:pt x="495" y="1197"/>
                    <a:pt x="495" y="755"/>
                    <a:pt x="495" y="664"/>
                  </a:cubicBezTo>
                  <a:cubicBezTo>
                    <a:pt x="495" y="573"/>
                    <a:pt x="482" y="130"/>
                    <a:pt x="326" y="26"/>
                  </a:cubicBezTo>
                  <a:cubicBezTo>
                    <a:pt x="300" y="13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2425;p60"/>
            <p:cNvSpPr/>
            <p:nvPr/>
          </p:nvSpPr>
          <p:spPr>
            <a:xfrm>
              <a:off x="951972" y="4355476"/>
              <a:ext cx="18098" cy="45225"/>
            </a:xfrm>
            <a:custGeom>
              <a:avLst/>
              <a:gdLst/>
              <a:ahLst/>
              <a:cxnLst/>
              <a:rect l="l" t="t" r="r" b="b"/>
              <a:pathLst>
                <a:path w="469" h="1172" extrusionOk="0">
                  <a:moveTo>
                    <a:pt x="261" y="0"/>
                  </a:moveTo>
                  <a:cubicBezTo>
                    <a:pt x="235" y="0"/>
                    <a:pt x="209" y="0"/>
                    <a:pt x="183" y="13"/>
                  </a:cubicBezTo>
                  <a:cubicBezTo>
                    <a:pt x="40" y="104"/>
                    <a:pt x="14" y="508"/>
                    <a:pt x="14" y="586"/>
                  </a:cubicBezTo>
                  <a:cubicBezTo>
                    <a:pt x="14" y="651"/>
                    <a:pt x="1" y="1054"/>
                    <a:pt x="118" y="1145"/>
                  </a:cubicBezTo>
                  <a:cubicBezTo>
                    <a:pt x="131" y="1171"/>
                    <a:pt x="170" y="1171"/>
                    <a:pt x="196" y="1171"/>
                  </a:cubicBezTo>
                  <a:cubicBezTo>
                    <a:pt x="274" y="1171"/>
                    <a:pt x="404" y="1093"/>
                    <a:pt x="430" y="599"/>
                  </a:cubicBezTo>
                  <a:cubicBezTo>
                    <a:pt x="469" y="91"/>
                    <a:pt x="339" y="0"/>
                    <a:pt x="2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2426;p60"/>
            <p:cNvSpPr/>
            <p:nvPr/>
          </p:nvSpPr>
          <p:spPr>
            <a:xfrm>
              <a:off x="1122148" y="4357482"/>
              <a:ext cx="16593" cy="42716"/>
            </a:xfrm>
            <a:custGeom>
              <a:avLst/>
              <a:gdLst/>
              <a:ahLst/>
              <a:cxnLst/>
              <a:rect l="l" t="t" r="r" b="b"/>
              <a:pathLst>
                <a:path w="430" h="1107" extrusionOk="0">
                  <a:moveTo>
                    <a:pt x="209" y="0"/>
                  </a:moveTo>
                  <a:cubicBezTo>
                    <a:pt x="144" y="0"/>
                    <a:pt x="0" y="65"/>
                    <a:pt x="13" y="560"/>
                  </a:cubicBezTo>
                  <a:cubicBezTo>
                    <a:pt x="13" y="1054"/>
                    <a:pt x="170" y="1106"/>
                    <a:pt x="222" y="1106"/>
                  </a:cubicBezTo>
                  <a:cubicBezTo>
                    <a:pt x="248" y="1106"/>
                    <a:pt x="274" y="1093"/>
                    <a:pt x="300" y="1080"/>
                  </a:cubicBezTo>
                  <a:cubicBezTo>
                    <a:pt x="430" y="989"/>
                    <a:pt x="430" y="625"/>
                    <a:pt x="430" y="560"/>
                  </a:cubicBezTo>
                  <a:cubicBezTo>
                    <a:pt x="430" y="482"/>
                    <a:pt x="417" y="117"/>
                    <a:pt x="287" y="26"/>
                  </a:cubicBezTo>
                  <a:cubicBezTo>
                    <a:pt x="261" y="13"/>
                    <a:pt x="235" y="0"/>
                    <a:pt x="209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" name="Google Shape;2195;p60"/>
          <p:cNvGrpSpPr/>
          <p:nvPr/>
        </p:nvGrpSpPr>
        <p:grpSpPr>
          <a:xfrm>
            <a:off x="10852314" y="5655571"/>
            <a:ext cx="940476" cy="812396"/>
            <a:chOff x="1683843" y="3752606"/>
            <a:chExt cx="1277048" cy="961316"/>
          </a:xfrm>
        </p:grpSpPr>
        <p:sp>
          <p:nvSpPr>
            <p:cNvPr id="82" name="Google Shape;2196;p60"/>
            <p:cNvSpPr/>
            <p:nvPr/>
          </p:nvSpPr>
          <p:spPr>
            <a:xfrm>
              <a:off x="2426750" y="4057803"/>
              <a:ext cx="480414" cy="545666"/>
            </a:xfrm>
            <a:custGeom>
              <a:avLst/>
              <a:gdLst/>
              <a:ahLst/>
              <a:cxnLst/>
              <a:rect l="l" t="t" r="r" b="b"/>
              <a:pathLst>
                <a:path w="12450" h="14141" extrusionOk="0">
                  <a:moveTo>
                    <a:pt x="508" y="7025"/>
                  </a:moveTo>
                  <a:cubicBezTo>
                    <a:pt x="521" y="6882"/>
                    <a:pt x="521" y="6739"/>
                    <a:pt x="495" y="6596"/>
                  </a:cubicBezTo>
                  <a:cubicBezTo>
                    <a:pt x="404" y="5594"/>
                    <a:pt x="365" y="4592"/>
                    <a:pt x="300" y="3591"/>
                  </a:cubicBezTo>
                  <a:cubicBezTo>
                    <a:pt x="235" y="2550"/>
                    <a:pt x="157" y="1509"/>
                    <a:pt x="27" y="469"/>
                  </a:cubicBezTo>
                  <a:cubicBezTo>
                    <a:pt x="1" y="339"/>
                    <a:pt x="14" y="196"/>
                    <a:pt x="66" y="65"/>
                  </a:cubicBezTo>
                  <a:cubicBezTo>
                    <a:pt x="170" y="0"/>
                    <a:pt x="222" y="65"/>
                    <a:pt x="287" y="117"/>
                  </a:cubicBezTo>
                  <a:cubicBezTo>
                    <a:pt x="664" y="573"/>
                    <a:pt x="1120" y="963"/>
                    <a:pt x="1614" y="1262"/>
                  </a:cubicBezTo>
                  <a:cubicBezTo>
                    <a:pt x="1731" y="1327"/>
                    <a:pt x="1835" y="1392"/>
                    <a:pt x="1952" y="1444"/>
                  </a:cubicBezTo>
                  <a:cubicBezTo>
                    <a:pt x="2394" y="1678"/>
                    <a:pt x="2863" y="1874"/>
                    <a:pt x="3331" y="2043"/>
                  </a:cubicBezTo>
                  <a:cubicBezTo>
                    <a:pt x="3695" y="2173"/>
                    <a:pt x="4059" y="2290"/>
                    <a:pt x="4437" y="2381"/>
                  </a:cubicBezTo>
                  <a:cubicBezTo>
                    <a:pt x="4684" y="2433"/>
                    <a:pt x="4931" y="2485"/>
                    <a:pt x="5165" y="2524"/>
                  </a:cubicBezTo>
                  <a:cubicBezTo>
                    <a:pt x="5972" y="2667"/>
                    <a:pt x="6804" y="2654"/>
                    <a:pt x="7598" y="2485"/>
                  </a:cubicBezTo>
                  <a:cubicBezTo>
                    <a:pt x="7897" y="2433"/>
                    <a:pt x="8196" y="2355"/>
                    <a:pt x="8495" y="2277"/>
                  </a:cubicBezTo>
                  <a:cubicBezTo>
                    <a:pt x="9367" y="2017"/>
                    <a:pt x="10212" y="1665"/>
                    <a:pt x="10993" y="1210"/>
                  </a:cubicBezTo>
                  <a:cubicBezTo>
                    <a:pt x="11422" y="937"/>
                    <a:pt x="11812" y="612"/>
                    <a:pt x="12151" y="235"/>
                  </a:cubicBezTo>
                  <a:cubicBezTo>
                    <a:pt x="12177" y="196"/>
                    <a:pt x="12203" y="157"/>
                    <a:pt x="12229" y="117"/>
                  </a:cubicBezTo>
                  <a:cubicBezTo>
                    <a:pt x="12268" y="78"/>
                    <a:pt x="12294" y="26"/>
                    <a:pt x="12359" y="65"/>
                  </a:cubicBezTo>
                  <a:cubicBezTo>
                    <a:pt x="12437" y="274"/>
                    <a:pt x="12450" y="495"/>
                    <a:pt x="12398" y="703"/>
                  </a:cubicBezTo>
                  <a:cubicBezTo>
                    <a:pt x="12333" y="1210"/>
                    <a:pt x="12281" y="1718"/>
                    <a:pt x="12242" y="2225"/>
                  </a:cubicBezTo>
                  <a:cubicBezTo>
                    <a:pt x="12138" y="3422"/>
                    <a:pt x="12086" y="4618"/>
                    <a:pt x="12007" y="5828"/>
                  </a:cubicBezTo>
                  <a:cubicBezTo>
                    <a:pt x="11968" y="6505"/>
                    <a:pt x="11903" y="7181"/>
                    <a:pt x="11851" y="7857"/>
                  </a:cubicBezTo>
                  <a:lnTo>
                    <a:pt x="11851" y="8000"/>
                  </a:lnTo>
                  <a:cubicBezTo>
                    <a:pt x="11864" y="8131"/>
                    <a:pt x="11851" y="8261"/>
                    <a:pt x="11812" y="8378"/>
                  </a:cubicBezTo>
                  <a:cubicBezTo>
                    <a:pt x="11747" y="8690"/>
                    <a:pt x="11734" y="9002"/>
                    <a:pt x="11695" y="9314"/>
                  </a:cubicBezTo>
                  <a:cubicBezTo>
                    <a:pt x="11604" y="10069"/>
                    <a:pt x="11500" y="10836"/>
                    <a:pt x="11409" y="11604"/>
                  </a:cubicBezTo>
                  <a:cubicBezTo>
                    <a:pt x="11357" y="12124"/>
                    <a:pt x="11253" y="12631"/>
                    <a:pt x="11214" y="13152"/>
                  </a:cubicBezTo>
                  <a:cubicBezTo>
                    <a:pt x="11201" y="13360"/>
                    <a:pt x="11071" y="13529"/>
                    <a:pt x="10876" y="13594"/>
                  </a:cubicBezTo>
                  <a:cubicBezTo>
                    <a:pt x="10551" y="13737"/>
                    <a:pt x="10199" y="13828"/>
                    <a:pt x="9848" y="13880"/>
                  </a:cubicBezTo>
                  <a:cubicBezTo>
                    <a:pt x="9380" y="13971"/>
                    <a:pt x="8898" y="14036"/>
                    <a:pt x="8417" y="14049"/>
                  </a:cubicBezTo>
                  <a:cubicBezTo>
                    <a:pt x="8378" y="14049"/>
                    <a:pt x="8352" y="14049"/>
                    <a:pt x="8313" y="14062"/>
                  </a:cubicBezTo>
                  <a:cubicBezTo>
                    <a:pt x="8209" y="14088"/>
                    <a:pt x="8105" y="14140"/>
                    <a:pt x="7988" y="14075"/>
                  </a:cubicBezTo>
                  <a:cubicBezTo>
                    <a:pt x="7663" y="14075"/>
                    <a:pt x="7337" y="14088"/>
                    <a:pt x="7025" y="14088"/>
                  </a:cubicBezTo>
                  <a:cubicBezTo>
                    <a:pt x="6297" y="14088"/>
                    <a:pt x="5555" y="14075"/>
                    <a:pt x="4840" y="14075"/>
                  </a:cubicBezTo>
                  <a:cubicBezTo>
                    <a:pt x="4775" y="14062"/>
                    <a:pt x="4723" y="14075"/>
                    <a:pt x="4671" y="14088"/>
                  </a:cubicBezTo>
                  <a:cubicBezTo>
                    <a:pt x="4567" y="14127"/>
                    <a:pt x="4450" y="14127"/>
                    <a:pt x="4346" y="14075"/>
                  </a:cubicBezTo>
                  <a:cubicBezTo>
                    <a:pt x="4111" y="14023"/>
                    <a:pt x="3877" y="14049"/>
                    <a:pt x="3643" y="14023"/>
                  </a:cubicBezTo>
                  <a:cubicBezTo>
                    <a:pt x="3058" y="13984"/>
                    <a:pt x="2472" y="13880"/>
                    <a:pt x="1913" y="13724"/>
                  </a:cubicBezTo>
                  <a:cubicBezTo>
                    <a:pt x="1770" y="13685"/>
                    <a:pt x="1627" y="13633"/>
                    <a:pt x="1497" y="13555"/>
                  </a:cubicBezTo>
                  <a:cubicBezTo>
                    <a:pt x="1354" y="13477"/>
                    <a:pt x="1250" y="13334"/>
                    <a:pt x="1237" y="13165"/>
                  </a:cubicBezTo>
                  <a:cubicBezTo>
                    <a:pt x="1094" y="12072"/>
                    <a:pt x="950" y="10979"/>
                    <a:pt x="820" y="9887"/>
                  </a:cubicBezTo>
                  <a:cubicBezTo>
                    <a:pt x="729" y="9132"/>
                    <a:pt x="651" y="8365"/>
                    <a:pt x="573" y="7610"/>
                  </a:cubicBezTo>
                  <a:cubicBezTo>
                    <a:pt x="573" y="7571"/>
                    <a:pt x="573" y="7532"/>
                    <a:pt x="547" y="7493"/>
                  </a:cubicBezTo>
                  <a:cubicBezTo>
                    <a:pt x="508" y="7337"/>
                    <a:pt x="495" y="7181"/>
                    <a:pt x="508" y="70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2197;p60"/>
            <p:cNvSpPr/>
            <p:nvPr/>
          </p:nvSpPr>
          <p:spPr>
            <a:xfrm>
              <a:off x="1767696" y="4024656"/>
              <a:ext cx="492955" cy="332354"/>
            </a:xfrm>
            <a:custGeom>
              <a:avLst/>
              <a:gdLst/>
              <a:ahLst/>
              <a:cxnLst/>
              <a:rect l="l" t="t" r="r" b="b"/>
              <a:pathLst>
                <a:path w="12775" h="8613" extrusionOk="0">
                  <a:moveTo>
                    <a:pt x="260" y="7220"/>
                  </a:moveTo>
                  <a:cubicBezTo>
                    <a:pt x="0" y="6713"/>
                    <a:pt x="143" y="6206"/>
                    <a:pt x="247" y="5711"/>
                  </a:cubicBezTo>
                  <a:cubicBezTo>
                    <a:pt x="429" y="4970"/>
                    <a:pt x="715" y="4255"/>
                    <a:pt x="1106" y="3604"/>
                  </a:cubicBezTo>
                  <a:cubicBezTo>
                    <a:pt x="1574" y="2759"/>
                    <a:pt x="2198" y="2030"/>
                    <a:pt x="2940" y="1432"/>
                  </a:cubicBezTo>
                  <a:cubicBezTo>
                    <a:pt x="3265" y="1172"/>
                    <a:pt x="3616" y="963"/>
                    <a:pt x="3994" y="781"/>
                  </a:cubicBezTo>
                  <a:cubicBezTo>
                    <a:pt x="4475" y="521"/>
                    <a:pt x="4995" y="313"/>
                    <a:pt x="5529" y="170"/>
                  </a:cubicBezTo>
                  <a:cubicBezTo>
                    <a:pt x="6192" y="1"/>
                    <a:pt x="6881" y="14"/>
                    <a:pt x="7532" y="222"/>
                  </a:cubicBezTo>
                  <a:cubicBezTo>
                    <a:pt x="8351" y="482"/>
                    <a:pt x="9119" y="872"/>
                    <a:pt x="9821" y="1367"/>
                  </a:cubicBezTo>
                  <a:cubicBezTo>
                    <a:pt x="10146" y="1588"/>
                    <a:pt x="10433" y="1861"/>
                    <a:pt x="10693" y="2173"/>
                  </a:cubicBezTo>
                  <a:cubicBezTo>
                    <a:pt x="11005" y="2537"/>
                    <a:pt x="11343" y="2876"/>
                    <a:pt x="11590" y="3305"/>
                  </a:cubicBezTo>
                  <a:cubicBezTo>
                    <a:pt x="12046" y="4046"/>
                    <a:pt x="12397" y="4866"/>
                    <a:pt x="12618" y="5711"/>
                  </a:cubicBezTo>
                  <a:cubicBezTo>
                    <a:pt x="12670" y="5946"/>
                    <a:pt x="12709" y="6193"/>
                    <a:pt x="12735" y="6427"/>
                  </a:cubicBezTo>
                  <a:cubicBezTo>
                    <a:pt x="12774" y="6674"/>
                    <a:pt x="12735" y="6908"/>
                    <a:pt x="12644" y="7129"/>
                  </a:cubicBezTo>
                  <a:cubicBezTo>
                    <a:pt x="12618" y="7259"/>
                    <a:pt x="12553" y="7364"/>
                    <a:pt x="12462" y="7455"/>
                  </a:cubicBezTo>
                  <a:cubicBezTo>
                    <a:pt x="12241" y="7689"/>
                    <a:pt x="11955" y="7871"/>
                    <a:pt x="11642" y="7975"/>
                  </a:cubicBezTo>
                  <a:cubicBezTo>
                    <a:pt x="10979" y="8261"/>
                    <a:pt x="10290" y="8430"/>
                    <a:pt x="9574" y="8495"/>
                  </a:cubicBezTo>
                  <a:cubicBezTo>
                    <a:pt x="9067" y="8560"/>
                    <a:pt x="8559" y="8573"/>
                    <a:pt x="8052" y="8586"/>
                  </a:cubicBezTo>
                  <a:cubicBezTo>
                    <a:pt x="7714" y="8599"/>
                    <a:pt x="7363" y="8612"/>
                    <a:pt x="7024" y="8599"/>
                  </a:cubicBezTo>
                  <a:cubicBezTo>
                    <a:pt x="6699" y="8573"/>
                    <a:pt x="6361" y="8573"/>
                    <a:pt x="6036" y="8586"/>
                  </a:cubicBezTo>
                  <a:cubicBezTo>
                    <a:pt x="5763" y="8599"/>
                    <a:pt x="5489" y="8612"/>
                    <a:pt x="5216" y="8599"/>
                  </a:cubicBezTo>
                  <a:cubicBezTo>
                    <a:pt x="4436" y="8560"/>
                    <a:pt x="3655" y="8586"/>
                    <a:pt x="2875" y="8443"/>
                  </a:cubicBezTo>
                  <a:cubicBezTo>
                    <a:pt x="2185" y="8339"/>
                    <a:pt x="1509" y="8118"/>
                    <a:pt x="885" y="7819"/>
                  </a:cubicBezTo>
                  <a:cubicBezTo>
                    <a:pt x="663" y="7702"/>
                    <a:pt x="481" y="7546"/>
                    <a:pt x="338" y="7351"/>
                  </a:cubicBezTo>
                  <a:cubicBezTo>
                    <a:pt x="299" y="7312"/>
                    <a:pt x="273" y="7259"/>
                    <a:pt x="260" y="722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2198;p60"/>
            <p:cNvSpPr/>
            <p:nvPr/>
          </p:nvSpPr>
          <p:spPr>
            <a:xfrm>
              <a:off x="1744581" y="4442300"/>
              <a:ext cx="540148" cy="212887"/>
            </a:xfrm>
            <a:custGeom>
              <a:avLst/>
              <a:gdLst/>
              <a:ahLst/>
              <a:cxnLst/>
              <a:rect l="l" t="t" r="r" b="b"/>
              <a:pathLst>
                <a:path w="13998" h="5517" extrusionOk="0">
                  <a:moveTo>
                    <a:pt x="4384" y="3708"/>
                  </a:moveTo>
                  <a:cubicBezTo>
                    <a:pt x="4384" y="3708"/>
                    <a:pt x="4384" y="3695"/>
                    <a:pt x="4384" y="3695"/>
                  </a:cubicBezTo>
                  <a:cubicBezTo>
                    <a:pt x="4384" y="3422"/>
                    <a:pt x="4384" y="3422"/>
                    <a:pt x="4098" y="3409"/>
                  </a:cubicBezTo>
                  <a:cubicBezTo>
                    <a:pt x="3370" y="3357"/>
                    <a:pt x="2654" y="3227"/>
                    <a:pt x="1952" y="3019"/>
                  </a:cubicBezTo>
                  <a:cubicBezTo>
                    <a:pt x="1562" y="2915"/>
                    <a:pt x="1158" y="2863"/>
                    <a:pt x="807" y="2667"/>
                  </a:cubicBezTo>
                  <a:cubicBezTo>
                    <a:pt x="339" y="2420"/>
                    <a:pt x="40" y="1952"/>
                    <a:pt x="14" y="1419"/>
                  </a:cubicBezTo>
                  <a:cubicBezTo>
                    <a:pt x="1" y="1197"/>
                    <a:pt x="1" y="963"/>
                    <a:pt x="40" y="742"/>
                  </a:cubicBezTo>
                  <a:cubicBezTo>
                    <a:pt x="66" y="456"/>
                    <a:pt x="196" y="196"/>
                    <a:pt x="404" y="1"/>
                  </a:cubicBezTo>
                  <a:cubicBezTo>
                    <a:pt x="443" y="14"/>
                    <a:pt x="482" y="40"/>
                    <a:pt x="508" y="79"/>
                  </a:cubicBezTo>
                  <a:cubicBezTo>
                    <a:pt x="716" y="339"/>
                    <a:pt x="1002" y="534"/>
                    <a:pt x="1314" y="638"/>
                  </a:cubicBezTo>
                  <a:cubicBezTo>
                    <a:pt x="1926" y="885"/>
                    <a:pt x="2550" y="1067"/>
                    <a:pt x="3201" y="1197"/>
                  </a:cubicBezTo>
                  <a:cubicBezTo>
                    <a:pt x="3591" y="1250"/>
                    <a:pt x="3994" y="1276"/>
                    <a:pt x="4384" y="1302"/>
                  </a:cubicBezTo>
                  <a:cubicBezTo>
                    <a:pt x="4879" y="1328"/>
                    <a:pt x="5347" y="1302"/>
                    <a:pt x="5828" y="1328"/>
                  </a:cubicBezTo>
                  <a:cubicBezTo>
                    <a:pt x="6635" y="1367"/>
                    <a:pt x="7428" y="1354"/>
                    <a:pt x="8222" y="1341"/>
                  </a:cubicBezTo>
                  <a:cubicBezTo>
                    <a:pt x="8794" y="1328"/>
                    <a:pt x="9380" y="1315"/>
                    <a:pt x="9952" y="1289"/>
                  </a:cubicBezTo>
                  <a:cubicBezTo>
                    <a:pt x="10967" y="1237"/>
                    <a:pt x="11968" y="1002"/>
                    <a:pt x="12918" y="599"/>
                  </a:cubicBezTo>
                  <a:cubicBezTo>
                    <a:pt x="13165" y="508"/>
                    <a:pt x="13386" y="365"/>
                    <a:pt x="13568" y="170"/>
                  </a:cubicBezTo>
                  <a:cubicBezTo>
                    <a:pt x="13594" y="131"/>
                    <a:pt x="13620" y="79"/>
                    <a:pt x="13685" y="79"/>
                  </a:cubicBezTo>
                  <a:cubicBezTo>
                    <a:pt x="13919" y="547"/>
                    <a:pt x="13998" y="1080"/>
                    <a:pt x="13906" y="1601"/>
                  </a:cubicBezTo>
                  <a:cubicBezTo>
                    <a:pt x="13815" y="2173"/>
                    <a:pt x="13464" y="2537"/>
                    <a:pt x="12931" y="2758"/>
                  </a:cubicBezTo>
                  <a:cubicBezTo>
                    <a:pt x="12554" y="2889"/>
                    <a:pt x="12176" y="2993"/>
                    <a:pt x="11786" y="3071"/>
                  </a:cubicBezTo>
                  <a:cubicBezTo>
                    <a:pt x="11344" y="3201"/>
                    <a:pt x="10902" y="3305"/>
                    <a:pt x="10446" y="3357"/>
                  </a:cubicBezTo>
                  <a:cubicBezTo>
                    <a:pt x="10095" y="3409"/>
                    <a:pt x="9757" y="3435"/>
                    <a:pt x="9419" y="3435"/>
                  </a:cubicBezTo>
                  <a:cubicBezTo>
                    <a:pt x="9093" y="3435"/>
                    <a:pt x="8755" y="3487"/>
                    <a:pt x="8417" y="3487"/>
                  </a:cubicBezTo>
                  <a:cubicBezTo>
                    <a:pt x="8352" y="3487"/>
                    <a:pt x="8339" y="3513"/>
                    <a:pt x="8339" y="3578"/>
                  </a:cubicBezTo>
                  <a:cubicBezTo>
                    <a:pt x="8339" y="3617"/>
                    <a:pt x="8339" y="3669"/>
                    <a:pt x="8339" y="3708"/>
                  </a:cubicBezTo>
                  <a:cubicBezTo>
                    <a:pt x="8274" y="3708"/>
                    <a:pt x="8287" y="3656"/>
                    <a:pt x="8274" y="3617"/>
                  </a:cubicBezTo>
                  <a:cubicBezTo>
                    <a:pt x="8274" y="3578"/>
                    <a:pt x="8235" y="3539"/>
                    <a:pt x="8183" y="3552"/>
                  </a:cubicBezTo>
                  <a:cubicBezTo>
                    <a:pt x="8131" y="3552"/>
                    <a:pt x="8079" y="3565"/>
                    <a:pt x="8066" y="3630"/>
                  </a:cubicBezTo>
                  <a:cubicBezTo>
                    <a:pt x="8066" y="3682"/>
                    <a:pt x="8066" y="3721"/>
                    <a:pt x="8066" y="3760"/>
                  </a:cubicBezTo>
                  <a:lnTo>
                    <a:pt x="8066" y="5321"/>
                  </a:lnTo>
                  <a:cubicBezTo>
                    <a:pt x="8066" y="5386"/>
                    <a:pt x="8092" y="5464"/>
                    <a:pt x="8027" y="5516"/>
                  </a:cubicBezTo>
                  <a:cubicBezTo>
                    <a:pt x="8001" y="5477"/>
                    <a:pt x="8001" y="5425"/>
                    <a:pt x="8014" y="5373"/>
                  </a:cubicBezTo>
                  <a:lnTo>
                    <a:pt x="8014" y="3669"/>
                  </a:lnTo>
                  <a:cubicBezTo>
                    <a:pt x="8014" y="3552"/>
                    <a:pt x="7975" y="3500"/>
                    <a:pt x="7845" y="3500"/>
                  </a:cubicBezTo>
                  <a:cubicBezTo>
                    <a:pt x="7194" y="3513"/>
                    <a:pt x="6557" y="3526"/>
                    <a:pt x="5906" y="3526"/>
                  </a:cubicBezTo>
                  <a:cubicBezTo>
                    <a:pt x="5516" y="3526"/>
                    <a:pt x="5126" y="3500"/>
                    <a:pt x="4736" y="3474"/>
                  </a:cubicBezTo>
                  <a:cubicBezTo>
                    <a:pt x="4684" y="3500"/>
                    <a:pt x="4632" y="3500"/>
                    <a:pt x="4593" y="3474"/>
                  </a:cubicBezTo>
                  <a:cubicBezTo>
                    <a:pt x="4488" y="3448"/>
                    <a:pt x="4449" y="3474"/>
                    <a:pt x="4449" y="3591"/>
                  </a:cubicBezTo>
                  <a:cubicBezTo>
                    <a:pt x="4449" y="3630"/>
                    <a:pt x="4475" y="3708"/>
                    <a:pt x="4384" y="3708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199;p60"/>
            <p:cNvSpPr/>
            <p:nvPr/>
          </p:nvSpPr>
          <p:spPr>
            <a:xfrm>
              <a:off x="1751103" y="4380558"/>
              <a:ext cx="530115" cy="115492"/>
            </a:xfrm>
            <a:custGeom>
              <a:avLst/>
              <a:gdLst/>
              <a:ahLst/>
              <a:cxnLst/>
              <a:rect l="l" t="t" r="r" b="b"/>
              <a:pathLst>
                <a:path w="13738" h="2993" extrusionOk="0">
                  <a:moveTo>
                    <a:pt x="13516" y="1679"/>
                  </a:moveTo>
                  <a:cubicBezTo>
                    <a:pt x="13256" y="1991"/>
                    <a:pt x="12905" y="2225"/>
                    <a:pt x="12515" y="2329"/>
                  </a:cubicBezTo>
                  <a:cubicBezTo>
                    <a:pt x="11994" y="2524"/>
                    <a:pt x="11461" y="2680"/>
                    <a:pt x="10928" y="2811"/>
                  </a:cubicBezTo>
                  <a:cubicBezTo>
                    <a:pt x="10654" y="2850"/>
                    <a:pt x="10394" y="2876"/>
                    <a:pt x="10121" y="2902"/>
                  </a:cubicBezTo>
                  <a:cubicBezTo>
                    <a:pt x="9523" y="2941"/>
                    <a:pt x="8924" y="2941"/>
                    <a:pt x="8326" y="2967"/>
                  </a:cubicBezTo>
                  <a:cubicBezTo>
                    <a:pt x="7507" y="2993"/>
                    <a:pt x="6700" y="2993"/>
                    <a:pt x="5893" y="2967"/>
                  </a:cubicBezTo>
                  <a:cubicBezTo>
                    <a:pt x="5451" y="2967"/>
                    <a:pt x="5009" y="2967"/>
                    <a:pt x="4567" y="2954"/>
                  </a:cubicBezTo>
                  <a:cubicBezTo>
                    <a:pt x="3864" y="2902"/>
                    <a:pt x="3149" y="2902"/>
                    <a:pt x="2472" y="2706"/>
                  </a:cubicBezTo>
                  <a:cubicBezTo>
                    <a:pt x="1991" y="2589"/>
                    <a:pt x="1523" y="2433"/>
                    <a:pt x="1054" y="2251"/>
                  </a:cubicBezTo>
                  <a:cubicBezTo>
                    <a:pt x="729" y="2121"/>
                    <a:pt x="430" y="1887"/>
                    <a:pt x="222" y="1601"/>
                  </a:cubicBezTo>
                  <a:cubicBezTo>
                    <a:pt x="1" y="1158"/>
                    <a:pt x="66" y="703"/>
                    <a:pt x="157" y="235"/>
                  </a:cubicBezTo>
                  <a:cubicBezTo>
                    <a:pt x="196" y="209"/>
                    <a:pt x="248" y="222"/>
                    <a:pt x="287" y="235"/>
                  </a:cubicBezTo>
                  <a:cubicBezTo>
                    <a:pt x="586" y="300"/>
                    <a:pt x="898" y="300"/>
                    <a:pt x="1198" y="235"/>
                  </a:cubicBezTo>
                  <a:cubicBezTo>
                    <a:pt x="1328" y="196"/>
                    <a:pt x="1471" y="196"/>
                    <a:pt x="1601" y="170"/>
                  </a:cubicBezTo>
                  <a:cubicBezTo>
                    <a:pt x="1861" y="118"/>
                    <a:pt x="2121" y="196"/>
                    <a:pt x="2290" y="404"/>
                  </a:cubicBezTo>
                  <a:cubicBezTo>
                    <a:pt x="2706" y="807"/>
                    <a:pt x="3240" y="1080"/>
                    <a:pt x="3812" y="1184"/>
                  </a:cubicBezTo>
                  <a:cubicBezTo>
                    <a:pt x="4202" y="1263"/>
                    <a:pt x="4593" y="1237"/>
                    <a:pt x="4970" y="1145"/>
                  </a:cubicBezTo>
                  <a:cubicBezTo>
                    <a:pt x="5568" y="1015"/>
                    <a:pt x="6167" y="1041"/>
                    <a:pt x="6739" y="1237"/>
                  </a:cubicBezTo>
                  <a:cubicBezTo>
                    <a:pt x="7298" y="1432"/>
                    <a:pt x="7923" y="1380"/>
                    <a:pt x="8430" y="1067"/>
                  </a:cubicBezTo>
                  <a:cubicBezTo>
                    <a:pt x="8820" y="872"/>
                    <a:pt x="9237" y="781"/>
                    <a:pt x="9666" y="781"/>
                  </a:cubicBezTo>
                  <a:cubicBezTo>
                    <a:pt x="9978" y="781"/>
                    <a:pt x="10277" y="768"/>
                    <a:pt x="10589" y="768"/>
                  </a:cubicBezTo>
                  <a:cubicBezTo>
                    <a:pt x="10668" y="755"/>
                    <a:pt x="10733" y="742"/>
                    <a:pt x="10798" y="716"/>
                  </a:cubicBezTo>
                  <a:cubicBezTo>
                    <a:pt x="10993" y="651"/>
                    <a:pt x="11162" y="573"/>
                    <a:pt x="11344" y="482"/>
                  </a:cubicBezTo>
                  <a:cubicBezTo>
                    <a:pt x="11630" y="339"/>
                    <a:pt x="11955" y="261"/>
                    <a:pt x="12268" y="261"/>
                  </a:cubicBezTo>
                  <a:cubicBezTo>
                    <a:pt x="12385" y="261"/>
                    <a:pt x="12502" y="261"/>
                    <a:pt x="12619" y="261"/>
                  </a:cubicBezTo>
                  <a:cubicBezTo>
                    <a:pt x="12918" y="287"/>
                    <a:pt x="13217" y="209"/>
                    <a:pt x="13477" y="40"/>
                  </a:cubicBezTo>
                  <a:cubicBezTo>
                    <a:pt x="13516" y="27"/>
                    <a:pt x="13542" y="1"/>
                    <a:pt x="13594" y="14"/>
                  </a:cubicBezTo>
                  <a:cubicBezTo>
                    <a:pt x="13672" y="313"/>
                    <a:pt x="13724" y="612"/>
                    <a:pt x="13724" y="911"/>
                  </a:cubicBezTo>
                  <a:cubicBezTo>
                    <a:pt x="13737" y="1184"/>
                    <a:pt x="13659" y="1458"/>
                    <a:pt x="13516" y="1679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200;p60"/>
            <p:cNvSpPr/>
            <p:nvPr/>
          </p:nvSpPr>
          <p:spPr>
            <a:xfrm>
              <a:off x="1736053" y="4299754"/>
              <a:ext cx="556702" cy="137564"/>
            </a:xfrm>
            <a:custGeom>
              <a:avLst/>
              <a:gdLst/>
              <a:ahLst/>
              <a:cxnLst/>
              <a:rect l="l" t="t" r="r" b="b"/>
              <a:pathLst>
                <a:path w="14427" h="3565" extrusionOk="0">
                  <a:moveTo>
                    <a:pt x="13984" y="2108"/>
                  </a:moveTo>
                  <a:cubicBezTo>
                    <a:pt x="13724" y="2303"/>
                    <a:pt x="13412" y="2407"/>
                    <a:pt x="13087" y="2394"/>
                  </a:cubicBezTo>
                  <a:cubicBezTo>
                    <a:pt x="12827" y="2381"/>
                    <a:pt x="12566" y="2394"/>
                    <a:pt x="12306" y="2433"/>
                  </a:cubicBezTo>
                  <a:cubicBezTo>
                    <a:pt x="12020" y="2485"/>
                    <a:pt x="11760" y="2576"/>
                    <a:pt x="11500" y="2719"/>
                  </a:cubicBezTo>
                  <a:cubicBezTo>
                    <a:pt x="11253" y="2849"/>
                    <a:pt x="10979" y="2914"/>
                    <a:pt x="10693" y="2914"/>
                  </a:cubicBezTo>
                  <a:cubicBezTo>
                    <a:pt x="10264" y="2901"/>
                    <a:pt x="9848" y="2914"/>
                    <a:pt x="9418" y="2979"/>
                  </a:cubicBezTo>
                  <a:cubicBezTo>
                    <a:pt x="9145" y="3031"/>
                    <a:pt x="8885" y="3148"/>
                    <a:pt x="8651" y="3291"/>
                  </a:cubicBezTo>
                  <a:cubicBezTo>
                    <a:pt x="8170" y="3539"/>
                    <a:pt x="7597" y="3565"/>
                    <a:pt x="7103" y="3357"/>
                  </a:cubicBezTo>
                  <a:cubicBezTo>
                    <a:pt x="6830" y="3278"/>
                    <a:pt x="6557" y="3226"/>
                    <a:pt x="6283" y="3213"/>
                  </a:cubicBezTo>
                  <a:cubicBezTo>
                    <a:pt x="5828" y="3174"/>
                    <a:pt x="5386" y="3278"/>
                    <a:pt x="4944" y="3357"/>
                  </a:cubicBezTo>
                  <a:cubicBezTo>
                    <a:pt x="4527" y="3409"/>
                    <a:pt x="4098" y="3357"/>
                    <a:pt x="3721" y="3187"/>
                  </a:cubicBezTo>
                  <a:cubicBezTo>
                    <a:pt x="3578" y="3135"/>
                    <a:pt x="3435" y="3070"/>
                    <a:pt x="3305" y="3005"/>
                  </a:cubicBezTo>
                  <a:cubicBezTo>
                    <a:pt x="3083" y="2914"/>
                    <a:pt x="2875" y="2758"/>
                    <a:pt x="2719" y="2576"/>
                  </a:cubicBezTo>
                  <a:cubicBezTo>
                    <a:pt x="2511" y="2329"/>
                    <a:pt x="2173" y="2238"/>
                    <a:pt x="1861" y="2329"/>
                  </a:cubicBezTo>
                  <a:cubicBezTo>
                    <a:pt x="1666" y="2368"/>
                    <a:pt x="1470" y="2394"/>
                    <a:pt x="1275" y="2420"/>
                  </a:cubicBezTo>
                  <a:cubicBezTo>
                    <a:pt x="1028" y="2433"/>
                    <a:pt x="781" y="2407"/>
                    <a:pt x="547" y="2342"/>
                  </a:cubicBezTo>
                  <a:cubicBezTo>
                    <a:pt x="482" y="2303"/>
                    <a:pt x="430" y="2225"/>
                    <a:pt x="352" y="2199"/>
                  </a:cubicBezTo>
                  <a:cubicBezTo>
                    <a:pt x="274" y="2121"/>
                    <a:pt x="209" y="2017"/>
                    <a:pt x="183" y="1913"/>
                  </a:cubicBezTo>
                  <a:cubicBezTo>
                    <a:pt x="0" y="1470"/>
                    <a:pt x="53" y="976"/>
                    <a:pt x="326" y="599"/>
                  </a:cubicBezTo>
                  <a:cubicBezTo>
                    <a:pt x="508" y="339"/>
                    <a:pt x="781" y="156"/>
                    <a:pt x="1093" y="78"/>
                  </a:cubicBezTo>
                  <a:cubicBezTo>
                    <a:pt x="1509" y="703"/>
                    <a:pt x="2186" y="885"/>
                    <a:pt x="2849" y="1080"/>
                  </a:cubicBezTo>
                  <a:cubicBezTo>
                    <a:pt x="3487" y="1262"/>
                    <a:pt x="4163" y="1366"/>
                    <a:pt x="4827" y="1392"/>
                  </a:cubicBezTo>
                  <a:cubicBezTo>
                    <a:pt x="5308" y="1405"/>
                    <a:pt x="5776" y="1418"/>
                    <a:pt x="6257" y="1431"/>
                  </a:cubicBezTo>
                  <a:cubicBezTo>
                    <a:pt x="6466" y="1431"/>
                    <a:pt x="6674" y="1418"/>
                    <a:pt x="6882" y="1418"/>
                  </a:cubicBezTo>
                  <a:cubicBezTo>
                    <a:pt x="7220" y="1418"/>
                    <a:pt x="7571" y="1418"/>
                    <a:pt x="7923" y="1431"/>
                  </a:cubicBezTo>
                  <a:cubicBezTo>
                    <a:pt x="8768" y="1444"/>
                    <a:pt x="9614" y="1418"/>
                    <a:pt x="10459" y="1327"/>
                  </a:cubicBezTo>
                  <a:cubicBezTo>
                    <a:pt x="11240" y="1249"/>
                    <a:pt x="12007" y="1028"/>
                    <a:pt x="12723" y="690"/>
                  </a:cubicBezTo>
                  <a:cubicBezTo>
                    <a:pt x="13035" y="547"/>
                    <a:pt x="13295" y="300"/>
                    <a:pt x="13464" y="0"/>
                  </a:cubicBezTo>
                  <a:cubicBezTo>
                    <a:pt x="13646" y="130"/>
                    <a:pt x="13828" y="261"/>
                    <a:pt x="14010" y="404"/>
                  </a:cubicBezTo>
                  <a:cubicBezTo>
                    <a:pt x="14297" y="625"/>
                    <a:pt x="14427" y="976"/>
                    <a:pt x="14375" y="1327"/>
                  </a:cubicBezTo>
                  <a:cubicBezTo>
                    <a:pt x="14362" y="1457"/>
                    <a:pt x="14349" y="1587"/>
                    <a:pt x="14336" y="1730"/>
                  </a:cubicBezTo>
                  <a:cubicBezTo>
                    <a:pt x="14297" y="1848"/>
                    <a:pt x="14232" y="1952"/>
                    <a:pt x="14127" y="2017"/>
                  </a:cubicBezTo>
                  <a:cubicBezTo>
                    <a:pt x="14049" y="2030"/>
                    <a:pt x="14023" y="2082"/>
                    <a:pt x="13984" y="2108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201;p60"/>
            <p:cNvSpPr/>
            <p:nvPr/>
          </p:nvSpPr>
          <p:spPr>
            <a:xfrm>
              <a:off x="2539197" y="3752606"/>
              <a:ext cx="108971" cy="403625"/>
            </a:xfrm>
            <a:custGeom>
              <a:avLst/>
              <a:gdLst/>
              <a:ahLst/>
              <a:cxnLst/>
              <a:rect l="l" t="t" r="r" b="b"/>
              <a:pathLst>
                <a:path w="2824" h="10460" extrusionOk="0">
                  <a:moveTo>
                    <a:pt x="2238" y="10459"/>
                  </a:moveTo>
                  <a:cubicBezTo>
                    <a:pt x="1991" y="10420"/>
                    <a:pt x="1757" y="10368"/>
                    <a:pt x="1510" y="10303"/>
                  </a:cubicBezTo>
                  <a:cubicBezTo>
                    <a:pt x="1536" y="10095"/>
                    <a:pt x="1523" y="9887"/>
                    <a:pt x="1471" y="9692"/>
                  </a:cubicBezTo>
                  <a:cubicBezTo>
                    <a:pt x="1367" y="9067"/>
                    <a:pt x="1275" y="8430"/>
                    <a:pt x="1197" y="7805"/>
                  </a:cubicBezTo>
                  <a:cubicBezTo>
                    <a:pt x="1132" y="7233"/>
                    <a:pt x="1080" y="6661"/>
                    <a:pt x="1028" y="6101"/>
                  </a:cubicBezTo>
                  <a:cubicBezTo>
                    <a:pt x="963" y="5529"/>
                    <a:pt x="911" y="5009"/>
                    <a:pt x="820" y="4475"/>
                  </a:cubicBezTo>
                  <a:cubicBezTo>
                    <a:pt x="794" y="4241"/>
                    <a:pt x="677" y="4033"/>
                    <a:pt x="508" y="3864"/>
                  </a:cubicBezTo>
                  <a:cubicBezTo>
                    <a:pt x="443" y="3799"/>
                    <a:pt x="339" y="3760"/>
                    <a:pt x="235" y="3760"/>
                  </a:cubicBezTo>
                  <a:cubicBezTo>
                    <a:pt x="157" y="3760"/>
                    <a:pt x="66" y="3786"/>
                    <a:pt x="1" y="3721"/>
                  </a:cubicBezTo>
                  <a:cubicBezTo>
                    <a:pt x="27" y="3643"/>
                    <a:pt x="92" y="3656"/>
                    <a:pt x="157" y="3656"/>
                  </a:cubicBezTo>
                  <a:cubicBezTo>
                    <a:pt x="300" y="3643"/>
                    <a:pt x="326" y="3643"/>
                    <a:pt x="313" y="3487"/>
                  </a:cubicBezTo>
                  <a:cubicBezTo>
                    <a:pt x="300" y="3344"/>
                    <a:pt x="287" y="3161"/>
                    <a:pt x="274" y="2992"/>
                  </a:cubicBezTo>
                  <a:cubicBezTo>
                    <a:pt x="248" y="2589"/>
                    <a:pt x="209" y="2199"/>
                    <a:pt x="209" y="1809"/>
                  </a:cubicBezTo>
                  <a:cubicBezTo>
                    <a:pt x="209" y="1717"/>
                    <a:pt x="170" y="1652"/>
                    <a:pt x="170" y="1574"/>
                  </a:cubicBezTo>
                  <a:cubicBezTo>
                    <a:pt x="248" y="1587"/>
                    <a:pt x="248" y="1522"/>
                    <a:pt x="248" y="1470"/>
                  </a:cubicBezTo>
                  <a:cubicBezTo>
                    <a:pt x="248" y="1288"/>
                    <a:pt x="248" y="1106"/>
                    <a:pt x="248" y="924"/>
                  </a:cubicBezTo>
                  <a:cubicBezTo>
                    <a:pt x="209" y="612"/>
                    <a:pt x="534" y="274"/>
                    <a:pt x="794" y="183"/>
                  </a:cubicBezTo>
                  <a:cubicBezTo>
                    <a:pt x="1015" y="104"/>
                    <a:pt x="1249" y="65"/>
                    <a:pt x="1497" y="52"/>
                  </a:cubicBezTo>
                  <a:cubicBezTo>
                    <a:pt x="1640" y="52"/>
                    <a:pt x="1770" y="52"/>
                    <a:pt x="1913" y="39"/>
                  </a:cubicBezTo>
                  <a:cubicBezTo>
                    <a:pt x="2173" y="0"/>
                    <a:pt x="2316" y="156"/>
                    <a:pt x="2433" y="352"/>
                  </a:cubicBezTo>
                  <a:cubicBezTo>
                    <a:pt x="2563" y="586"/>
                    <a:pt x="2628" y="846"/>
                    <a:pt x="2641" y="1106"/>
                  </a:cubicBezTo>
                  <a:cubicBezTo>
                    <a:pt x="2641" y="1236"/>
                    <a:pt x="2654" y="1379"/>
                    <a:pt x="2693" y="1522"/>
                  </a:cubicBezTo>
                  <a:cubicBezTo>
                    <a:pt x="2719" y="1548"/>
                    <a:pt x="2732" y="1587"/>
                    <a:pt x="2732" y="1626"/>
                  </a:cubicBezTo>
                  <a:cubicBezTo>
                    <a:pt x="2732" y="1965"/>
                    <a:pt x="2784" y="2316"/>
                    <a:pt x="2784" y="2654"/>
                  </a:cubicBezTo>
                  <a:cubicBezTo>
                    <a:pt x="2784" y="2758"/>
                    <a:pt x="2810" y="2862"/>
                    <a:pt x="2823" y="2953"/>
                  </a:cubicBezTo>
                  <a:cubicBezTo>
                    <a:pt x="2810" y="3018"/>
                    <a:pt x="2758" y="3018"/>
                    <a:pt x="2706" y="3018"/>
                  </a:cubicBezTo>
                  <a:cubicBezTo>
                    <a:pt x="2498" y="3070"/>
                    <a:pt x="2316" y="3187"/>
                    <a:pt x="2186" y="3357"/>
                  </a:cubicBezTo>
                  <a:cubicBezTo>
                    <a:pt x="2095" y="3474"/>
                    <a:pt x="2056" y="3630"/>
                    <a:pt x="2069" y="3786"/>
                  </a:cubicBezTo>
                  <a:cubicBezTo>
                    <a:pt x="2043" y="4358"/>
                    <a:pt x="2056" y="4931"/>
                    <a:pt x="2082" y="5503"/>
                  </a:cubicBezTo>
                  <a:cubicBezTo>
                    <a:pt x="2108" y="5958"/>
                    <a:pt x="2134" y="6413"/>
                    <a:pt x="2147" y="6869"/>
                  </a:cubicBezTo>
                  <a:cubicBezTo>
                    <a:pt x="2173" y="7376"/>
                    <a:pt x="2186" y="7883"/>
                    <a:pt x="2212" y="8391"/>
                  </a:cubicBezTo>
                  <a:cubicBezTo>
                    <a:pt x="2238" y="8859"/>
                    <a:pt x="2264" y="9340"/>
                    <a:pt x="2251" y="9809"/>
                  </a:cubicBezTo>
                  <a:cubicBezTo>
                    <a:pt x="2238" y="9965"/>
                    <a:pt x="2251" y="10121"/>
                    <a:pt x="2277" y="10290"/>
                  </a:cubicBezTo>
                  <a:cubicBezTo>
                    <a:pt x="2290" y="10342"/>
                    <a:pt x="2277" y="10407"/>
                    <a:pt x="2238" y="10459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202;p60"/>
            <p:cNvSpPr/>
            <p:nvPr/>
          </p:nvSpPr>
          <p:spPr>
            <a:xfrm>
              <a:off x="2685293" y="3809833"/>
              <a:ext cx="100405" cy="344355"/>
            </a:xfrm>
            <a:custGeom>
              <a:avLst/>
              <a:gdLst/>
              <a:ahLst/>
              <a:cxnLst/>
              <a:rect l="l" t="t" r="r" b="b"/>
              <a:pathLst>
                <a:path w="2602" h="8924" extrusionOk="0">
                  <a:moveTo>
                    <a:pt x="1821" y="8716"/>
                  </a:moveTo>
                  <a:cubicBezTo>
                    <a:pt x="1522" y="8807"/>
                    <a:pt x="1223" y="8872"/>
                    <a:pt x="924" y="8924"/>
                  </a:cubicBezTo>
                  <a:cubicBezTo>
                    <a:pt x="872" y="8794"/>
                    <a:pt x="846" y="8638"/>
                    <a:pt x="859" y="8495"/>
                  </a:cubicBezTo>
                  <a:cubicBezTo>
                    <a:pt x="820" y="7961"/>
                    <a:pt x="794" y="7415"/>
                    <a:pt x="755" y="6882"/>
                  </a:cubicBezTo>
                  <a:cubicBezTo>
                    <a:pt x="729" y="6491"/>
                    <a:pt x="690" y="6101"/>
                    <a:pt x="690" y="5711"/>
                  </a:cubicBezTo>
                  <a:cubicBezTo>
                    <a:pt x="690" y="5139"/>
                    <a:pt x="677" y="4566"/>
                    <a:pt x="664" y="3994"/>
                  </a:cubicBezTo>
                  <a:cubicBezTo>
                    <a:pt x="637" y="3422"/>
                    <a:pt x="637" y="2862"/>
                    <a:pt x="585" y="2290"/>
                  </a:cubicBezTo>
                  <a:cubicBezTo>
                    <a:pt x="546" y="1926"/>
                    <a:pt x="416" y="1626"/>
                    <a:pt x="78" y="1457"/>
                  </a:cubicBezTo>
                  <a:cubicBezTo>
                    <a:pt x="39" y="1145"/>
                    <a:pt x="0" y="820"/>
                    <a:pt x="156" y="534"/>
                  </a:cubicBezTo>
                  <a:cubicBezTo>
                    <a:pt x="312" y="261"/>
                    <a:pt x="598" y="78"/>
                    <a:pt x="911" y="78"/>
                  </a:cubicBezTo>
                  <a:cubicBezTo>
                    <a:pt x="989" y="65"/>
                    <a:pt x="1080" y="39"/>
                    <a:pt x="1158" y="0"/>
                  </a:cubicBezTo>
                  <a:cubicBezTo>
                    <a:pt x="1184" y="52"/>
                    <a:pt x="1236" y="91"/>
                    <a:pt x="1301" y="78"/>
                  </a:cubicBezTo>
                  <a:lnTo>
                    <a:pt x="1795" y="78"/>
                  </a:lnTo>
                  <a:cubicBezTo>
                    <a:pt x="1886" y="65"/>
                    <a:pt x="1990" y="91"/>
                    <a:pt x="2081" y="130"/>
                  </a:cubicBezTo>
                  <a:cubicBezTo>
                    <a:pt x="2120" y="169"/>
                    <a:pt x="2146" y="130"/>
                    <a:pt x="2172" y="104"/>
                  </a:cubicBezTo>
                  <a:cubicBezTo>
                    <a:pt x="2511" y="443"/>
                    <a:pt x="2537" y="885"/>
                    <a:pt x="2550" y="1327"/>
                  </a:cubicBezTo>
                  <a:cubicBezTo>
                    <a:pt x="2550" y="1587"/>
                    <a:pt x="2563" y="1861"/>
                    <a:pt x="2602" y="2121"/>
                  </a:cubicBezTo>
                  <a:cubicBezTo>
                    <a:pt x="2589" y="2134"/>
                    <a:pt x="2602" y="2121"/>
                    <a:pt x="2602" y="2134"/>
                  </a:cubicBezTo>
                  <a:cubicBezTo>
                    <a:pt x="2342" y="2290"/>
                    <a:pt x="2303" y="2563"/>
                    <a:pt x="2264" y="2849"/>
                  </a:cubicBezTo>
                  <a:cubicBezTo>
                    <a:pt x="2198" y="3343"/>
                    <a:pt x="2159" y="3851"/>
                    <a:pt x="2133" y="4345"/>
                  </a:cubicBezTo>
                  <a:cubicBezTo>
                    <a:pt x="2094" y="5048"/>
                    <a:pt x="2068" y="5750"/>
                    <a:pt x="2029" y="6452"/>
                  </a:cubicBezTo>
                  <a:cubicBezTo>
                    <a:pt x="1990" y="7038"/>
                    <a:pt x="1951" y="7636"/>
                    <a:pt x="1912" y="8222"/>
                  </a:cubicBezTo>
                  <a:cubicBezTo>
                    <a:pt x="1912" y="8391"/>
                    <a:pt x="1886" y="8560"/>
                    <a:pt x="1821" y="8716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203;p60"/>
            <p:cNvSpPr/>
            <p:nvPr/>
          </p:nvSpPr>
          <p:spPr>
            <a:xfrm>
              <a:off x="2419727" y="3846955"/>
              <a:ext cx="96430" cy="267103"/>
            </a:xfrm>
            <a:custGeom>
              <a:avLst/>
              <a:gdLst/>
              <a:ahLst/>
              <a:cxnLst/>
              <a:rect l="l" t="t" r="r" b="b"/>
              <a:pathLst>
                <a:path w="2499" h="6922" extrusionOk="0">
                  <a:moveTo>
                    <a:pt x="2108" y="6921"/>
                  </a:moveTo>
                  <a:cubicBezTo>
                    <a:pt x="1692" y="6726"/>
                    <a:pt x="1315" y="6453"/>
                    <a:pt x="976" y="6141"/>
                  </a:cubicBezTo>
                  <a:cubicBezTo>
                    <a:pt x="781" y="5959"/>
                    <a:pt x="599" y="5777"/>
                    <a:pt x="417" y="5568"/>
                  </a:cubicBezTo>
                  <a:cubicBezTo>
                    <a:pt x="378" y="5529"/>
                    <a:pt x="326" y="5503"/>
                    <a:pt x="261" y="5529"/>
                  </a:cubicBezTo>
                  <a:cubicBezTo>
                    <a:pt x="222" y="4957"/>
                    <a:pt x="196" y="4398"/>
                    <a:pt x="157" y="3838"/>
                  </a:cubicBezTo>
                  <a:cubicBezTo>
                    <a:pt x="118" y="3266"/>
                    <a:pt x="66" y="2681"/>
                    <a:pt x="27" y="2108"/>
                  </a:cubicBezTo>
                  <a:cubicBezTo>
                    <a:pt x="1" y="1666"/>
                    <a:pt x="14" y="1224"/>
                    <a:pt x="27" y="781"/>
                  </a:cubicBezTo>
                  <a:cubicBezTo>
                    <a:pt x="40" y="495"/>
                    <a:pt x="352" y="248"/>
                    <a:pt x="586" y="183"/>
                  </a:cubicBezTo>
                  <a:cubicBezTo>
                    <a:pt x="820" y="118"/>
                    <a:pt x="1067" y="79"/>
                    <a:pt x="1302" y="79"/>
                  </a:cubicBezTo>
                  <a:cubicBezTo>
                    <a:pt x="1367" y="79"/>
                    <a:pt x="1406" y="66"/>
                    <a:pt x="1406" y="1"/>
                  </a:cubicBezTo>
                  <a:cubicBezTo>
                    <a:pt x="1484" y="27"/>
                    <a:pt x="1575" y="40"/>
                    <a:pt x="1653" y="40"/>
                  </a:cubicBezTo>
                  <a:cubicBezTo>
                    <a:pt x="2069" y="1"/>
                    <a:pt x="2303" y="287"/>
                    <a:pt x="2394" y="651"/>
                  </a:cubicBezTo>
                  <a:cubicBezTo>
                    <a:pt x="2459" y="873"/>
                    <a:pt x="2459" y="1107"/>
                    <a:pt x="2498" y="1341"/>
                  </a:cubicBezTo>
                  <a:cubicBezTo>
                    <a:pt x="2472" y="1393"/>
                    <a:pt x="2407" y="1393"/>
                    <a:pt x="2368" y="1393"/>
                  </a:cubicBezTo>
                  <a:cubicBezTo>
                    <a:pt x="2173" y="1432"/>
                    <a:pt x="1991" y="1510"/>
                    <a:pt x="1861" y="1640"/>
                  </a:cubicBezTo>
                  <a:cubicBezTo>
                    <a:pt x="1718" y="1757"/>
                    <a:pt x="1627" y="1926"/>
                    <a:pt x="1627" y="2121"/>
                  </a:cubicBezTo>
                  <a:cubicBezTo>
                    <a:pt x="1640" y="2707"/>
                    <a:pt x="1692" y="3292"/>
                    <a:pt x="1770" y="3877"/>
                  </a:cubicBezTo>
                  <a:cubicBezTo>
                    <a:pt x="1900" y="4827"/>
                    <a:pt x="2030" y="5764"/>
                    <a:pt x="2134" y="6713"/>
                  </a:cubicBezTo>
                  <a:cubicBezTo>
                    <a:pt x="2134" y="6791"/>
                    <a:pt x="2160" y="6856"/>
                    <a:pt x="2108" y="692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2204;p60"/>
            <p:cNvSpPr/>
            <p:nvPr/>
          </p:nvSpPr>
          <p:spPr>
            <a:xfrm>
              <a:off x="2849410" y="3816856"/>
              <a:ext cx="74821" cy="288171"/>
            </a:xfrm>
            <a:custGeom>
              <a:avLst/>
              <a:gdLst/>
              <a:ahLst/>
              <a:cxnLst/>
              <a:rect l="l" t="t" r="r" b="b"/>
              <a:pathLst>
                <a:path w="1939" h="7468" extrusionOk="0">
                  <a:moveTo>
                    <a:pt x="1406" y="6296"/>
                  </a:moveTo>
                  <a:cubicBezTo>
                    <a:pt x="1367" y="6296"/>
                    <a:pt x="1328" y="6322"/>
                    <a:pt x="1302" y="6361"/>
                  </a:cubicBezTo>
                  <a:cubicBezTo>
                    <a:pt x="950" y="6804"/>
                    <a:pt x="534" y="7168"/>
                    <a:pt x="66" y="7467"/>
                  </a:cubicBezTo>
                  <a:cubicBezTo>
                    <a:pt x="14" y="7389"/>
                    <a:pt x="1" y="7298"/>
                    <a:pt x="27" y="7207"/>
                  </a:cubicBezTo>
                  <a:cubicBezTo>
                    <a:pt x="66" y="6921"/>
                    <a:pt x="53" y="6622"/>
                    <a:pt x="66" y="6335"/>
                  </a:cubicBezTo>
                  <a:cubicBezTo>
                    <a:pt x="105" y="5906"/>
                    <a:pt x="144" y="5490"/>
                    <a:pt x="170" y="5061"/>
                  </a:cubicBezTo>
                  <a:cubicBezTo>
                    <a:pt x="196" y="4761"/>
                    <a:pt x="209" y="4462"/>
                    <a:pt x="235" y="4176"/>
                  </a:cubicBezTo>
                  <a:cubicBezTo>
                    <a:pt x="261" y="3786"/>
                    <a:pt x="274" y="3396"/>
                    <a:pt x="313" y="3005"/>
                  </a:cubicBezTo>
                  <a:cubicBezTo>
                    <a:pt x="326" y="2771"/>
                    <a:pt x="313" y="2537"/>
                    <a:pt x="261" y="2316"/>
                  </a:cubicBezTo>
                  <a:cubicBezTo>
                    <a:pt x="196" y="2173"/>
                    <a:pt x="118" y="2043"/>
                    <a:pt x="27" y="1926"/>
                  </a:cubicBezTo>
                  <a:cubicBezTo>
                    <a:pt x="105" y="1600"/>
                    <a:pt x="105" y="1275"/>
                    <a:pt x="157" y="937"/>
                  </a:cubicBezTo>
                  <a:cubicBezTo>
                    <a:pt x="196" y="677"/>
                    <a:pt x="209" y="417"/>
                    <a:pt x="209" y="157"/>
                  </a:cubicBezTo>
                  <a:cubicBezTo>
                    <a:pt x="209" y="92"/>
                    <a:pt x="222" y="39"/>
                    <a:pt x="248" y="0"/>
                  </a:cubicBezTo>
                  <a:cubicBezTo>
                    <a:pt x="287" y="39"/>
                    <a:pt x="339" y="39"/>
                    <a:pt x="391" y="26"/>
                  </a:cubicBezTo>
                  <a:cubicBezTo>
                    <a:pt x="755" y="26"/>
                    <a:pt x="1106" y="65"/>
                    <a:pt x="1471" y="144"/>
                  </a:cubicBezTo>
                  <a:cubicBezTo>
                    <a:pt x="1718" y="196"/>
                    <a:pt x="1913" y="469"/>
                    <a:pt x="1926" y="781"/>
                  </a:cubicBezTo>
                  <a:cubicBezTo>
                    <a:pt x="1939" y="1132"/>
                    <a:pt x="1913" y="1496"/>
                    <a:pt x="1861" y="1861"/>
                  </a:cubicBezTo>
                  <a:cubicBezTo>
                    <a:pt x="1809" y="2355"/>
                    <a:pt x="1744" y="2862"/>
                    <a:pt x="1679" y="3357"/>
                  </a:cubicBezTo>
                  <a:cubicBezTo>
                    <a:pt x="1627" y="3825"/>
                    <a:pt x="1562" y="4280"/>
                    <a:pt x="1523" y="4735"/>
                  </a:cubicBezTo>
                  <a:cubicBezTo>
                    <a:pt x="1484" y="5113"/>
                    <a:pt x="1445" y="5490"/>
                    <a:pt x="1419" y="5880"/>
                  </a:cubicBezTo>
                  <a:cubicBezTo>
                    <a:pt x="1393" y="6010"/>
                    <a:pt x="1393" y="6153"/>
                    <a:pt x="1406" y="6296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2205;p60"/>
            <p:cNvSpPr/>
            <p:nvPr/>
          </p:nvSpPr>
          <p:spPr>
            <a:xfrm>
              <a:off x="2768104" y="3785715"/>
              <a:ext cx="92378" cy="105460"/>
            </a:xfrm>
            <a:custGeom>
              <a:avLst/>
              <a:gdLst/>
              <a:ahLst/>
              <a:cxnLst/>
              <a:rect l="l" t="t" r="r" b="b"/>
              <a:pathLst>
                <a:path w="2394" h="2733" extrusionOk="0">
                  <a:moveTo>
                    <a:pt x="2368" y="807"/>
                  </a:moveTo>
                  <a:cubicBezTo>
                    <a:pt x="2368" y="1094"/>
                    <a:pt x="2355" y="1380"/>
                    <a:pt x="2316" y="1653"/>
                  </a:cubicBezTo>
                  <a:cubicBezTo>
                    <a:pt x="2277" y="1926"/>
                    <a:pt x="2251" y="2212"/>
                    <a:pt x="2225" y="2473"/>
                  </a:cubicBezTo>
                  <a:cubicBezTo>
                    <a:pt x="2212" y="2564"/>
                    <a:pt x="2238" y="2655"/>
                    <a:pt x="2147" y="2720"/>
                  </a:cubicBezTo>
                  <a:cubicBezTo>
                    <a:pt x="1822" y="2655"/>
                    <a:pt x="1496" y="2616"/>
                    <a:pt x="1171" y="2603"/>
                  </a:cubicBezTo>
                  <a:cubicBezTo>
                    <a:pt x="963" y="2577"/>
                    <a:pt x="755" y="2603"/>
                    <a:pt x="560" y="2694"/>
                  </a:cubicBezTo>
                  <a:cubicBezTo>
                    <a:pt x="534" y="2720"/>
                    <a:pt x="482" y="2733"/>
                    <a:pt x="443" y="2720"/>
                  </a:cubicBezTo>
                  <a:cubicBezTo>
                    <a:pt x="378" y="2720"/>
                    <a:pt x="391" y="2668"/>
                    <a:pt x="391" y="2629"/>
                  </a:cubicBezTo>
                  <a:cubicBezTo>
                    <a:pt x="391" y="2381"/>
                    <a:pt x="365" y="2134"/>
                    <a:pt x="352" y="1887"/>
                  </a:cubicBezTo>
                  <a:cubicBezTo>
                    <a:pt x="352" y="1679"/>
                    <a:pt x="339" y="1471"/>
                    <a:pt x="287" y="1263"/>
                  </a:cubicBezTo>
                  <a:cubicBezTo>
                    <a:pt x="248" y="1120"/>
                    <a:pt x="183" y="977"/>
                    <a:pt x="65" y="872"/>
                  </a:cubicBezTo>
                  <a:cubicBezTo>
                    <a:pt x="26" y="833"/>
                    <a:pt x="0" y="781"/>
                    <a:pt x="13" y="716"/>
                  </a:cubicBezTo>
                  <a:cubicBezTo>
                    <a:pt x="26" y="352"/>
                    <a:pt x="313" y="53"/>
                    <a:pt x="690" y="27"/>
                  </a:cubicBezTo>
                  <a:cubicBezTo>
                    <a:pt x="976" y="1"/>
                    <a:pt x="1275" y="14"/>
                    <a:pt x="1561" y="66"/>
                  </a:cubicBezTo>
                  <a:cubicBezTo>
                    <a:pt x="1626" y="79"/>
                    <a:pt x="1705" y="79"/>
                    <a:pt x="1770" y="92"/>
                  </a:cubicBezTo>
                  <a:cubicBezTo>
                    <a:pt x="2121" y="118"/>
                    <a:pt x="2394" y="443"/>
                    <a:pt x="2368" y="807"/>
                  </a:cubicBezTo>
                  <a:close/>
                </a:path>
              </a:pathLst>
            </a:custGeom>
            <a:solidFill>
              <a:srgbClr val="B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2206;p60"/>
            <p:cNvSpPr/>
            <p:nvPr/>
          </p:nvSpPr>
          <p:spPr>
            <a:xfrm>
              <a:off x="2280692" y="4328348"/>
              <a:ext cx="168203" cy="198841"/>
            </a:xfrm>
            <a:custGeom>
              <a:avLst/>
              <a:gdLst/>
              <a:ahLst/>
              <a:cxnLst/>
              <a:rect l="l" t="t" r="r" b="b"/>
              <a:pathLst>
                <a:path w="4359" h="5153" extrusionOk="0">
                  <a:moveTo>
                    <a:pt x="0" y="1276"/>
                  </a:moveTo>
                  <a:lnTo>
                    <a:pt x="222" y="989"/>
                  </a:lnTo>
                  <a:cubicBezTo>
                    <a:pt x="456" y="1510"/>
                    <a:pt x="807" y="1939"/>
                    <a:pt x="1080" y="2433"/>
                  </a:cubicBezTo>
                  <a:cubicBezTo>
                    <a:pt x="1405" y="2941"/>
                    <a:pt x="1679" y="3474"/>
                    <a:pt x="1900" y="4020"/>
                  </a:cubicBezTo>
                  <a:cubicBezTo>
                    <a:pt x="1913" y="4033"/>
                    <a:pt x="1926" y="4046"/>
                    <a:pt x="1926" y="4072"/>
                  </a:cubicBezTo>
                  <a:cubicBezTo>
                    <a:pt x="2563" y="2616"/>
                    <a:pt x="3409" y="1302"/>
                    <a:pt x="4293" y="1"/>
                  </a:cubicBezTo>
                  <a:cubicBezTo>
                    <a:pt x="4332" y="157"/>
                    <a:pt x="4358" y="313"/>
                    <a:pt x="4345" y="482"/>
                  </a:cubicBezTo>
                  <a:cubicBezTo>
                    <a:pt x="3682" y="1536"/>
                    <a:pt x="2979" y="2563"/>
                    <a:pt x="2446" y="3708"/>
                  </a:cubicBezTo>
                  <a:cubicBezTo>
                    <a:pt x="2368" y="3890"/>
                    <a:pt x="2290" y="4072"/>
                    <a:pt x="2199" y="4255"/>
                  </a:cubicBezTo>
                  <a:cubicBezTo>
                    <a:pt x="2186" y="4294"/>
                    <a:pt x="2147" y="4333"/>
                    <a:pt x="2199" y="4372"/>
                  </a:cubicBezTo>
                  <a:cubicBezTo>
                    <a:pt x="2342" y="4463"/>
                    <a:pt x="2316" y="4593"/>
                    <a:pt x="2277" y="4710"/>
                  </a:cubicBezTo>
                  <a:cubicBezTo>
                    <a:pt x="2251" y="4775"/>
                    <a:pt x="2251" y="4801"/>
                    <a:pt x="2316" y="4827"/>
                  </a:cubicBezTo>
                  <a:cubicBezTo>
                    <a:pt x="2394" y="4853"/>
                    <a:pt x="2433" y="4944"/>
                    <a:pt x="2394" y="5022"/>
                  </a:cubicBezTo>
                  <a:cubicBezTo>
                    <a:pt x="2368" y="5113"/>
                    <a:pt x="2277" y="5152"/>
                    <a:pt x="2186" y="5113"/>
                  </a:cubicBezTo>
                  <a:cubicBezTo>
                    <a:pt x="2004" y="5061"/>
                    <a:pt x="1848" y="4918"/>
                    <a:pt x="1796" y="4736"/>
                  </a:cubicBezTo>
                  <a:cubicBezTo>
                    <a:pt x="1509" y="3760"/>
                    <a:pt x="1015" y="2889"/>
                    <a:pt x="456" y="2043"/>
                  </a:cubicBezTo>
                  <a:cubicBezTo>
                    <a:pt x="300" y="1796"/>
                    <a:pt x="144" y="1536"/>
                    <a:pt x="0" y="1276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2207;p60"/>
            <p:cNvSpPr/>
            <p:nvPr/>
          </p:nvSpPr>
          <p:spPr>
            <a:xfrm>
              <a:off x="2472940" y="3811338"/>
              <a:ext cx="79838" cy="88365"/>
            </a:xfrm>
            <a:custGeom>
              <a:avLst/>
              <a:gdLst/>
              <a:ahLst/>
              <a:cxnLst/>
              <a:rect l="l" t="t" r="r" b="b"/>
              <a:pathLst>
                <a:path w="2069" h="2290" extrusionOk="0">
                  <a:moveTo>
                    <a:pt x="1106" y="2251"/>
                  </a:moveTo>
                  <a:cubicBezTo>
                    <a:pt x="1015" y="2173"/>
                    <a:pt x="1041" y="2056"/>
                    <a:pt x="1028" y="1952"/>
                  </a:cubicBezTo>
                  <a:cubicBezTo>
                    <a:pt x="1028" y="1678"/>
                    <a:pt x="937" y="1431"/>
                    <a:pt x="794" y="1210"/>
                  </a:cubicBezTo>
                  <a:cubicBezTo>
                    <a:pt x="690" y="1080"/>
                    <a:pt x="534" y="1002"/>
                    <a:pt x="378" y="1002"/>
                  </a:cubicBezTo>
                  <a:cubicBezTo>
                    <a:pt x="300" y="989"/>
                    <a:pt x="235" y="989"/>
                    <a:pt x="170" y="1002"/>
                  </a:cubicBezTo>
                  <a:cubicBezTo>
                    <a:pt x="105" y="1002"/>
                    <a:pt x="40" y="976"/>
                    <a:pt x="14" y="911"/>
                  </a:cubicBezTo>
                  <a:cubicBezTo>
                    <a:pt x="1" y="729"/>
                    <a:pt x="79" y="547"/>
                    <a:pt x="235" y="430"/>
                  </a:cubicBezTo>
                  <a:cubicBezTo>
                    <a:pt x="417" y="261"/>
                    <a:pt x="651" y="143"/>
                    <a:pt x="898" y="117"/>
                  </a:cubicBezTo>
                  <a:cubicBezTo>
                    <a:pt x="1145" y="78"/>
                    <a:pt x="1392" y="52"/>
                    <a:pt x="1640" y="13"/>
                  </a:cubicBezTo>
                  <a:cubicBezTo>
                    <a:pt x="1718" y="0"/>
                    <a:pt x="1796" y="0"/>
                    <a:pt x="1874" y="39"/>
                  </a:cubicBezTo>
                  <a:cubicBezTo>
                    <a:pt x="1939" y="78"/>
                    <a:pt x="1965" y="143"/>
                    <a:pt x="1965" y="208"/>
                  </a:cubicBezTo>
                  <a:cubicBezTo>
                    <a:pt x="1965" y="716"/>
                    <a:pt x="2030" y="1223"/>
                    <a:pt x="2043" y="1730"/>
                  </a:cubicBezTo>
                  <a:cubicBezTo>
                    <a:pt x="2043" y="1822"/>
                    <a:pt x="2056" y="1926"/>
                    <a:pt x="2069" y="2017"/>
                  </a:cubicBezTo>
                  <a:cubicBezTo>
                    <a:pt x="2069" y="2108"/>
                    <a:pt x="2043" y="2173"/>
                    <a:pt x="1926" y="2173"/>
                  </a:cubicBezTo>
                  <a:cubicBezTo>
                    <a:pt x="1848" y="2147"/>
                    <a:pt x="1783" y="2160"/>
                    <a:pt x="1718" y="2186"/>
                  </a:cubicBezTo>
                  <a:cubicBezTo>
                    <a:pt x="1523" y="2264"/>
                    <a:pt x="1314" y="2290"/>
                    <a:pt x="1106" y="2251"/>
                  </a:cubicBezTo>
                  <a:close/>
                </a:path>
              </a:pathLst>
            </a:custGeom>
            <a:solidFill>
              <a:srgbClr val="B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2208;p60"/>
            <p:cNvSpPr/>
            <p:nvPr/>
          </p:nvSpPr>
          <p:spPr>
            <a:xfrm>
              <a:off x="2642113" y="3790770"/>
              <a:ext cx="87864" cy="76828"/>
            </a:xfrm>
            <a:custGeom>
              <a:avLst/>
              <a:gdLst/>
              <a:ahLst/>
              <a:cxnLst/>
              <a:rect l="l" t="t" r="r" b="b"/>
              <a:pathLst>
                <a:path w="2277" h="1991" extrusionOk="0">
                  <a:moveTo>
                    <a:pt x="2277" y="494"/>
                  </a:moveTo>
                  <a:cubicBezTo>
                    <a:pt x="2277" y="546"/>
                    <a:pt x="2251" y="572"/>
                    <a:pt x="2199" y="572"/>
                  </a:cubicBezTo>
                  <a:cubicBezTo>
                    <a:pt x="2082" y="598"/>
                    <a:pt x="1965" y="611"/>
                    <a:pt x="1848" y="637"/>
                  </a:cubicBezTo>
                  <a:cubicBezTo>
                    <a:pt x="1652" y="689"/>
                    <a:pt x="1470" y="807"/>
                    <a:pt x="1340" y="963"/>
                  </a:cubicBezTo>
                  <a:cubicBezTo>
                    <a:pt x="1210" y="1106"/>
                    <a:pt x="1223" y="1288"/>
                    <a:pt x="1210" y="1457"/>
                  </a:cubicBezTo>
                  <a:cubicBezTo>
                    <a:pt x="1223" y="1613"/>
                    <a:pt x="1210" y="1769"/>
                    <a:pt x="1184" y="1925"/>
                  </a:cubicBezTo>
                  <a:cubicBezTo>
                    <a:pt x="1145" y="1964"/>
                    <a:pt x="1093" y="1977"/>
                    <a:pt x="1041" y="1964"/>
                  </a:cubicBezTo>
                  <a:cubicBezTo>
                    <a:pt x="781" y="1964"/>
                    <a:pt x="521" y="1964"/>
                    <a:pt x="261" y="1990"/>
                  </a:cubicBezTo>
                  <a:cubicBezTo>
                    <a:pt x="222" y="1990"/>
                    <a:pt x="182" y="1977"/>
                    <a:pt x="143" y="1951"/>
                  </a:cubicBezTo>
                  <a:cubicBezTo>
                    <a:pt x="52" y="1912"/>
                    <a:pt x="78" y="1808"/>
                    <a:pt x="78" y="1743"/>
                  </a:cubicBezTo>
                  <a:cubicBezTo>
                    <a:pt x="78" y="1340"/>
                    <a:pt x="0" y="937"/>
                    <a:pt x="13" y="520"/>
                  </a:cubicBezTo>
                  <a:cubicBezTo>
                    <a:pt x="156" y="247"/>
                    <a:pt x="430" y="65"/>
                    <a:pt x="729" y="39"/>
                  </a:cubicBezTo>
                  <a:cubicBezTo>
                    <a:pt x="1093" y="0"/>
                    <a:pt x="1457" y="0"/>
                    <a:pt x="1822" y="52"/>
                  </a:cubicBezTo>
                  <a:cubicBezTo>
                    <a:pt x="2069" y="78"/>
                    <a:pt x="2199" y="286"/>
                    <a:pt x="2277" y="494"/>
                  </a:cubicBezTo>
                  <a:close/>
                </a:path>
              </a:pathLst>
            </a:custGeom>
            <a:solidFill>
              <a:srgbClr val="B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2209;p60"/>
            <p:cNvSpPr/>
            <p:nvPr/>
          </p:nvSpPr>
          <p:spPr>
            <a:xfrm>
              <a:off x="2882056" y="4366011"/>
              <a:ext cx="78834" cy="213852"/>
            </a:xfrm>
            <a:custGeom>
              <a:avLst/>
              <a:gdLst/>
              <a:ahLst/>
              <a:cxnLst/>
              <a:rect l="l" t="t" r="r" b="b"/>
              <a:pathLst>
                <a:path w="2043" h="5542" extrusionOk="0">
                  <a:moveTo>
                    <a:pt x="0" y="378"/>
                  </a:moveTo>
                  <a:cubicBezTo>
                    <a:pt x="0" y="248"/>
                    <a:pt x="13" y="131"/>
                    <a:pt x="39" y="0"/>
                  </a:cubicBezTo>
                  <a:cubicBezTo>
                    <a:pt x="300" y="196"/>
                    <a:pt x="508" y="443"/>
                    <a:pt x="638" y="742"/>
                  </a:cubicBezTo>
                  <a:cubicBezTo>
                    <a:pt x="1028" y="1470"/>
                    <a:pt x="1210" y="2277"/>
                    <a:pt x="1340" y="3096"/>
                  </a:cubicBezTo>
                  <a:cubicBezTo>
                    <a:pt x="1392" y="3448"/>
                    <a:pt x="1431" y="3799"/>
                    <a:pt x="1431" y="4163"/>
                  </a:cubicBezTo>
                  <a:cubicBezTo>
                    <a:pt x="1431" y="4241"/>
                    <a:pt x="1457" y="4306"/>
                    <a:pt x="1509" y="4371"/>
                  </a:cubicBezTo>
                  <a:cubicBezTo>
                    <a:pt x="1717" y="4644"/>
                    <a:pt x="1834" y="4970"/>
                    <a:pt x="1991" y="5282"/>
                  </a:cubicBezTo>
                  <a:cubicBezTo>
                    <a:pt x="2043" y="5360"/>
                    <a:pt x="2004" y="5464"/>
                    <a:pt x="1913" y="5490"/>
                  </a:cubicBezTo>
                  <a:cubicBezTo>
                    <a:pt x="1834" y="5529"/>
                    <a:pt x="1730" y="5490"/>
                    <a:pt x="1691" y="5399"/>
                  </a:cubicBezTo>
                  <a:cubicBezTo>
                    <a:pt x="1626" y="5282"/>
                    <a:pt x="1574" y="5152"/>
                    <a:pt x="1522" y="5035"/>
                  </a:cubicBezTo>
                  <a:cubicBezTo>
                    <a:pt x="1496" y="4983"/>
                    <a:pt x="1470" y="4944"/>
                    <a:pt x="1431" y="4918"/>
                  </a:cubicBezTo>
                  <a:cubicBezTo>
                    <a:pt x="1418" y="5061"/>
                    <a:pt x="1405" y="5191"/>
                    <a:pt x="1405" y="5334"/>
                  </a:cubicBezTo>
                  <a:cubicBezTo>
                    <a:pt x="1392" y="5464"/>
                    <a:pt x="1340" y="5542"/>
                    <a:pt x="1236" y="5542"/>
                  </a:cubicBezTo>
                  <a:cubicBezTo>
                    <a:pt x="1145" y="5542"/>
                    <a:pt x="1080" y="5451"/>
                    <a:pt x="1080" y="5308"/>
                  </a:cubicBezTo>
                  <a:cubicBezTo>
                    <a:pt x="1093" y="5126"/>
                    <a:pt x="1106" y="4944"/>
                    <a:pt x="1132" y="4735"/>
                  </a:cubicBezTo>
                  <a:cubicBezTo>
                    <a:pt x="1054" y="4840"/>
                    <a:pt x="989" y="4957"/>
                    <a:pt x="950" y="5087"/>
                  </a:cubicBezTo>
                  <a:cubicBezTo>
                    <a:pt x="911" y="5178"/>
                    <a:pt x="872" y="5269"/>
                    <a:pt x="833" y="5360"/>
                  </a:cubicBezTo>
                  <a:cubicBezTo>
                    <a:pt x="729" y="5464"/>
                    <a:pt x="534" y="5373"/>
                    <a:pt x="560" y="5217"/>
                  </a:cubicBezTo>
                  <a:cubicBezTo>
                    <a:pt x="677" y="4892"/>
                    <a:pt x="781" y="4540"/>
                    <a:pt x="1080" y="4293"/>
                  </a:cubicBezTo>
                  <a:cubicBezTo>
                    <a:pt x="1106" y="4267"/>
                    <a:pt x="1119" y="4228"/>
                    <a:pt x="1119" y="4189"/>
                  </a:cubicBezTo>
                  <a:cubicBezTo>
                    <a:pt x="1093" y="3109"/>
                    <a:pt x="859" y="2043"/>
                    <a:pt x="430" y="1041"/>
                  </a:cubicBezTo>
                  <a:cubicBezTo>
                    <a:pt x="326" y="794"/>
                    <a:pt x="182" y="573"/>
                    <a:pt x="0" y="378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2210;p60"/>
            <p:cNvSpPr/>
            <p:nvPr/>
          </p:nvSpPr>
          <p:spPr>
            <a:xfrm>
              <a:off x="1683843" y="4373535"/>
              <a:ext cx="65290" cy="209376"/>
            </a:xfrm>
            <a:custGeom>
              <a:avLst/>
              <a:gdLst/>
              <a:ahLst/>
              <a:cxnLst/>
              <a:rect l="l" t="t" r="r" b="b"/>
              <a:pathLst>
                <a:path w="1692" h="5426" extrusionOk="0">
                  <a:moveTo>
                    <a:pt x="1536" y="1"/>
                  </a:moveTo>
                  <a:cubicBezTo>
                    <a:pt x="1601" y="92"/>
                    <a:pt x="1653" y="196"/>
                    <a:pt x="1692" y="300"/>
                  </a:cubicBezTo>
                  <a:cubicBezTo>
                    <a:pt x="1419" y="742"/>
                    <a:pt x="1223" y="1236"/>
                    <a:pt x="1119" y="1744"/>
                  </a:cubicBezTo>
                  <a:cubicBezTo>
                    <a:pt x="937" y="2485"/>
                    <a:pt x="846" y="3240"/>
                    <a:pt x="859" y="3994"/>
                  </a:cubicBezTo>
                  <a:cubicBezTo>
                    <a:pt x="859" y="4072"/>
                    <a:pt x="885" y="4137"/>
                    <a:pt x="950" y="4176"/>
                  </a:cubicBezTo>
                  <a:cubicBezTo>
                    <a:pt x="1132" y="4345"/>
                    <a:pt x="1275" y="4553"/>
                    <a:pt x="1367" y="4788"/>
                  </a:cubicBezTo>
                  <a:cubicBezTo>
                    <a:pt x="1393" y="4853"/>
                    <a:pt x="1419" y="4931"/>
                    <a:pt x="1458" y="4996"/>
                  </a:cubicBezTo>
                  <a:cubicBezTo>
                    <a:pt x="1497" y="5074"/>
                    <a:pt x="1497" y="5178"/>
                    <a:pt x="1393" y="5243"/>
                  </a:cubicBezTo>
                  <a:cubicBezTo>
                    <a:pt x="1301" y="5295"/>
                    <a:pt x="1223" y="5243"/>
                    <a:pt x="1171" y="5126"/>
                  </a:cubicBezTo>
                  <a:cubicBezTo>
                    <a:pt x="1106" y="4970"/>
                    <a:pt x="1028" y="4827"/>
                    <a:pt x="950" y="4684"/>
                  </a:cubicBezTo>
                  <a:cubicBezTo>
                    <a:pt x="937" y="4658"/>
                    <a:pt x="924" y="4632"/>
                    <a:pt x="885" y="4619"/>
                  </a:cubicBezTo>
                  <a:cubicBezTo>
                    <a:pt x="911" y="4801"/>
                    <a:pt x="924" y="4970"/>
                    <a:pt x="950" y="5152"/>
                  </a:cubicBezTo>
                  <a:cubicBezTo>
                    <a:pt x="976" y="5295"/>
                    <a:pt x="924" y="5386"/>
                    <a:pt x="807" y="5386"/>
                  </a:cubicBezTo>
                  <a:cubicBezTo>
                    <a:pt x="703" y="5399"/>
                    <a:pt x="638" y="5321"/>
                    <a:pt x="625" y="5178"/>
                  </a:cubicBezTo>
                  <a:cubicBezTo>
                    <a:pt x="612" y="5048"/>
                    <a:pt x="599" y="4905"/>
                    <a:pt x="560" y="4775"/>
                  </a:cubicBezTo>
                  <a:cubicBezTo>
                    <a:pt x="495" y="4905"/>
                    <a:pt x="430" y="5048"/>
                    <a:pt x="378" y="5178"/>
                  </a:cubicBezTo>
                  <a:cubicBezTo>
                    <a:pt x="300" y="5360"/>
                    <a:pt x="222" y="5425"/>
                    <a:pt x="118" y="5373"/>
                  </a:cubicBezTo>
                  <a:cubicBezTo>
                    <a:pt x="1" y="5321"/>
                    <a:pt x="1" y="5230"/>
                    <a:pt x="92" y="5048"/>
                  </a:cubicBezTo>
                  <a:cubicBezTo>
                    <a:pt x="196" y="4749"/>
                    <a:pt x="339" y="4449"/>
                    <a:pt x="521" y="4176"/>
                  </a:cubicBezTo>
                  <a:cubicBezTo>
                    <a:pt x="547" y="4124"/>
                    <a:pt x="560" y="4059"/>
                    <a:pt x="547" y="4007"/>
                  </a:cubicBezTo>
                  <a:cubicBezTo>
                    <a:pt x="521" y="3084"/>
                    <a:pt x="651" y="2173"/>
                    <a:pt x="911" y="1288"/>
                  </a:cubicBezTo>
                  <a:cubicBezTo>
                    <a:pt x="1015" y="820"/>
                    <a:pt x="1236" y="378"/>
                    <a:pt x="153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2211;p60"/>
            <p:cNvSpPr/>
            <p:nvPr/>
          </p:nvSpPr>
          <p:spPr>
            <a:xfrm>
              <a:off x="1865557" y="4574312"/>
              <a:ext cx="61779" cy="136098"/>
            </a:xfrm>
            <a:custGeom>
              <a:avLst/>
              <a:gdLst/>
              <a:ahLst/>
              <a:cxnLst/>
              <a:rect l="l" t="t" r="r" b="b"/>
              <a:pathLst>
                <a:path w="1601" h="3527" extrusionOk="0">
                  <a:moveTo>
                    <a:pt x="1249" y="287"/>
                  </a:moveTo>
                  <a:cubicBezTo>
                    <a:pt x="1275" y="222"/>
                    <a:pt x="1288" y="157"/>
                    <a:pt x="1275" y="92"/>
                  </a:cubicBezTo>
                  <a:cubicBezTo>
                    <a:pt x="1275" y="14"/>
                    <a:pt x="1301" y="1"/>
                    <a:pt x="1366" y="14"/>
                  </a:cubicBezTo>
                  <a:cubicBezTo>
                    <a:pt x="1445" y="14"/>
                    <a:pt x="1523" y="40"/>
                    <a:pt x="1601" y="66"/>
                  </a:cubicBezTo>
                  <a:cubicBezTo>
                    <a:pt x="1575" y="222"/>
                    <a:pt x="1575" y="391"/>
                    <a:pt x="1575" y="560"/>
                  </a:cubicBezTo>
                  <a:cubicBezTo>
                    <a:pt x="1575" y="1263"/>
                    <a:pt x="1575" y="1965"/>
                    <a:pt x="1549" y="2681"/>
                  </a:cubicBezTo>
                  <a:cubicBezTo>
                    <a:pt x="1536" y="2967"/>
                    <a:pt x="1510" y="3006"/>
                    <a:pt x="1236" y="3097"/>
                  </a:cubicBezTo>
                  <a:cubicBezTo>
                    <a:pt x="924" y="3188"/>
                    <a:pt x="625" y="3305"/>
                    <a:pt x="326" y="3448"/>
                  </a:cubicBezTo>
                  <a:cubicBezTo>
                    <a:pt x="118" y="3526"/>
                    <a:pt x="1" y="3214"/>
                    <a:pt x="196" y="3136"/>
                  </a:cubicBezTo>
                  <a:cubicBezTo>
                    <a:pt x="508" y="3019"/>
                    <a:pt x="794" y="2889"/>
                    <a:pt x="1106" y="2798"/>
                  </a:cubicBezTo>
                  <a:cubicBezTo>
                    <a:pt x="1184" y="2785"/>
                    <a:pt x="1236" y="2720"/>
                    <a:pt x="1236" y="2642"/>
                  </a:cubicBezTo>
                  <a:cubicBezTo>
                    <a:pt x="1262" y="1861"/>
                    <a:pt x="1249" y="1068"/>
                    <a:pt x="1249" y="287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2212;p60"/>
            <p:cNvSpPr/>
            <p:nvPr/>
          </p:nvSpPr>
          <p:spPr>
            <a:xfrm>
              <a:off x="2053792" y="4575315"/>
              <a:ext cx="59270" cy="133590"/>
            </a:xfrm>
            <a:custGeom>
              <a:avLst/>
              <a:gdLst/>
              <a:ahLst/>
              <a:cxnLst/>
              <a:rect l="l" t="t" r="r" b="b"/>
              <a:pathLst>
                <a:path w="1536" h="3462" extrusionOk="0">
                  <a:moveTo>
                    <a:pt x="1" y="2069"/>
                  </a:moveTo>
                  <a:lnTo>
                    <a:pt x="1" y="183"/>
                  </a:lnTo>
                  <a:cubicBezTo>
                    <a:pt x="1" y="92"/>
                    <a:pt x="1" y="40"/>
                    <a:pt x="131" y="53"/>
                  </a:cubicBezTo>
                  <a:cubicBezTo>
                    <a:pt x="209" y="66"/>
                    <a:pt x="339" y="1"/>
                    <a:pt x="313" y="170"/>
                  </a:cubicBezTo>
                  <a:cubicBezTo>
                    <a:pt x="313" y="209"/>
                    <a:pt x="313" y="235"/>
                    <a:pt x="326" y="261"/>
                  </a:cubicBezTo>
                  <a:cubicBezTo>
                    <a:pt x="339" y="1042"/>
                    <a:pt x="313" y="1822"/>
                    <a:pt x="352" y="2590"/>
                  </a:cubicBezTo>
                  <a:cubicBezTo>
                    <a:pt x="339" y="2681"/>
                    <a:pt x="404" y="2759"/>
                    <a:pt x="482" y="2772"/>
                  </a:cubicBezTo>
                  <a:cubicBezTo>
                    <a:pt x="781" y="2876"/>
                    <a:pt x="1067" y="2993"/>
                    <a:pt x="1367" y="3097"/>
                  </a:cubicBezTo>
                  <a:cubicBezTo>
                    <a:pt x="1497" y="3149"/>
                    <a:pt x="1536" y="3240"/>
                    <a:pt x="1497" y="3331"/>
                  </a:cubicBezTo>
                  <a:cubicBezTo>
                    <a:pt x="1458" y="3435"/>
                    <a:pt x="1354" y="3461"/>
                    <a:pt x="1223" y="3396"/>
                  </a:cubicBezTo>
                  <a:cubicBezTo>
                    <a:pt x="911" y="3266"/>
                    <a:pt x="599" y="3136"/>
                    <a:pt x="274" y="3045"/>
                  </a:cubicBezTo>
                  <a:cubicBezTo>
                    <a:pt x="131" y="3019"/>
                    <a:pt x="27" y="2889"/>
                    <a:pt x="40" y="2733"/>
                  </a:cubicBezTo>
                  <a:cubicBezTo>
                    <a:pt x="27" y="2512"/>
                    <a:pt x="14" y="2290"/>
                    <a:pt x="1" y="2069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2213;p60"/>
            <p:cNvSpPr/>
            <p:nvPr/>
          </p:nvSpPr>
          <p:spPr>
            <a:xfrm>
              <a:off x="2734455" y="4599433"/>
              <a:ext cx="59270" cy="114489"/>
            </a:xfrm>
            <a:custGeom>
              <a:avLst/>
              <a:gdLst/>
              <a:ahLst/>
              <a:cxnLst/>
              <a:rect l="l" t="t" r="r" b="b"/>
              <a:pathLst>
                <a:path w="1536" h="2967" extrusionOk="0">
                  <a:moveTo>
                    <a:pt x="14" y="26"/>
                  </a:moveTo>
                  <a:cubicBezTo>
                    <a:pt x="118" y="0"/>
                    <a:pt x="222" y="0"/>
                    <a:pt x="339" y="13"/>
                  </a:cubicBezTo>
                  <a:cubicBezTo>
                    <a:pt x="339" y="716"/>
                    <a:pt x="326" y="1405"/>
                    <a:pt x="352" y="2108"/>
                  </a:cubicBezTo>
                  <a:cubicBezTo>
                    <a:pt x="352" y="2186"/>
                    <a:pt x="404" y="2264"/>
                    <a:pt x="495" y="2290"/>
                  </a:cubicBezTo>
                  <a:cubicBezTo>
                    <a:pt x="781" y="2381"/>
                    <a:pt x="1081" y="2498"/>
                    <a:pt x="1380" y="2615"/>
                  </a:cubicBezTo>
                  <a:cubicBezTo>
                    <a:pt x="1497" y="2654"/>
                    <a:pt x="1536" y="2745"/>
                    <a:pt x="1497" y="2849"/>
                  </a:cubicBezTo>
                  <a:cubicBezTo>
                    <a:pt x="1471" y="2940"/>
                    <a:pt x="1354" y="2966"/>
                    <a:pt x="1237" y="2914"/>
                  </a:cubicBezTo>
                  <a:cubicBezTo>
                    <a:pt x="937" y="2771"/>
                    <a:pt x="612" y="2654"/>
                    <a:pt x="300" y="2563"/>
                  </a:cubicBezTo>
                  <a:cubicBezTo>
                    <a:pt x="79" y="2485"/>
                    <a:pt x="53" y="2446"/>
                    <a:pt x="40" y="2199"/>
                  </a:cubicBezTo>
                  <a:cubicBezTo>
                    <a:pt x="1" y="1470"/>
                    <a:pt x="14" y="755"/>
                    <a:pt x="14" y="26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2214;p60"/>
            <p:cNvSpPr/>
            <p:nvPr/>
          </p:nvSpPr>
          <p:spPr>
            <a:xfrm>
              <a:off x="2548227" y="4599935"/>
              <a:ext cx="59270" cy="113987"/>
            </a:xfrm>
            <a:custGeom>
              <a:avLst/>
              <a:gdLst/>
              <a:ahLst/>
              <a:cxnLst/>
              <a:rect l="l" t="t" r="r" b="b"/>
              <a:pathLst>
                <a:path w="1536" h="2954" extrusionOk="0">
                  <a:moveTo>
                    <a:pt x="1211" y="13"/>
                  </a:moveTo>
                  <a:cubicBezTo>
                    <a:pt x="1315" y="0"/>
                    <a:pt x="1419" y="0"/>
                    <a:pt x="1536" y="26"/>
                  </a:cubicBezTo>
                  <a:cubicBezTo>
                    <a:pt x="1536" y="729"/>
                    <a:pt x="1536" y="1444"/>
                    <a:pt x="1510" y="2147"/>
                  </a:cubicBezTo>
                  <a:cubicBezTo>
                    <a:pt x="1497" y="2433"/>
                    <a:pt x="1471" y="2472"/>
                    <a:pt x="1211" y="2550"/>
                  </a:cubicBezTo>
                  <a:cubicBezTo>
                    <a:pt x="898" y="2654"/>
                    <a:pt x="586" y="2758"/>
                    <a:pt x="287" y="2901"/>
                  </a:cubicBezTo>
                  <a:cubicBezTo>
                    <a:pt x="196" y="2953"/>
                    <a:pt x="79" y="2914"/>
                    <a:pt x="40" y="2823"/>
                  </a:cubicBezTo>
                  <a:cubicBezTo>
                    <a:pt x="1" y="2719"/>
                    <a:pt x="53" y="2615"/>
                    <a:pt x="157" y="2589"/>
                  </a:cubicBezTo>
                  <a:cubicBezTo>
                    <a:pt x="456" y="2485"/>
                    <a:pt x="742" y="2368"/>
                    <a:pt x="1028" y="2264"/>
                  </a:cubicBezTo>
                  <a:cubicBezTo>
                    <a:pt x="1133" y="2251"/>
                    <a:pt x="1198" y="2173"/>
                    <a:pt x="1198" y="2069"/>
                  </a:cubicBezTo>
                  <a:cubicBezTo>
                    <a:pt x="1211" y="1392"/>
                    <a:pt x="1198" y="703"/>
                    <a:pt x="1211" y="13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2215;p60"/>
            <p:cNvSpPr/>
            <p:nvPr/>
          </p:nvSpPr>
          <p:spPr>
            <a:xfrm>
              <a:off x="2615988" y="3864552"/>
              <a:ext cx="104958" cy="296198"/>
            </a:xfrm>
            <a:custGeom>
              <a:avLst/>
              <a:gdLst/>
              <a:ahLst/>
              <a:cxnLst/>
              <a:rect l="l" t="t" r="r" b="b"/>
              <a:pathLst>
                <a:path w="2720" h="7676" extrusionOk="0">
                  <a:moveTo>
                    <a:pt x="833" y="39"/>
                  </a:moveTo>
                  <a:cubicBezTo>
                    <a:pt x="1172" y="13"/>
                    <a:pt x="1523" y="0"/>
                    <a:pt x="1861" y="13"/>
                  </a:cubicBezTo>
                  <a:cubicBezTo>
                    <a:pt x="2095" y="78"/>
                    <a:pt x="2290" y="260"/>
                    <a:pt x="2355" y="495"/>
                  </a:cubicBezTo>
                  <a:cubicBezTo>
                    <a:pt x="2420" y="703"/>
                    <a:pt x="2447" y="911"/>
                    <a:pt x="2447" y="1132"/>
                  </a:cubicBezTo>
                  <a:cubicBezTo>
                    <a:pt x="2447" y="1444"/>
                    <a:pt x="2473" y="1756"/>
                    <a:pt x="2486" y="2069"/>
                  </a:cubicBezTo>
                  <a:cubicBezTo>
                    <a:pt x="2499" y="2563"/>
                    <a:pt x="2486" y="3031"/>
                    <a:pt x="2512" y="3512"/>
                  </a:cubicBezTo>
                  <a:cubicBezTo>
                    <a:pt x="2525" y="3864"/>
                    <a:pt x="2512" y="4202"/>
                    <a:pt x="2538" y="4540"/>
                  </a:cubicBezTo>
                  <a:cubicBezTo>
                    <a:pt x="2577" y="5008"/>
                    <a:pt x="2577" y="5477"/>
                    <a:pt x="2629" y="5932"/>
                  </a:cubicBezTo>
                  <a:cubicBezTo>
                    <a:pt x="2655" y="6088"/>
                    <a:pt x="2668" y="6257"/>
                    <a:pt x="2668" y="6413"/>
                  </a:cubicBezTo>
                  <a:cubicBezTo>
                    <a:pt x="2668" y="6778"/>
                    <a:pt x="2720" y="7142"/>
                    <a:pt x="2720" y="7506"/>
                  </a:cubicBezTo>
                  <a:cubicBezTo>
                    <a:pt x="2173" y="7636"/>
                    <a:pt x="1614" y="7675"/>
                    <a:pt x="1055" y="7649"/>
                  </a:cubicBezTo>
                  <a:cubicBezTo>
                    <a:pt x="781" y="7636"/>
                    <a:pt x="508" y="7597"/>
                    <a:pt x="248" y="7558"/>
                  </a:cubicBezTo>
                  <a:cubicBezTo>
                    <a:pt x="209" y="7116"/>
                    <a:pt x="235" y="6673"/>
                    <a:pt x="222" y="6231"/>
                  </a:cubicBezTo>
                  <a:cubicBezTo>
                    <a:pt x="196" y="5789"/>
                    <a:pt x="183" y="5347"/>
                    <a:pt x="157" y="4904"/>
                  </a:cubicBezTo>
                  <a:cubicBezTo>
                    <a:pt x="144" y="4501"/>
                    <a:pt x="131" y="4098"/>
                    <a:pt x="105" y="3682"/>
                  </a:cubicBezTo>
                  <a:cubicBezTo>
                    <a:pt x="79" y="3109"/>
                    <a:pt x="66" y="2550"/>
                    <a:pt x="27" y="1990"/>
                  </a:cubicBezTo>
                  <a:cubicBezTo>
                    <a:pt x="1" y="1600"/>
                    <a:pt x="40" y="1223"/>
                    <a:pt x="40" y="846"/>
                  </a:cubicBezTo>
                  <a:cubicBezTo>
                    <a:pt x="40" y="443"/>
                    <a:pt x="365" y="91"/>
                    <a:pt x="768" y="78"/>
                  </a:cubicBezTo>
                  <a:cubicBezTo>
                    <a:pt x="794" y="65"/>
                    <a:pt x="807" y="52"/>
                    <a:pt x="833" y="39"/>
                  </a:cubicBezTo>
                  <a:close/>
                </a:path>
              </a:pathLst>
            </a:custGeom>
            <a:solidFill>
              <a:srgbClr val="FFDF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2216;p60"/>
            <p:cNvSpPr/>
            <p:nvPr/>
          </p:nvSpPr>
          <p:spPr>
            <a:xfrm>
              <a:off x="2756065" y="3883615"/>
              <a:ext cx="107968" cy="262549"/>
            </a:xfrm>
            <a:custGeom>
              <a:avLst/>
              <a:gdLst/>
              <a:ahLst/>
              <a:cxnLst/>
              <a:rect l="l" t="t" r="r" b="b"/>
              <a:pathLst>
                <a:path w="2798" h="6804" extrusionOk="0">
                  <a:moveTo>
                    <a:pt x="755" y="183"/>
                  </a:moveTo>
                  <a:cubicBezTo>
                    <a:pt x="1015" y="40"/>
                    <a:pt x="1314" y="1"/>
                    <a:pt x="1600" y="53"/>
                  </a:cubicBezTo>
                  <a:cubicBezTo>
                    <a:pt x="1808" y="79"/>
                    <a:pt x="2030" y="92"/>
                    <a:pt x="2251" y="105"/>
                  </a:cubicBezTo>
                  <a:cubicBezTo>
                    <a:pt x="2329" y="105"/>
                    <a:pt x="2407" y="131"/>
                    <a:pt x="2472" y="183"/>
                  </a:cubicBezTo>
                  <a:cubicBezTo>
                    <a:pt x="2680" y="365"/>
                    <a:pt x="2797" y="638"/>
                    <a:pt x="2784" y="911"/>
                  </a:cubicBezTo>
                  <a:cubicBezTo>
                    <a:pt x="2784" y="1366"/>
                    <a:pt x="2745" y="1822"/>
                    <a:pt x="2706" y="2277"/>
                  </a:cubicBezTo>
                  <a:cubicBezTo>
                    <a:pt x="2693" y="2537"/>
                    <a:pt x="2667" y="2784"/>
                    <a:pt x="2654" y="3044"/>
                  </a:cubicBezTo>
                  <a:cubicBezTo>
                    <a:pt x="2628" y="3487"/>
                    <a:pt x="2589" y="3942"/>
                    <a:pt x="2550" y="4384"/>
                  </a:cubicBezTo>
                  <a:cubicBezTo>
                    <a:pt x="2537" y="4579"/>
                    <a:pt x="2511" y="4775"/>
                    <a:pt x="2524" y="4983"/>
                  </a:cubicBezTo>
                  <a:cubicBezTo>
                    <a:pt x="2524" y="5230"/>
                    <a:pt x="2485" y="5477"/>
                    <a:pt x="2498" y="5737"/>
                  </a:cubicBezTo>
                  <a:cubicBezTo>
                    <a:pt x="1704" y="6192"/>
                    <a:pt x="872" y="6557"/>
                    <a:pt x="0" y="6804"/>
                  </a:cubicBezTo>
                  <a:cubicBezTo>
                    <a:pt x="13" y="6505"/>
                    <a:pt x="52" y="6218"/>
                    <a:pt x="65" y="5919"/>
                  </a:cubicBezTo>
                  <a:cubicBezTo>
                    <a:pt x="78" y="5737"/>
                    <a:pt x="91" y="5555"/>
                    <a:pt x="91" y="5386"/>
                  </a:cubicBezTo>
                  <a:cubicBezTo>
                    <a:pt x="104" y="4983"/>
                    <a:pt x="143" y="4592"/>
                    <a:pt x="156" y="4202"/>
                  </a:cubicBezTo>
                  <a:cubicBezTo>
                    <a:pt x="169" y="3838"/>
                    <a:pt x="195" y="3474"/>
                    <a:pt x="208" y="3110"/>
                  </a:cubicBezTo>
                  <a:cubicBezTo>
                    <a:pt x="234" y="2654"/>
                    <a:pt x="260" y="2186"/>
                    <a:pt x="286" y="1731"/>
                  </a:cubicBezTo>
                  <a:cubicBezTo>
                    <a:pt x="325" y="1327"/>
                    <a:pt x="377" y="937"/>
                    <a:pt x="456" y="547"/>
                  </a:cubicBezTo>
                  <a:cubicBezTo>
                    <a:pt x="495" y="391"/>
                    <a:pt x="612" y="261"/>
                    <a:pt x="755" y="183"/>
                  </a:cubicBezTo>
                  <a:close/>
                </a:path>
              </a:pathLst>
            </a:custGeom>
            <a:solidFill>
              <a:srgbClr val="FFDF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2217;p60"/>
            <p:cNvSpPr/>
            <p:nvPr/>
          </p:nvSpPr>
          <p:spPr>
            <a:xfrm>
              <a:off x="2480465" y="3895654"/>
              <a:ext cx="120509" cy="254523"/>
            </a:xfrm>
            <a:custGeom>
              <a:avLst/>
              <a:gdLst/>
              <a:ahLst/>
              <a:cxnLst/>
              <a:rect l="l" t="t" r="r" b="b"/>
              <a:pathLst>
                <a:path w="3123" h="6596" extrusionOk="0">
                  <a:moveTo>
                    <a:pt x="911" y="66"/>
                  </a:moveTo>
                  <a:lnTo>
                    <a:pt x="1523" y="1"/>
                  </a:lnTo>
                  <a:lnTo>
                    <a:pt x="1640" y="1"/>
                  </a:lnTo>
                  <a:cubicBezTo>
                    <a:pt x="1952" y="1"/>
                    <a:pt x="2238" y="209"/>
                    <a:pt x="2316" y="508"/>
                  </a:cubicBezTo>
                  <a:cubicBezTo>
                    <a:pt x="2394" y="833"/>
                    <a:pt x="2446" y="1145"/>
                    <a:pt x="2485" y="1471"/>
                  </a:cubicBezTo>
                  <a:cubicBezTo>
                    <a:pt x="2537" y="1822"/>
                    <a:pt x="2576" y="2173"/>
                    <a:pt x="2615" y="2524"/>
                  </a:cubicBezTo>
                  <a:cubicBezTo>
                    <a:pt x="2641" y="2811"/>
                    <a:pt x="2667" y="3097"/>
                    <a:pt x="2693" y="3370"/>
                  </a:cubicBezTo>
                  <a:cubicBezTo>
                    <a:pt x="2745" y="3812"/>
                    <a:pt x="2784" y="4254"/>
                    <a:pt x="2850" y="4710"/>
                  </a:cubicBezTo>
                  <a:cubicBezTo>
                    <a:pt x="2915" y="5230"/>
                    <a:pt x="3006" y="5750"/>
                    <a:pt x="3071" y="6271"/>
                  </a:cubicBezTo>
                  <a:cubicBezTo>
                    <a:pt x="3071" y="6362"/>
                    <a:pt x="3084" y="6440"/>
                    <a:pt x="3110" y="6531"/>
                  </a:cubicBezTo>
                  <a:cubicBezTo>
                    <a:pt x="3123" y="6596"/>
                    <a:pt x="3084" y="6596"/>
                    <a:pt x="3045" y="6596"/>
                  </a:cubicBezTo>
                  <a:cubicBezTo>
                    <a:pt x="2654" y="6518"/>
                    <a:pt x="2277" y="6401"/>
                    <a:pt x="1913" y="6258"/>
                  </a:cubicBezTo>
                  <a:cubicBezTo>
                    <a:pt x="1445" y="6102"/>
                    <a:pt x="976" y="5893"/>
                    <a:pt x="547" y="5659"/>
                  </a:cubicBezTo>
                  <a:cubicBezTo>
                    <a:pt x="495" y="5217"/>
                    <a:pt x="443" y="4788"/>
                    <a:pt x="378" y="4359"/>
                  </a:cubicBezTo>
                  <a:cubicBezTo>
                    <a:pt x="326" y="3994"/>
                    <a:pt x="287" y="3643"/>
                    <a:pt x="235" y="3279"/>
                  </a:cubicBezTo>
                  <a:cubicBezTo>
                    <a:pt x="170" y="2915"/>
                    <a:pt x="157" y="2589"/>
                    <a:pt x="118" y="2264"/>
                  </a:cubicBezTo>
                  <a:cubicBezTo>
                    <a:pt x="53" y="1783"/>
                    <a:pt x="14" y="1302"/>
                    <a:pt x="1" y="820"/>
                  </a:cubicBezTo>
                  <a:cubicBezTo>
                    <a:pt x="1" y="677"/>
                    <a:pt x="66" y="534"/>
                    <a:pt x="170" y="417"/>
                  </a:cubicBezTo>
                  <a:cubicBezTo>
                    <a:pt x="339" y="235"/>
                    <a:pt x="573" y="118"/>
                    <a:pt x="820" y="92"/>
                  </a:cubicBezTo>
                  <a:cubicBezTo>
                    <a:pt x="859" y="79"/>
                    <a:pt x="885" y="92"/>
                    <a:pt x="911" y="66"/>
                  </a:cubicBezTo>
                  <a:close/>
                </a:path>
              </a:pathLst>
            </a:custGeom>
            <a:solidFill>
              <a:srgbClr val="FFDF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2218;p60"/>
            <p:cNvSpPr/>
            <p:nvPr/>
          </p:nvSpPr>
          <p:spPr>
            <a:xfrm>
              <a:off x="2547223" y="4261590"/>
              <a:ext cx="95427" cy="63785"/>
            </a:xfrm>
            <a:custGeom>
              <a:avLst/>
              <a:gdLst/>
              <a:ahLst/>
              <a:cxnLst/>
              <a:rect l="l" t="t" r="r" b="b"/>
              <a:pathLst>
                <a:path w="2473" h="1653" extrusionOk="0">
                  <a:moveTo>
                    <a:pt x="1263" y="1"/>
                  </a:moveTo>
                  <a:cubicBezTo>
                    <a:pt x="1822" y="1"/>
                    <a:pt x="2199" y="313"/>
                    <a:pt x="2394" y="911"/>
                  </a:cubicBezTo>
                  <a:cubicBezTo>
                    <a:pt x="2446" y="1080"/>
                    <a:pt x="2472" y="1250"/>
                    <a:pt x="2472" y="1419"/>
                  </a:cubicBezTo>
                  <a:cubicBezTo>
                    <a:pt x="2472" y="1523"/>
                    <a:pt x="2433" y="1614"/>
                    <a:pt x="2303" y="1614"/>
                  </a:cubicBezTo>
                  <a:cubicBezTo>
                    <a:pt x="2173" y="1614"/>
                    <a:pt x="2147" y="1536"/>
                    <a:pt x="2147" y="1419"/>
                  </a:cubicBezTo>
                  <a:cubicBezTo>
                    <a:pt x="2147" y="1185"/>
                    <a:pt x="2082" y="950"/>
                    <a:pt x="1978" y="742"/>
                  </a:cubicBezTo>
                  <a:cubicBezTo>
                    <a:pt x="1861" y="495"/>
                    <a:pt x="1614" y="326"/>
                    <a:pt x="1328" y="326"/>
                  </a:cubicBezTo>
                  <a:cubicBezTo>
                    <a:pt x="755" y="326"/>
                    <a:pt x="430" y="638"/>
                    <a:pt x="391" y="1211"/>
                  </a:cubicBezTo>
                  <a:cubicBezTo>
                    <a:pt x="391" y="1289"/>
                    <a:pt x="391" y="1354"/>
                    <a:pt x="417" y="1432"/>
                  </a:cubicBezTo>
                  <a:cubicBezTo>
                    <a:pt x="417" y="1536"/>
                    <a:pt x="391" y="1614"/>
                    <a:pt x="287" y="1627"/>
                  </a:cubicBezTo>
                  <a:cubicBezTo>
                    <a:pt x="170" y="1653"/>
                    <a:pt x="105" y="1575"/>
                    <a:pt x="92" y="1471"/>
                  </a:cubicBezTo>
                  <a:cubicBezTo>
                    <a:pt x="1" y="976"/>
                    <a:pt x="196" y="482"/>
                    <a:pt x="599" y="183"/>
                  </a:cubicBezTo>
                  <a:cubicBezTo>
                    <a:pt x="768" y="40"/>
                    <a:pt x="937" y="14"/>
                    <a:pt x="12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2219;p60"/>
            <p:cNvSpPr/>
            <p:nvPr/>
          </p:nvSpPr>
          <p:spPr>
            <a:xfrm>
              <a:off x="2692316" y="4261590"/>
              <a:ext cx="98398" cy="63785"/>
            </a:xfrm>
            <a:custGeom>
              <a:avLst/>
              <a:gdLst/>
              <a:ahLst/>
              <a:cxnLst/>
              <a:rect l="l" t="t" r="r" b="b"/>
              <a:pathLst>
                <a:path w="2550" h="1653" extrusionOk="0">
                  <a:moveTo>
                    <a:pt x="1210" y="14"/>
                  </a:moveTo>
                  <a:cubicBezTo>
                    <a:pt x="1977" y="14"/>
                    <a:pt x="2550" y="729"/>
                    <a:pt x="2381" y="1471"/>
                  </a:cubicBezTo>
                  <a:cubicBezTo>
                    <a:pt x="2355" y="1575"/>
                    <a:pt x="2290" y="1653"/>
                    <a:pt x="2186" y="1627"/>
                  </a:cubicBezTo>
                  <a:cubicBezTo>
                    <a:pt x="2069" y="1601"/>
                    <a:pt x="2042" y="1497"/>
                    <a:pt x="2069" y="1393"/>
                  </a:cubicBezTo>
                  <a:cubicBezTo>
                    <a:pt x="2108" y="1093"/>
                    <a:pt x="2016" y="781"/>
                    <a:pt x="1821" y="560"/>
                  </a:cubicBezTo>
                  <a:cubicBezTo>
                    <a:pt x="1704" y="417"/>
                    <a:pt x="1535" y="326"/>
                    <a:pt x="1340" y="313"/>
                  </a:cubicBezTo>
                  <a:cubicBezTo>
                    <a:pt x="1054" y="261"/>
                    <a:pt x="755" y="378"/>
                    <a:pt x="573" y="612"/>
                  </a:cubicBezTo>
                  <a:cubicBezTo>
                    <a:pt x="403" y="833"/>
                    <a:pt x="325" y="1093"/>
                    <a:pt x="325" y="1367"/>
                  </a:cubicBezTo>
                  <a:cubicBezTo>
                    <a:pt x="325" y="1406"/>
                    <a:pt x="325" y="1432"/>
                    <a:pt x="325" y="1458"/>
                  </a:cubicBezTo>
                  <a:cubicBezTo>
                    <a:pt x="312" y="1549"/>
                    <a:pt x="247" y="1601"/>
                    <a:pt x="169" y="1601"/>
                  </a:cubicBezTo>
                  <a:cubicBezTo>
                    <a:pt x="91" y="1614"/>
                    <a:pt x="13" y="1549"/>
                    <a:pt x="13" y="1458"/>
                  </a:cubicBezTo>
                  <a:cubicBezTo>
                    <a:pt x="0" y="1367"/>
                    <a:pt x="0" y="1276"/>
                    <a:pt x="13" y="1185"/>
                  </a:cubicBezTo>
                  <a:cubicBezTo>
                    <a:pt x="91" y="612"/>
                    <a:pt x="351" y="209"/>
                    <a:pt x="859" y="27"/>
                  </a:cubicBezTo>
                  <a:cubicBezTo>
                    <a:pt x="885" y="14"/>
                    <a:pt x="924" y="14"/>
                    <a:pt x="976" y="1"/>
                  </a:cubicBezTo>
                  <a:cubicBezTo>
                    <a:pt x="1054" y="14"/>
                    <a:pt x="1132" y="14"/>
                    <a:pt x="1210" y="14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2220;p60"/>
            <p:cNvSpPr/>
            <p:nvPr/>
          </p:nvSpPr>
          <p:spPr>
            <a:xfrm>
              <a:off x="2625057" y="4365007"/>
              <a:ext cx="81342" cy="59772"/>
            </a:xfrm>
            <a:custGeom>
              <a:avLst/>
              <a:gdLst/>
              <a:ahLst/>
              <a:cxnLst/>
              <a:rect l="l" t="t" r="r" b="b"/>
              <a:pathLst>
                <a:path w="2108" h="1549" extrusionOk="0">
                  <a:moveTo>
                    <a:pt x="13" y="404"/>
                  </a:moveTo>
                  <a:cubicBezTo>
                    <a:pt x="13" y="339"/>
                    <a:pt x="13" y="274"/>
                    <a:pt x="26" y="209"/>
                  </a:cubicBezTo>
                  <a:cubicBezTo>
                    <a:pt x="52" y="66"/>
                    <a:pt x="117" y="0"/>
                    <a:pt x="221" y="26"/>
                  </a:cubicBezTo>
                  <a:cubicBezTo>
                    <a:pt x="312" y="53"/>
                    <a:pt x="351" y="144"/>
                    <a:pt x="338" y="248"/>
                  </a:cubicBezTo>
                  <a:cubicBezTo>
                    <a:pt x="299" y="443"/>
                    <a:pt x="338" y="664"/>
                    <a:pt x="442" y="833"/>
                  </a:cubicBezTo>
                  <a:cubicBezTo>
                    <a:pt x="585" y="1080"/>
                    <a:pt x="846" y="1210"/>
                    <a:pt x="1132" y="1197"/>
                  </a:cubicBezTo>
                  <a:cubicBezTo>
                    <a:pt x="1405" y="1171"/>
                    <a:pt x="1574" y="963"/>
                    <a:pt x="1691" y="716"/>
                  </a:cubicBezTo>
                  <a:cubicBezTo>
                    <a:pt x="1743" y="573"/>
                    <a:pt x="1769" y="417"/>
                    <a:pt x="1782" y="261"/>
                  </a:cubicBezTo>
                  <a:cubicBezTo>
                    <a:pt x="1795" y="157"/>
                    <a:pt x="1834" y="79"/>
                    <a:pt x="1951" y="92"/>
                  </a:cubicBezTo>
                  <a:cubicBezTo>
                    <a:pt x="2068" y="105"/>
                    <a:pt x="2107" y="196"/>
                    <a:pt x="2094" y="300"/>
                  </a:cubicBezTo>
                  <a:cubicBezTo>
                    <a:pt x="2094" y="690"/>
                    <a:pt x="1925" y="1067"/>
                    <a:pt x="1626" y="1314"/>
                  </a:cubicBezTo>
                  <a:cubicBezTo>
                    <a:pt x="1405" y="1496"/>
                    <a:pt x="1119" y="1548"/>
                    <a:pt x="846" y="1483"/>
                  </a:cubicBezTo>
                  <a:cubicBezTo>
                    <a:pt x="338" y="1366"/>
                    <a:pt x="0" y="911"/>
                    <a:pt x="13" y="404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2221;p60"/>
            <p:cNvSpPr/>
            <p:nvPr/>
          </p:nvSpPr>
          <p:spPr>
            <a:xfrm>
              <a:off x="2039244" y="4184799"/>
              <a:ext cx="94925" cy="65290"/>
            </a:xfrm>
            <a:custGeom>
              <a:avLst/>
              <a:gdLst/>
              <a:ahLst/>
              <a:cxnLst/>
              <a:rect l="l" t="t" r="r" b="b"/>
              <a:pathLst>
                <a:path w="2460" h="1692" extrusionOk="0">
                  <a:moveTo>
                    <a:pt x="1236" y="1666"/>
                  </a:moveTo>
                  <a:cubicBezTo>
                    <a:pt x="638" y="1666"/>
                    <a:pt x="261" y="1353"/>
                    <a:pt x="79" y="755"/>
                  </a:cubicBezTo>
                  <a:cubicBezTo>
                    <a:pt x="26" y="586"/>
                    <a:pt x="0" y="417"/>
                    <a:pt x="0" y="248"/>
                  </a:cubicBezTo>
                  <a:cubicBezTo>
                    <a:pt x="0" y="144"/>
                    <a:pt x="40" y="53"/>
                    <a:pt x="170" y="53"/>
                  </a:cubicBezTo>
                  <a:cubicBezTo>
                    <a:pt x="300" y="53"/>
                    <a:pt x="326" y="131"/>
                    <a:pt x="326" y="235"/>
                  </a:cubicBezTo>
                  <a:cubicBezTo>
                    <a:pt x="326" y="443"/>
                    <a:pt x="378" y="651"/>
                    <a:pt x="456" y="846"/>
                  </a:cubicBezTo>
                  <a:cubicBezTo>
                    <a:pt x="573" y="1132"/>
                    <a:pt x="846" y="1327"/>
                    <a:pt x="1158" y="1327"/>
                  </a:cubicBezTo>
                  <a:cubicBezTo>
                    <a:pt x="1627" y="1327"/>
                    <a:pt x="1848" y="1197"/>
                    <a:pt x="1991" y="833"/>
                  </a:cubicBezTo>
                  <a:cubicBezTo>
                    <a:pt x="2082" y="651"/>
                    <a:pt x="2108" y="456"/>
                    <a:pt x="2069" y="248"/>
                  </a:cubicBezTo>
                  <a:cubicBezTo>
                    <a:pt x="2043" y="157"/>
                    <a:pt x="2069" y="53"/>
                    <a:pt x="2199" y="27"/>
                  </a:cubicBezTo>
                  <a:cubicBezTo>
                    <a:pt x="2316" y="1"/>
                    <a:pt x="2368" y="66"/>
                    <a:pt x="2394" y="209"/>
                  </a:cubicBezTo>
                  <a:cubicBezTo>
                    <a:pt x="2459" y="651"/>
                    <a:pt x="2303" y="1119"/>
                    <a:pt x="1965" y="1418"/>
                  </a:cubicBezTo>
                  <a:cubicBezTo>
                    <a:pt x="1757" y="1601"/>
                    <a:pt x="1496" y="1692"/>
                    <a:pt x="1236" y="1666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2222;p60"/>
            <p:cNvSpPr/>
            <p:nvPr/>
          </p:nvSpPr>
          <p:spPr>
            <a:xfrm>
              <a:off x="1891179" y="4185802"/>
              <a:ext cx="97896" cy="63283"/>
            </a:xfrm>
            <a:custGeom>
              <a:avLst/>
              <a:gdLst/>
              <a:ahLst/>
              <a:cxnLst/>
              <a:rect l="l" t="t" r="r" b="b"/>
              <a:pathLst>
                <a:path w="2537" h="1640" extrusionOk="0">
                  <a:moveTo>
                    <a:pt x="1366" y="1640"/>
                  </a:moveTo>
                  <a:cubicBezTo>
                    <a:pt x="585" y="1640"/>
                    <a:pt x="0" y="924"/>
                    <a:pt x="169" y="170"/>
                  </a:cubicBezTo>
                  <a:cubicBezTo>
                    <a:pt x="182" y="66"/>
                    <a:pt x="247" y="1"/>
                    <a:pt x="351" y="14"/>
                  </a:cubicBezTo>
                  <a:cubicBezTo>
                    <a:pt x="468" y="27"/>
                    <a:pt x="494" y="131"/>
                    <a:pt x="481" y="235"/>
                  </a:cubicBezTo>
                  <a:cubicBezTo>
                    <a:pt x="429" y="521"/>
                    <a:pt x="520" y="820"/>
                    <a:pt x="702" y="1054"/>
                  </a:cubicBezTo>
                  <a:cubicBezTo>
                    <a:pt x="820" y="1210"/>
                    <a:pt x="1015" y="1301"/>
                    <a:pt x="1210" y="1301"/>
                  </a:cubicBezTo>
                  <a:cubicBezTo>
                    <a:pt x="1496" y="1353"/>
                    <a:pt x="1769" y="1249"/>
                    <a:pt x="1951" y="1041"/>
                  </a:cubicBezTo>
                  <a:cubicBezTo>
                    <a:pt x="2120" y="807"/>
                    <a:pt x="2211" y="534"/>
                    <a:pt x="2224" y="261"/>
                  </a:cubicBezTo>
                  <a:cubicBezTo>
                    <a:pt x="2211" y="222"/>
                    <a:pt x="2211" y="183"/>
                    <a:pt x="2224" y="157"/>
                  </a:cubicBezTo>
                  <a:cubicBezTo>
                    <a:pt x="2224" y="79"/>
                    <a:pt x="2289" y="27"/>
                    <a:pt x="2368" y="27"/>
                  </a:cubicBezTo>
                  <a:cubicBezTo>
                    <a:pt x="2446" y="1"/>
                    <a:pt x="2524" y="66"/>
                    <a:pt x="2524" y="144"/>
                  </a:cubicBezTo>
                  <a:cubicBezTo>
                    <a:pt x="2537" y="248"/>
                    <a:pt x="2537" y="339"/>
                    <a:pt x="2524" y="443"/>
                  </a:cubicBezTo>
                  <a:cubicBezTo>
                    <a:pt x="2446" y="950"/>
                    <a:pt x="2250" y="1366"/>
                    <a:pt x="1730" y="1575"/>
                  </a:cubicBezTo>
                  <a:cubicBezTo>
                    <a:pt x="1613" y="1627"/>
                    <a:pt x="1483" y="1640"/>
                    <a:pt x="1366" y="164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2223;p60"/>
            <p:cNvSpPr/>
            <p:nvPr/>
          </p:nvSpPr>
          <p:spPr>
            <a:xfrm>
              <a:off x="1972987" y="4255570"/>
              <a:ext cx="81844" cy="62280"/>
            </a:xfrm>
            <a:custGeom>
              <a:avLst/>
              <a:gdLst/>
              <a:ahLst/>
              <a:cxnLst/>
              <a:rect l="l" t="t" r="r" b="b"/>
              <a:pathLst>
                <a:path w="2121" h="1614" extrusionOk="0">
                  <a:moveTo>
                    <a:pt x="0" y="404"/>
                  </a:moveTo>
                  <a:cubicBezTo>
                    <a:pt x="0" y="326"/>
                    <a:pt x="13" y="248"/>
                    <a:pt x="26" y="183"/>
                  </a:cubicBezTo>
                  <a:cubicBezTo>
                    <a:pt x="39" y="66"/>
                    <a:pt x="104" y="1"/>
                    <a:pt x="209" y="14"/>
                  </a:cubicBezTo>
                  <a:cubicBezTo>
                    <a:pt x="326" y="27"/>
                    <a:pt x="365" y="118"/>
                    <a:pt x="339" y="222"/>
                  </a:cubicBezTo>
                  <a:cubicBezTo>
                    <a:pt x="326" y="339"/>
                    <a:pt x="326" y="456"/>
                    <a:pt x="339" y="586"/>
                  </a:cubicBezTo>
                  <a:cubicBezTo>
                    <a:pt x="430" y="1354"/>
                    <a:pt x="1535" y="1419"/>
                    <a:pt x="1704" y="664"/>
                  </a:cubicBezTo>
                  <a:cubicBezTo>
                    <a:pt x="1743" y="521"/>
                    <a:pt x="1770" y="378"/>
                    <a:pt x="1783" y="235"/>
                  </a:cubicBezTo>
                  <a:cubicBezTo>
                    <a:pt x="1783" y="157"/>
                    <a:pt x="1861" y="79"/>
                    <a:pt x="1939" y="92"/>
                  </a:cubicBezTo>
                  <a:cubicBezTo>
                    <a:pt x="2043" y="92"/>
                    <a:pt x="2082" y="157"/>
                    <a:pt x="2095" y="248"/>
                  </a:cubicBezTo>
                  <a:cubicBezTo>
                    <a:pt x="2121" y="742"/>
                    <a:pt x="1861" y="1210"/>
                    <a:pt x="1418" y="1445"/>
                  </a:cubicBezTo>
                  <a:cubicBezTo>
                    <a:pt x="976" y="1614"/>
                    <a:pt x="482" y="1458"/>
                    <a:pt x="222" y="1080"/>
                  </a:cubicBezTo>
                  <a:cubicBezTo>
                    <a:pt x="78" y="885"/>
                    <a:pt x="0" y="638"/>
                    <a:pt x="0" y="404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2224;p60"/>
            <p:cNvSpPr/>
            <p:nvPr/>
          </p:nvSpPr>
          <p:spPr>
            <a:xfrm>
              <a:off x="1893186" y="4117037"/>
              <a:ext cx="30638" cy="21107"/>
            </a:xfrm>
            <a:custGeom>
              <a:avLst/>
              <a:gdLst/>
              <a:ahLst/>
              <a:cxnLst/>
              <a:rect l="l" t="t" r="r" b="b"/>
              <a:pathLst>
                <a:path w="794" h="547" extrusionOk="0">
                  <a:moveTo>
                    <a:pt x="260" y="547"/>
                  </a:moveTo>
                  <a:cubicBezTo>
                    <a:pt x="104" y="547"/>
                    <a:pt x="26" y="495"/>
                    <a:pt x="13" y="352"/>
                  </a:cubicBezTo>
                  <a:cubicBezTo>
                    <a:pt x="0" y="235"/>
                    <a:pt x="78" y="130"/>
                    <a:pt x="195" y="104"/>
                  </a:cubicBezTo>
                  <a:cubicBezTo>
                    <a:pt x="286" y="78"/>
                    <a:pt x="377" y="52"/>
                    <a:pt x="468" y="39"/>
                  </a:cubicBezTo>
                  <a:cubicBezTo>
                    <a:pt x="664" y="0"/>
                    <a:pt x="794" y="104"/>
                    <a:pt x="781" y="287"/>
                  </a:cubicBezTo>
                  <a:cubicBezTo>
                    <a:pt x="768" y="352"/>
                    <a:pt x="729" y="417"/>
                    <a:pt x="664" y="443"/>
                  </a:cubicBezTo>
                  <a:cubicBezTo>
                    <a:pt x="546" y="508"/>
                    <a:pt x="403" y="547"/>
                    <a:pt x="260" y="547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2225;p60"/>
            <p:cNvSpPr/>
            <p:nvPr/>
          </p:nvSpPr>
          <p:spPr>
            <a:xfrm>
              <a:off x="1924288" y="4069341"/>
              <a:ext cx="30175" cy="22612"/>
            </a:xfrm>
            <a:custGeom>
              <a:avLst/>
              <a:gdLst/>
              <a:ahLst/>
              <a:cxnLst/>
              <a:rect l="l" t="t" r="r" b="b"/>
              <a:pathLst>
                <a:path w="782" h="586" extrusionOk="0">
                  <a:moveTo>
                    <a:pt x="248" y="586"/>
                  </a:moveTo>
                  <a:cubicBezTo>
                    <a:pt x="157" y="586"/>
                    <a:pt x="66" y="586"/>
                    <a:pt x="27" y="469"/>
                  </a:cubicBezTo>
                  <a:cubicBezTo>
                    <a:pt x="1" y="378"/>
                    <a:pt x="40" y="274"/>
                    <a:pt x="131" y="222"/>
                  </a:cubicBezTo>
                  <a:cubicBezTo>
                    <a:pt x="248" y="131"/>
                    <a:pt x="378" y="66"/>
                    <a:pt x="521" y="27"/>
                  </a:cubicBezTo>
                  <a:cubicBezTo>
                    <a:pt x="612" y="1"/>
                    <a:pt x="703" y="40"/>
                    <a:pt x="742" y="118"/>
                  </a:cubicBezTo>
                  <a:cubicBezTo>
                    <a:pt x="781" y="183"/>
                    <a:pt x="781" y="274"/>
                    <a:pt x="729" y="326"/>
                  </a:cubicBezTo>
                  <a:cubicBezTo>
                    <a:pt x="625" y="495"/>
                    <a:pt x="443" y="586"/>
                    <a:pt x="248" y="586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2226;p60"/>
            <p:cNvSpPr/>
            <p:nvPr/>
          </p:nvSpPr>
          <p:spPr>
            <a:xfrm>
              <a:off x="2006096" y="4045262"/>
              <a:ext cx="31680" cy="19101"/>
            </a:xfrm>
            <a:custGeom>
              <a:avLst/>
              <a:gdLst/>
              <a:ahLst/>
              <a:cxnLst/>
              <a:rect l="l" t="t" r="r" b="b"/>
              <a:pathLst>
                <a:path w="821" h="495" extrusionOk="0">
                  <a:moveTo>
                    <a:pt x="417" y="13"/>
                  </a:moveTo>
                  <a:cubicBezTo>
                    <a:pt x="495" y="0"/>
                    <a:pt x="560" y="13"/>
                    <a:pt x="638" y="26"/>
                  </a:cubicBezTo>
                  <a:cubicBezTo>
                    <a:pt x="729" y="65"/>
                    <a:pt x="820" y="104"/>
                    <a:pt x="820" y="208"/>
                  </a:cubicBezTo>
                  <a:cubicBezTo>
                    <a:pt x="820" y="312"/>
                    <a:pt x="768" y="403"/>
                    <a:pt x="664" y="442"/>
                  </a:cubicBezTo>
                  <a:cubicBezTo>
                    <a:pt x="482" y="495"/>
                    <a:pt x="287" y="469"/>
                    <a:pt x="131" y="364"/>
                  </a:cubicBezTo>
                  <a:cubicBezTo>
                    <a:pt x="79" y="325"/>
                    <a:pt x="1" y="273"/>
                    <a:pt x="40" y="182"/>
                  </a:cubicBezTo>
                  <a:cubicBezTo>
                    <a:pt x="66" y="91"/>
                    <a:pt x="144" y="26"/>
                    <a:pt x="248" y="13"/>
                  </a:cubicBezTo>
                  <a:cubicBezTo>
                    <a:pt x="300" y="13"/>
                    <a:pt x="352" y="13"/>
                    <a:pt x="417" y="13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2227;p60"/>
            <p:cNvSpPr/>
            <p:nvPr/>
          </p:nvSpPr>
          <p:spPr>
            <a:xfrm>
              <a:off x="1964961" y="4102489"/>
              <a:ext cx="26625" cy="23114"/>
            </a:xfrm>
            <a:custGeom>
              <a:avLst/>
              <a:gdLst/>
              <a:ahLst/>
              <a:cxnLst/>
              <a:rect l="l" t="t" r="r" b="b"/>
              <a:pathLst>
                <a:path w="690" h="599" extrusionOk="0">
                  <a:moveTo>
                    <a:pt x="221" y="573"/>
                  </a:moveTo>
                  <a:cubicBezTo>
                    <a:pt x="130" y="599"/>
                    <a:pt x="78" y="533"/>
                    <a:pt x="39" y="455"/>
                  </a:cubicBezTo>
                  <a:cubicBezTo>
                    <a:pt x="0" y="377"/>
                    <a:pt x="26" y="286"/>
                    <a:pt x="91" y="234"/>
                  </a:cubicBezTo>
                  <a:cubicBezTo>
                    <a:pt x="182" y="143"/>
                    <a:pt x="299" y="65"/>
                    <a:pt x="417" y="26"/>
                  </a:cubicBezTo>
                  <a:cubicBezTo>
                    <a:pt x="495" y="0"/>
                    <a:pt x="573" y="26"/>
                    <a:pt x="625" y="91"/>
                  </a:cubicBezTo>
                  <a:cubicBezTo>
                    <a:pt x="677" y="130"/>
                    <a:pt x="690" y="221"/>
                    <a:pt x="651" y="286"/>
                  </a:cubicBezTo>
                  <a:cubicBezTo>
                    <a:pt x="573" y="442"/>
                    <a:pt x="404" y="560"/>
                    <a:pt x="221" y="573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2228;p60"/>
            <p:cNvSpPr/>
            <p:nvPr/>
          </p:nvSpPr>
          <p:spPr>
            <a:xfrm>
              <a:off x="2080919" y="4117539"/>
              <a:ext cx="25120" cy="22612"/>
            </a:xfrm>
            <a:custGeom>
              <a:avLst/>
              <a:gdLst/>
              <a:ahLst/>
              <a:cxnLst/>
              <a:rect l="l" t="t" r="r" b="b"/>
              <a:pathLst>
                <a:path w="651" h="586" extrusionOk="0">
                  <a:moveTo>
                    <a:pt x="221" y="0"/>
                  </a:moveTo>
                  <a:cubicBezTo>
                    <a:pt x="403" y="26"/>
                    <a:pt x="560" y="143"/>
                    <a:pt x="638" y="326"/>
                  </a:cubicBezTo>
                  <a:cubicBezTo>
                    <a:pt x="651" y="469"/>
                    <a:pt x="534" y="586"/>
                    <a:pt x="390" y="573"/>
                  </a:cubicBezTo>
                  <a:cubicBezTo>
                    <a:pt x="221" y="521"/>
                    <a:pt x="91" y="404"/>
                    <a:pt x="39" y="248"/>
                  </a:cubicBezTo>
                  <a:cubicBezTo>
                    <a:pt x="0" y="130"/>
                    <a:pt x="91" y="0"/>
                    <a:pt x="221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2229;p60"/>
            <p:cNvSpPr/>
            <p:nvPr/>
          </p:nvSpPr>
          <p:spPr>
            <a:xfrm>
              <a:off x="2029712" y="4091414"/>
              <a:ext cx="18098" cy="26664"/>
            </a:xfrm>
            <a:custGeom>
              <a:avLst/>
              <a:gdLst/>
              <a:ahLst/>
              <a:cxnLst/>
              <a:rect l="l" t="t" r="r" b="b"/>
              <a:pathLst>
                <a:path w="469" h="691" extrusionOk="0">
                  <a:moveTo>
                    <a:pt x="247" y="14"/>
                  </a:moveTo>
                  <a:cubicBezTo>
                    <a:pt x="404" y="14"/>
                    <a:pt x="469" y="131"/>
                    <a:pt x="469" y="313"/>
                  </a:cubicBezTo>
                  <a:cubicBezTo>
                    <a:pt x="469" y="365"/>
                    <a:pt x="456" y="430"/>
                    <a:pt x="456" y="495"/>
                  </a:cubicBezTo>
                  <a:cubicBezTo>
                    <a:pt x="443" y="573"/>
                    <a:pt x="378" y="651"/>
                    <a:pt x="300" y="664"/>
                  </a:cubicBezTo>
                  <a:cubicBezTo>
                    <a:pt x="195" y="690"/>
                    <a:pt x="104" y="638"/>
                    <a:pt x="65" y="547"/>
                  </a:cubicBezTo>
                  <a:cubicBezTo>
                    <a:pt x="13" y="417"/>
                    <a:pt x="0" y="274"/>
                    <a:pt x="52" y="144"/>
                  </a:cubicBezTo>
                  <a:cubicBezTo>
                    <a:pt x="78" y="53"/>
                    <a:pt x="156" y="1"/>
                    <a:pt x="247" y="14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2230;p60"/>
            <p:cNvSpPr/>
            <p:nvPr/>
          </p:nvSpPr>
          <p:spPr>
            <a:xfrm>
              <a:off x="2087441" y="4076365"/>
              <a:ext cx="26124" cy="22651"/>
            </a:xfrm>
            <a:custGeom>
              <a:avLst/>
              <a:gdLst/>
              <a:ahLst/>
              <a:cxnLst/>
              <a:rect l="l" t="t" r="r" b="b"/>
              <a:pathLst>
                <a:path w="677" h="587" extrusionOk="0">
                  <a:moveTo>
                    <a:pt x="664" y="378"/>
                  </a:moveTo>
                  <a:cubicBezTo>
                    <a:pt x="677" y="495"/>
                    <a:pt x="560" y="586"/>
                    <a:pt x="443" y="560"/>
                  </a:cubicBezTo>
                  <a:cubicBezTo>
                    <a:pt x="286" y="521"/>
                    <a:pt x="143" y="430"/>
                    <a:pt x="39" y="300"/>
                  </a:cubicBezTo>
                  <a:cubicBezTo>
                    <a:pt x="0" y="248"/>
                    <a:pt x="26" y="183"/>
                    <a:pt x="65" y="131"/>
                  </a:cubicBezTo>
                  <a:cubicBezTo>
                    <a:pt x="156" y="27"/>
                    <a:pt x="299" y="1"/>
                    <a:pt x="417" y="66"/>
                  </a:cubicBezTo>
                  <a:cubicBezTo>
                    <a:pt x="521" y="144"/>
                    <a:pt x="651" y="209"/>
                    <a:pt x="664" y="378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2231;p60"/>
            <p:cNvSpPr/>
            <p:nvPr/>
          </p:nvSpPr>
          <p:spPr>
            <a:xfrm>
              <a:off x="1879101" y="4261088"/>
              <a:ext cx="68300" cy="37700"/>
            </a:xfrm>
            <a:custGeom>
              <a:avLst/>
              <a:gdLst/>
              <a:ahLst/>
              <a:cxnLst/>
              <a:rect l="l" t="t" r="r" b="b"/>
              <a:pathLst>
                <a:path w="1770" h="977" extrusionOk="0">
                  <a:moveTo>
                    <a:pt x="1770" y="482"/>
                  </a:moveTo>
                  <a:cubicBezTo>
                    <a:pt x="1770" y="755"/>
                    <a:pt x="1380" y="976"/>
                    <a:pt x="885" y="976"/>
                  </a:cubicBezTo>
                  <a:cubicBezTo>
                    <a:pt x="391" y="976"/>
                    <a:pt x="1" y="755"/>
                    <a:pt x="1" y="482"/>
                  </a:cubicBezTo>
                  <a:cubicBezTo>
                    <a:pt x="1" y="222"/>
                    <a:pt x="391" y="1"/>
                    <a:pt x="885" y="1"/>
                  </a:cubicBezTo>
                  <a:cubicBezTo>
                    <a:pt x="1380" y="1"/>
                    <a:pt x="1770" y="209"/>
                    <a:pt x="1770" y="482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2232;p60"/>
            <p:cNvSpPr/>
            <p:nvPr/>
          </p:nvSpPr>
          <p:spPr>
            <a:xfrm>
              <a:off x="2071890" y="4261088"/>
              <a:ext cx="68300" cy="37700"/>
            </a:xfrm>
            <a:custGeom>
              <a:avLst/>
              <a:gdLst/>
              <a:ahLst/>
              <a:cxnLst/>
              <a:rect l="l" t="t" r="r" b="b"/>
              <a:pathLst>
                <a:path w="1770" h="977" extrusionOk="0">
                  <a:moveTo>
                    <a:pt x="1769" y="482"/>
                  </a:moveTo>
                  <a:cubicBezTo>
                    <a:pt x="1769" y="755"/>
                    <a:pt x="1379" y="976"/>
                    <a:pt x="885" y="976"/>
                  </a:cubicBezTo>
                  <a:cubicBezTo>
                    <a:pt x="390" y="976"/>
                    <a:pt x="0" y="755"/>
                    <a:pt x="0" y="482"/>
                  </a:cubicBezTo>
                  <a:cubicBezTo>
                    <a:pt x="0" y="222"/>
                    <a:pt x="390" y="1"/>
                    <a:pt x="885" y="1"/>
                  </a:cubicBezTo>
                  <a:cubicBezTo>
                    <a:pt x="1379" y="1"/>
                    <a:pt x="1769" y="209"/>
                    <a:pt x="1769" y="482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2233;p60"/>
            <p:cNvSpPr/>
            <p:nvPr/>
          </p:nvSpPr>
          <p:spPr>
            <a:xfrm>
              <a:off x="2536689" y="4355476"/>
              <a:ext cx="59772" cy="49238"/>
            </a:xfrm>
            <a:custGeom>
              <a:avLst/>
              <a:gdLst/>
              <a:ahLst/>
              <a:cxnLst/>
              <a:rect l="l" t="t" r="r" b="b"/>
              <a:pathLst>
                <a:path w="1549" h="1276" extrusionOk="0">
                  <a:moveTo>
                    <a:pt x="1549" y="638"/>
                  </a:moveTo>
                  <a:cubicBezTo>
                    <a:pt x="1549" y="989"/>
                    <a:pt x="1197" y="1275"/>
                    <a:pt x="768" y="1275"/>
                  </a:cubicBezTo>
                  <a:cubicBezTo>
                    <a:pt x="339" y="1275"/>
                    <a:pt x="1" y="989"/>
                    <a:pt x="1" y="638"/>
                  </a:cubicBezTo>
                  <a:cubicBezTo>
                    <a:pt x="1" y="286"/>
                    <a:pt x="339" y="0"/>
                    <a:pt x="768" y="0"/>
                  </a:cubicBezTo>
                  <a:cubicBezTo>
                    <a:pt x="1197" y="0"/>
                    <a:pt x="1549" y="286"/>
                    <a:pt x="1549" y="638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2234;p60"/>
            <p:cNvSpPr/>
            <p:nvPr/>
          </p:nvSpPr>
          <p:spPr>
            <a:xfrm>
              <a:off x="2728435" y="4355476"/>
              <a:ext cx="59772" cy="49238"/>
            </a:xfrm>
            <a:custGeom>
              <a:avLst/>
              <a:gdLst/>
              <a:ahLst/>
              <a:cxnLst/>
              <a:rect l="l" t="t" r="r" b="b"/>
              <a:pathLst>
                <a:path w="1549" h="1276" extrusionOk="0">
                  <a:moveTo>
                    <a:pt x="1549" y="638"/>
                  </a:moveTo>
                  <a:cubicBezTo>
                    <a:pt x="1549" y="989"/>
                    <a:pt x="1198" y="1275"/>
                    <a:pt x="781" y="1275"/>
                  </a:cubicBezTo>
                  <a:cubicBezTo>
                    <a:pt x="352" y="1275"/>
                    <a:pt x="1" y="989"/>
                    <a:pt x="1" y="638"/>
                  </a:cubicBezTo>
                  <a:cubicBezTo>
                    <a:pt x="1" y="286"/>
                    <a:pt x="352" y="0"/>
                    <a:pt x="781" y="0"/>
                  </a:cubicBezTo>
                  <a:cubicBezTo>
                    <a:pt x="1211" y="0"/>
                    <a:pt x="1549" y="286"/>
                    <a:pt x="1549" y="638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" name="Google Shape;2235;p60"/>
          <p:cNvGrpSpPr/>
          <p:nvPr/>
        </p:nvGrpSpPr>
        <p:grpSpPr>
          <a:xfrm>
            <a:off x="425561" y="5703933"/>
            <a:ext cx="1014551" cy="706316"/>
            <a:chOff x="3287275" y="3811878"/>
            <a:chExt cx="1311533" cy="891548"/>
          </a:xfrm>
        </p:grpSpPr>
        <p:sp>
          <p:nvSpPr>
            <p:cNvPr id="122" name="Google Shape;2236;p60"/>
            <p:cNvSpPr/>
            <p:nvPr/>
          </p:nvSpPr>
          <p:spPr>
            <a:xfrm>
              <a:off x="4486337" y="3993553"/>
              <a:ext cx="3048" cy="849"/>
            </a:xfrm>
            <a:custGeom>
              <a:avLst/>
              <a:gdLst/>
              <a:ahLst/>
              <a:cxnLst/>
              <a:rect l="l" t="t" r="r" b="b"/>
              <a:pathLst>
                <a:path w="79" h="22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16"/>
                    <a:pt x="31" y="22"/>
                    <a:pt x="46" y="22"/>
                  </a:cubicBezTo>
                  <a:cubicBezTo>
                    <a:pt x="57" y="22"/>
                    <a:pt x="68" y="19"/>
                    <a:pt x="7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2237;p60"/>
            <p:cNvSpPr/>
            <p:nvPr/>
          </p:nvSpPr>
          <p:spPr>
            <a:xfrm>
              <a:off x="4347302" y="3983520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2238;p60"/>
            <p:cNvSpPr/>
            <p:nvPr/>
          </p:nvSpPr>
          <p:spPr>
            <a:xfrm>
              <a:off x="4258433" y="3985527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40" y="0"/>
                  </a:moveTo>
                  <a:cubicBezTo>
                    <a:pt x="27" y="0"/>
                    <a:pt x="14" y="0"/>
                    <a:pt x="1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2239;p60"/>
            <p:cNvSpPr/>
            <p:nvPr/>
          </p:nvSpPr>
          <p:spPr>
            <a:xfrm>
              <a:off x="4527009" y="4001580"/>
              <a:ext cx="540" cy="39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2240;p60"/>
            <p:cNvSpPr/>
            <p:nvPr/>
          </p:nvSpPr>
          <p:spPr>
            <a:xfrm>
              <a:off x="4224822" y="3987534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39" y="0"/>
                  </a:moveTo>
                  <a:lnTo>
                    <a:pt x="39" y="0"/>
                  </a:lnTo>
                  <a:cubicBezTo>
                    <a:pt x="33" y="0"/>
                    <a:pt x="26" y="4"/>
                    <a:pt x="20" y="7"/>
                  </a:cubicBezTo>
                  <a:lnTo>
                    <a:pt x="20" y="7"/>
                  </a:lnTo>
                  <a:lnTo>
                    <a:pt x="39" y="0"/>
                  </a:lnTo>
                  <a:close/>
                  <a:moveTo>
                    <a:pt x="20" y="7"/>
                  </a:moveTo>
                  <a:lnTo>
                    <a:pt x="0" y="13"/>
                  </a:lnTo>
                  <a:cubicBezTo>
                    <a:pt x="7" y="13"/>
                    <a:pt x="13" y="10"/>
                    <a:pt x="20" y="7"/>
                  </a:cubicBezTo>
                  <a:close/>
                </a:path>
              </a:pathLst>
            </a:custGeom>
            <a:solidFill>
              <a:srgbClr val="B177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2241;p60"/>
            <p:cNvSpPr/>
            <p:nvPr/>
          </p:nvSpPr>
          <p:spPr>
            <a:xfrm>
              <a:off x="4087794" y="3984022"/>
              <a:ext cx="478369" cy="514101"/>
            </a:xfrm>
            <a:custGeom>
              <a:avLst/>
              <a:gdLst/>
              <a:ahLst/>
              <a:cxnLst/>
              <a:rect l="l" t="t" r="r" b="b"/>
              <a:pathLst>
                <a:path w="12397" h="13323" extrusionOk="0">
                  <a:moveTo>
                    <a:pt x="2849" y="4109"/>
                  </a:moveTo>
                  <a:cubicBezTo>
                    <a:pt x="2858" y="4109"/>
                    <a:pt x="2866" y="4110"/>
                    <a:pt x="2875" y="4111"/>
                  </a:cubicBezTo>
                  <a:cubicBezTo>
                    <a:pt x="2979" y="4124"/>
                    <a:pt x="3044" y="4215"/>
                    <a:pt x="3018" y="4319"/>
                  </a:cubicBezTo>
                  <a:cubicBezTo>
                    <a:pt x="2979" y="4501"/>
                    <a:pt x="2992" y="4696"/>
                    <a:pt x="3070" y="4865"/>
                  </a:cubicBezTo>
                  <a:cubicBezTo>
                    <a:pt x="3193" y="5250"/>
                    <a:pt x="3535" y="5452"/>
                    <a:pt x="3879" y="5452"/>
                  </a:cubicBezTo>
                  <a:cubicBezTo>
                    <a:pt x="4152" y="5452"/>
                    <a:pt x="4425" y="5325"/>
                    <a:pt x="4592" y="5060"/>
                  </a:cubicBezTo>
                  <a:cubicBezTo>
                    <a:pt x="4722" y="4839"/>
                    <a:pt x="4787" y="4605"/>
                    <a:pt x="4787" y="4358"/>
                  </a:cubicBezTo>
                  <a:cubicBezTo>
                    <a:pt x="4787" y="4332"/>
                    <a:pt x="4787" y="4293"/>
                    <a:pt x="4787" y="4267"/>
                  </a:cubicBezTo>
                  <a:cubicBezTo>
                    <a:pt x="4800" y="4189"/>
                    <a:pt x="4865" y="4137"/>
                    <a:pt x="4943" y="4137"/>
                  </a:cubicBezTo>
                  <a:cubicBezTo>
                    <a:pt x="4951" y="4135"/>
                    <a:pt x="4959" y="4135"/>
                    <a:pt x="4967" y="4135"/>
                  </a:cubicBezTo>
                  <a:cubicBezTo>
                    <a:pt x="5034" y="4135"/>
                    <a:pt x="5088" y="4184"/>
                    <a:pt x="5099" y="4254"/>
                  </a:cubicBezTo>
                  <a:cubicBezTo>
                    <a:pt x="5125" y="4358"/>
                    <a:pt x="5125" y="4449"/>
                    <a:pt x="5099" y="4553"/>
                  </a:cubicBezTo>
                  <a:cubicBezTo>
                    <a:pt x="5021" y="5138"/>
                    <a:pt x="4761" y="5555"/>
                    <a:pt x="4241" y="5737"/>
                  </a:cubicBezTo>
                  <a:cubicBezTo>
                    <a:pt x="4202" y="5750"/>
                    <a:pt x="4163" y="5763"/>
                    <a:pt x="4124" y="5763"/>
                  </a:cubicBezTo>
                  <a:lnTo>
                    <a:pt x="3877" y="5763"/>
                  </a:lnTo>
                  <a:cubicBezTo>
                    <a:pt x="3842" y="5766"/>
                    <a:pt x="3809" y="5767"/>
                    <a:pt x="3776" y="5767"/>
                  </a:cubicBezTo>
                  <a:cubicBezTo>
                    <a:pt x="2936" y="5767"/>
                    <a:pt x="2568" y="4830"/>
                    <a:pt x="2693" y="4267"/>
                  </a:cubicBezTo>
                  <a:cubicBezTo>
                    <a:pt x="2717" y="4172"/>
                    <a:pt x="2762" y="4109"/>
                    <a:pt x="2849" y="4109"/>
                  </a:cubicBezTo>
                  <a:close/>
                  <a:moveTo>
                    <a:pt x="8714" y="4122"/>
                  </a:moveTo>
                  <a:cubicBezTo>
                    <a:pt x="8814" y="4122"/>
                    <a:pt x="8860" y="4196"/>
                    <a:pt x="8872" y="4293"/>
                  </a:cubicBezTo>
                  <a:cubicBezTo>
                    <a:pt x="8924" y="4566"/>
                    <a:pt x="8885" y="4852"/>
                    <a:pt x="8768" y="5099"/>
                  </a:cubicBezTo>
                  <a:cubicBezTo>
                    <a:pt x="8573" y="5537"/>
                    <a:pt x="8254" y="5793"/>
                    <a:pt x="7810" y="5793"/>
                  </a:cubicBezTo>
                  <a:cubicBezTo>
                    <a:pt x="7779" y="5793"/>
                    <a:pt x="7747" y="5791"/>
                    <a:pt x="7714" y="5789"/>
                  </a:cubicBezTo>
                  <a:cubicBezTo>
                    <a:pt x="7684" y="5791"/>
                    <a:pt x="7655" y="5792"/>
                    <a:pt x="7626" y="5792"/>
                  </a:cubicBezTo>
                  <a:cubicBezTo>
                    <a:pt x="7154" y="5792"/>
                    <a:pt x="6742" y="5501"/>
                    <a:pt x="6582" y="5047"/>
                  </a:cubicBezTo>
                  <a:lnTo>
                    <a:pt x="6595" y="5047"/>
                  </a:lnTo>
                  <a:cubicBezTo>
                    <a:pt x="6504" y="4839"/>
                    <a:pt x="6452" y="4618"/>
                    <a:pt x="6439" y="4397"/>
                  </a:cubicBezTo>
                  <a:lnTo>
                    <a:pt x="6439" y="4332"/>
                  </a:lnTo>
                  <a:cubicBezTo>
                    <a:pt x="6439" y="4228"/>
                    <a:pt x="6478" y="4150"/>
                    <a:pt x="6608" y="4150"/>
                  </a:cubicBezTo>
                  <a:cubicBezTo>
                    <a:pt x="6738" y="4150"/>
                    <a:pt x="6764" y="4215"/>
                    <a:pt x="6764" y="4332"/>
                  </a:cubicBezTo>
                  <a:cubicBezTo>
                    <a:pt x="6777" y="4553"/>
                    <a:pt x="6816" y="4774"/>
                    <a:pt x="6921" y="4969"/>
                  </a:cubicBezTo>
                  <a:cubicBezTo>
                    <a:pt x="7038" y="5269"/>
                    <a:pt x="7324" y="5464"/>
                    <a:pt x="7649" y="5464"/>
                  </a:cubicBezTo>
                  <a:cubicBezTo>
                    <a:pt x="7662" y="5464"/>
                    <a:pt x="7676" y="5465"/>
                    <a:pt x="7689" y="5465"/>
                  </a:cubicBezTo>
                  <a:cubicBezTo>
                    <a:pt x="8242" y="5465"/>
                    <a:pt x="8661" y="4943"/>
                    <a:pt x="8547" y="4397"/>
                  </a:cubicBezTo>
                  <a:lnTo>
                    <a:pt x="8547" y="4319"/>
                  </a:lnTo>
                  <a:cubicBezTo>
                    <a:pt x="8547" y="4228"/>
                    <a:pt x="8573" y="4137"/>
                    <a:pt x="8690" y="4124"/>
                  </a:cubicBezTo>
                  <a:cubicBezTo>
                    <a:pt x="8698" y="4123"/>
                    <a:pt x="8706" y="4122"/>
                    <a:pt x="8714" y="4122"/>
                  </a:cubicBezTo>
                  <a:close/>
                  <a:moveTo>
                    <a:pt x="3425" y="6471"/>
                  </a:moveTo>
                  <a:cubicBezTo>
                    <a:pt x="3532" y="6471"/>
                    <a:pt x="3639" y="6488"/>
                    <a:pt x="3746" y="6517"/>
                  </a:cubicBezTo>
                  <a:cubicBezTo>
                    <a:pt x="3890" y="6543"/>
                    <a:pt x="4007" y="6673"/>
                    <a:pt x="4007" y="6817"/>
                  </a:cubicBezTo>
                  <a:cubicBezTo>
                    <a:pt x="3968" y="6973"/>
                    <a:pt x="3838" y="7090"/>
                    <a:pt x="3668" y="7103"/>
                  </a:cubicBezTo>
                  <a:lnTo>
                    <a:pt x="3447" y="7103"/>
                  </a:lnTo>
                  <a:cubicBezTo>
                    <a:pt x="3423" y="7105"/>
                    <a:pt x="3399" y="7106"/>
                    <a:pt x="3375" y="7106"/>
                  </a:cubicBezTo>
                  <a:cubicBezTo>
                    <a:pt x="3260" y="7106"/>
                    <a:pt x="3152" y="7081"/>
                    <a:pt x="3044" y="7038"/>
                  </a:cubicBezTo>
                  <a:cubicBezTo>
                    <a:pt x="2784" y="6973"/>
                    <a:pt x="2784" y="6595"/>
                    <a:pt x="3044" y="6543"/>
                  </a:cubicBezTo>
                  <a:cubicBezTo>
                    <a:pt x="3171" y="6494"/>
                    <a:pt x="3298" y="6471"/>
                    <a:pt x="3425" y="6471"/>
                  </a:cubicBezTo>
                  <a:close/>
                  <a:moveTo>
                    <a:pt x="8243" y="6500"/>
                  </a:moveTo>
                  <a:cubicBezTo>
                    <a:pt x="8278" y="6500"/>
                    <a:pt x="8315" y="6501"/>
                    <a:pt x="8351" y="6504"/>
                  </a:cubicBezTo>
                  <a:cubicBezTo>
                    <a:pt x="8380" y="6502"/>
                    <a:pt x="8408" y="6501"/>
                    <a:pt x="8436" y="6501"/>
                  </a:cubicBezTo>
                  <a:cubicBezTo>
                    <a:pt x="8577" y="6501"/>
                    <a:pt x="8716" y="6528"/>
                    <a:pt x="8846" y="6582"/>
                  </a:cubicBezTo>
                  <a:cubicBezTo>
                    <a:pt x="8950" y="6621"/>
                    <a:pt x="9002" y="6712"/>
                    <a:pt x="9015" y="6817"/>
                  </a:cubicBezTo>
                  <a:cubicBezTo>
                    <a:pt x="9028" y="6934"/>
                    <a:pt x="8963" y="7051"/>
                    <a:pt x="8859" y="7090"/>
                  </a:cubicBezTo>
                  <a:lnTo>
                    <a:pt x="8872" y="7090"/>
                  </a:lnTo>
                  <a:cubicBezTo>
                    <a:pt x="8714" y="7157"/>
                    <a:pt x="8547" y="7189"/>
                    <a:pt x="8383" y="7189"/>
                  </a:cubicBezTo>
                  <a:cubicBezTo>
                    <a:pt x="8195" y="7189"/>
                    <a:pt x="8010" y="7147"/>
                    <a:pt x="7844" y="7064"/>
                  </a:cubicBezTo>
                  <a:cubicBezTo>
                    <a:pt x="7740" y="6999"/>
                    <a:pt x="7688" y="6869"/>
                    <a:pt x="7714" y="6751"/>
                  </a:cubicBezTo>
                  <a:cubicBezTo>
                    <a:pt x="7727" y="6647"/>
                    <a:pt x="7818" y="6595"/>
                    <a:pt x="7909" y="6556"/>
                  </a:cubicBezTo>
                  <a:cubicBezTo>
                    <a:pt x="8018" y="6517"/>
                    <a:pt x="8128" y="6500"/>
                    <a:pt x="8243" y="6500"/>
                  </a:cubicBezTo>
                  <a:close/>
                  <a:moveTo>
                    <a:pt x="6683" y="5969"/>
                  </a:moveTo>
                  <a:cubicBezTo>
                    <a:pt x="6764" y="5969"/>
                    <a:pt x="6832" y="6035"/>
                    <a:pt x="6855" y="6166"/>
                  </a:cubicBezTo>
                  <a:cubicBezTo>
                    <a:pt x="6855" y="6231"/>
                    <a:pt x="6868" y="6296"/>
                    <a:pt x="6868" y="6361"/>
                  </a:cubicBezTo>
                  <a:cubicBezTo>
                    <a:pt x="6881" y="6989"/>
                    <a:pt x="6385" y="7495"/>
                    <a:pt x="5766" y="7495"/>
                  </a:cubicBezTo>
                  <a:cubicBezTo>
                    <a:pt x="5744" y="7495"/>
                    <a:pt x="5721" y="7494"/>
                    <a:pt x="5698" y="7493"/>
                  </a:cubicBezTo>
                  <a:lnTo>
                    <a:pt x="5711" y="7493"/>
                  </a:lnTo>
                  <a:cubicBezTo>
                    <a:pt x="5529" y="7480"/>
                    <a:pt x="5360" y="7402"/>
                    <a:pt x="5216" y="7285"/>
                  </a:cubicBezTo>
                  <a:cubicBezTo>
                    <a:pt x="4943" y="7064"/>
                    <a:pt x="4774" y="6738"/>
                    <a:pt x="4748" y="6374"/>
                  </a:cubicBezTo>
                  <a:cubicBezTo>
                    <a:pt x="4735" y="6309"/>
                    <a:pt x="4735" y="6257"/>
                    <a:pt x="4735" y="6192"/>
                  </a:cubicBezTo>
                  <a:cubicBezTo>
                    <a:pt x="4755" y="6108"/>
                    <a:pt x="4823" y="6065"/>
                    <a:pt x="4893" y="6065"/>
                  </a:cubicBezTo>
                  <a:cubicBezTo>
                    <a:pt x="4963" y="6065"/>
                    <a:pt x="5034" y="6108"/>
                    <a:pt x="5060" y="6192"/>
                  </a:cubicBezTo>
                  <a:cubicBezTo>
                    <a:pt x="5073" y="6296"/>
                    <a:pt x="5086" y="6400"/>
                    <a:pt x="5099" y="6491"/>
                  </a:cubicBezTo>
                  <a:cubicBezTo>
                    <a:pt x="5138" y="6738"/>
                    <a:pt x="5281" y="6960"/>
                    <a:pt x="5490" y="7090"/>
                  </a:cubicBezTo>
                  <a:cubicBezTo>
                    <a:pt x="5575" y="7147"/>
                    <a:pt x="5676" y="7173"/>
                    <a:pt x="5782" y="7173"/>
                  </a:cubicBezTo>
                  <a:cubicBezTo>
                    <a:pt x="6016" y="7173"/>
                    <a:pt x="6270" y="7044"/>
                    <a:pt x="6413" y="6830"/>
                  </a:cubicBezTo>
                  <a:cubicBezTo>
                    <a:pt x="6530" y="6647"/>
                    <a:pt x="6569" y="6426"/>
                    <a:pt x="6530" y="6218"/>
                  </a:cubicBezTo>
                  <a:cubicBezTo>
                    <a:pt x="6517" y="6075"/>
                    <a:pt x="6556" y="5984"/>
                    <a:pt x="6660" y="5971"/>
                  </a:cubicBezTo>
                  <a:cubicBezTo>
                    <a:pt x="6668" y="5970"/>
                    <a:pt x="6675" y="5969"/>
                    <a:pt x="6683" y="5969"/>
                  </a:cubicBezTo>
                  <a:close/>
                  <a:moveTo>
                    <a:pt x="5783" y="10"/>
                  </a:moveTo>
                  <a:cubicBezTo>
                    <a:pt x="5499" y="10"/>
                    <a:pt x="5214" y="29"/>
                    <a:pt x="4930" y="39"/>
                  </a:cubicBezTo>
                  <a:cubicBezTo>
                    <a:pt x="4774" y="39"/>
                    <a:pt x="4592" y="52"/>
                    <a:pt x="4423" y="52"/>
                  </a:cubicBezTo>
                  <a:lnTo>
                    <a:pt x="4371" y="52"/>
                  </a:lnTo>
                  <a:cubicBezTo>
                    <a:pt x="4098" y="91"/>
                    <a:pt x="3825" y="104"/>
                    <a:pt x="3551" y="104"/>
                  </a:cubicBezTo>
                  <a:cubicBezTo>
                    <a:pt x="3317" y="156"/>
                    <a:pt x="3083" y="182"/>
                    <a:pt x="2849" y="195"/>
                  </a:cubicBezTo>
                  <a:cubicBezTo>
                    <a:pt x="2264" y="260"/>
                    <a:pt x="1665" y="351"/>
                    <a:pt x="1093" y="482"/>
                  </a:cubicBezTo>
                  <a:cubicBezTo>
                    <a:pt x="729" y="560"/>
                    <a:pt x="364" y="651"/>
                    <a:pt x="0" y="768"/>
                  </a:cubicBezTo>
                  <a:cubicBezTo>
                    <a:pt x="91" y="1509"/>
                    <a:pt x="169" y="2264"/>
                    <a:pt x="260" y="3005"/>
                  </a:cubicBezTo>
                  <a:cubicBezTo>
                    <a:pt x="338" y="3760"/>
                    <a:pt x="429" y="4514"/>
                    <a:pt x="520" y="5282"/>
                  </a:cubicBezTo>
                  <a:cubicBezTo>
                    <a:pt x="599" y="6049"/>
                    <a:pt x="690" y="6817"/>
                    <a:pt x="781" y="7584"/>
                  </a:cubicBezTo>
                  <a:cubicBezTo>
                    <a:pt x="820" y="7792"/>
                    <a:pt x="833" y="8000"/>
                    <a:pt x="820" y="8208"/>
                  </a:cubicBezTo>
                  <a:cubicBezTo>
                    <a:pt x="885" y="8391"/>
                    <a:pt x="898" y="8573"/>
                    <a:pt x="885" y="8755"/>
                  </a:cubicBezTo>
                  <a:cubicBezTo>
                    <a:pt x="937" y="8781"/>
                    <a:pt x="924" y="8833"/>
                    <a:pt x="924" y="8885"/>
                  </a:cubicBezTo>
                  <a:cubicBezTo>
                    <a:pt x="976" y="9405"/>
                    <a:pt x="1041" y="9926"/>
                    <a:pt x="1106" y="10446"/>
                  </a:cubicBezTo>
                  <a:cubicBezTo>
                    <a:pt x="1184" y="11135"/>
                    <a:pt x="1262" y="11825"/>
                    <a:pt x="1327" y="12514"/>
                  </a:cubicBezTo>
                  <a:cubicBezTo>
                    <a:pt x="2029" y="12826"/>
                    <a:pt x="2771" y="13021"/>
                    <a:pt x="3525" y="13126"/>
                  </a:cubicBezTo>
                  <a:cubicBezTo>
                    <a:pt x="4372" y="13257"/>
                    <a:pt x="5230" y="13322"/>
                    <a:pt x="6088" y="13322"/>
                  </a:cubicBezTo>
                  <a:cubicBezTo>
                    <a:pt x="6166" y="13322"/>
                    <a:pt x="6244" y="13322"/>
                    <a:pt x="6322" y="13321"/>
                  </a:cubicBezTo>
                  <a:cubicBezTo>
                    <a:pt x="7701" y="13308"/>
                    <a:pt x="9054" y="13204"/>
                    <a:pt x="10381" y="12800"/>
                  </a:cubicBezTo>
                  <a:cubicBezTo>
                    <a:pt x="10615" y="12735"/>
                    <a:pt x="10849" y="12644"/>
                    <a:pt x="11057" y="12527"/>
                  </a:cubicBezTo>
                  <a:lnTo>
                    <a:pt x="11057" y="12410"/>
                  </a:lnTo>
                  <a:cubicBezTo>
                    <a:pt x="11122" y="11851"/>
                    <a:pt x="11187" y="11278"/>
                    <a:pt x="11252" y="10706"/>
                  </a:cubicBezTo>
                  <a:cubicBezTo>
                    <a:pt x="11304" y="10316"/>
                    <a:pt x="11356" y="9912"/>
                    <a:pt x="11395" y="9509"/>
                  </a:cubicBezTo>
                  <a:cubicBezTo>
                    <a:pt x="11304" y="9340"/>
                    <a:pt x="11161" y="9184"/>
                    <a:pt x="10992" y="9080"/>
                  </a:cubicBezTo>
                  <a:cubicBezTo>
                    <a:pt x="10875" y="9015"/>
                    <a:pt x="10836" y="8924"/>
                    <a:pt x="10888" y="8846"/>
                  </a:cubicBezTo>
                  <a:cubicBezTo>
                    <a:pt x="10918" y="8793"/>
                    <a:pt x="10971" y="8766"/>
                    <a:pt x="11030" y="8766"/>
                  </a:cubicBezTo>
                  <a:cubicBezTo>
                    <a:pt x="11072" y="8766"/>
                    <a:pt x="11118" y="8780"/>
                    <a:pt x="11161" y="8807"/>
                  </a:cubicBezTo>
                  <a:cubicBezTo>
                    <a:pt x="11265" y="8872"/>
                    <a:pt x="11369" y="8937"/>
                    <a:pt x="11447" y="9028"/>
                  </a:cubicBezTo>
                  <a:cubicBezTo>
                    <a:pt x="11447" y="8950"/>
                    <a:pt x="11460" y="8859"/>
                    <a:pt x="11473" y="8781"/>
                  </a:cubicBezTo>
                  <a:cubicBezTo>
                    <a:pt x="11564" y="7948"/>
                    <a:pt x="11669" y="7116"/>
                    <a:pt x="11760" y="6270"/>
                  </a:cubicBezTo>
                  <a:lnTo>
                    <a:pt x="12085" y="3525"/>
                  </a:lnTo>
                  <a:cubicBezTo>
                    <a:pt x="12189" y="2602"/>
                    <a:pt x="12293" y="1678"/>
                    <a:pt x="12397" y="755"/>
                  </a:cubicBezTo>
                  <a:cubicBezTo>
                    <a:pt x="12189" y="677"/>
                    <a:pt x="11968" y="612"/>
                    <a:pt x="11760" y="573"/>
                  </a:cubicBezTo>
                  <a:cubicBezTo>
                    <a:pt x="11447" y="495"/>
                    <a:pt x="11122" y="429"/>
                    <a:pt x="10797" y="364"/>
                  </a:cubicBezTo>
                  <a:cubicBezTo>
                    <a:pt x="10446" y="299"/>
                    <a:pt x="10095" y="247"/>
                    <a:pt x="9730" y="208"/>
                  </a:cubicBezTo>
                  <a:lnTo>
                    <a:pt x="8390" y="65"/>
                  </a:lnTo>
                  <a:cubicBezTo>
                    <a:pt x="8351" y="65"/>
                    <a:pt x="8312" y="65"/>
                    <a:pt x="8286" y="52"/>
                  </a:cubicBezTo>
                  <a:lnTo>
                    <a:pt x="8026" y="52"/>
                  </a:lnTo>
                  <a:cubicBezTo>
                    <a:pt x="7350" y="0"/>
                    <a:pt x="6660" y="26"/>
                    <a:pt x="5984" y="13"/>
                  </a:cubicBezTo>
                  <a:cubicBezTo>
                    <a:pt x="5917" y="11"/>
                    <a:pt x="5850" y="10"/>
                    <a:pt x="5783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2242;p60"/>
            <p:cNvSpPr/>
            <p:nvPr/>
          </p:nvSpPr>
          <p:spPr>
            <a:xfrm>
              <a:off x="3305720" y="3980240"/>
              <a:ext cx="625966" cy="664901"/>
            </a:xfrm>
            <a:custGeom>
              <a:avLst/>
              <a:gdLst/>
              <a:ahLst/>
              <a:cxnLst/>
              <a:rect l="l" t="t" r="r" b="b"/>
              <a:pathLst>
                <a:path w="16222" h="17231" extrusionOk="0">
                  <a:moveTo>
                    <a:pt x="8289" y="1"/>
                  </a:moveTo>
                  <a:cubicBezTo>
                    <a:pt x="7777" y="1"/>
                    <a:pt x="7251" y="50"/>
                    <a:pt x="6713" y="150"/>
                  </a:cubicBezTo>
                  <a:cubicBezTo>
                    <a:pt x="3656" y="736"/>
                    <a:pt x="1587" y="2557"/>
                    <a:pt x="534" y="5484"/>
                  </a:cubicBezTo>
                  <a:cubicBezTo>
                    <a:pt x="130" y="6615"/>
                    <a:pt x="0" y="7838"/>
                    <a:pt x="156" y="9035"/>
                  </a:cubicBezTo>
                  <a:cubicBezTo>
                    <a:pt x="234" y="9620"/>
                    <a:pt x="365" y="10193"/>
                    <a:pt x="573" y="10739"/>
                  </a:cubicBezTo>
                  <a:cubicBezTo>
                    <a:pt x="677" y="10388"/>
                    <a:pt x="807" y="10050"/>
                    <a:pt x="976" y="9711"/>
                  </a:cubicBezTo>
                  <a:cubicBezTo>
                    <a:pt x="859" y="9412"/>
                    <a:pt x="794" y="9100"/>
                    <a:pt x="781" y="8788"/>
                  </a:cubicBezTo>
                  <a:cubicBezTo>
                    <a:pt x="729" y="8215"/>
                    <a:pt x="885" y="7682"/>
                    <a:pt x="1002" y="7136"/>
                  </a:cubicBezTo>
                  <a:cubicBezTo>
                    <a:pt x="1067" y="6797"/>
                    <a:pt x="1106" y="6459"/>
                    <a:pt x="1132" y="6121"/>
                  </a:cubicBezTo>
                  <a:cubicBezTo>
                    <a:pt x="1158" y="5562"/>
                    <a:pt x="1314" y="5015"/>
                    <a:pt x="1561" y="4521"/>
                  </a:cubicBezTo>
                  <a:cubicBezTo>
                    <a:pt x="1691" y="4261"/>
                    <a:pt x="1939" y="4105"/>
                    <a:pt x="2147" y="3923"/>
                  </a:cubicBezTo>
                  <a:cubicBezTo>
                    <a:pt x="2511" y="3597"/>
                    <a:pt x="2901" y="3298"/>
                    <a:pt x="3122" y="2856"/>
                  </a:cubicBezTo>
                  <a:cubicBezTo>
                    <a:pt x="3187" y="2739"/>
                    <a:pt x="3265" y="2635"/>
                    <a:pt x="3356" y="2557"/>
                  </a:cubicBezTo>
                  <a:cubicBezTo>
                    <a:pt x="3721" y="2232"/>
                    <a:pt x="4007" y="1828"/>
                    <a:pt x="4436" y="1568"/>
                  </a:cubicBezTo>
                  <a:cubicBezTo>
                    <a:pt x="4891" y="1282"/>
                    <a:pt x="5321" y="944"/>
                    <a:pt x="5867" y="840"/>
                  </a:cubicBezTo>
                  <a:cubicBezTo>
                    <a:pt x="6115" y="784"/>
                    <a:pt x="6373" y="757"/>
                    <a:pt x="6631" y="757"/>
                  </a:cubicBezTo>
                  <a:cubicBezTo>
                    <a:pt x="6793" y="757"/>
                    <a:pt x="6955" y="768"/>
                    <a:pt x="7116" y="788"/>
                  </a:cubicBezTo>
                  <a:cubicBezTo>
                    <a:pt x="7326" y="816"/>
                    <a:pt x="7535" y="831"/>
                    <a:pt x="7745" y="831"/>
                  </a:cubicBezTo>
                  <a:cubicBezTo>
                    <a:pt x="8106" y="831"/>
                    <a:pt x="8466" y="787"/>
                    <a:pt x="8820" y="697"/>
                  </a:cubicBezTo>
                  <a:cubicBezTo>
                    <a:pt x="9015" y="645"/>
                    <a:pt x="9210" y="619"/>
                    <a:pt x="9405" y="606"/>
                  </a:cubicBezTo>
                  <a:cubicBezTo>
                    <a:pt x="9861" y="606"/>
                    <a:pt x="10303" y="697"/>
                    <a:pt x="10719" y="866"/>
                  </a:cubicBezTo>
                  <a:cubicBezTo>
                    <a:pt x="10940" y="918"/>
                    <a:pt x="11161" y="996"/>
                    <a:pt x="11356" y="1074"/>
                  </a:cubicBezTo>
                  <a:cubicBezTo>
                    <a:pt x="11643" y="1217"/>
                    <a:pt x="11903" y="1399"/>
                    <a:pt x="12150" y="1607"/>
                  </a:cubicBezTo>
                  <a:cubicBezTo>
                    <a:pt x="12358" y="1789"/>
                    <a:pt x="12566" y="1984"/>
                    <a:pt x="12774" y="2193"/>
                  </a:cubicBezTo>
                  <a:cubicBezTo>
                    <a:pt x="12930" y="2375"/>
                    <a:pt x="13074" y="2570"/>
                    <a:pt x="13217" y="2752"/>
                  </a:cubicBezTo>
                  <a:cubicBezTo>
                    <a:pt x="13451" y="3038"/>
                    <a:pt x="13711" y="3298"/>
                    <a:pt x="13997" y="3532"/>
                  </a:cubicBezTo>
                  <a:cubicBezTo>
                    <a:pt x="14270" y="3780"/>
                    <a:pt x="14517" y="4066"/>
                    <a:pt x="14726" y="4365"/>
                  </a:cubicBezTo>
                  <a:cubicBezTo>
                    <a:pt x="14960" y="4716"/>
                    <a:pt x="15116" y="5119"/>
                    <a:pt x="15168" y="5536"/>
                  </a:cubicBezTo>
                  <a:cubicBezTo>
                    <a:pt x="15207" y="5835"/>
                    <a:pt x="15220" y="6134"/>
                    <a:pt x="15207" y="6433"/>
                  </a:cubicBezTo>
                  <a:cubicBezTo>
                    <a:pt x="15207" y="6810"/>
                    <a:pt x="15259" y="7175"/>
                    <a:pt x="15363" y="7539"/>
                  </a:cubicBezTo>
                  <a:cubicBezTo>
                    <a:pt x="15519" y="8098"/>
                    <a:pt x="15571" y="8684"/>
                    <a:pt x="15519" y="9269"/>
                  </a:cubicBezTo>
                  <a:cubicBezTo>
                    <a:pt x="15480" y="9568"/>
                    <a:pt x="15376" y="9867"/>
                    <a:pt x="15233" y="10141"/>
                  </a:cubicBezTo>
                  <a:cubicBezTo>
                    <a:pt x="14934" y="10765"/>
                    <a:pt x="14543" y="11350"/>
                    <a:pt x="14075" y="11871"/>
                  </a:cubicBezTo>
                  <a:cubicBezTo>
                    <a:pt x="13841" y="12157"/>
                    <a:pt x="13646" y="12482"/>
                    <a:pt x="13490" y="12820"/>
                  </a:cubicBezTo>
                  <a:cubicBezTo>
                    <a:pt x="13100" y="13614"/>
                    <a:pt x="12553" y="14212"/>
                    <a:pt x="11695" y="14498"/>
                  </a:cubicBezTo>
                  <a:cubicBezTo>
                    <a:pt x="11252" y="14667"/>
                    <a:pt x="10797" y="14798"/>
                    <a:pt x="10342" y="14902"/>
                  </a:cubicBezTo>
                  <a:cubicBezTo>
                    <a:pt x="10173" y="14928"/>
                    <a:pt x="10017" y="14941"/>
                    <a:pt x="9848" y="14967"/>
                  </a:cubicBezTo>
                  <a:cubicBezTo>
                    <a:pt x="9652" y="14993"/>
                    <a:pt x="9444" y="15058"/>
                    <a:pt x="9262" y="15162"/>
                  </a:cubicBezTo>
                  <a:cubicBezTo>
                    <a:pt x="8676" y="15448"/>
                    <a:pt x="8031" y="15592"/>
                    <a:pt x="7382" y="15592"/>
                  </a:cubicBezTo>
                  <a:cubicBezTo>
                    <a:pt x="7354" y="15592"/>
                    <a:pt x="7326" y="15592"/>
                    <a:pt x="7298" y="15591"/>
                  </a:cubicBezTo>
                  <a:cubicBezTo>
                    <a:pt x="7012" y="15565"/>
                    <a:pt x="6739" y="15500"/>
                    <a:pt x="6465" y="15422"/>
                  </a:cubicBezTo>
                  <a:cubicBezTo>
                    <a:pt x="5932" y="15253"/>
                    <a:pt x="5451" y="14967"/>
                    <a:pt x="5060" y="14576"/>
                  </a:cubicBezTo>
                  <a:cubicBezTo>
                    <a:pt x="4761" y="14303"/>
                    <a:pt x="4423" y="14069"/>
                    <a:pt x="4059" y="13887"/>
                  </a:cubicBezTo>
                  <a:cubicBezTo>
                    <a:pt x="3565" y="13627"/>
                    <a:pt x="3109" y="13302"/>
                    <a:pt x="2706" y="12924"/>
                  </a:cubicBezTo>
                  <a:cubicBezTo>
                    <a:pt x="2368" y="12560"/>
                    <a:pt x="2134" y="12131"/>
                    <a:pt x="2017" y="11650"/>
                  </a:cubicBezTo>
                  <a:cubicBezTo>
                    <a:pt x="1952" y="11389"/>
                    <a:pt x="1821" y="11155"/>
                    <a:pt x="1652" y="10947"/>
                  </a:cubicBezTo>
                  <a:cubicBezTo>
                    <a:pt x="1470" y="10726"/>
                    <a:pt x="1327" y="10479"/>
                    <a:pt x="1210" y="10219"/>
                  </a:cubicBezTo>
                  <a:cubicBezTo>
                    <a:pt x="1197" y="10180"/>
                    <a:pt x="1184" y="10154"/>
                    <a:pt x="1145" y="10141"/>
                  </a:cubicBezTo>
                  <a:cubicBezTo>
                    <a:pt x="1015" y="10414"/>
                    <a:pt x="911" y="10713"/>
                    <a:pt x="833" y="11025"/>
                  </a:cubicBezTo>
                  <a:cubicBezTo>
                    <a:pt x="807" y="11116"/>
                    <a:pt x="781" y="11220"/>
                    <a:pt x="755" y="11324"/>
                  </a:cubicBezTo>
                  <a:cubicBezTo>
                    <a:pt x="820" y="11324"/>
                    <a:pt x="820" y="11389"/>
                    <a:pt x="833" y="11415"/>
                  </a:cubicBezTo>
                  <a:cubicBezTo>
                    <a:pt x="1613" y="13119"/>
                    <a:pt x="2966" y="14485"/>
                    <a:pt x="4644" y="15305"/>
                  </a:cubicBezTo>
                  <a:cubicBezTo>
                    <a:pt x="5073" y="15500"/>
                    <a:pt x="5503" y="15669"/>
                    <a:pt x="5958" y="15812"/>
                  </a:cubicBezTo>
                  <a:cubicBezTo>
                    <a:pt x="6283" y="15877"/>
                    <a:pt x="6283" y="15877"/>
                    <a:pt x="6283" y="16189"/>
                  </a:cubicBezTo>
                  <a:lnTo>
                    <a:pt x="6283" y="17230"/>
                  </a:lnTo>
                  <a:cubicBezTo>
                    <a:pt x="6309" y="17191"/>
                    <a:pt x="6296" y="17139"/>
                    <a:pt x="6296" y="17100"/>
                  </a:cubicBezTo>
                  <a:lnTo>
                    <a:pt x="6296" y="16020"/>
                  </a:lnTo>
                  <a:cubicBezTo>
                    <a:pt x="6296" y="15941"/>
                    <a:pt x="6311" y="15907"/>
                    <a:pt x="6359" y="15907"/>
                  </a:cubicBezTo>
                  <a:cubicBezTo>
                    <a:pt x="6374" y="15907"/>
                    <a:pt x="6392" y="15910"/>
                    <a:pt x="6413" y="15916"/>
                  </a:cubicBezTo>
                  <a:cubicBezTo>
                    <a:pt x="6981" y="16042"/>
                    <a:pt x="7561" y="16104"/>
                    <a:pt x="8142" y="16104"/>
                  </a:cubicBezTo>
                  <a:cubicBezTo>
                    <a:pt x="8586" y="16104"/>
                    <a:pt x="9031" y="16068"/>
                    <a:pt x="9470" y="15994"/>
                  </a:cubicBezTo>
                  <a:cubicBezTo>
                    <a:pt x="9517" y="15987"/>
                    <a:pt x="9550" y="15982"/>
                    <a:pt x="9575" y="15982"/>
                  </a:cubicBezTo>
                  <a:cubicBezTo>
                    <a:pt x="9639" y="15982"/>
                    <a:pt x="9639" y="16018"/>
                    <a:pt x="9639" y="16150"/>
                  </a:cubicBezTo>
                  <a:lnTo>
                    <a:pt x="9639" y="16749"/>
                  </a:lnTo>
                  <a:cubicBezTo>
                    <a:pt x="9639" y="16905"/>
                    <a:pt x="9639" y="17074"/>
                    <a:pt x="9652" y="17230"/>
                  </a:cubicBezTo>
                  <a:cubicBezTo>
                    <a:pt x="9652" y="16866"/>
                    <a:pt x="9665" y="16489"/>
                    <a:pt x="9652" y="16124"/>
                  </a:cubicBezTo>
                  <a:cubicBezTo>
                    <a:pt x="9652" y="16007"/>
                    <a:pt x="9678" y="15942"/>
                    <a:pt x="9808" y="15929"/>
                  </a:cubicBezTo>
                  <a:cubicBezTo>
                    <a:pt x="9874" y="15929"/>
                    <a:pt x="9926" y="15916"/>
                    <a:pt x="9978" y="15903"/>
                  </a:cubicBezTo>
                  <a:cubicBezTo>
                    <a:pt x="10043" y="15890"/>
                    <a:pt x="10095" y="15864"/>
                    <a:pt x="10147" y="15851"/>
                  </a:cubicBezTo>
                  <a:cubicBezTo>
                    <a:pt x="10836" y="15682"/>
                    <a:pt x="11500" y="15409"/>
                    <a:pt x="12111" y="15058"/>
                  </a:cubicBezTo>
                  <a:cubicBezTo>
                    <a:pt x="14596" y="13653"/>
                    <a:pt x="16144" y="11025"/>
                    <a:pt x="16196" y="8163"/>
                  </a:cubicBezTo>
                  <a:cubicBezTo>
                    <a:pt x="16183" y="7981"/>
                    <a:pt x="16183" y="7799"/>
                    <a:pt x="16222" y="7617"/>
                  </a:cubicBezTo>
                  <a:cubicBezTo>
                    <a:pt x="16196" y="7565"/>
                    <a:pt x="16183" y="7513"/>
                    <a:pt x="16170" y="7461"/>
                  </a:cubicBezTo>
                  <a:cubicBezTo>
                    <a:pt x="16157" y="7292"/>
                    <a:pt x="16144" y="7123"/>
                    <a:pt x="16117" y="6954"/>
                  </a:cubicBezTo>
                  <a:cubicBezTo>
                    <a:pt x="15896" y="5145"/>
                    <a:pt x="15038" y="3493"/>
                    <a:pt x="13724" y="2258"/>
                  </a:cubicBezTo>
                  <a:cubicBezTo>
                    <a:pt x="12136" y="773"/>
                    <a:pt x="10315" y="1"/>
                    <a:pt x="8289" y="1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2243;p60"/>
            <p:cNvSpPr/>
            <p:nvPr/>
          </p:nvSpPr>
          <p:spPr>
            <a:xfrm>
              <a:off x="4052640" y="3862699"/>
              <a:ext cx="546167" cy="125371"/>
            </a:xfrm>
            <a:custGeom>
              <a:avLst/>
              <a:gdLst/>
              <a:ahLst/>
              <a:cxnLst/>
              <a:rect l="l" t="t" r="r" b="b"/>
              <a:pathLst>
                <a:path w="14154" h="3249" extrusionOk="0">
                  <a:moveTo>
                    <a:pt x="6487" y="1"/>
                  </a:moveTo>
                  <a:cubicBezTo>
                    <a:pt x="6094" y="1"/>
                    <a:pt x="5697" y="28"/>
                    <a:pt x="5308" y="48"/>
                  </a:cubicBezTo>
                  <a:cubicBezTo>
                    <a:pt x="4931" y="61"/>
                    <a:pt x="4553" y="87"/>
                    <a:pt x="4176" y="126"/>
                  </a:cubicBezTo>
                  <a:cubicBezTo>
                    <a:pt x="3799" y="165"/>
                    <a:pt x="3461" y="204"/>
                    <a:pt x="3110" y="256"/>
                  </a:cubicBezTo>
                  <a:cubicBezTo>
                    <a:pt x="2589" y="321"/>
                    <a:pt x="2082" y="412"/>
                    <a:pt x="1575" y="517"/>
                  </a:cubicBezTo>
                  <a:cubicBezTo>
                    <a:pt x="1405" y="543"/>
                    <a:pt x="1236" y="595"/>
                    <a:pt x="1054" y="647"/>
                  </a:cubicBezTo>
                  <a:cubicBezTo>
                    <a:pt x="1015" y="660"/>
                    <a:pt x="963" y="673"/>
                    <a:pt x="911" y="673"/>
                  </a:cubicBezTo>
                  <a:cubicBezTo>
                    <a:pt x="638" y="751"/>
                    <a:pt x="378" y="829"/>
                    <a:pt x="105" y="907"/>
                  </a:cubicBezTo>
                  <a:cubicBezTo>
                    <a:pt x="40" y="933"/>
                    <a:pt x="1" y="946"/>
                    <a:pt x="1" y="1037"/>
                  </a:cubicBezTo>
                  <a:cubicBezTo>
                    <a:pt x="40" y="1557"/>
                    <a:pt x="105" y="2091"/>
                    <a:pt x="183" y="2611"/>
                  </a:cubicBezTo>
                  <a:cubicBezTo>
                    <a:pt x="235" y="2975"/>
                    <a:pt x="404" y="3170"/>
                    <a:pt x="755" y="3248"/>
                  </a:cubicBezTo>
                  <a:cubicBezTo>
                    <a:pt x="794" y="3248"/>
                    <a:pt x="833" y="3248"/>
                    <a:pt x="833" y="3183"/>
                  </a:cubicBezTo>
                  <a:cubicBezTo>
                    <a:pt x="846" y="3118"/>
                    <a:pt x="846" y="3040"/>
                    <a:pt x="833" y="2975"/>
                  </a:cubicBezTo>
                  <a:cubicBezTo>
                    <a:pt x="768" y="2754"/>
                    <a:pt x="859" y="2741"/>
                    <a:pt x="1015" y="2702"/>
                  </a:cubicBezTo>
                  <a:cubicBezTo>
                    <a:pt x="1366" y="2624"/>
                    <a:pt x="1705" y="2546"/>
                    <a:pt x="2056" y="2494"/>
                  </a:cubicBezTo>
                  <a:cubicBezTo>
                    <a:pt x="2498" y="2403"/>
                    <a:pt x="2940" y="2338"/>
                    <a:pt x="3383" y="2286"/>
                  </a:cubicBezTo>
                  <a:cubicBezTo>
                    <a:pt x="3838" y="2234"/>
                    <a:pt x="4254" y="2208"/>
                    <a:pt x="4684" y="2169"/>
                  </a:cubicBezTo>
                  <a:cubicBezTo>
                    <a:pt x="4853" y="2143"/>
                    <a:pt x="5009" y="2143"/>
                    <a:pt x="5178" y="2130"/>
                  </a:cubicBezTo>
                  <a:cubicBezTo>
                    <a:pt x="5659" y="2117"/>
                    <a:pt x="6153" y="2117"/>
                    <a:pt x="6635" y="2104"/>
                  </a:cubicBezTo>
                  <a:cubicBezTo>
                    <a:pt x="6814" y="2097"/>
                    <a:pt x="6992" y="2095"/>
                    <a:pt x="7171" y="2095"/>
                  </a:cubicBezTo>
                  <a:cubicBezTo>
                    <a:pt x="7707" y="2095"/>
                    <a:pt x="8241" y="2117"/>
                    <a:pt x="8768" y="2117"/>
                  </a:cubicBezTo>
                  <a:cubicBezTo>
                    <a:pt x="9223" y="2117"/>
                    <a:pt x="9666" y="2143"/>
                    <a:pt x="10121" y="2195"/>
                  </a:cubicBezTo>
                  <a:cubicBezTo>
                    <a:pt x="10511" y="2234"/>
                    <a:pt x="10901" y="2273"/>
                    <a:pt x="11305" y="2338"/>
                  </a:cubicBezTo>
                  <a:cubicBezTo>
                    <a:pt x="11682" y="2390"/>
                    <a:pt x="12072" y="2468"/>
                    <a:pt x="12436" y="2572"/>
                  </a:cubicBezTo>
                  <a:cubicBezTo>
                    <a:pt x="12697" y="2637"/>
                    <a:pt x="12957" y="2728"/>
                    <a:pt x="13204" y="2819"/>
                  </a:cubicBezTo>
                  <a:cubicBezTo>
                    <a:pt x="13334" y="2858"/>
                    <a:pt x="13412" y="2975"/>
                    <a:pt x="13425" y="3105"/>
                  </a:cubicBezTo>
                  <a:cubicBezTo>
                    <a:pt x="13445" y="3107"/>
                    <a:pt x="13466" y="3108"/>
                    <a:pt x="13486" y="3108"/>
                  </a:cubicBezTo>
                  <a:cubicBezTo>
                    <a:pt x="13586" y="3108"/>
                    <a:pt x="13692" y="3083"/>
                    <a:pt x="13789" y="3040"/>
                  </a:cubicBezTo>
                  <a:cubicBezTo>
                    <a:pt x="13880" y="3014"/>
                    <a:pt x="13945" y="2936"/>
                    <a:pt x="13958" y="2845"/>
                  </a:cubicBezTo>
                  <a:cubicBezTo>
                    <a:pt x="13984" y="2741"/>
                    <a:pt x="14010" y="2624"/>
                    <a:pt x="14010" y="2520"/>
                  </a:cubicBezTo>
                  <a:cubicBezTo>
                    <a:pt x="14062" y="2065"/>
                    <a:pt x="14114" y="1596"/>
                    <a:pt x="14154" y="1128"/>
                  </a:cubicBezTo>
                  <a:cubicBezTo>
                    <a:pt x="14154" y="920"/>
                    <a:pt x="14154" y="933"/>
                    <a:pt x="13945" y="855"/>
                  </a:cubicBezTo>
                  <a:cubicBezTo>
                    <a:pt x="13711" y="777"/>
                    <a:pt x="13464" y="712"/>
                    <a:pt x="13217" y="647"/>
                  </a:cubicBezTo>
                  <a:cubicBezTo>
                    <a:pt x="12775" y="543"/>
                    <a:pt x="12332" y="438"/>
                    <a:pt x="11877" y="373"/>
                  </a:cubicBezTo>
                  <a:cubicBezTo>
                    <a:pt x="11630" y="334"/>
                    <a:pt x="11383" y="282"/>
                    <a:pt x="11136" y="243"/>
                  </a:cubicBezTo>
                  <a:cubicBezTo>
                    <a:pt x="10875" y="204"/>
                    <a:pt x="10628" y="178"/>
                    <a:pt x="10368" y="152"/>
                  </a:cubicBezTo>
                  <a:cubicBezTo>
                    <a:pt x="9926" y="113"/>
                    <a:pt x="9471" y="87"/>
                    <a:pt x="9028" y="48"/>
                  </a:cubicBezTo>
                  <a:cubicBezTo>
                    <a:pt x="8872" y="35"/>
                    <a:pt x="8716" y="22"/>
                    <a:pt x="8573" y="22"/>
                  </a:cubicBezTo>
                  <a:cubicBezTo>
                    <a:pt x="8280" y="16"/>
                    <a:pt x="7991" y="16"/>
                    <a:pt x="7703" y="16"/>
                  </a:cubicBezTo>
                  <a:cubicBezTo>
                    <a:pt x="7415" y="16"/>
                    <a:pt x="7129" y="16"/>
                    <a:pt x="6843" y="9"/>
                  </a:cubicBezTo>
                  <a:cubicBezTo>
                    <a:pt x="6725" y="3"/>
                    <a:pt x="6606" y="1"/>
                    <a:pt x="6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2244;p60"/>
            <p:cNvSpPr/>
            <p:nvPr/>
          </p:nvSpPr>
          <p:spPr>
            <a:xfrm>
              <a:off x="4083781" y="3811878"/>
              <a:ext cx="483386" cy="76789"/>
            </a:xfrm>
            <a:custGeom>
              <a:avLst/>
              <a:gdLst/>
              <a:ahLst/>
              <a:cxnLst/>
              <a:rect l="l" t="t" r="r" b="b"/>
              <a:pathLst>
                <a:path w="12527" h="1990" extrusionOk="0">
                  <a:moveTo>
                    <a:pt x="6195" y="1"/>
                  </a:moveTo>
                  <a:cubicBezTo>
                    <a:pt x="5994" y="1"/>
                    <a:pt x="5793" y="4"/>
                    <a:pt x="5594" y="12"/>
                  </a:cubicBezTo>
                  <a:cubicBezTo>
                    <a:pt x="5359" y="25"/>
                    <a:pt x="5138" y="25"/>
                    <a:pt x="4904" y="38"/>
                  </a:cubicBezTo>
                  <a:cubicBezTo>
                    <a:pt x="4384" y="51"/>
                    <a:pt x="3850" y="103"/>
                    <a:pt x="3330" y="142"/>
                  </a:cubicBezTo>
                  <a:cubicBezTo>
                    <a:pt x="2901" y="194"/>
                    <a:pt x="2459" y="247"/>
                    <a:pt x="2029" y="325"/>
                  </a:cubicBezTo>
                  <a:cubicBezTo>
                    <a:pt x="1379" y="442"/>
                    <a:pt x="729" y="598"/>
                    <a:pt x="104" y="806"/>
                  </a:cubicBezTo>
                  <a:cubicBezTo>
                    <a:pt x="13" y="832"/>
                    <a:pt x="0" y="871"/>
                    <a:pt x="0" y="962"/>
                  </a:cubicBezTo>
                  <a:cubicBezTo>
                    <a:pt x="39" y="1300"/>
                    <a:pt x="78" y="1651"/>
                    <a:pt x="104" y="1990"/>
                  </a:cubicBezTo>
                  <a:cubicBezTo>
                    <a:pt x="169" y="1951"/>
                    <a:pt x="234" y="1925"/>
                    <a:pt x="312" y="1912"/>
                  </a:cubicBezTo>
                  <a:cubicBezTo>
                    <a:pt x="1197" y="1690"/>
                    <a:pt x="2094" y="1534"/>
                    <a:pt x="3005" y="1443"/>
                  </a:cubicBezTo>
                  <a:cubicBezTo>
                    <a:pt x="3603" y="1378"/>
                    <a:pt x="4202" y="1352"/>
                    <a:pt x="4800" y="1313"/>
                  </a:cubicBezTo>
                  <a:cubicBezTo>
                    <a:pt x="5190" y="1300"/>
                    <a:pt x="5594" y="1287"/>
                    <a:pt x="5997" y="1287"/>
                  </a:cubicBezTo>
                  <a:cubicBezTo>
                    <a:pt x="6303" y="1287"/>
                    <a:pt x="6608" y="1284"/>
                    <a:pt x="6912" y="1284"/>
                  </a:cubicBezTo>
                  <a:cubicBezTo>
                    <a:pt x="7216" y="1284"/>
                    <a:pt x="7519" y="1287"/>
                    <a:pt x="7818" y="1300"/>
                  </a:cubicBezTo>
                  <a:cubicBezTo>
                    <a:pt x="8533" y="1352"/>
                    <a:pt x="9249" y="1391"/>
                    <a:pt x="9951" y="1482"/>
                  </a:cubicBezTo>
                  <a:cubicBezTo>
                    <a:pt x="10667" y="1560"/>
                    <a:pt x="11395" y="1690"/>
                    <a:pt x="12111" y="1847"/>
                  </a:cubicBezTo>
                  <a:cubicBezTo>
                    <a:pt x="12215" y="1873"/>
                    <a:pt x="12332" y="1873"/>
                    <a:pt x="12410" y="1964"/>
                  </a:cubicBezTo>
                  <a:cubicBezTo>
                    <a:pt x="12436" y="1638"/>
                    <a:pt x="12436" y="1300"/>
                    <a:pt x="12501" y="975"/>
                  </a:cubicBezTo>
                  <a:cubicBezTo>
                    <a:pt x="12527" y="806"/>
                    <a:pt x="12449" y="780"/>
                    <a:pt x="12332" y="741"/>
                  </a:cubicBezTo>
                  <a:cubicBezTo>
                    <a:pt x="12085" y="676"/>
                    <a:pt x="11851" y="598"/>
                    <a:pt x="11603" y="533"/>
                  </a:cubicBezTo>
                  <a:cubicBezTo>
                    <a:pt x="11473" y="494"/>
                    <a:pt x="11343" y="468"/>
                    <a:pt x="11226" y="455"/>
                  </a:cubicBezTo>
                  <a:cubicBezTo>
                    <a:pt x="11044" y="429"/>
                    <a:pt x="10862" y="390"/>
                    <a:pt x="10680" y="351"/>
                  </a:cubicBezTo>
                  <a:cubicBezTo>
                    <a:pt x="10355" y="273"/>
                    <a:pt x="10016" y="234"/>
                    <a:pt x="9691" y="181"/>
                  </a:cubicBezTo>
                  <a:cubicBezTo>
                    <a:pt x="9483" y="155"/>
                    <a:pt x="9262" y="142"/>
                    <a:pt x="9041" y="116"/>
                  </a:cubicBezTo>
                  <a:cubicBezTo>
                    <a:pt x="8494" y="64"/>
                    <a:pt x="7948" y="12"/>
                    <a:pt x="7402" y="12"/>
                  </a:cubicBezTo>
                  <a:cubicBezTo>
                    <a:pt x="7003" y="12"/>
                    <a:pt x="6598" y="1"/>
                    <a:pt x="6195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2245;p60"/>
            <p:cNvSpPr/>
            <p:nvPr/>
          </p:nvSpPr>
          <p:spPr>
            <a:xfrm>
              <a:off x="4087794" y="3861195"/>
              <a:ext cx="474858" cy="27474"/>
            </a:xfrm>
            <a:custGeom>
              <a:avLst/>
              <a:gdLst/>
              <a:ahLst/>
              <a:cxnLst/>
              <a:rect l="l" t="t" r="r" b="b"/>
              <a:pathLst>
                <a:path w="12306" h="712" extrusionOk="0">
                  <a:moveTo>
                    <a:pt x="6941" y="1"/>
                  </a:moveTo>
                  <a:cubicBezTo>
                    <a:pt x="6592" y="1"/>
                    <a:pt x="6242" y="9"/>
                    <a:pt x="5893" y="9"/>
                  </a:cubicBezTo>
                  <a:cubicBezTo>
                    <a:pt x="5503" y="9"/>
                    <a:pt x="5099" y="9"/>
                    <a:pt x="4696" y="35"/>
                  </a:cubicBezTo>
                  <a:cubicBezTo>
                    <a:pt x="4098" y="74"/>
                    <a:pt x="3499" y="100"/>
                    <a:pt x="2901" y="165"/>
                  </a:cubicBezTo>
                  <a:cubicBezTo>
                    <a:pt x="1990" y="256"/>
                    <a:pt x="1093" y="412"/>
                    <a:pt x="208" y="621"/>
                  </a:cubicBezTo>
                  <a:cubicBezTo>
                    <a:pt x="130" y="634"/>
                    <a:pt x="65" y="660"/>
                    <a:pt x="0" y="712"/>
                  </a:cubicBezTo>
                  <a:cubicBezTo>
                    <a:pt x="52" y="712"/>
                    <a:pt x="91" y="699"/>
                    <a:pt x="143" y="686"/>
                  </a:cubicBezTo>
                  <a:cubicBezTo>
                    <a:pt x="312" y="647"/>
                    <a:pt x="494" y="582"/>
                    <a:pt x="664" y="556"/>
                  </a:cubicBezTo>
                  <a:cubicBezTo>
                    <a:pt x="1171" y="464"/>
                    <a:pt x="1678" y="360"/>
                    <a:pt x="2186" y="295"/>
                  </a:cubicBezTo>
                  <a:cubicBezTo>
                    <a:pt x="2550" y="243"/>
                    <a:pt x="2901" y="204"/>
                    <a:pt x="3265" y="165"/>
                  </a:cubicBezTo>
                  <a:cubicBezTo>
                    <a:pt x="3642" y="139"/>
                    <a:pt x="4020" y="113"/>
                    <a:pt x="4397" y="87"/>
                  </a:cubicBezTo>
                  <a:cubicBezTo>
                    <a:pt x="4786" y="67"/>
                    <a:pt x="5176" y="40"/>
                    <a:pt x="5565" y="40"/>
                  </a:cubicBezTo>
                  <a:cubicBezTo>
                    <a:pt x="5683" y="40"/>
                    <a:pt x="5801" y="42"/>
                    <a:pt x="5919" y="48"/>
                  </a:cubicBezTo>
                  <a:cubicBezTo>
                    <a:pt x="6212" y="55"/>
                    <a:pt x="6501" y="55"/>
                    <a:pt x="6789" y="55"/>
                  </a:cubicBezTo>
                  <a:cubicBezTo>
                    <a:pt x="7077" y="55"/>
                    <a:pt x="7363" y="55"/>
                    <a:pt x="7649" y="61"/>
                  </a:cubicBezTo>
                  <a:cubicBezTo>
                    <a:pt x="7805" y="61"/>
                    <a:pt x="7961" y="74"/>
                    <a:pt x="8117" y="87"/>
                  </a:cubicBezTo>
                  <a:cubicBezTo>
                    <a:pt x="8560" y="126"/>
                    <a:pt x="9002" y="152"/>
                    <a:pt x="9457" y="204"/>
                  </a:cubicBezTo>
                  <a:cubicBezTo>
                    <a:pt x="9704" y="230"/>
                    <a:pt x="9964" y="243"/>
                    <a:pt x="10212" y="282"/>
                  </a:cubicBezTo>
                  <a:cubicBezTo>
                    <a:pt x="10472" y="334"/>
                    <a:pt x="10719" y="373"/>
                    <a:pt x="10966" y="412"/>
                  </a:cubicBezTo>
                  <a:cubicBezTo>
                    <a:pt x="11421" y="477"/>
                    <a:pt x="11864" y="582"/>
                    <a:pt x="12306" y="686"/>
                  </a:cubicBezTo>
                  <a:cubicBezTo>
                    <a:pt x="12228" y="582"/>
                    <a:pt x="12111" y="595"/>
                    <a:pt x="12007" y="569"/>
                  </a:cubicBezTo>
                  <a:cubicBezTo>
                    <a:pt x="11291" y="412"/>
                    <a:pt x="10576" y="282"/>
                    <a:pt x="9847" y="204"/>
                  </a:cubicBezTo>
                  <a:cubicBezTo>
                    <a:pt x="9132" y="113"/>
                    <a:pt x="8429" y="74"/>
                    <a:pt x="7727" y="22"/>
                  </a:cubicBezTo>
                  <a:cubicBezTo>
                    <a:pt x="7465" y="5"/>
                    <a:pt x="7203" y="1"/>
                    <a:pt x="6941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2246;p60"/>
            <p:cNvSpPr/>
            <p:nvPr/>
          </p:nvSpPr>
          <p:spPr>
            <a:xfrm>
              <a:off x="4138963" y="4467421"/>
              <a:ext cx="376035" cy="96392"/>
            </a:xfrm>
            <a:custGeom>
              <a:avLst/>
              <a:gdLst/>
              <a:ahLst/>
              <a:cxnLst/>
              <a:rect l="l" t="t" r="r" b="b"/>
              <a:pathLst>
                <a:path w="9745" h="2498" extrusionOk="0">
                  <a:moveTo>
                    <a:pt x="1" y="0"/>
                  </a:moveTo>
                  <a:cubicBezTo>
                    <a:pt x="1" y="39"/>
                    <a:pt x="27" y="78"/>
                    <a:pt x="27" y="117"/>
                  </a:cubicBezTo>
                  <a:cubicBezTo>
                    <a:pt x="66" y="468"/>
                    <a:pt x="105" y="833"/>
                    <a:pt x="144" y="1184"/>
                  </a:cubicBezTo>
                  <a:cubicBezTo>
                    <a:pt x="144" y="1275"/>
                    <a:pt x="196" y="1340"/>
                    <a:pt x="274" y="1379"/>
                  </a:cubicBezTo>
                  <a:cubicBezTo>
                    <a:pt x="521" y="1522"/>
                    <a:pt x="781" y="1626"/>
                    <a:pt x="1042" y="1704"/>
                  </a:cubicBezTo>
                  <a:cubicBezTo>
                    <a:pt x="1562" y="1873"/>
                    <a:pt x="2108" y="2003"/>
                    <a:pt x="2655" y="2068"/>
                  </a:cubicBezTo>
                  <a:cubicBezTo>
                    <a:pt x="2733" y="2068"/>
                    <a:pt x="2798" y="2107"/>
                    <a:pt x="2811" y="2199"/>
                  </a:cubicBezTo>
                  <a:cubicBezTo>
                    <a:pt x="2811" y="2225"/>
                    <a:pt x="2811" y="2264"/>
                    <a:pt x="2850" y="2277"/>
                  </a:cubicBezTo>
                  <a:cubicBezTo>
                    <a:pt x="2850" y="2251"/>
                    <a:pt x="2850" y="2238"/>
                    <a:pt x="2837" y="2212"/>
                  </a:cubicBezTo>
                  <a:cubicBezTo>
                    <a:pt x="2826" y="2139"/>
                    <a:pt x="2833" y="2100"/>
                    <a:pt x="2888" y="2100"/>
                  </a:cubicBezTo>
                  <a:cubicBezTo>
                    <a:pt x="2902" y="2100"/>
                    <a:pt x="2920" y="2102"/>
                    <a:pt x="2941" y="2107"/>
                  </a:cubicBezTo>
                  <a:cubicBezTo>
                    <a:pt x="3201" y="2160"/>
                    <a:pt x="3201" y="2147"/>
                    <a:pt x="3201" y="2420"/>
                  </a:cubicBezTo>
                  <a:cubicBezTo>
                    <a:pt x="3188" y="2446"/>
                    <a:pt x="3188" y="2472"/>
                    <a:pt x="3201" y="2498"/>
                  </a:cubicBezTo>
                  <a:cubicBezTo>
                    <a:pt x="3253" y="2433"/>
                    <a:pt x="3227" y="2355"/>
                    <a:pt x="3227" y="2290"/>
                  </a:cubicBezTo>
                  <a:cubicBezTo>
                    <a:pt x="3217" y="2185"/>
                    <a:pt x="3248" y="2139"/>
                    <a:pt x="3323" y="2139"/>
                  </a:cubicBezTo>
                  <a:cubicBezTo>
                    <a:pt x="3340" y="2139"/>
                    <a:pt x="3361" y="2142"/>
                    <a:pt x="3383" y="2147"/>
                  </a:cubicBezTo>
                  <a:cubicBezTo>
                    <a:pt x="3630" y="2160"/>
                    <a:pt x="3877" y="2186"/>
                    <a:pt x="4112" y="2199"/>
                  </a:cubicBezTo>
                  <a:cubicBezTo>
                    <a:pt x="4220" y="2203"/>
                    <a:pt x="4328" y="2204"/>
                    <a:pt x="4437" y="2204"/>
                  </a:cubicBezTo>
                  <a:cubicBezTo>
                    <a:pt x="4654" y="2204"/>
                    <a:pt x="4870" y="2199"/>
                    <a:pt x="5087" y="2199"/>
                  </a:cubicBezTo>
                  <a:cubicBezTo>
                    <a:pt x="5269" y="2199"/>
                    <a:pt x="5451" y="2199"/>
                    <a:pt x="5634" y="2186"/>
                  </a:cubicBezTo>
                  <a:cubicBezTo>
                    <a:pt x="5894" y="2160"/>
                    <a:pt x="6154" y="2173"/>
                    <a:pt x="6401" y="2147"/>
                  </a:cubicBezTo>
                  <a:cubicBezTo>
                    <a:pt x="6417" y="2142"/>
                    <a:pt x="6431" y="2140"/>
                    <a:pt x="6443" y="2140"/>
                  </a:cubicBezTo>
                  <a:cubicBezTo>
                    <a:pt x="6500" y="2140"/>
                    <a:pt x="6518" y="2188"/>
                    <a:pt x="6518" y="2264"/>
                  </a:cubicBezTo>
                  <a:cubicBezTo>
                    <a:pt x="6518" y="2342"/>
                    <a:pt x="6492" y="2420"/>
                    <a:pt x="6544" y="2498"/>
                  </a:cubicBezTo>
                  <a:lnTo>
                    <a:pt x="6544" y="2381"/>
                  </a:lnTo>
                  <a:cubicBezTo>
                    <a:pt x="6531" y="2134"/>
                    <a:pt x="6544" y="2147"/>
                    <a:pt x="6778" y="2094"/>
                  </a:cubicBezTo>
                  <a:cubicBezTo>
                    <a:pt x="6796" y="2093"/>
                    <a:pt x="6812" y="2091"/>
                    <a:pt x="6825" y="2091"/>
                  </a:cubicBezTo>
                  <a:cubicBezTo>
                    <a:pt x="6902" y="2091"/>
                    <a:pt x="6917" y="2125"/>
                    <a:pt x="6895" y="2225"/>
                  </a:cubicBezTo>
                  <a:cubicBezTo>
                    <a:pt x="6895" y="2238"/>
                    <a:pt x="6895" y="2251"/>
                    <a:pt x="6895" y="2277"/>
                  </a:cubicBezTo>
                  <a:cubicBezTo>
                    <a:pt x="6934" y="2238"/>
                    <a:pt x="6947" y="2199"/>
                    <a:pt x="6947" y="2160"/>
                  </a:cubicBezTo>
                  <a:cubicBezTo>
                    <a:pt x="6959" y="2103"/>
                    <a:pt x="6990" y="2066"/>
                    <a:pt x="7041" y="2066"/>
                  </a:cubicBezTo>
                  <a:cubicBezTo>
                    <a:pt x="7048" y="2066"/>
                    <a:pt x="7056" y="2067"/>
                    <a:pt x="7064" y="2068"/>
                  </a:cubicBezTo>
                  <a:cubicBezTo>
                    <a:pt x="7247" y="2042"/>
                    <a:pt x="7429" y="2016"/>
                    <a:pt x="7611" y="1977"/>
                  </a:cubicBezTo>
                  <a:cubicBezTo>
                    <a:pt x="8261" y="1873"/>
                    <a:pt x="8899" y="1678"/>
                    <a:pt x="9484" y="1379"/>
                  </a:cubicBezTo>
                  <a:cubicBezTo>
                    <a:pt x="9549" y="1353"/>
                    <a:pt x="9588" y="1288"/>
                    <a:pt x="9601" y="1223"/>
                  </a:cubicBezTo>
                  <a:cubicBezTo>
                    <a:pt x="9614" y="1119"/>
                    <a:pt x="9627" y="1015"/>
                    <a:pt x="9640" y="924"/>
                  </a:cubicBezTo>
                  <a:lnTo>
                    <a:pt x="9744" y="0"/>
                  </a:lnTo>
                  <a:lnTo>
                    <a:pt x="9744" y="0"/>
                  </a:lnTo>
                  <a:cubicBezTo>
                    <a:pt x="9692" y="78"/>
                    <a:pt x="9601" y="130"/>
                    <a:pt x="9510" y="143"/>
                  </a:cubicBezTo>
                  <a:cubicBezTo>
                    <a:pt x="8847" y="390"/>
                    <a:pt x="8144" y="573"/>
                    <a:pt x="7442" y="664"/>
                  </a:cubicBezTo>
                  <a:cubicBezTo>
                    <a:pt x="6592" y="774"/>
                    <a:pt x="5734" y="837"/>
                    <a:pt x="4880" y="837"/>
                  </a:cubicBezTo>
                  <a:cubicBezTo>
                    <a:pt x="4623" y="837"/>
                    <a:pt x="4367" y="832"/>
                    <a:pt x="4112" y="820"/>
                  </a:cubicBezTo>
                  <a:cubicBezTo>
                    <a:pt x="2902" y="807"/>
                    <a:pt x="1718" y="625"/>
                    <a:pt x="573" y="260"/>
                  </a:cubicBezTo>
                  <a:cubicBezTo>
                    <a:pt x="430" y="221"/>
                    <a:pt x="287" y="156"/>
                    <a:pt x="144" y="104"/>
                  </a:cubicBezTo>
                  <a:cubicBezTo>
                    <a:pt x="92" y="78"/>
                    <a:pt x="40" y="39"/>
                    <a:pt x="1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2247;p60"/>
            <p:cNvSpPr/>
            <p:nvPr/>
          </p:nvSpPr>
          <p:spPr>
            <a:xfrm>
              <a:off x="4138963" y="4466418"/>
              <a:ext cx="375534" cy="32838"/>
            </a:xfrm>
            <a:custGeom>
              <a:avLst/>
              <a:gdLst/>
              <a:ahLst/>
              <a:cxnLst/>
              <a:rect l="l" t="t" r="r" b="b"/>
              <a:pathLst>
                <a:path w="9732" h="851" extrusionOk="0">
                  <a:moveTo>
                    <a:pt x="9731" y="0"/>
                  </a:moveTo>
                  <a:lnTo>
                    <a:pt x="9731" y="0"/>
                  </a:lnTo>
                  <a:cubicBezTo>
                    <a:pt x="9523" y="117"/>
                    <a:pt x="9289" y="208"/>
                    <a:pt x="9055" y="273"/>
                  </a:cubicBezTo>
                  <a:cubicBezTo>
                    <a:pt x="7728" y="690"/>
                    <a:pt x="6362" y="794"/>
                    <a:pt x="4996" y="807"/>
                  </a:cubicBezTo>
                  <a:cubicBezTo>
                    <a:pt x="4904" y="808"/>
                    <a:pt x="4812" y="809"/>
                    <a:pt x="4721" y="809"/>
                  </a:cubicBezTo>
                  <a:cubicBezTo>
                    <a:pt x="3876" y="809"/>
                    <a:pt x="3031" y="754"/>
                    <a:pt x="2186" y="625"/>
                  </a:cubicBezTo>
                  <a:cubicBezTo>
                    <a:pt x="1432" y="520"/>
                    <a:pt x="703" y="312"/>
                    <a:pt x="1" y="13"/>
                  </a:cubicBezTo>
                  <a:lnTo>
                    <a:pt x="1" y="13"/>
                  </a:lnTo>
                  <a:cubicBezTo>
                    <a:pt x="40" y="52"/>
                    <a:pt x="92" y="91"/>
                    <a:pt x="144" y="117"/>
                  </a:cubicBezTo>
                  <a:cubicBezTo>
                    <a:pt x="287" y="169"/>
                    <a:pt x="430" y="234"/>
                    <a:pt x="573" y="273"/>
                  </a:cubicBezTo>
                  <a:cubicBezTo>
                    <a:pt x="1718" y="638"/>
                    <a:pt x="2902" y="820"/>
                    <a:pt x="4112" y="833"/>
                  </a:cubicBezTo>
                  <a:cubicBezTo>
                    <a:pt x="4367" y="845"/>
                    <a:pt x="4623" y="850"/>
                    <a:pt x="4880" y="850"/>
                  </a:cubicBezTo>
                  <a:cubicBezTo>
                    <a:pt x="5734" y="850"/>
                    <a:pt x="6592" y="787"/>
                    <a:pt x="7442" y="677"/>
                  </a:cubicBezTo>
                  <a:cubicBezTo>
                    <a:pt x="8144" y="572"/>
                    <a:pt x="8847" y="403"/>
                    <a:pt x="9510" y="156"/>
                  </a:cubicBezTo>
                  <a:cubicBezTo>
                    <a:pt x="9601" y="130"/>
                    <a:pt x="9679" y="78"/>
                    <a:pt x="9731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2248;p60"/>
            <p:cNvSpPr/>
            <p:nvPr/>
          </p:nvSpPr>
          <p:spPr>
            <a:xfrm>
              <a:off x="4084283" y="3946360"/>
              <a:ext cx="484427" cy="67297"/>
            </a:xfrm>
            <a:custGeom>
              <a:avLst/>
              <a:gdLst/>
              <a:ahLst/>
              <a:cxnLst/>
              <a:rect l="l" t="t" r="r" b="b"/>
              <a:pathLst>
                <a:path w="12554" h="1744" extrusionOk="0">
                  <a:moveTo>
                    <a:pt x="6608" y="1"/>
                  </a:moveTo>
                  <a:cubicBezTo>
                    <a:pt x="6426" y="1"/>
                    <a:pt x="6244" y="18"/>
                    <a:pt x="6062" y="53"/>
                  </a:cubicBezTo>
                  <a:cubicBezTo>
                    <a:pt x="6036" y="60"/>
                    <a:pt x="6011" y="62"/>
                    <a:pt x="5988" y="62"/>
                  </a:cubicBezTo>
                  <a:cubicBezTo>
                    <a:pt x="5897" y="62"/>
                    <a:pt x="5821" y="22"/>
                    <a:pt x="5742" y="22"/>
                  </a:cubicBezTo>
                  <a:cubicBezTo>
                    <a:pt x="5728" y="22"/>
                    <a:pt x="5713" y="23"/>
                    <a:pt x="5698" y="27"/>
                  </a:cubicBezTo>
                  <a:cubicBezTo>
                    <a:pt x="5516" y="40"/>
                    <a:pt x="5333" y="66"/>
                    <a:pt x="5164" y="79"/>
                  </a:cubicBezTo>
                  <a:cubicBezTo>
                    <a:pt x="5028" y="85"/>
                    <a:pt x="4891" y="85"/>
                    <a:pt x="4755" y="85"/>
                  </a:cubicBezTo>
                  <a:cubicBezTo>
                    <a:pt x="4618" y="85"/>
                    <a:pt x="4481" y="85"/>
                    <a:pt x="4345" y="92"/>
                  </a:cubicBezTo>
                  <a:cubicBezTo>
                    <a:pt x="3942" y="118"/>
                    <a:pt x="3538" y="131"/>
                    <a:pt x="3135" y="183"/>
                  </a:cubicBezTo>
                  <a:cubicBezTo>
                    <a:pt x="2927" y="209"/>
                    <a:pt x="2693" y="209"/>
                    <a:pt x="2485" y="248"/>
                  </a:cubicBezTo>
                  <a:cubicBezTo>
                    <a:pt x="2172" y="287"/>
                    <a:pt x="1873" y="326"/>
                    <a:pt x="1561" y="378"/>
                  </a:cubicBezTo>
                  <a:cubicBezTo>
                    <a:pt x="1184" y="443"/>
                    <a:pt x="807" y="521"/>
                    <a:pt x="416" y="599"/>
                  </a:cubicBezTo>
                  <a:cubicBezTo>
                    <a:pt x="338" y="612"/>
                    <a:pt x="260" y="638"/>
                    <a:pt x="182" y="651"/>
                  </a:cubicBezTo>
                  <a:cubicBezTo>
                    <a:pt x="117" y="664"/>
                    <a:pt x="78" y="729"/>
                    <a:pt x="78" y="794"/>
                  </a:cubicBezTo>
                  <a:lnTo>
                    <a:pt x="78" y="1015"/>
                  </a:lnTo>
                  <a:cubicBezTo>
                    <a:pt x="78" y="1093"/>
                    <a:pt x="65" y="1119"/>
                    <a:pt x="0" y="1119"/>
                  </a:cubicBezTo>
                  <a:cubicBezTo>
                    <a:pt x="39" y="1314"/>
                    <a:pt x="65" y="1536"/>
                    <a:pt x="91" y="1744"/>
                  </a:cubicBezTo>
                  <a:cubicBezTo>
                    <a:pt x="143" y="1679"/>
                    <a:pt x="221" y="1640"/>
                    <a:pt x="299" y="1640"/>
                  </a:cubicBezTo>
                  <a:cubicBezTo>
                    <a:pt x="1119" y="1405"/>
                    <a:pt x="1964" y="1249"/>
                    <a:pt x="2810" y="1145"/>
                  </a:cubicBezTo>
                  <a:cubicBezTo>
                    <a:pt x="2849" y="1145"/>
                    <a:pt x="2888" y="1132"/>
                    <a:pt x="2927" y="1132"/>
                  </a:cubicBezTo>
                  <a:lnTo>
                    <a:pt x="3005" y="1132"/>
                  </a:lnTo>
                  <a:cubicBezTo>
                    <a:pt x="3018" y="1126"/>
                    <a:pt x="3031" y="1123"/>
                    <a:pt x="3044" y="1123"/>
                  </a:cubicBezTo>
                  <a:cubicBezTo>
                    <a:pt x="3057" y="1123"/>
                    <a:pt x="3070" y="1126"/>
                    <a:pt x="3083" y="1132"/>
                  </a:cubicBezTo>
                  <a:cubicBezTo>
                    <a:pt x="3252" y="1119"/>
                    <a:pt x="3434" y="1093"/>
                    <a:pt x="3616" y="1067"/>
                  </a:cubicBezTo>
                  <a:lnTo>
                    <a:pt x="3655" y="1067"/>
                  </a:lnTo>
                  <a:cubicBezTo>
                    <a:pt x="3785" y="1067"/>
                    <a:pt x="3916" y="1067"/>
                    <a:pt x="4046" y="1041"/>
                  </a:cubicBezTo>
                  <a:cubicBezTo>
                    <a:pt x="4085" y="1041"/>
                    <a:pt x="4137" y="1028"/>
                    <a:pt x="4176" y="1028"/>
                  </a:cubicBezTo>
                  <a:lnTo>
                    <a:pt x="4436" y="1015"/>
                  </a:lnTo>
                  <a:cubicBezTo>
                    <a:pt x="4462" y="1002"/>
                    <a:pt x="4488" y="1002"/>
                    <a:pt x="4514" y="1002"/>
                  </a:cubicBezTo>
                  <a:lnTo>
                    <a:pt x="4813" y="1002"/>
                  </a:lnTo>
                  <a:lnTo>
                    <a:pt x="4904" y="989"/>
                  </a:lnTo>
                  <a:cubicBezTo>
                    <a:pt x="4963" y="983"/>
                    <a:pt x="5018" y="979"/>
                    <a:pt x="5072" y="979"/>
                  </a:cubicBezTo>
                  <a:cubicBezTo>
                    <a:pt x="5125" y="979"/>
                    <a:pt x="5177" y="983"/>
                    <a:pt x="5229" y="989"/>
                  </a:cubicBezTo>
                  <a:cubicBezTo>
                    <a:pt x="5451" y="989"/>
                    <a:pt x="5672" y="976"/>
                    <a:pt x="5880" y="976"/>
                  </a:cubicBezTo>
                  <a:lnTo>
                    <a:pt x="5906" y="976"/>
                  </a:lnTo>
                  <a:cubicBezTo>
                    <a:pt x="6062" y="976"/>
                    <a:pt x="6218" y="963"/>
                    <a:pt x="6374" y="963"/>
                  </a:cubicBezTo>
                  <a:cubicBezTo>
                    <a:pt x="6433" y="905"/>
                    <a:pt x="6511" y="875"/>
                    <a:pt x="6589" y="875"/>
                  </a:cubicBezTo>
                  <a:cubicBezTo>
                    <a:pt x="6667" y="875"/>
                    <a:pt x="6745" y="905"/>
                    <a:pt x="6803" y="963"/>
                  </a:cubicBezTo>
                  <a:lnTo>
                    <a:pt x="7948" y="963"/>
                  </a:lnTo>
                  <a:cubicBezTo>
                    <a:pt x="7962" y="906"/>
                    <a:pt x="7985" y="888"/>
                    <a:pt x="8013" y="888"/>
                  </a:cubicBezTo>
                  <a:cubicBezTo>
                    <a:pt x="8036" y="888"/>
                    <a:pt x="8062" y="900"/>
                    <a:pt x="8091" y="911"/>
                  </a:cubicBezTo>
                  <a:cubicBezTo>
                    <a:pt x="8130" y="937"/>
                    <a:pt x="8169" y="950"/>
                    <a:pt x="8195" y="976"/>
                  </a:cubicBezTo>
                  <a:lnTo>
                    <a:pt x="8221" y="976"/>
                  </a:lnTo>
                  <a:cubicBezTo>
                    <a:pt x="8273" y="976"/>
                    <a:pt x="8325" y="989"/>
                    <a:pt x="8377" y="989"/>
                  </a:cubicBezTo>
                  <a:cubicBezTo>
                    <a:pt x="8429" y="1002"/>
                    <a:pt x="8481" y="1015"/>
                    <a:pt x="8546" y="1015"/>
                  </a:cubicBezTo>
                  <a:lnTo>
                    <a:pt x="8612" y="1015"/>
                  </a:lnTo>
                  <a:cubicBezTo>
                    <a:pt x="8664" y="1002"/>
                    <a:pt x="8703" y="989"/>
                    <a:pt x="8742" y="963"/>
                  </a:cubicBezTo>
                  <a:lnTo>
                    <a:pt x="8807" y="963"/>
                  </a:lnTo>
                  <a:cubicBezTo>
                    <a:pt x="8846" y="976"/>
                    <a:pt x="8898" y="989"/>
                    <a:pt x="8937" y="989"/>
                  </a:cubicBezTo>
                  <a:cubicBezTo>
                    <a:pt x="8991" y="974"/>
                    <a:pt x="9045" y="966"/>
                    <a:pt x="9099" y="966"/>
                  </a:cubicBezTo>
                  <a:cubicBezTo>
                    <a:pt x="9225" y="966"/>
                    <a:pt x="9348" y="1007"/>
                    <a:pt x="9457" y="1080"/>
                  </a:cubicBezTo>
                  <a:lnTo>
                    <a:pt x="9470" y="1080"/>
                  </a:lnTo>
                  <a:cubicBezTo>
                    <a:pt x="9512" y="1066"/>
                    <a:pt x="9557" y="1059"/>
                    <a:pt x="9603" y="1059"/>
                  </a:cubicBezTo>
                  <a:cubicBezTo>
                    <a:pt x="9683" y="1059"/>
                    <a:pt x="9763" y="1082"/>
                    <a:pt x="9821" y="1132"/>
                  </a:cubicBezTo>
                  <a:lnTo>
                    <a:pt x="9951" y="1145"/>
                  </a:lnTo>
                  <a:cubicBezTo>
                    <a:pt x="9990" y="1132"/>
                    <a:pt x="10042" y="1119"/>
                    <a:pt x="10094" y="1106"/>
                  </a:cubicBezTo>
                  <a:cubicBezTo>
                    <a:pt x="10140" y="1101"/>
                    <a:pt x="10190" y="1087"/>
                    <a:pt x="10239" y="1087"/>
                  </a:cubicBezTo>
                  <a:cubicBezTo>
                    <a:pt x="10302" y="1087"/>
                    <a:pt x="10363" y="1109"/>
                    <a:pt x="10407" y="1197"/>
                  </a:cubicBezTo>
                  <a:cubicBezTo>
                    <a:pt x="10433" y="1197"/>
                    <a:pt x="10472" y="1210"/>
                    <a:pt x="10498" y="1223"/>
                  </a:cubicBezTo>
                  <a:cubicBezTo>
                    <a:pt x="10511" y="1210"/>
                    <a:pt x="10524" y="1210"/>
                    <a:pt x="10537" y="1197"/>
                  </a:cubicBezTo>
                  <a:cubicBezTo>
                    <a:pt x="10561" y="1181"/>
                    <a:pt x="10600" y="1170"/>
                    <a:pt x="10632" y="1170"/>
                  </a:cubicBezTo>
                  <a:cubicBezTo>
                    <a:pt x="10652" y="1170"/>
                    <a:pt x="10670" y="1174"/>
                    <a:pt x="10680" y="1184"/>
                  </a:cubicBezTo>
                  <a:cubicBezTo>
                    <a:pt x="10714" y="1239"/>
                    <a:pt x="10749" y="1254"/>
                    <a:pt x="10789" y="1254"/>
                  </a:cubicBezTo>
                  <a:cubicBezTo>
                    <a:pt x="10825" y="1254"/>
                    <a:pt x="10865" y="1242"/>
                    <a:pt x="10914" y="1236"/>
                  </a:cubicBezTo>
                  <a:cubicBezTo>
                    <a:pt x="10954" y="1228"/>
                    <a:pt x="10994" y="1224"/>
                    <a:pt x="11034" y="1224"/>
                  </a:cubicBezTo>
                  <a:cubicBezTo>
                    <a:pt x="11179" y="1224"/>
                    <a:pt x="11325" y="1278"/>
                    <a:pt x="11447" y="1379"/>
                  </a:cubicBezTo>
                  <a:cubicBezTo>
                    <a:pt x="11447" y="1392"/>
                    <a:pt x="11460" y="1392"/>
                    <a:pt x="11460" y="1405"/>
                  </a:cubicBezTo>
                  <a:lnTo>
                    <a:pt x="11499" y="1405"/>
                  </a:lnTo>
                  <a:cubicBezTo>
                    <a:pt x="11499" y="1405"/>
                    <a:pt x="11512" y="1392"/>
                    <a:pt x="11525" y="1392"/>
                  </a:cubicBezTo>
                  <a:cubicBezTo>
                    <a:pt x="11535" y="1363"/>
                    <a:pt x="11560" y="1349"/>
                    <a:pt x="11588" y="1349"/>
                  </a:cubicBezTo>
                  <a:cubicBezTo>
                    <a:pt x="11597" y="1349"/>
                    <a:pt x="11607" y="1350"/>
                    <a:pt x="11616" y="1353"/>
                  </a:cubicBezTo>
                  <a:cubicBezTo>
                    <a:pt x="11747" y="1431"/>
                    <a:pt x="11916" y="1405"/>
                    <a:pt x="12033" y="1510"/>
                  </a:cubicBezTo>
                  <a:cubicBezTo>
                    <a:pt x="12033" y="1510"/>
                    <a:pt x="12059" y="1523"/>
                    <a:pt x="12059" y="1523"/>
                  </a:cubicBezTo>
                  <a:cubicBezTo>
                    <a:pt x="12097" y="1497"/>
                    <a:pt x="12133" y="1487"/>
                    <a:pt x="12167" y="1487"/>
                  </a:cubicBezTo>
                  <a:cubicBezTo>
                    <a:pt x="12274" y="1487"/>
                    <a:pt x="12367" y="1581"/>
                    <a:pt x="12475" y="1601"/>
                  </a:cubicBezTo>
                  <a:cubicBezTo>
                    <a:pt x="12514" y="1379"/>
                    <a:pt x="12540" y="1171"/>
                    <a:pt x="12553" y="950"/>
                  </a:cubicBezTo>
                  <a:lnTo>
                    <a:pt x="12553" y="950"/>
                  </a:lnTo>
                  <a:cubicBezTo>
                    <a:pt x="12548" y="956"/>
                    <a:pt x="12540" y="959"/>
                    <a:pt x="12532" y="959"/>
                  </a:cubicBezTo>
                  <a:cubicBezTo>
                    <a:pt x="12521" y="959"/>
                    <a:pt x="12509" y="952"/>
                    <a:pt x="12501" y="937"/>
                  </a:cubicBezTo>
                  <a:cubicBezTo>
                    <a:pt x="12475" y="768"/>
                    <a:pt x="12306" y="729"/>
                    <a:pt x="12176" y="690"/>
                  </a:cubicBezTo>
                  <a:cubicBezTo>
                    <a:pt x="11877" y="573"/>
                    <a:pt x="11577" y="482"/>
                    <a:pt x="11265" y="417"/>
                  </a:cubicBezTo>
                  <a:cubicBezTo>
                    <a:pt x="10849" y="352"/>
                    <a:pt x="10433" y="274"/>
                    <a:pt x="10016" y="235"/>
                  </a:cubicBezTo>
                  <a:cubicBezTo>
                    <a:pt x="9743" y="222"/>
                    <a:pt x="9470" y="183"/>
                    <a:pt x="9197" y="144"/>
                  </a:cubicBezTo>
                  <a:lnTo>
                    <a:pt x="9171" y="144"/>
                  </a:lnTo>
                  <a:cubicBezTo>
                    <a:pt x="9135" y="147"/>
                    <a:pt x="9099" y="148"/>
                    <a:pt x="9064" y="148"/>
                  </a:cubicBezTo>
                  <a:cubicBezTo>
                    <a:pt x="8813" y="148"/>
                    <a:pt x="8563" y="79"/>
                    <a:pt x="8312" y="79"/>
                  </a:cubicBezTo>
                  <a:cubicBezTo>
                    <a:pt x="8275" y="80"/>
                    <a:pt x="8238" y="80"/>
                    <a:pt x="8201" y="80"/>
                  </a:cubicBezTo>
                  <a:cubicBezTo>
                    <a:pt x="7759" y="80"/>
                    <a:pt x="7326" y="14"/>
                    <a:pt x="6881" y="14"/>
                  </a:cubicBezTo>
                  <a:cubicBezTo>
                    <a:pt x="6790" y="5"/>
                    <a:pt x="6699" y="1"/>
                    <a:pt x="6608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2249;p60"/>
            <p:cNvSpPr/>
            <p:nvPr/>
          </p:nvSpPr>
          <p:spPr>
            <a:xfrm>
              <a:off x="4087794" y="3989540"/>
              <a:ext cx="112946" cy="23616"/>
            </a:xfrm>
            <a:custGeom>
              <a:avLst/>
              <a:gdLst/>
              <a:ahLst/>
              <a:cxnLst/>
              <a:rect l="l" t="t" r="r" b="b"/>
              <a:pathLst>
                <a:path w="2927" h="612" extrusionOk="0">
                  <a:moveTo>
                    <a:pt x="2849" y="0"/>
                  </a:moveTo>
                  <a:cubicBezTo>
                    <a:pt x="2797" y="0"/>
                    <a:pt x="2758" y="13"/>
                    <a:pt x="2719" y="13"/>
                  </a:cubicBezTo>
                  <a:cubicBezTo>
                    <a:pt x="1873" y="117"/>
                    <a:pt x="1041" y="286"/>
                    <a:pt x="221" y="508"/>
                  </a:cubicBezTo>
                  <a:cubicBezTo>
                    <a:pt x="130" y="521"/>
                    <a:pt x="65" y="560"/>
                    <a:pt x="0" y="612"/>
                  </a:cubicBezTo>
                  <a:cubicBezTo>
                    <a:pt x="364" y="495"/>
                    <a:pt x="729" y="417"/>
                    <a:pt x="1093" y="339"/>
                  </a:cubicBezTo>
                  <a:cubicBezTo>
                    <a:pt x="1678" y="208"/>
                    <a:pt x="2251" y="117"/>
                    <a:pt x="2849" y="39"/>
                  </a:cubicBezTo>
                  <a:cubicBezTo>
                    <a:pt x="2862" y="26"/>
                    <a:pt x="2901" y="0"/>
                    <a:pt x="292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2250;p60"/>
            <p:cNvSpPr/>
            <p:nvPr/>
          </p:nvSpPr>
          <p:spPr>
            <a:xfrm>
              <a:off x="4463763" y="3990544"/>
              <a:ext cx="4553" cy="849"/>
            </a:xfrm>
            <a:custGeom>
              <a:avLst/>
              <a:gdLst/>
              <a:ahLst/>
              <a:cxnLst/>
              <a:rect l="l" t="t" r="r" b="b"/>
              <a:pathLst>
                <a:path w="118" h="22" extrusionOk="0">
                  <a:moveTo>
                    <a:pt x="0" y="0"/>
                  </a:moveTo>
                  <a:lnTo>
                    <a:pt x="15" y="2"/>
                  </a:lnTo>
                  <a:lnTo>
                    <a:pt x="15" y="2"/>
                  </a:lnTo>
                  <a:cubicBezTo>
                    <a:pt x="14" y="1"/>
                    <a:pt x="14" y="1"/>
                    <a:pt x="13" y="0"/>
                  </a:cubicBezTo>
                  <a:close/>
                  <a:moveTo>
                    <a:pt x="15" y="2"/>
                  </a:moveTo>
                  <a:lnTo>
                    <a:pt x="15" y="2"/>
                  </a:lnTo>
                  <a:cubicBezTo>
                    <a:pt x="30" y="16"/>
                    <a:pt x="49" y="22"/>
                    <a:pt x="70" y="22"/>
                  </a:cubicBezTo>
                  <a:cubicBezTo>
                    <a:pt x="85" y="22"/>
                    <a:pt x="101" y="19"/>
                    <a:pt x="117" y="13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2251;p60"/>
            <p:cNvSpPr/>
            <p:nvPr/>
          </p:nvSpPr>
          <p:spPr>
            <a:xfrm>
              <a:off x="4203251" y="3986029"/>
              <a:ext cx="37661" cy="3627"/>
            </a:xfrm>
            <a:custGeom>
              <a:avLst/>
              <a:gdLst/>
              <a:ahLst/>
              <a:cxnLst/>
              <a:rect l="l" t="t" r="r" b="b"/>
              <a:pathLst>
                <a:path w="976" h="94" extrusionOk="0">
                  <a:moveTo>
                    <a:pt x="976" y="0"/>
                  </a:moveTo>
                  <a:cubicBezTo>
                    <a:pt x="905" y="0"/>
                    <a:pt x="838" y="4"/>
                    <a:pt x="773" y="12"/>
                  </a:cubicBezTo>
                  <a:lnTo>
                    <a:pt x="773" y="12"/>
                  </a:lnTo>
                  <a:cubicBezTo>
                    <a:pt x="840" y="10"/>
                    <a:pt x="908" y="7"/>
                    <a:pt x="976" y="0"/>
                  </a:cubicBezTo>
                  <a:close/>
                  <a:moveTo>
                    <a:pt x="773" y="12"/>
                  </a:moveTo>
                  <a:lnTo>
                    <a:pt x="773" y="12"/>
                  </a:lnTo>
                  <a:cubicBezTo>
                    <a:pt x="710" y="13"/>
                    <a:pt x="648" y="13"/>
                    <a:pt x="585" y="13"/>
                  </a:cubicBezTo>
                  <a:cubicBezTo>
                    <a:pt x="572" y="13"/>
                    <a:pt x="559" y="26"/>
                    <a:pt x="546" y="26"/>
                  </a:cubicBezTo>
                  <a:cubicBezTo>
                    <a:pt x="364" y="52"/>
                    <a:pt x="182" y="65"/>
                    <a:pt x="0" y="91"/>
                  </a:cubicBezTo>
                  <a:cubicBezTo>
                    <a:pt x="18" y="92"/>
                    <a:pt x="36" y="93"/>
                    <a:pt x="53" y="93"/>
                  </a:cubicBezTo>
                  <a:cubicBezTo>
                    <a:pt x="211" y="93"/>
                    <a:pt x="360" y="51"/>
                    <a:pt x="509" y="51"/>
                  </a:cubicBezTo>
                  <a:cubicBezTo>
                    <a:pt x="526" y="51"/>
                    <a:pt x="543" y="51"/>
                    <a:pt x="559" y="52"/>
                  </a:cubicBezTo>
                  <a:cubicBezTo>
                    <a:pt x="572" y="39"/>
                    <a:pt x="585" y="39"/>
                    <a:pt x="611" y="39"/>
                  </a:cubicBezTo>
                  <a:cubicBezTo>
                    <a:pt x="665" y="27"/>
                    <a:pt x="718" y="18"/>
                    <a:pt x="773" y="12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2252;p60"/>
            <p:cNvSpPr/>
            <p:nvPr/>
          </p:nvSpPr>
          <p:spPr>
            <a:xfrm>
              <a:off x="4526508" y="4001580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2253;p60"/>
            <p:cNvSpPr/>
            <p:nvPr/>
          </p:nvSpPr>
          <p:spPr>
            <a:xfrm>
              <a:off x="4449215" y="3989039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2254;p60"/>
            <p:cNvSpPr/>
            <p:nvPr/>
          </p:nvSpPr>
          <p:spPr>
            <a:xfrm>
              <a:off x="4246393" y="3984524"/>
              <a:ext cx="24156" cy="1543"/>
            </a:xfrm>
            <a:custGeom>
              <a:avLst/>
              <a:gdLst/>
              <a:ahLst/>
              <a:cxnLst/>
              <a:rect l="l" t="t" r="r" b="b"/>
              <a:pathLst>
                <a:path w="626" h="40" extrusionOk="0">
                  <a:moveTo>
                    <a:pt x="248" y="0"/>
                  </a:moveTo>
                  <a:lnTo>
                    <a:pt x="1" y="26"/>
                  </a:lnTo>
                  <a:cubicBezTo>
                    <a:pt x="79" y="26"/>
                    <a:pt x="170" y="26"/>
                    <a:pt x="261" y="39"/>
                  </a:cubicBezTo>
                  <a:lnTo>
                    <a:pt x="313" y="39"/>
                  </a:lnTo>
                  <a:cubicBezTo>
                    <a:pt x="326" y="26"/>
                    <a:pt x="339" y="26"/>
                    <a:pt x="352" y="26"/>
                  </a:cubicBezTo>
                  <a:cubicBezTo>
                    <a:pt x="443" y="0"/>
                    <a:pt x="534" y="0"/>
                    <a:pt x="625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2255;p60"/>
            <p:cNvSpPr/>
            <p:nvPr/>
          </p:nvSpPr>
          <p:spPr>
            <a:xfrm>
              <a:off x="4400516" y="3985025"/>
              <a:ext cx="13583" cy="1042"/>
            </a:xfrm>
            <a:custGeom>
              <a:avLst/>
              <a:gdLst/>
              <a:ahLst/>
              <a:cxnLst/>
              <a:rect l="l" t="t" r="r" b="b"/>
              <a:pathLst>
                <a:path w="352" h="27" extrusionOk="0">
                  <a:moveTo>
                    <a:pt x="0" y="0"/>
                  </a:moveTo>
                  <a:cubicBezTo>
                    <a:pt x="13" y="0"/>
                    <a:pt x="26" y="13"/>
                    <a:pt x="26" y="26"/>
                  </a:cubicBezTo>
                  <a:lnTo>
                    <a:pt x="351" y="26"/>
                  </a:lnTo>
                  <a:cubicBezTo>
                    <a:pt x="299" y="26"/>
                    <a:pt x="247" y="26"/>
                    <a:pt x="195" y="13"/>
                  </a:cubicBezTo>
                  <a:cubicBezTo>
                    <a:pt x="130" y="0"/>
                    <a:pt x="78" y="0"/>
                    <a:pt x="26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2256;p60"/>
            <p:cNvSpPr/>
            <p:nvPr/>
          </p:nvSpPr>
          <p:spPr>
            <a:xfrm>
              <a:off x="4286564" y="3983520"/>
              <a:ext cx="26124" cy="540"/>
            </a:xfrm>
            <a:custGeom>
              <a:avLst/>
              <a:gdLst/>
              <a:ahLst/>
              <a:cxnLst/>
              <a:rect l="l" t="t" r="r" b="b"/>
              <a:pathLst>
                <a:path w="677" h="14" extrusionOk="0">
                  <a:moveTo>
                    <a:pt x="651" y="0"/>
                  </a:moveTo>
                  <a:cubicBezTo>
                    <a:pt x="430" y="0"/>
                    <a:pt x="222" y="0"/>
                    <a:pt x="0" y="13"/>
                  </a:cubicBezTo>
                  <a:lnTo>
                    <a:pt x="52" y="13"/>
                  </a:lnTo>
                  <a:cubicBezTo>
                    <a:pt x="261" y="13"/>
                    <a:pt x="469" y="0"/>
                    <a:pt x="67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2257;p60"/>
            <p:cNvSpPr/>
            <p:nvPr/>
          </p:nvSpPr>
          <p:spPr>
            <a:xfrm>
              <a:off x="4346801" y="3983520"/>
              <a:ext cx="39707" cy="39"/>
            </a:xfrm>
            <a:custGeom>
              <a:avLst/>
              <a:gdLst/>
              <a:ahLst/>
              <a:cxnLst/>
              <a:rect l="l" t="t" r="r" b="b"/>
              <a:pathLst>
                <a:path w="1029" h="1" extrusionOk="0">
                  <a:moveTo>
                    <a:pt x="13" y="0"/>
                  </a:moveTo>
                  <a:lnTo>
                    <a:pt x="1028" y="0"/>
                  </a:lnTo>
                  <a:lnTo>
                    <a:pt x="91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2258;p60"/>
            <p:cNvSpPr/>
            <p:nvPr/>
          </p:nvSpPr>
          <p:spPr>
            <a:xfrm>
              <a:off x="4407539" y="3986029"/>
              <a:ext cx="4052" cy="540"/>
            </a:xfrm>
            <a:custGeom>
              <a:avLst/>
              <a:gdLst/>
              <a:ahLst/>
              <a:cxnLst/>
              <a:rect l="l" t="t" r="r" b="b"/>
              <a:pathLst>
                <a:path w="105" h="14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3"/>
                    <a:pt x="65" y="13"/>
                    <a:pt x="104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2259;p60"/>
            <p:cNvSpPr/>
            <p:nvPr/>
          </p:nvSpPr>
          <p:spPr>
            <a:xfrm>
              <a:off x="3931163" y="4274633"/>
              <a:ext cx="190275" cy="217325"/>
            </a:xfrm>
            <a:custGeom>
              <a:avLst/>
              <a:gdLst/>
              <a:ahLst/>
              <a:cxnLst/>
              <a:rect l="l" t="t" r="r" b="b"/>
              <a:pathLst>
                <a:path w="4931" h="5632" extrusionOk="0">
                  <a:moveTo>
                    <a:pt x="14" y="1"/>
                  </a:moveTo>
                  <a:lnTo>
                    <a:pt x="14" y="1"/>
                  </a:lnTo>
                  <a:cubicBezTo>
                    <a:pt x="53" y="170"/>
                    <a:pt x="53" y="365"/>
                    <a:pt x="1" y="547"/>
                  </a:cubicBezTo>
                  <a:cubicBezTo>
                    <a:pt x="209" y="807"/>
                    <a:pt x="391" y="1081"/>
                    <a:pt x="560" y="1367"/>
                  </a:cubicBezTo>
                  <a:cubicBezTo>
                    <a:pt x="1119" y="2264"/>
                    <a:pt x="1705" y="3149"/>
                    <a:pt x="2160" y="4112"/>
                  </a:cubicBezTo>
                  <a:cubicBezTo>
                    <a:pt x="2264" y="4320"/>
                    <a:pt x="2355" y="4528"/>
                    <a:pt x="2446" y="4749"/>
                  </a:cubicBezTo>
                  <a:cubicBezTo>
                    <a:pt x="2459" y="4775"/>
                    <a:pt x="2511" y="4827"/>
                    <a:pt x="2446" y="4866"/>
                  </a:cubicBezTo>
                  <a:cubicBezTo>
                    <a:pt x="2303" y="4957"/>
                    <a:pt x="2316" y="5087"/>
                    <a:pt x="2368" y="5217"/>
                  </a:cubicBezTo>
                  <a:cubicBezTo>
                    <a:pt x="2381" y="5269"/>
                    <a:pt x="2394" y="5295"/>
                    <a:pt x="2342" y="5321"/>
                  </a:cubicBezTo>
                  <a:cubicBezTo>
                    <a:pt x="2251" y="5347"/>
                    <a:pt x="2199" y="5451"/>
                    <a:pt x="2251" y="5542"/>
                  </a:cubicBezTo>
                  <a:cubicBezTo>
                    <a:pt x="2283" y="5607"/>
                    <a:pt x="2331" y="5632"/>
                    <a:pt x="2387" y="5632"/>
                  </a:cubicBezTo>
                  <a:cubicBezTo>
                    <a:pt x="2421" y="5632"/>
                    <a:pt x="2459" y="5622"/>
                    <a:pt x="2498" y="5608"/>
                  </a:cubicBezTo>
                  <a:cubicBezTo>
                    <a:pt x="2667" y="5542"/>
                    <a:pt x="2797" y="5399"/>
                    <a:pt x="2849" y="5230"/>
                  </a:cubicBezTo>
                  <a:cubicBezTo>
                    <a:pt x="3123" y="4333"/>
                    <a:pt x="3539" y="3500"/>
                    <a:pt x="4059" y="2733"/>
                  </a:cubicBezTo>
                  <a:cubicBezTo>
                    <a:pt x="4384" y="2238"/>
                    <a:pt x="4671" y="1731"/>
                    <a:pt x="4931" y="1211"/>
                  </a:cubicBezTo>
                  <a:cubicBezTo>
                    <a:pt x="4905" y="1042"/>
                    <a:pt x="4879" y="860"/>
                    <a:pt x="4879" y="677"/>
                  </a:cubicBezTo>
                  <a:cubicBezTo>
                    <a:pt x="4801" y="807"/>
                    <a:pt x="4723" y="938"/>
                    <a:pt x="4644" y="1068"/>
                  </a:cubicBezTo>
                  <a:cubicBezTo>
                    <a:pt x="4423" y="1484"/>
                    <a:pt x="4215" y="1913"/>
                    <a:pt x="3942" y="2303"/>
                  </a:cubicBezTo>
                  <a:cubicBezTo>
                    <a:pt x="3474" y="2993"/>
                    <a:pt x="3070" y="3734"/>
                    <a:pt x="2745" y="4515"/>
                  </a:cubicBezTo>
                  <a:cubicBezTo>
                    <a:pt x="2745" y="4515"/>
                    <a:pt x="2732" y="4528"/>
                    <a:pt x="2719" y="4541"/>
                  </a:cubicBezTo>
                  <a:lnTo>
                    <a:pt x="2667" y="4437"/>
                  </a:lnTo>
                  <a:cubicBezTo>
                    <a:pt x="2394" y="3825"/>
                    <a:pt x="2095" y="3227"/>
                    <a:pt x="1744" y="2655"/>
                  </a:cubicBezTo>
                  <a:cubicBezTo>
                    <a:pt x="1184" y="1757"/>
                    <a:pt x="664" y="834"/>
                    <a:pt x="14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2260;p60"/>
            <p:cNvSpPr/>
            <p:nvPr/>
          </p:nvSpPr>
          <p:spPr>
            <a:xfrm>
              <a:off x="4119398" y="4300757"/>
              <a:ext cx="3048" cy="20606"/>
            </a:xfrm>
            <a:custGeom>
              <a:avLst/>
              <a:gdLst/>
              <a:ahLst/>
              <a:cxnLst/>
              <a:rect l="l" t="t" r="r" b="b"/>
              <a:pathLst>
                <a:path w="79" h="534" extrusionOk="0">
                  <a:moveTo>
                    <a:pt x="1" y="0"/>
                  </a:moveTo>
                  <a:cubicBezTo>
                    <a:pt x="1" y="183"/>
                    <a:pt x="27" y="365"/>
                    <a:pt x="66" y="534"/>
                  </a:cubicBezTo>
                  <a:cubicBezTo>
                    <a:pt x="79" y="352"/>
                    <a:pt x="66" y="170"/>
                    <a:pt x="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2261;p60"/>
            <p:cNvSpPr/>
            <p:nvPr/>
          </p:nvSpPr>
          <p:spPr>
            <a:xfrm>
              <a:off x="3930160" y="4274131"/>
              <a:ext cx="3048" cy="21146"/>
            </a:xfrm>
            <a:custGeom>
              <a:avLst/>
              <a:gdLst/>
              <a:ahLst/>
              <a:cxnLst/>
              <a:rect l="l" t="t" r="r" b="b"/>
              <a:pathLst>
                <a:path w="79" h="548" extrusionOk="0">
                  <a:moveTo>
                    <a:pt x="40" y="1"/>
                  </a:moveTo>
                  <a:cubicBezTo>
                    <a:pt x="14" y="183"/>
                    <a:pt x="1" y="365"/>
                    <a:pt x="27" y="547"/>
                  </a:cubicBezTo>
                  <a:cubicBezTo>
                    <a:pt x="79" y="378"/>
                    <a:pt x="79" y="183"/>
                    <a:pt x="4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2262;p60"/>
            <p:cNvSpPr/>
            <p:nvPr/>
          </p:nvSpPr>
          <p:spPr>
            <a:xfrm>
              <a:off x="3287275" y="4322328"/>
              <a:ext cx="96276" cy="221955"/>
            </a:xfrm>
            <a:custGeom>
              <a:avLst/>
              <a:gdLst/>
              <a:ahLst/>
              <a:cxnLst/>
              <a:rect l="l" t="t" r="r" b="b"/>
              <a:pathLst>
                <a:path w="2495" h="5752" extrusionOk="0">
                  <a:moveTo>
                    <a:pt x="2298" y="0"/>
                  </a:moveTo>
                  <a:cubicBezTo>
                    <a:pt x="2267" y="0"/>
                    <a:pt x="2235" y="9"/>
                    <a:pt x="2208" y="27"/>
                  </a:cubicBezTo>
                  <a:cubicBezTo>
                    <a:pt x="2026" y="118"/>
                    <a:pt x="1883" y="235"/>
                    <a:pt x="1753" y="391"/>
                  </a:cubicBezTo>
                  <a:cubicBezTo>
                    <a:pt x="1649" y="534"/>
                    <a:pt x="1558" y="677"/>
                    <a:pt x="1467" y="833"/>
                  </a:cubicBezTo>
                  <a:lnTo>
                    <a:pt x="1467" y="846"/>
                  </a:lnTo>
                  <a:cubicBezTo>
                    <a:pt x="1441" y="950"/>
                    <a:pt x="1402" y="1041"/>
                    <a:pt x="1350" y="1132"/>
                  </a:cubicBezTo>
                  <a:cubicBezTo>
                    <a:pt x="1259" y="1328"/>
                    <a:pt x="1181" y="1536"/>
                    <a:pt x="1129" y="1744"/>
                  </a:cubicBezTo>
                  <a:cubicBezTo>
                    <a:pt x="1116" y="1796"/>
                    <a:pt x="1103" y="1874"/>
                    <a:pt x="1038" y="1887"/>
                  </a:cubicBezTo>
                  <a:cubicBezTo>
                    <a:pt x="1038" y="1900"/>
                    <a:pt x="1038" y="1913"/>
                    <a:pt x="1038" y="1926"/>
                  </a:cubicBezTo>
                  <a:cubicBezTo>
                    <a:pt x="790" y="2732"/>
                    <a:pt x="660" y="3565"/>
                    <a:pt x="647" y="4411"/>
                  </a:cubicBezTo>
                  <a:cubicBezTo>
                    <a:pt x="647" y="4450"/>
                    <a:pt x="621" y="4489"/>
                    <a:pt x="595" y="4528"/>
                  </a:cubicBezTo>
                  <a:cubicBezTo>
                    <a:pt x="361" y="4814"/>
                    <a:pt x="244" y="5152"/>
                    <a:pt x="75" y="5477"/>
                  </a:cubicBezTo>
                  <a:cubicBezTo>
                    <a:pt x="0" y="5589"/>
                    <a:pt x="92" y="5725"/>
                    <a:pt x="215" y="5725"/>
                  </a:cubicBezTo>
                  <a:cubicBezTo>
                    <a:pt x="220" y="5725"/>
                    <a:pt x="226" y="5725"/>
                    <a:pt x="231" y="5724"/>
                  </a:cubicBezTo>
                  <a:cubicBezTo>
                    <a:pt x="309" y="5711"/>
                    <a:pt x="374" y="5659"/>
                    <a:pt x="400" y="5581"/>
                  </a:cubicBezTo>
                  <a:cubicBezTo>
                    <a:pt x="478" y="5425"/>
                    <a:pt x="543" y="5269"/>
                    <a:pt x="621" y="5113"/>
                  </a:cubicBezTo>
                  <a:cubicBezTo>
                    <a:pt x="660" y="5256"/>
                    <a:pt x="673" y="5399"/>
                    <a:pt x="686" y="5555"/>
                  </a:cubicBezTo>
                  <a:cubicBezTo>
                    <a:pt x="686" y="5676"/>
                    <a:pt x="742" y="5752"/>
                    <a:pt x="833" y="5752"/>
                  </a:cubicBezTo>
                  <a:cubicBezTo>
                    <a:pt x="841" y="5752"/>
                    <a:pt x="848" y="5751"/>
                    <a:pt x="856" y="5750"/>
                  </a:cubicBezTo>
                  <a:cubicBezTo>
                    <a:pt x="973" y="5750"/>
                    <a:pt x="1025" y="5659"/>
                    <a:pt x="1012" y="5529"/>
                  </a:cubicBezTo>
                  <a:cubicBezTo>
                    <a:pt x="999" y="5347"/>
                    <a:pt x="986" y="5152"/>
                    <a:pt x="960" y="4957"/>
                  </a:cubicBezTo>
                  <a:lnTo>
                    <a:pt x="960" y="4957"/>
                  </a:lnTo>
                  <a:cubicBezTo>
                    <a:pt x="1025" y="4983"/>
                    <a:pt x="1025" y="5035"/>
                    <a:pt x="1051" y="5074"/>
                  </a:cubicBezTo>
                  <a:cubicBezTo>
                    <a:pt x="1129" y="5217"/>
                    <a:pt x="1168" y="5373"/>
                    <a:pt x="1233" y="5529"/>
                  </a:cubicBezTo>
                  <a:cubicBezTo>
                    <a:pt x="1272" y="5598"/>
                    <a:pt x="1326" y="5652"/>
                    <a:pt x="1395" y="5652"/>
                  </a:cubicBezTo>
                  <a:cubicBezTo>
                    <a:pt x="1417" y="5652"/>
                    <a:pt x="1441" y="5646"/>
                    <a:pt x="1467" y="5633"/>
                  </a:cubicBezTo>
                  <a:cubicBezTo>
                    <a:pt x="1558" y="5594"/>
                    <a:pt x="1584" y="5477"/>
                    <a:pt x="1532" y="5399"/>
                  </a:cubicBezTo>
                  <a:cubicBezTo>
                    <a:pt x="1506" y="5334"/>
                    <a:pt x="1493" y="5269"/>
                    <a:pt x="1467" y="5204"/>
                  </a:cubicBezTo>
                  <a:cubicBezTo>
                    <a:pt x="1376" y="4931"/>
                    <a:pt x="1233" y="4697"/>
                    <a:pt x="1025" y="4489"/>
                  </a:cubicBezTo>
                  <a:cubicBezTo>
                    <a:pt x="986" y="4463"/>
                    <a:pt x="973" y="4424"/>
                    <a:pt x="973" y="4372"/>
                  </a:cubicBezTo>
                  <a:cubicBezTo>
                    <a:pt x="986" y="3734"/>
                    <a:pt x="1077" y="3084"/>
                    <a:pt x="1246" y="2459"/>
                  </a:cubicBezTo>
                  <a:cubicBezTo>
                    <a:pt x="1194" y="2420"/>
                    <a:pt x="1207" y="2381"/>
                    <a:pt x="1220" y="2342"/>
                  </a:cubicBezTo>
                  <a:cubicBezTo>
                    <a:pt x="1298" y="2030"/>
                    <a:pt x="1402" y="1718"/>
                    <a:pt x="1519" y="1419"/>
                  </a:cubicBezTo>
                  <a:cubicBezTo>
                    <a:pt x="1545" y="1367"/>
                    <a:pt x="1558" y="1302"/>
                    <a:pt x="1623" y="1276"/>
                  </a:cubicBezTo>
                  <a:cubicBezTo>
                    <a:pt x="1792" y="885"/>
                    <a:pt x="1961" y="521"/>
                    <a:pt x="2364" y="313"/>
                  </a:cubicBezTo>
                  <a:cubicBezTo>
                    <a:pt x="2456" y="287"/>
                    <a:pt x="2495" y="170"/>
                    <a:pt x="2443" y="92"/>
                  </a:cubicBezTo>
                  <a:cubicBezTo>
                    <a:pt x="2417" y="32"/>
                    <a:pt x="2358" y="0"/>
                    <a:pt x="229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2263;p60"/>
            <p:cNvSpPr/>
            <p:nvPr/>
          </p:nvSpPr>
          <p:spPr>
            <a:xfrm>
              <a:off x="3333311" y="4371529"/>
              <a:ext cx="16593" cy="46228"/>
            </a:xfrm>
            <a:custGeom>
              <a:avLst/>
              <a:gdLst/>
              <a:ahLst/>
              <a:cxnLst/>
              <a:rect l="l" t="t" r="r" b="b"/>
              <a:pathLst>
                <a:path w="430" h="1198" extrusionOk="0">
                  <a:moveTo>
                    <a:pt x="430" y="1"/>
                  </a:moveTo>
                  <a:lnTo>
                    <a:pt x="430" y="1"/>
                  </a:lnTo>
                  <a:cubicBezTo>
                    <a:pt x="365" y="27"/>
                    <a:pt x="352" y="92"/>
                    <a:pt x="326" y="144"/>
                  </a:cubicBezTo>
                  <a:cubicBezTo>
                    <a:pt x="209" y="443"/>
                    <a:pt x="105" y="755"/>
                    <a:pt x="27" y="1067"/>
                  </a:cubicBezTo>
                  <a:cubicBezTo>
                    <a:pt x="14" y="1106"/>
                    <a:pt x="1" y="1158"/>
                    <a:pt x="40" y="1197"/>
                  </a:cubicBezTo>
                  <a:cubicBezTo>
                    <a:pt x="66" y="1093"/>
                    <a:pt x="92" y="989"/>
                    <a:pt x="118" y="898"/>
                  </a:cubicBezTo>
                  <a:cubicBezTo>
                    <a:pt x="183" y="586"/>
                    <a:pt x="300" y="287"/>
                    <a:pt x="43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2264;p60"/>
            <p:cNvSpPr/>
            <p:nvPr/>
          </p:nvSpPr>
          <p:spPr>
            <a:xfrm>
              <a:off x="3327793" y="4354473"/>
              <a:ext cx="16091" cy="40671"/>
            </a:xfrm>
            <a:custGeom>
              <a:avLst/>
              <a:gdLst/>
              <a:ahLst/>
              <a:cxnLst/>
              <a:rect l="l" t="t" r="r" b="b"/>
              <a:pathLst>
                <a:path w="417" h="1054" extrusionOk="0">
                  <a:moveTo>
                    <a:pt x="417" y="0"/>
                  </a:moveTo>
                  <a:lnTo>
                    <a:pt x="404" y="26"/>
                  </a:lnTo>
                  <a:cubicBezTo>
                    <a:pt x="248" y="365"/>
                    <a:pt x="105" y="703"/>
                    <a:pt x="1" y="1054"/>
                  </a:cubicBezTo>
                  <a:cubicBezTo>
                    <a:pt x="66" y="1041"/>
                    <a:pt x="66" y="963"/>
                    <a:pt x="79" y="911"/>
                  </a:cubicBezTo>
                  <a:cubicBezTo>
                    <a:pt x="144" y="703"/>
                    <a:pt x="222" y="495"/>
                    <a:pt x="313" y="299"/>
                  </a:cubicBezTo>
                  <a:cubicBezTo>
                    <a:pt x="365" y="208"/>
                    <a:pt x="404" y="117"/>
                    <a:pt x="417" y="13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2265;p60"/>
            <p:cNvSpPr/>
            <p:nvPr/>
          </p:nvSpPr>
          <p:spPr>
            <a:xfrm>
              <a:off x="4507947" y="4323100"/>
              <a:ext cx="82847" cy="223190"/>
            </a:xfrm>
            <a:custGeom>
              <a:avLst/>
              <a:gdLst/>
              <a:ahLst/>
              <a:cxnLst/>
              <a:rect l="l" t="t" r="r" b="b"/>
              <a:pathLst>
                <a:path w="2147" h="5784" extrusionOk="0">
                  <a:moveTo>
                    <a:pt x="155" y="1"/>
                  </a:moveTo>
                  <a:cubicBezTo>
                    <a:pt x="115" y="1"/>
                    <a:pt x="75" y="21"/>
                    <a:pt x="52" y="59"/>
                  </a:cubicBezTo>
                  <a:cubicBezTo>
                    <a:pt x="0" y="124"/>
                    <a:pt x="26" y="215"/>
                    <a:pt x="104" y="241"/>
                  </a:cubicBezTo>
                  <a:cubicBezTo>
                    <a:pt x="247" y="332"/>
                    <a:pt x="377" y="449"/>
                    <a:pt x="468" y="592"/>
                  </a:cubicBezTo>
                  <a:cubicBezTo>
                    <a:pt x="494" y="631"/>
                    <a:pt x="546" y="670"/>
                    <a:pt x="520" y="722"/>
                  </a:cubicBezTo>
                  <a:cubicBezTo>
                    <a:pt x="598" y="865"/>
                    <a:pt x="676" y="1008"/>
                    <a:pt x="741" y="1165"/>
                  </a:cubicBezTo>
                  <a:cubicBezTo>
                    <a:pt x="1119" y="2192"/>
                    <a:pt x="1301" y="3298"/>
                    <a:pt x="1275" y="4391"/>
                  </a:cubicBezTo>
                  <a:cubicBezTo>
                    <a:pt x="1288" y="4430"/>
                    <a:pt x="1262" y="4482"/>
                    <a:pt x="1236" y="4508"/>
                  </a:cubicBezTo>
                  <a:cubicBezTo>
                    <a:pt x="924" y="4729"/>
                    <a:pt x="807" y="5080"/>
                    <a:pt x="663" y="5405"/>
                  </a:cubicBezTo>
                  <a:cubicBezTo>
                    <a:pt x="611" y="5483"/>
                    <a:pt x="650" y="5587"/>
                    <a:pt x="728" y="5626"/>
                  </a:cubicBezTo>
                  <a:cubicBezTo>
                    <a:pt x="749" y="5637"/>
                    <a:pt x="771" y="5641"/>
                    <a:pt x="793" y="5641"/>
                  </a:cubicBezTo>
                  <a:cubicBezTo>
                    <a:pt x="856" y="5641"/>
                    <a:pt x="921" y="5603"/>
                    <a:pt x="950" y="5535"/>
                  </a:cubicBezTo>
                  <a:cubicBezTo>
                    <a:pt x="989" y="5470"/>
                    <a:pt x="1028" y="5392"/>
                    <a:pt x="1054" y="5314"/>
                  </a:cubicBezTo>
                  <a:cubicBezTo>
                    <a:pt x="1106" y="5197"/>
                    <a:pt x="1171" y="5080"/>
                    <a:pt x="1249" y="4963"/>
                  </a:cubicBezTo>
                  <a:cubicBezTo>
                    <a:pt x="1249" y="4989"/>
                    <a:pt x="1249" y="5002"/>
                    <a:pt x="1249" y="5028"/>
                  </a:cubicBezTo>
                  <a:lnTo>
                    <a:pt x="1171" y="5548"/>
                  </a:lnTo>
                  <a:cubicBezTo>
                    <a:pt x="1158" y="5678"/>
                    <a:pt x="1210" y="5769"/>
                    <a:pt x="1327" y="5782"/>
                  </a:cubicBezTo>
                  <a:cubicBezTo>
                    <a:pt x="1334" y="5783"/>
                    <a:pt x="1342" y="5784"/>
                    <a:pt x="1349" y="5784"/>
                  </a:cubicBezTo>
                  <a:cubicBezTo>
                    <a:pt x="1440" y="5784"/>
                    <a:pt x="1497" y="5708"/>
                    <a:pt x="1509" y="5587"/>
                  </a:cubicBezTo>
                  <a:cubicBezTo>
                    <a:pt x="1522" y="5444"/>
                    <a:pt x="1535" y="5301"/>
                    <a:pt x="1561" y="5145"/>
                  </a:cubicBezTo>
                  <a:cubicBezTo>
                    <a:pt x="1613" y="5184"/>
                    <a:pt x="1626" y="5236"/>
                    <a:pt x="1639" y="5275"/>
                  </a:cubicBezTo>
                  <a:cubicBezTo>
                    <a:pt x="1691" y="5405"/>
                    <a:pt x="1743" y="5535"/>
                    <a:pt x="1795" y="5665"/>
                  </a:cubicBezTo>
                  <a:cubicBezTo>
                    <a:pt x="1824" y="5733"/>
                    <a:pt x="1888" y="5772"/>
                    <a:pt x="1957" y="5772"/>
                  </a:cubicBezTo>
                  <a:cubicBezTo>
                    <a:pt x="1981" y="5772"/>
                    <a:pt x="2006" y="5767"/>
                    <a:pt x="2029" y="5756"/>
                  </a:cubicBezTo>
                  <a:cubicBezTo>
                    <a:pt x="2107" y="5730"/>
                    <a:pt x="2146" y="5626"/>
                    <a:pt x="2107" y="5548"/>
                  </a:cubicBezTo>
                  <a:cubicBezTo>
                    <a:pt x="1951" y="5223"/>
                    <a:pt x="1860" y="4885"/>
                    <a:pt x="1652" y="4599"/>
                  </a:cubicBezTo>
                  <a:cubicBezTo>
                    <a:pt x="1600" y="4534"/>
                    <a:pt x="1587" y="4469"/>
                    <a:pt x="1587" y="4391"/>
                  </a:cubicBezTo>
                  <a:cubicBezTo>
                    <a:pt x="1600" y="3545"/>
                    <a:pt x="1509" y="2699"/>
                    <a:pt x="1301" y="1867"/>
                  </a:cubicBezTo>
                  <a:cubicBezTo>
                    <a:pt x="1171" y="1282"/>
                    <a:pt x="924" y="722"/>
                    <a:pt x="559" y="228"/>
                  </a:cubicBezTo>
                  <a:cubicBezTo>
                    <a:pt x="455" y="215"/>
                    <a:pt x="403" y="137"/>
                    <a:pt x="325" y="98"/>
                  </a:cubicBezTo>
                  <a:cubicBezTo>
                    <a:pt x="312" y="72"/>
                    <a:pt x="273" y="46"/>
                    <a:pt x="234" y="33"/>
                  </a:cubicBezTo>
                  <a:cubicBezTo>
                    <a:pt x="212" y="11"/>
                    <a:pt x="184" y="1"/>
                    <a:pt x="155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2266;p60"/>
            <p:cNvSpPr/>
            <p:nvPr/>
          </p:nvSpPr>
          <p:spPr>
            <a:xfrm>
              <a:off x="4506442" y="4321788"/>
              <a:ext cx="23616" cy="29211"/>
            </a:xfrm>
            <a:custGeom>
              <a:avLst/>
              <a:gdLst/>
              <a:ahLst/>
              <a:cxnLst/>
              <a:rect l="l" t="t" r="r" b="b"/>
              <a:pathLst>
                <a:path w="612" h="757" extrusionOk="0">
                  <a:moveTo>
                    <a:pt x="188" y="0"/>
                  </a:moveTo>
                  <a:cubicBezTo>
                    <a:pt x="130" y="0"/>
                    <a:pt x="82" y="27"/>
                    <a:pt x="52" y="80"/>
                  </a:cubicBezTo>
                  <a:cubicBezTo>
                    <a:pt x="0" y="171"/>
                    <a:pt x="26" y="262"/>
                    <a:pt x="143" y="327"/>
                  </a:cubicBezTo>
                  <a:cubicBezTo>
                    <a:pt x="312" y="418"/>
                    <a:pt x="455" y="574"/>
                    <a:pt x="559" y="756"/>
                  </a:cubicBezTo>
                  <a:cubicBezTo>
                    <a:pt x="585" y="704"/>
                    <a:pt x="533" y="665"/>
                    <a:pt x="507" y="626"/>
                  </a:cubicBezTo>
                  <a:cubicBezTo>
                    <a:pt x="416" y="483"/>
                    <a:pt x="286" y="366"/>
                    <a:pt x="143" y="275"/>
                  </a:cubicBezTo>
                  <a:cubicBezTo>
                    <a:pt x="65" y="249"/>
                    <a:pt x="39" y="158"/>
                    <a:pt x="91" y="93"/>
                  </a:cubicBezTo>
                  <a:cubicBezTo>
                    <a:pt x="114" y="55"/>
                    <a:pt x="154" y="35"/>
                    <a:pt x="194" y="35"/>
                  </a:cubicBezTo>
                  <a:cubicBezTo>
                    <a:pt x="223" y="35"/>
                    <a:pt x="251" y="45"/>
                    <a:pt x="273" y="67"/>
                  </a:cubicBezTo>
                  <a:cubicBezTo>
                    <a:pt x="312" y="80"/>
                    <a:pt x="351" y="106"/>
                    <a:pt x="377" y="132"/>
                  </a:cubicBezTo>
                  <a:cubicBezTo>
                    <a:pt x="455" y="171"/>
                    <a:pt x="507" y="262"/>
                    <a:pt x="611" y="262"/>
                  </a:cubicBezTo>
                  <a:cubicBezTo>
                    <a:pt x="520" y="184"/>
                    <a:pt x="416" y="106"/>
                    <a:pt x="325" y="41"/>
                  </a:cubicBezTo>
                  <a:cubicBezTo>
                    <a:pt x="276" y="14"/>
                    <a:pt x="230" y="0"/>
                    <a:pt x="18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2267;p60"/>
            <p:cNvSpPr/>
            <p:nvPr/>
          </p:nvSpPr>
          <p:spPr>
            <a:xfrm>
              <a:off x="4390985" y="4549692"/>
              <a:ext cx="61277" cy="150568"/>
            </a:xfrm>
            <a:custGeom>
              <a:avLst/>
              <a:gdLst/>
              <a:ahLst/>
              <a:cxnLst/>
              <a:rect l="l" t="t" r="r" b="b"/>
              <a:pathLst>
                <a:path w="1588" h="3902" extrusionOk="0">
                  <a:moveTo>
                    <a:pt x="219" y="0"/>
                  </a:moveTo>
                  <a:cubicBezTo>
                    <a:pt x="212" y="0"/>
                    <a:pt x="204" y="1"/>
                    <a:pt x="195" y="2"/>
                  </a:cubicBezTo>
                  <a:cubicBezTo>
                    <a:pt x="78" y="28"/>
                    <a:pt x="26" y="67"/>
                    <a:pt x="39" y="171"/>
                  </a:cubicBezTo>
                  <a:cubicBezTo>
                    <a:pt x="52" y="236"/>
                    <a:pt x="39" y="301"/>
                    <a:pt x="0" y="353"/>
                  </a:cubicBezTo>
                  <a:cubicBezTo>
                    <a:pt x="13" y="379"/>
                    <a:pt x="13" y="405"/>
                    <a:pt x="13" y="431"/>
                  </a:cubicBezTo>
                  <a:cubicBezTo>
                    <a:pt x="13" y="1042"/>
                    <a:pt x="13" y="1667"/>
                    <a:pt x="26" y="2278"/>
                  </a:cubicBezTo>
                  <a:cubicBezTo>
                    <a:pt x="26" y="2577"/>
                    <a:pt x="39" y="2876"/>
                    <a:pt x="52" y="3176"/>
                  </a:cubicBezTo>
                  <a:cubicBezTo>
                    <a:pt x="65" y="3384"/>
                    <a:pt x="104" y="3436"/>
                    <a:pt x="299" y="3501"/>
                  </a:cubicBezTo>
                  <a:cubicBezTo>
                    <a:pt x="638" y="3605"/>
                    <a:pt x="976" y="3735"/>
                    <a:pt x="1301" y="3878"/>
                  </a:cubicBezTo>
                  <a:cubicBezTo>
                    <a:pt x="1325" y="3894"/>
                    <a:pt x="1354" y="3902"/>
                    <a:pt x="1382" y="3902"/>
                  </a:cubicBezTo>
                  <a:cubicBezTo>
                    <a:pt x="1445" y="3902"/>
                    <a:pt x="1508" y="3866"/>
                    <a:pt x="1535" y="3813"/>
                  </a:cubicBezTo>
                  <a:cubicBezTo>
                    <a:pt x="1587" y="3709"/>
                    <a:pt x="1535" y="3592"/>
                    <a:pt x="1431" y="3566"/>
                  </a:cubicBezTo>
                  <a:cubicBezTo>
                    <a:pt x="1119" y="3449"/>
                    <a:pt x="820" y="3345"/>
                    <a:pt x="520" y="3228"/>
                  </a:cubicBezTo>
                  <a:cubicBezTo>
                    <a:pt x="429" y="3215"/>
                    <a:pt x="364" y="3136"/>
                    <a:pt x="377" y="3058"/>
                  </a:cubicBezTo>
                  <a:cubicBezTo>
                    <a:pt x="325" y="2109"/>
                    <a:pt x="377" y="1159"/>
                    <a:pt x="338" y="210"/>
                  </a:cubicBezTo>
                  <a:cubicBezTo>
                    <a:pt x="325" y="184"/>
                    <a:pt x="338" y="158"/>
                    <a:pt x="351" y="132"/>
                  </a:cubicBezTo>
                  <a:cubicBezTo>
                    <a:pt x="327" y="83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2268;p60"/>
            <p:cNvSpPr/>
            <p:nvPr/>
          </p:nvSpPr>
          <p:spPr>
            <a:xfrm>
              <a:off x="4390985" y="4547917"/>
              <a:ext cx="14779" cy="15396"/>
            </a:xfrm>
            <a:custGeom>
              <a:avLst/>
              <a:gdLst/>
              <a:ahLst/>
              <a:cxnLst/>
              <a:rect l="l" t="t" r="r" b="b"/>
              <a:pathLst>
                <a:path w="383" h="399" extrusionOk="0">
                  <a:moveTo>
                    <a:pt x="307" y="1"/>
                  </a:moveTo>
                  <a:cubicBezTo>
                    <a:pt x="290" y="1"/>
                    <a:pt x="271" y="3"/>
                    <a:pt x="247" y="8"/>
                  </a:cubicBezTo>
                  <a:cubicBezTo>
                    <a:pt x="0" y="48"/>
                    <a:pt x="0" y="48"/>
                    <a:pt x="13" y="295"/>
                  </a:cubicBezTo>
                  <a:lnTo>
                    <a:pt x="13" y="399"/>
                  </a:lnTo>
                  <a:cubicBezTo>
                    <a:pt x="39" y="347"/>
                    <a:pt x="52" y="282"/>
                    <a:pt x="39" y="217"/>
                  </a:cubicBezTo>
                  <a:cubicBezTo>
                    <a:pt x="39" y="113"/>
                    <a:pt x="78" y="74"/>
                    <a:pt x="195" y="48"/>
                  </a:cubicBezTo>
                  <a:cubicBezTo>
                    <a:pt x="203" y="47"/>
                    <a:pt x="210" y="46"/>
                    <a:pt x="217" y="46"/>
                  </a:cubicBezTo>
                  <a:cubicBezTo>
                    <a:pt x="312" y="46"/>
                    <a:pt x="315" y="129"/>
                    <a:pt x="351" y="178"/>
                  </a:cubicBezTo>
                  <a:cubicBezTo>
                    <a:pt x="351" y="165"/>
                    <a:pt x="351" y="152"/>
                    <a:pt x="351" y="126"/>
                  </a:cubicBezTo>
                  <a:cubicBezTo>
                    <a:pt x="383" y="42"/>
                    <a:pt x="372" y="1"/>
                    <a:pt x="307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2269;p60"/>
            <p:cNvSpPr/>
            <p:nvPr/>
          </p:nvSpPr>
          <p:spPr>
            <a:xfrm>
              <a:off x="4201206" y="4550040"/>
              <a:ext cx="61277" cy="149912"/>
            </a:xfrm>
            <a:custGeom>
              <a:avLst/>
              <a:gdLst/>
              <a:ahLst/>
              <a:cxnLst/>
              <a:rect l="l" t="t" r="r" b="b"/>
              <a:pathLst>
                <a:path w="1588" h="3885" extrusionOk="0">
                  <a:moveTo>
                    <a:pt x="1361" y="1"/>
                  </a:moveTo>
                  <a:cubicBezTo>
                    <a:pt x="1305" y="1"/>
                    <a:pt x="1258" y="17"/>
                    <a:pt x="1250" y="110"/>
                  </a:cubicBezTo>
                  <a:cubicBezTo>
                    <a:pt x="1250" y="110"/>
                    <a:pt x="1250" y="123"/>
                    <a:pt x="1237" y="123"/>
                  </a:cubicBezTo>
                  <a:cubicBezTo>
                    <a:pt x="1276" y="175"/>
                    <a:pt x="1263" y="227"/>
                    <a:pt x="1250" y="266"/>
                  </a:cubicBezTo>
                  <a:cubicBezTo>
                    <a:pt x="1250" y="630"/>
                    <a:pt x="1250" y="994"/>
                    <a:pt x="1237" y="1358"/>
                  </a:cubicBezTo>
                  <a:cubicBezTo>
                    <a:pt x="1224" y="1918"/>
                    <a:pt x="1250" y="2477"/>
                    <a:pt x="1224" y="3036"/>
                  </a:cubicBezTo>
                  <a:cubicBezTo>
                    <a:pt x="1224" y="3127"/>
                    <a:pt x="1159" y="3206"/>
                    <a:pt x="1068" y="3219"/>
                  </a:cubicBezTo>
                  <a:cubicBezTo>
                    <a:pt x="755" y="3323"/>
                    <a:pt x="456" y="3440"/>
                    <a:pt x="170" y="3544"/>
                  </a:cubicBezTo>
                  <a:cubicBezTo>
                    <a:pt x="53" y="3570"/>
                    <a:pt x="1" y="3687"/>
                    <a:pt x="53" y="3791"/>
                  </a:cubicBezTo>
                  <a:cubicBezTo>
                    <a:pt x="82" y="3848"/>
                    <a:pt x="145" y="3884"/>
                    <a:pt x="208" y="3884"/>
                  </a:cubicBezTo>
                  <a:cubicBezTo>
                    <a:pt x="230" y="3884"/>
                    <a:pt x="253" y="3879"/>
                    <a:pt x="274" y="3869"/>
                  </a:cubicBezTo>
                  <a:cubicBezTo>
                    <a:pt x="612" y="3713"/>
                    <a:pt x="964" y="3583"/>
                    <a:pt x="1315" y="3479"/>
                  </a:cubicBezTo>
                  <a:cubicBezTo>
                    <a:pt x="1445" y="3453"/>
                    <a:pt x="1523" y="3349"/>
                    <a:pt x="1536" y="3219"/>
                  </a:cubicBezTo>
                  <a:cubicBezTo>
                    <a:pt x="1562" y="2620"/>
                    <a:pt x="1575" y="2035"/>
                    <a:pt x="1575" y="1449"/>
                  </a:cubicBezTo>
                  <a:cubicBezTo>
                    <a:pt x="1549" y="1072"/>
                    <a:pt x="1562" y="708"/>
                    <a:pt x="1588" y="331"/>
                  </a:cubicBezTo>
                  <a:cubicBezTo>
                    <a:pt x="1536" y="279"/>
                    <a:pt x="1549" y="214"/>
                    <a:pt x="1549" y="162"/>
                  </a:cubicBezTo>
                  <a:cubicBezTo>
                    <a:pt x="1549" y="97"/>
                    <a:pt x="1562" y="19"/>
                    <a:pt x="1458" y="6"/>
                  </a:cubicBezTo>
                  <a:cubicBezTo>
                    <a:pt x="1426" y="6"/>
                    <a:pt x="1392" y="1"/>
                    <a:pt x="1361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2270;p60"/>
            <p:cNvSpPr/>
            <p:nvPr/>
          </p:nvSpPr>
          <p:spPr>
            <a:xfrm>
              <a:off x="4248130" y="4547917"/>
              <a:ext cx="14355" cy="15396"/>
            </a:xfrm>
            <a:custGeom>
              <a:avLst/>
              <a:gdLst/>
              <a:ahLst/>
              <a:cxnLst/>
              <a:rect l="l" t="t" r="r" b="b"/>
              <a:pathLst>
                <a:path w="372" h="399" extrusionOk="0">
                  <a:moveTo>
                    <a:pt x="66" y="1"/>
                  </a:moveTo>
                  <a:cubicBezTo>
                    <a:pt x="4" y="1"/>
                    <a:pt x="0" y="40"/>
                    <a:pt x="21" y="113"/>
                  </a:cubicBezTo>
                  <a:cubicBezTo>
                    <a:pt x="21" y="139"/>
                    <a:pt x="21" y="165"/>
                    <a:pt x="21" y="178"/>
                  </a:cubicBezTo>
                  <a:cubicBezTo>
                    <a:pt x="21" y="178"/>
                    <a:pt x="34" y="165"/>
                    <a:pt x="34" y="165"/>
                  </a:cubicBezTo>
                  <a:cubicBezTo>
                    <a:pt x="42" y="71"/>
                    <a:pt x="89" y="50"/>
                    <a:pt x="146" y="50"/>
                  </a:cubicBezTo>
                  <a:cubicBezTo>
                    <a:pt x="177" y="50"/>
                    <a:pt x="210" y="56"/>
                    <a:pt x="242" y="61"/>
                  </a:cubicBezTo>
                  <a:cubicBezTo>
                    <a:pt x="320" y="74"/>
                    <a:pt x="333" y="152"/>
                    <a:pt x="333" y="230"/>
                  </a:cubicBezTo>
                  <a:cubicBezTo>
                    <a:pt x="333" y="295"/>
                    <a:pt x="320" y="347"/>
                    <a:pt x="372" y="399"/>
                  </a:cubicBezTo>
                  <a:cubicBezTo>
                    <a:pt x="372" y="373"/>
                    <a:pt x="372" y="347"/>
                    <a:pt x="372" y="321"/>
                  </a:cubicBezTo>
                  <a:cubicBezTo>
                    <a:pt x="372" y="48"/>
                    <a:pt x="372" y="61"/>
                    <a:pt x="125" y="8"/>
                  </a:cubicBezTo>
                  <a:cubicBezTo>
                    <a:pt x="101" y="3"/>
                    <a:pt x="81" y="1"/>
                    <a:pt x="6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2271;p60"/>
            <p:cNvSpPr/>
            <p:nvPr/>
          </p:nvSpPr>
          <p:spPr>
            <a:xfrm>
              <a:off x="4081273" y="3945009"/>
              <a:ext cx="256530" cy="44067"/>
            </a:xfrm>
            <a:custGeom>
              <a:avLst/>
              <a:gdLst/>
              <a:ahLst/>
              <a:cxnLst/>
              <a:rect l="l" t="t" r="r" b="b"/>
              <a:pathLst>
                <a:path w="6648" h="1142" extrusionOk="0">
                  <a:moveTo>
                    <a:pt x="6230" y="1"/>
                  </a:moveTo>
                  <a:cubicBezTo>
                    <a:pt x="5815" y="1"/>
                    <a:pt x="5405" y="23"/>
                    <a:pt x="4995" y="23"/>
                  </a:cubicBezTo>
                  <a:cubicBezTo>
                    <a:pt x="4384" y="23"/>
                    <a:pt x="3772" y="88"/>
                    <a:pt x="3174" y="140"/>
                  </a:cubicBezTo>
                  <a:cubicBezTo>
                    <a:pt x="2289" y="231"/>
                    <a:pt x="1405" y="361"/>
                    <a:pt x="533" y="556"/>
                  </a:cubicBezTo>
                  <a:cubicBezTo>
                    <a:pt x="429" y="582"/>
                    <a:pt x="338" y="608"/>
                    <a:pt x="234" y="634"/>
                  </a:cubicBezTo>
                  <a:cubicBezTo>
                    <a:pt x="143" y="634"/>
                    <a:pt x="91" y="725"/>
                    <a:pt x="117" y="803"/>
                  </a:cubicBezTo>
                  <a:cubicBezTo>
                    <a:pt x="130" y="881"/>
                    <a:pt x="130" y="959"/>
                    <a:pt x="117" y="1037"/>
                  </a:cubicBezTo>
                  <a:cubicBezTo>
                    <a:pt x="107" y="1087"/>
                    <a:pt x="90" y="1129"/>
                    <a:pt x="48" y="1129"/>
                  </a:cubicBezTo>
                  <a:cubicBezTo>
                    <a:pt x="34" y="1129"/>
                    <a:pt x="19" y="1125"/>
                    <a:pt x="0" y="1115"/>
                  </a:cubicBezTo>
                  <a:lnTo>
                    <a:pt x="0" y="1115"/>
                  </a:lnTo>
                  <a:cubicBezTo>
                    <a:pt x="13" y="1141"/>
                    <a:pt x="52" y="1141"/>
                    <a:pt x="78" y="1141"/>
                  </a:cubicBezTo>
                  <a:cubicBezTo>
                    <a:pt x="156" y="1076"/>
                    <a:pt x="130" y="985"/>
                    <a:pt x="130" y="907"/>
                  </a:cubicBezTo>
                  <a:cubicBezTo>
                    <a:pt x="130" y="712"/>
                    <a:pt x="156" y="673"/>
                    <a:pt x="351" y="634"/>
                  </a:cubicBezTo>
                  <a:cubicBezTo>
                    <a:pt x="976" y="478"/>
                    <a:pt x="1613" y="374"/>
                    <a:pt x="2263" y="283"/>
                  </a:cubicBezTo>
                  <a:cubicBezTo>
                    <a:pt x="2654" y="218"/>
                    <a:pt x="3044" y="179"/>
                    <a:pt x="3447" y="153"/>
                  </a:cubicBezTo>
                  <a:cubicBezTo>
                    <a:pt x="3767" y="129"/>
                    <a:pt x="4087" y="73"/>
                    <a:pt x="4407" y="73"/>
                  </a:cubicBezTo>
                  <a:cubicBezTo>
                    <a:pt x="4438" y="73"/>
                    <a:pt x="4470" y="73"/>
                    <a:pt x="4501" y="75"/>
                  </a:cubicBezTo>
                  <a:cubicBezTo>
                    <a:pt x="4917" y="75"/>
                    <a:pt x="5320" y="23"/>
                    <a:pt x="5737" y="23"/>
                  </a:cubicBezTo>
                  <a:cubicBezTo>
                    <a:pt x="6036" y="23"/>
                    <a:pt x="6348" y="10"/>
                    <a:pt x="6647" y="10"/>
                  </a:cubicBezTo>
                  <a:cubicBezTo>
                    <a:pt x="6507" y="3"/>
                    <a:pt x="6368" y="1"/>
                    <a:pt x="6230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2272;p60"/>
            <p:cNvSpPr/>
            <p:nvPr/>
          </p:nvSpPr>
          <p:spPr>
            <a:xfrm>
              <a:off x="4369375" y="3945858"/>
              <a:ext cx="200848" cy="38202"/>
            </a:xfrm>
            <a:custGeom>
              <a:avLst/>
              <a:gdLst/>
              <a:ahLst/>
              <a:cxnLst/>
              <a:rect l="l" t="t" r="r" b="b"/>
              <a:pathLst>
                <a:path w="5205" h="990" extrusionOk="0">
                  <a:moveTo>
                    <a:pt x="1" y="1"/>
                  </a:moveTo>
                  <a:cubicBezTo>
                    <a:pt x="170" y="14"/>
                    <a:pt x="326" y="27"/>
                    <a:pt x="482" y="40"/>
                  </a:cubicBezTo>
                  <a:lnTo>
                    <a:pt x="573" y="40"/>
                  </a:lnTo>
                  <a:cubicBezTo>
                    <a:pt x="1093" y="53"/>
                    <a:pt x="1614" y="79"/>
                    <a:pt x="2134" y="144"/>
                  </a:cubicBezTo>
                  <a:cubicBezTo>
                    <a:pt x="2811" y="196"/>
                    <a:pt x="3474" y="300"/>
                    <a:pt x="4137" y="456"/>
                  </a:cubicBezTo>
                  <a:cubicBezTo>
                    <a:pt x="4372" y="508"/>
                    <a:pt x="4606" y="586"/>
                    <a:pt x="4827" y="664"/>
                  </a:cubicBezTo>
                  <a:cubicBezTo>
                    <a:pt x="4996" y="703"/>
                    <a:pt x="5126" y="820"/>
                    <a:pt x="5165" y="989"/>
                  </a:cubicBezTo>
                  <a:lnTo>
                    <a:pt x="5204" y="963"/>
                  </a:lnTo>
                  <a:cubicBezTo>
                    <a:pt x="5191" y="950"/>
                    <a:pt x="5165" y="950"/>
                    <a:pt x="5165" y="937"/>
                  </a:cubicBezTo>
                  <a:cubicBezTo>
                    <a:pt x="5126" y="742"/>
                    <a:pt x="4970" y="703"/>
                    <a:pt x="4814" y="651"/>
                  </a:cubicBezTo>
                  <a:cubicBezTo>
                    <a:pt x="4254" y="456"/>
                    <a:pt x="3682" y="313"/>
                    <a:pt x="3084" y="235"/>
                  </a:cubicBezTo>
                  <a:cubicBezTo>
                    <a:pt x="2693" y="183"/>
                    <a:pt x="2303" y="131"/>
                    <a:pt x="1900" y="92"/>
                  </a:cubicBezTo>
                  <a:cubicBezTo>
                    <a:pt x="1575" y="53"/>
                    <a:pt x="1250" y="40"/>
                    <a:pt x="924" y="27"/>
                  </a:cubicBezTo>
                  <a:cubicBezTo>
                    <a:pt x="599" y="1"/>
                    <a:pt x="313" y="1"/>
                    <a:pt x="1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2273;p60"/>
            <p:cNvSpPr/>
            <p:nvPr/>
          </p:nvSpPr>
          <p:spPr>
            <a:xfrm>
              <a:off x="4081273" y="3943504"/>
              <a:ext cx="488942" cy="45070"/>
            </a:xfrm>
            <a:custGeom>
              <a:avLst/>
              <a:gdLst/>
              <a:ahLst/>
              <a:cxnLst/>
              <a:rect l="l" t="t" r="r" b="b"/>
              <a:pathLst>
                <a:path w="12671" h="1168" extrusionOk="0">
                  <a:moveTo>
                    <a:pt x="6416" y="1"/>
                  </a:moveTo>
                  <a:cubicBezTo>
                    <a:pt x="6237" y="1"/>
                    <a:pt x="6059" y="3"/>
                    <a:pt x="5880" y="10"/>
                  </a:cubicBezTo>
                  <a:cubicBezTo>
                    <a:pt x="5398" y="23"/>
                    <a:pt x="4904" y="23"/>
                    <a:pt x="4423" y="49"/>
                  </a:cubicBezTo>
                  <a:cubicBezTo>
                    <a:pt x="4254" y="49"/>
                    <a:pt x="4098" y="49"/>
                    <a:pt x="3929" y="75"/>
                  </a:cubicBezTo>
                  <a:cubicBezTo>
                    <a:pt x="3499" y="114"/>
                    <a:pt x="3070" y="153"/>
                    <a:pt x="2628" y="205"/>
                  </a:cubicBezTo>
                  <a:cubicBezTo>
                    <a:pt x="2198" y="257"/>
                    <a:pt x="1743" y="322"/>
                    <a:pt x="1301" y="400"/>
                  </a:cubicBezTo>
                  <a:cubicBezTo>
                    <a:pt x="950" y="465"/>
                    <a:pt x="611" y="530"/>
                    <a:pt x="260" y="621"/>
                  </a:cubicBezTo>
                  <a:cubicBezTo>
                    <a:pt x="104" y="647"/>
                    <a:pt x="13" y="660"/>
                    <a:pt x="78" y="894"/>
                  </a:cubicBezTo>
                  <a:cubicBezTo>
                    <a:pt x="78" y="959"/>
                    <a:pt x="78" y="1024"/>
                    <a:pt x="78" y="1089"/>
                  </a:cubicBezTo>
                  <a:cubicBezTo>
                    <a:pt x="78" y="1154"/>
                    <a:pt x="39" y="1154"/>
                    <a:pt x="0" y="1154"/>
                  </a:cubicBezTo>
                  <a:cubicBezTo>
                    <a:pt x="19" y="1164"/>
                    <a:pt x="34" y="1168"/>
                    <a:pt x="48" y="1168"/>
                  </a:cubicBezTo>
                  <a:cubicBezTo>
                    <a:pt x="90" y="1168"/>
                    <a:pt x="107" y="1126"/>
                    <a:pt x="117" y="1076"/>
                  </a:cubicBezTo>
                  <a:cubicBezTo>
                    <a:pt x="117" y="998"/>
                    <a:pt x="117" y="920"/>
                    <a:pt x="117" y="842"/>
                  </a:cubicBezTo>
                  <a:cubicBezTo>
                    <a:pt x="78" y="764"/>
                    <a:pt x="143" y="673"/>
                    <a:pt x="234" y="673"/>
                  </a:cubicBezTo>
                  <a:cubicBezTo>
                    <a:pt x="325" y="647"/>
                    <a:pt x="429" y="621"/>
                    <a:pt x="533" y="595"/>
                  </a:cubicBezTo>
                  <a:cubicBezTo>
                    <a:pt x="1405" y="400"/>
                    <a:pt x="2276" y="270"/>
                    <a:pt x="3161" y="179"/>
                  </a:cubicBezTo>
                  <a:cubicBezTo>
                    <a:pt x="3772" y="127"/>
                    <a:pt x="4384" y="75"/>
                    <a:pt x="4982" y="62"/>
                  </a:cubicBezTo>
                  <a:cubicBezTo>
                    <a:pt x="5402" y="62"/>
                    <a:pt x="5814" y="40"/>
                    <a:pt x="6230" y="40"/>
                  </a:cubicBezTo>
                  <a:cubicBezTo>
                    <a:pt x="6368" y="40"/>
                    <a:pt x="6507" y="42"/>
                    <a:pt x="6647" y="49"/>
                  </a:cubicBezTo>
                  <a:lnTo>
                    <a:pt x="6920" y="49"/>
                  </a:lnTo>
                  <a:cubicBezTo>
                    <a:pt x="7103" y="49"/>
                    <a:pt x="7285" y="49"/>
                    <a:pt x="7480" y="62"/>
                  </a:cubicBezTo>
                  <a:cubicBezTo>
                    <a:pt x="7779" y="62"/>
                    <a:pt x="8091" y="62"/>
                    <a:pt x="8403" y="88"/>
                  </a:cubicBezTo>
                  <a:cubicBezTo>
                    <a:pt x="8703" y="114"/>
                    <a:pt x="9054" y="114"/>
                    <a:pt x="9379" y="153"/>
                  </a:cubicBezTo>
                  <a:cubicBezTo>
                    <a:pt x="9769" y="192"/>
                    <a:pt x="10159" y="244"/>
                    <a:pt x="10550" y="296"/>
                  </a:cubicBezTo>
                  <a:cubicBezTo>
                    <a:pt x="11148" y="374"/>
                    <a:pt x="11720" y="504"/>
                    <a:pt x="12280" y="712"/>
                  </a:cubicBezTo>
                  <a:cubicBezTo>
                    <a:pt x="12436" y="764"/>
                    <a:pt x="12592" y="803"/>
                    <a:pt x="12631" y="998"/>
                  </a:cubicBezTo>
                  <a:cubicBezTo>
                    <a:pt x="12631" y="1011"/>
                    <a:pt x="12657" y="1011"/>
                    <a:pt x="12670" y="1011"/>
                  </a:cubicBezTo>
                  <a:cubicBezTo>
                    <a:pt x="12657" y="881"/>
                    <a:pt x="12579" y="777"/>
                    <a:pt x="12449" y="738"/>
                  </a:cubicBezTo>
                  <a:cubicBezTo>
                    <a:pt x="12202" y="647"/>
                    <a:pt x="11942" y="556"/>
                    <a:pt x="11681" y="478"/>
                  </a:cubicBezTo>
                  <a:cubicBezTo>
                    <a:pt x="11304" y="374"/>
                    <a:pt x="10927" y="296"/>
                    <a:pt x="10550" y="257"/>
                  </a:cubicBezTo>
                  <a:cubicBezTo>
                    <a:pt x="10146" y="192"/>
                    <a:pt x="9756" y="153"/>
                    <a:pt x="9366" y="101"/>
                  </a:cubicBezTo>
                  <a:cubicBezTo>
                    <a:pt x="8911" y="49"/>
                    <a:pt x="8468" y="23"/>
                    <a:pt x="8013" y="23"/>
                  </a:cubicBezTo>
                  <a:cubicBezTo>
                    <a:pt x="7486" y="23"/>
                    <a:pt x="6952" y="1"/>
                    <a:pt x="6416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2274;p60"/>
            <p:cNvSpPr/>
            <p:nvPr/>
          </p:nvSpPr>
          <p:spPr>
            <a:xfrm>
              <a:off x="4084784" y="3945858"/>
              <a:ext cx="484427" cy="43720"/>
            </a:xfrm>
            <a:custGeom>
              <a:avLst/>
              <a:gdLst/>
              <a:ahLst/>
              <a:cxnLst/>
              <a:rect l="l" t="t" r="r" b="b"/>
              <a:pathLst>
                <a:path w="12554" h="1133" extrusionOk="0">
                  <a:moveTo>
                    <a:pt x="6556" y="1"/>
                  </a:moveTo>
                  <a:cubicBezTo>
                    <a:pt x="6244" y="1"/>
                    <a:pt x="5945" y="14"/>
                    <a:pt x="5646" y="14"/>
                  </a:cubicBezTo>
                  <a:cubicBezTo>
                    <a:pt x="5229" y="14"/>
                    <a:pt x="4813" y="66"/>
                    <a:pt x="4410" y="66"/>
                  </a:cubicBezTo>
                  <a:cubicBezTo>
                    <a:pt x="4046" y="66"/>
                    <a:pt x="3707" y="105"/>
                    <a:pt x="3356" y="131"/>
                  </a:cubicBezTo>
                  <a:cubicBezTo>
                    <a:pt x="2953" y="170"/>
                    <a:pt x="2563" y="209"/>
                    <a:pt x="2172" y="261"/>
                  </a:cubicBezTo>
                  <a:cubicBezTo>
                    <a:pt x="1522" y="365"/>
                    <a:pt x="885" y="469"/>
                    <a:pt x="247" y="612"/>
                  </a:cubicBezTo>
                  <a:cubicBezTo>
                    <a:pt x="65" y="664"/>
                    <a:pt x="39" y="703"/>
                    <a:pt x="39" y="898"/>
                  </a:cubicBezTo>
                  <a:cubicBezTo>
                    <a:pt x="39" y="976"/>
                    <a:pt x="65" y="1054"/>
                    <a:pt x="0" y="1132"/>
                  </a:cubicBezTo>
                  <a:cubicBezTo>
                    <a:pt x="65" y="1132"/>
                    <a:pt x="78" y="1093"/>
                    <a:pt x="78" y="1041"/>
                  </a:cubicBezTo>
                  <a:cubicBezTo>
                    <a:pt x="78" y="976"/>
                    <a:pt x="78" y="885"/>
                    <a:pt x="78" y="807"/>
                  </a:cubicBezTo>
                  <a:cubicBezTo>
                    <a:pt x="65" y="742"/>
                    <a:pt x="117" y="677"/>
                    <a:pt x="182" y="664"/>
                  </a:cubicBezTo>
                  <a:cubicBezTo>
                    <a:pt x="260" y="651"/>
                    <a:pt x="338" y="625"/>
                    <a:pt x="416" y="612"/>
                  </a:cubicBezTo>
                  <a:cubicBezTo>
                    <a:pt x="794" y="547"/>
                    <a:pt x="1171" y="469"/>
                    <a:pt x="1548" y="404"/>
                  </a:cubicBezTo>
                  <a:cubicBezTo>
                    <a:pt x="1860" y="352"/>
                    <a:pt x="2172" y="313"/>
                    <a:pt x="2485" y="261"/>
                  </a:cubicBezTo>
                  <a:cubicBezTo>
                    <a:pt x="2693" y="222"/>
                    <a:pt x="2914" y="222"/>
                    <a:pt x="3135" y="196"/>
                  </a:cubicBezTo>
                  <a:cubicBezTo>
                    <a:pt x="3538" y="157"/>
                    <a:pt x="3929" y="131"/>
                    <a:pt x="4332" y="105"/>
                  </a:cubicBezTo>
                  <a:cubicBezTo>
                    <a:pt x="4407" y="97"/>
                    <a:pt x="4483" y="95"/>
                    <a:pt x="4558" y="95"/>
                  </a:cubicBezTo>
                  <a:cubicBezTo>
                    <a:pt x="4680" y="95"/>
                    <a:pt x="4803" y="101"/>
                    <a:pt x="4925" y="101"/>
                  </a:cubicBezTo>
                  <a:cubicBezTo>
                    <a:pt x="5000" y="101"/>
                    <a:pt x="5076" y="99"/>
                    <a:pt x="5151" y="92"/>
                  </a:cubicBezTo>
                  <a:cubicBezTo>
                    <a:pt x="5333" y="79"/>
                    <a:pt x="5503" y="53"/>
                    <a:pt x="5685" y="40"/>
                  </a:cubicBezTo>
                  <a:cubicBezTo>
                    <a:pt x="5695" y="39"/>
                    <a:pt x="5705" y="38"/>
                    <a:pt x="5715" y="38"/>
                  </a:cubicBezTo>
                  <a:cubicBezTo>
                    <a:pt x="5804" y="38"/>
                    <a:pt x="5878" y="77"/>
                    <a:pt x="5974" y="77"/>
                  </a:cubicBezTo>
                  <a:cubicBezTo>
                    <a:pt x="6001" y="77"/>
                    <a:pt x="6030" y="74"/>
                    <a:pt x="6062" y="66"/>
                  </a:cubicBezTo>
                  <a:cubicBezTo>
                    <a:pt x="6235" y="31"/>
                    <a:pt x="6415" y="14"/>
                    <a:pt x="6596" y="14"/>
                  </a:cubicBezTo>
                  <a:cubicBezTo>
                    <a:pt x="6686" y="14"/>
                    <a:pt x="6777" y="18"/>
                    <a:pt x="6868" y="27"/>
                  </a:cubicBezTo>
                  <a:cubicBezTo>
                    <a:pt x="7325" y="27"/>
                    <a:pt x="7759" y="93"/>
                    <a:pt x="8201" y="93"/>
                  </a:cubicBezTo>
                  <a:cubicBezTo>
                    <a:pt x="8238" y="93"/>
                    <a:pt x="8275" y="93"/>
                    <a:pt x="8312" y="92"/>
                  </a:cubicBezTo>
                  <a:cubicBezTo>
                    <a:pt x="8563" y="92"/>
                    <a:pt x="8803" y="161"/>
                    <a:pt x="9060" y="161"/>
                  </a:cubicBezTo>
                  <a:cubicBezTo>
                    <a:pt x="9096" y="161"/>
                    <a:pt x="9133" y="160"/>
                    <a:pt x="9171" y="157"/>
                  </a:cubicBezTo>
                  <a:lnTo>
                    <a:pt x="9197" y="157"/>
                  </a:lnTo>
                  <a:cubicBezTo>
                    <a:pt x="9457" y="209"/>
                    <a:pt x="9730" y="235"/>
                    <a:pt x="10003" y="248"/>
                  </a:cubicBezTo>
                  <a:cubicBezTo>
                    <a:pt x="10433" y="287"/>
                    <a:pt x="10836" y="365"/>
                    <a:pt x="11252" y="443"/>
                  </a:cubicBezTo>
                  <a:cubicBezTo>
                    <a:pt x="11564" y="495"/>
                    <a:pt x="11877" y="586"/>
                    <a:pt x="12176" y="703"/>
                  </a:cubicBezTo>
                  <a:cubicBezTo>
                    <a:pt x="12293" y="742"/>
                    <a:pt x="12462" y="781"/>
                    <a:pt x="12501" y="950"/>
                  </a:cubicBezTo>
                  <a:cubicBezTo>
                    <a:pt x="12501" y="976"/>
                    <a:pt x="12527" y="989"/>
                    <a:pt x="12553" y="989"/>
                  </a:cubicBezTo>
                  <a:cubicBezTo>
                    <a:pt x="12501" y="820"/>
                    <a:pt x="12371" y="703"/>
                    <a:pt x="12202" y="664"/>
                  </a:cubicBezTo>
                  <a:cubicBezTo>
                    <a:pt x="11981" y="586"/>
                    <a:pt x="11747" y="508"/>
                    <a:pt x="11512" y="456"/>
                  </a:cubicBezTo>
                  <a:cubicBezTo>
                    <a:pt x="10849" y="300"/>
                    <a:pt x="10186" y="209"/>
                    <a:pt x="9522" y="157"/>
                  </a:cubicBezTo>
                  <a:cubicBezTo>
                    <a:pt x="9002" y="92"/>
                    <a:pt x="8468" y="53"/>
                    <a:pt x="7948" y="53"/>
                  </a:cubicBezTo>
                  <a:lnTo>
                    <a:pt x="7857" y="53"/>
                  </a:lnTo>
                  <a:cubicBezTo>
                    <a:pt x="7701" y="27"/>
                    <a:pt x="7545" y="14"/>
                    <a:pt x="7389" y="14"/>
                  </a:cubicBezTo>
                  <a:cubicBezTo>
                    <a:pt x="7116" y="14"/>
                    <a:pt x="6842" y="14"/>
                    <a:pt x="6569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2275;p60"/>
            <p:cNvSpPr/>
            <p:nvPr/>
          </p:nvSpPr>
          <p:spPr>
            <a:xfrm>
              <a:off x="4338774" y="3945356"/>
              <a:ext cx="31140" cy="540"/>
            </a:xfrm>
            <a:custGeom>
              <a:avLst/>
              <a:gdLst/>
              <a:ahLst/>
              <a:cxnLst/>
              <a:rect l="l" t="t" r="r" b="b"/>
              <a:pathLst>
                <a:path w="807" h="14" extrusionOk="0">
                  <a:moveTo>
                    <a:pt x="0" y="1"/>
                  </a:moveTo>
                  <a:cubicBezTo>
                    <a:pt x="260" y="14"/>
                    <a:pt x="534" y="14"/>
                    <a:pt x="807" y="14"/>
                  </a:cubicBezTo>
                  <a:cubicBezTo>
                    <a:pt x="625" y="1"/>
                    <a:pt x="430" y="1"/>
                    <a:pt x="247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2276;p60"/>
            <p:cNvSpPr/>
            <p:nvPr/>
          </p:nvSpPr>
          <p:spPr>
            <a:xfrm>
              <a:off x="3487742" y="4590403"/>
              <a:ext cx="60467" cy="113023"/>
            </a:xfrm>
            <a:custGeom>
              <a:avLst/>
              <a:gdLst/>
              <a:ahLst/>
              <a:cxnLst/>
              <a:rect l="l" t="t" r="r" b="b"/>
              <a:pathLst>
                <a:path w="1567" h="2929" extrusionOk="0">
                  <a:moveTo>
                    <a:pt x="1241" y="0"/>
                  </a:moveTo>
                  <a:cubicBezTo>
                    <a:pt x="1241" y="703"/>
                    <a:pt x="1254" y="1392"/>
                    <a:pt x="1215" y="2095"/>
                  </a:cubicBezTo>
                  <a:cubicBezTo>
                    <a:pt x="1228" y="2173"/>
                    <a:pt x="1176" y="2238"/>
                    <a:pt x="1098" y="2251"/>
                  </a:cubicBezTo>
                  <a:cubicBezTo>
                    <a:pt x="773" y="2342"/>
                    <a:pt x="474" y="2472"/>
                    <a:pt x="174" y="2589"/>
                  </a:cubicBezTo>
                  <a:cubicBezTo>
                    <a:pt x="1" y="2635"/>
                    <a:pt x="95" y="2929"/>
                    <a:pt x="237" y="2929"/>
                  </a:cubicBezTo>
                  <a:cubicBezTo>
                    <a:pt x="254" y="2929"/>
                    <a:pt x="273" y="2924"/>
                    <a:pt x="291" y="2914"/>
                  </a:cubicBezTo>
                  <a:cubicBezTo>
                    <a:pt x="617" y="2771"/>
                    <a:pt x="955" y="2641"/>
                    <a:pt x="1293" y="2537"/>
                  </a:cubicBezTo>
                  <a:cubicBezTo>
                    <a:pt x="1488" y="2459"/>
                    <a:pt x="1527" y="2420"/>
                    <a:pt x="1540" y="2199"/>
                  </a:cubicBezTo>
                  <a:cubicBezTo>
                    <a:pt x="1553" y="1938"/>
                    <a:pt x="1566" y="1691"/>
                    <a:pt x="1566" y="1431"/>
                  </a:cubicBezTo>
                  <a:cubicBezTo>
                    <a:pt x="1501" y="1379"/>
                    <a:pt x="1527" y="1301"/>
                    <a:pt x="1527" y="1236"/>
                  </a:cubicBezTo>
                  <a:lnTo>
                    <a:pt x="1527" y="299"/>
                  </a:lnTo>
                  <a:cubicBezTo>
                    <a:pt x="1527" y="182"/>
                    <a:pt x="1488" y="91"/>
                    <a:pt x="1358" y="78"/>
                  </a:cubicBezTo>
                  <a:cubicBezTo>
                    <a:pt x="1319" y="65"/>
                    <a:pt x="1267" y="39"/>
                    <a:pt x="124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2277;p60"/>
            <p:cNvSpPr/>
            <p:nvPr/>
          </p:nvSpPr>
          <p:spPr>
            <a:xfrm>
              <a:off x="3535631" y="4590403"/>
              <a:ext cx="12580" cy="55257"/>
            </a:xfrm>
            <a:custGeom>
              <a:avLst/>
              <a:gdLst/>
              <a:ahLst/>
              <a:cxnLst/>
              <a:rect l="l" t="t" r="r" b="b"/>
              <a:pathLst>
                <a:path w="326" h="1432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39"/>
                    <a:pt x="65" y="65"/>
                    <a:pt x="117" y="78"/>
                  </a:cubicBezTo>
                  <a:cubicBezTo>
                    <a:pt x="247" y="91"/>
                    <a:pt x="273" y="169"/>
                    <a:pt x="273" y="299"/>
                  </a:cubicBezTo>
                  <a:lnTo>
                    <a:pt x="273" y="1236"/>
                  </a:lnTo>
                  <a:cubicBezTo>
                    <a:pt x="273" y="1301"/>
                    <a:pt x="260" y="1379"/>
                    <a:pt x="325" y="1431"/>
                  </a:cubicBezTo>
                  <a:lnTo>
                    <a:pt x="325" y="390"/>
                  </a:lnTo>
                  <a:cubicBezTo>
                    <a:pt x="325" y="65"/>
                    <a:pt x="325" y="65"/>
                    <a:pt x="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2278;p60"/>
            <p:cNvSpPr/>
            <p:nvPr/>
          </p:nvSpPr>
          <p:spPr>
            <a:xfrm>
              <a:off x="3678678" y="4594416"/>
              <a:ext cx="60274" cy="108971"/>
            </a:xfrm>
            <a:custGeom>
              <a:avLst/>
              <a:gdLst/>
              <a:ahLst/>
              <a:cxnLst/>
              <a:rect l="l" t="t" r="r" b="b"/>
              <a:pathLst>
                <a:path w="1562" h="2824" extrusionOk="0">
                  <a:moveTo>
                    <a:pt x="326" y="0"/>
                  </a:moveTo>
                  <a:lnTo>
                    <a:pt x="326" y="0"/>
                  </a:lnTo>
                  <a:cubicBezTo>
                    <a:pt x="300" y="26"/>
                    <a:pt x="261" y="39"/>
                    <a:pt x="222" y="52"/>
                  </a:cubicBezTo>
                  <a:cubicBezTo>
                    <a:pt x="39" y="104"/>
                    <a:pt x="39" y="104"/>
                    <a:pt x="39" y="299"/>
                  </a:cubicBezTo>
                  <a:lnTo>
                    <a:pt x="39" y="1145"/>
                  </a:lnTo>
                  <a:cubicBezTo>
                    <a:pt x="39" y="1210"/>
                    <a:pt x="52" y="1275"/>
                    <a:pt x="0" y="1327"/>
                  </a:cubicBezTo>
                  <a:cubicBezTo>
                    <a:pt x="13" y="1574"/>
                    <a:pt x="13" y="1821"/>
                    <a:pt x="26" y="2082"/>
                  </a:cubicBezTo>
                  <a:cubicBezTo>
                    <a:pt x="39" y="2329"/>
                    <a:pt x="78" y="2355"/>
                    <a:pt x="287" y="2433"/>
                  </a:cubicBezTo>
                  <a:cubicBezTo>
                    <a:pt x="612" y="2537"/>
                    <a:pt x="937" y="2654"/>
                    <a:pt x="1249" y="2797"/>
                  </a:cubicBezTo>
                  <a:cubicBezTo>
                    <a:pt x="1288" y="2814"/>
                    <a:pt x="1326" y="2823"/>
                    <a:pt x="1360" y="2823"/>
                  </a:cubicBezTo>
                  <a:cubicBezTo>
                    <a:pt x="1428" y="2823"/>
                    <a:pt x="1483" y="2788"/>
                    <a:pt x="1509" y="2719"/>
                  </a:cubicBezTo>
                  <a:cubicBezTo>
                    <a:pt x="1561" y="2628"/>
                    <a:pt x="1509" y="2537"/>
                    <a:pt x="1379" y="2485"/>
                  </a:cubicBezTo>
                  <a:cubicBezTo>
                    <a:pt x="1080" y="2368"/>
                    <a:pt x="781" y="2251"/>
                    <a:pt x="482" y="2160"/>
                  </a:cubicBezTo>
                  <a:cubicBezTo>
                    <a:pt x="404" y="2147"/>
                    <a:pt x="339" y="2069"/>
                    <a:pt x="352" y="1977"/>
                  </a:cubicBezTo>
                  <a:cubicBezTo>
                    <a:pt x="313" y="1314"/>
                    <a:pt x="326" y="664"/>
                    <a:pt x="32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2279;p60"/>
            <p:cNvSpPr/>
            <p:nvPr/>
          </p:nvSpPr>
          <p:spPr>
            <a:xfrm>
              <a:off x="3678678" y="4594416"/>
              <a:ext cx="12580" cy="51244"/>
            </a:xfrm>
            <a:custGeom>
              <a:avLst/>
              <a:gdLst/>
              <a:ahLst/>
              <a:cxnLst/>
              <a:rect l="l" t="t" r="r" b="b"/>
              <a:pathLst>
                <a:path w="326" h="1328" extrusionOk="0">
                  <a:moveTo>
                    <a:pt x="326" y="0"/>
                  </a:moveTo>
                  <a:cubicBezTo>
                    <a:pt x="274" y="13"/>
                    <a:pt x="209" y="13"/>
                    <a:pt x="157" y="26"/>
                  </a:cubicBezTo>
                  <a:cubicBezTo>
                    <a:pt x="26" y="26"/>
                    <a:pt x="0" y="91"/>
                    <a:pt x="0" y="208"/>
                  </a:cubicBezTo>
                  <a:lnTo>
                    <a:pt x="0" y="1327"/>
                  </a:lnTo>
                  <a:cubicBezTo>
                    <a:pt x="52" y="1275"/>
                    <a:pt x="39" y="1210"/>
                    <a:pt x="39" y="1145"/>
                  </a:cubicBezTo>
                  <a:lnTo>
                    <a:pt x="39" y="299"/>
                  </a:lnTo>
                  <a:cubicBezTo>
                    <a:pt x="39" y="104"/>
                    <a:pt x="39" y="104"/>
                    <a:pt x="222" y="52"/>
                  </a:cubicBezTo>
                  <a:cubicBezTo>
                    <a:pt x="261" y="39"/>
                    <a:pt x="300" y="26"/>
                    <a:pt x="32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2280;p60"/>
            <p:cNvSpPr/>
            <p:nvPr/>
          </p:nvSpPr>
          <p:spPr>
            <a:xfrm>
              <a:off x="4470786" y="3990698"/>
              <a:ext cx="15589" cy="2894"/>
            </a:xfrm>
            <a:custGeom>
              <a:avLst/>
              <a:gdLst/>
              <a:ahLst/>
              <a:cxnLst/>
              <a:rect l="l" t="t" r="r" b="b"/>
              <a:pathLst>
                <a:path w="404" h="75" extrusionOk="0">
                  <a:moveTo>
                    <a:pt x="125" y="1"/>
                  </a:moveTo>
                  <a:cubicBezTo>
                    <a:pt x="81" y="1"/>
                    <a:pt x="39" y="7"/>
                    <a:pt x="0" y="22"/>
                  </a:cubicBezTo>
                  <a:cubicBezTo>
                    <a:pt x="130" y="35"/>
                    <a:pt x="274" y="48"/>
                    <a:pt x="404" y="74"/>
                  </a:cubicBezTo>
                  <a:lnTo>
                    <a:pt x="391" y="61"/>
                  </a:lnTo>
                  <a:cubicBezTo>
                    <a:pt x="339" y="48"/>
                    <a:pt x="274" y="22"/>
                    <a:pt x="222" y="9"/>
                  </a:cubicBezTo>
                  <a:cubicBezTo>
                    <a:pt x="189" y="4"/>
                    <a:pt x="157" y="1"/>
                    <a:pt x="125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2281;p60"/>
            <p:cNvSpPr/>
            <p:nvPr/>
          </p:nvSpPr>
          <p:spPr>
            <a:xfrm>
              <a:off x="4530019" y="4001580"/>
              <a:ext cx="35655" cy="11576"/>
            </a:xfrm>
            <a:custGeom>
              <a:avLst/>
              <a:gdLst/>
              <a:ahLst/>
              <a:cxnLst/>
              <a:rect l="l" t="t" r="r" b="b"/>
              <a:pathLst>
                <a:path w="924" h="300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3"/>
                    <a:pt x="14" y="5"/>
                    <a:pt x="22" y="6"/>
                  </a:cubicBezTo>
                  <a:lnTo>
                    <a:pt x="22" y="6"/>
                  </a:lnTo>
                  <a:cubicBezTo>
                    <a:pt x="15" y="4"/>
                    <a:pt x="8" y="2"/>
                    <a:pt x="0" y="0"/>
                  </a:cubicBezTo>
                  <a:close/>
                  <a:moveTo>
                    <a:pt x="130" y="0"/>
                  </a:moveTo>
                  <a:cubicBezTo>
                    <a:pt x="111" y="7"/>
                    <a:pt x="88" y="10"/>
                    <a:pt x="65" y="10"/>
                  </a:cubicBezTo>
                  <a:cubicBezTo>
                    <a:pt x="51" y="10"/>
                    <a:pt x="36" y="9"/>
                    <a:pt x="22" y="6"/>
                  </a:cubicBezTo>
                  <a:lnTo>
                    <a:pt x="22" y="6"/>
                  </a:lnTo>
                  <a:cubicBezTo>
                    <a:pt x="124" y="33"/>
                    <a:pt x="224" y="57"/>
                    <a:pt x="325" y="82"/>
                  </a:cubicBezTo>
                  <a:lnTo>
                    <a:pt x="325" y="82"/>
                  </a:lnTo>
                  <a:cubicBezTo>
                    <a:pt x="286" y="69"/>
                    <a:pt x="247" y="54"/>
                    <a:pt x="209" y="40"/>
                  </a:cubicBezTo>
                  <a:cubicBezTo>
                    <a:pt x="183" y="27"/>
                    <a:pt x="156" y="0"/>
                    <a:pt x="130" y="0"/>
                  </a:cubicBezTo>
                  <a:close/>
                  <a:moveTo>
                    <a:pt x="325" y="82"/>
                  </a:moveTo>
                  <a:cubicBezTo>
                    <a:pt x="389" y="103"/>
                    <a:pt x="454" y="121"/>
                    <a:pt x="525" y="130"/>
                  </a:cubicBezTo>
                  <a:lnTo>
                    <a:pt x="525" y="130"/>
                  </a:lnTo>
                  <a:cubicBezTo>
                    <a:pt x="457" y="113"/>
                    <a:pt x="391" y="98"/>
                    <a:pt x="325" y="82"/>
                  </a:cubicBezTo>
                  <a:close/>
                  <a:moveTo>
                    <a:pt x="525" y="130"/>
                  </a:moveTo>
                  <a:cubicBezTo>
                    <a:pt x="596" y="147"/>
                    <a:pt x="668" y="164"/>
                    <a:pt x="742" y="183"/>
                  </a:cubicBezTo>
                  <a:cubicBezTo>
                    <a:pt x="807" y="209"/>
                    <a:pt x="885" y="222"/>
                    <a:pt x="924" y="300"/>
                  </a:cubicBezTo>
                  <a:lnTo>
                    <a:pt x="924" y="196"/>
                  </a:lnTo>
                  <a:cubicBezTo>
                    <a:pt x="911" y="202"/>
                    <a:pt x="895" y="205"/>
                    <a:pt x="878" y="205"/>
                  </a:cubicBezTo>
                  <a:cubicBezTo>
                    <a:pt x="862" y="205"/>
                    <a:pt x="846" y="202"/>
                    <a:pt x="833" y="196"/>
                  </a:cubicBezTo>
                  <a:cubicBezTo>
                    <a:pt x="729" y="157"/>
                    <a:pt x="638" y="131"/>
                    <a:pt x="534" y="131"/>
                  </a:cubicBezTo>
                  <a:cubicBezTo>
                    <a:pt x="531" y="130"/>
                    <a:pt x="528" y="130"/>
                    <a:pt x="525" y="13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2282;p60"/>
            <p:cNvSpPr/>
            <p:nvPr/>
          </p:nvSpPr>
          <p:spPr>
            <a:xfrm>
              <a:off x="4453730" y="3988807"/>
              <a:ext cx="5557" cy="1273"/>
            </a:xfrm>
            <a:custGeom>
              <a:avLst/>
              <a:gdLst/>
              <a:ahLst/>
              <a:cxnLst/>
              <a:rect l="l" t="t" r="r" b="b"/>
              <a:pathLst>
                <a:path w="144" h="33" extrusionOk="0">
                  <a:moveTo>
                    <a:pt x="88" y="1"/>
                  </a:moveTo>
                  <a:cubicBezTo>
                    <a:pt x="80" y="1"/>
                    <a:pt x="73" y="2"/>
                    <a:pt x="65" y="6"/>
                  </a:cubicBezTo>
                  <a:cubicBezTo>
                    <a:pt x="39" y="6"/>
                    <a:pt x="26" y="6"/>
                    <a:pt x="0" y="19"/>
                  </a:cubicBezTo>
                  <a:lnTo>
                    <a:pt x="143" y="32"/>
                  </a:lnTo>
                  <a:lnTo>
                    <a:pt x="143" y="19"/>
                  </a:lnTo>
                  <a:cubicBezTo>
                    <a:pt x="125" y="10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2283;p60"/>
            <p:cNvSpPr/>
            <p:nvPr/>
          </p:nvSpPr>
          <p:spPr>
            <a:xfrm>
              <a:off x="4423090" y="3985527"/>
              <a:ext cx="22612" cy="3048"/>
            </a:xfrm>
            <a:custGeom>
              <a:avLst/>
              <a:gdLst/>
              <a:ahLst/>
              <a:cxnLst/>
              <a:rect l="l" t="t" r="r" b="b"/>
              <a:pathLst>
                <a:path w="586" h="79" extrusionOk="0">
                  <a:moveTo>
                    <a:pt x="378" y="0"/>
                  </a:moveTo>
                  <a:cubicBezTo>
                    <a:pt x="248" y="26"/>
                    <a:pt x="131" y="26"/>
                    <a:pt x="1" y="26"/>
                  </a:cubicBezTo>
                  <a:cubicBezTo>
                    <a:pt x="196" y="39"/>
                    <a:pt x="391" y="52"/>
                    <a:pt x="586" y="78"/>
                  </a:cubicBezTo>
                  <a:cubicBezTo>
                    <a:pt x="547" y="65"/>
                    <a:pt x="508" y="39"/>
                    <a:pt x="482" y="26"/>
                  </a:cubicBezTo>
                  <a:cubicBezTo>
                    <a:pt x="443" y="0"/>
                    <a:pt x="417" y="0"/>
                    <a:pt x="37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2284;p60"/>
            <p:cNvSpPr/>
            <p:nvPr/>
          </p:nvSpPr>
          <p:spPr>
            <a:xfrm>
              <a:off x="4489849" y="3994055"/>
              <a:ext cx="540" cy="39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2285;p60"/>
            <p:cNvSpPr/>
            <p:nvPr/>
          </p:nvSpPr>
          <p:spPr>
            <a:xfrm>
              <a:off x="4502390" y="3995676"/>
              <a:ext cx="23153" cy="4939"/>
            </a:xfrm>
            <a:custGeom>
              <a:avLst/>
              <a:gdLst/>
              <a:ahLst/>
              <a:cxnLst/>
              <a:rect l="l" t="t" r="r" b="b"/>
              <a:pathLst>
                <a:path w="600" h="128" extrusionOk="0">
                  <a:moveTo>
                    <a:pt x="164" y="1"/>
                  </a:moveTo>
                  <a:cubicBezTo>
                    <a:pt x="144" y="1"/>
                    <a:pt x="125" y="4"/>
                    <a:pt x="105" y="10"/>
                  </a:cubicBezTo>
                  <a:lnTo>
                    <a:pt x="1" y="10"/>
                  </a:lnTo>
                  <a:cubicBezTo>
                    <a:pt x="170" y="36"/>
                    <a:pt x="326" y="62"/>
                    <a:pt x="482" y="101"/>
                  </a:cubicBezTo>
                  <a:lnTo>
                    <a:pt x="599" y="127"/>
                  </a:lnTo>
                  <a:cubicBezTo>
                    <a:pt x="482" y="75"/>
                    <a:pt x="352" y="36"/>
                    <a:pt x="222" y="10"/>
                  </a:cubicBezTo>
                  <a:cubicBezTo>
                    <a:pt x="203" y="4"/>
                    <a:pt x="183" y="1"/>
                    <a:pt x="164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2286;p60"/>
            <p:cNvSpPr/>
            <p:nvPr/>
          </p:nvSpPr>
          <p:spPr>
            <a:xfrm>
              <a:off x="4411552" y="3986144"/>
              <a:ext cx="154118" cy="27011"/>
            </a:xfrm>
            <a:custGeom>
              <a:avLst/>
              <a:gdLst/>
              <a:ahLst/>
              <a:cxnLst/>
              <a:rect l="l" t="t" r="r" b="b"/>
              <a:pathLst>
                <a:path w="3994" h="700" extrusionOk="0">
                  <a:moveTo>
                    <a:pt x="157" y="0"/>
                  </a:moveTo>
                  <a:cubicBezTo>
                    <a:pt x="108" y="0"/>
                    <a:pt x="59" y="4"/>
                    <a:pt x="13" y="10"/>
                  </a:cubicBezTo>
                  <a:lnTo>
                    <a:pt x="0" y="10"/>
                  </a:lnTo>
                  <a:lnTo>
                    <a:pt x="1340" y="153"/>
                  </a:lnTo>
                  <a:cubicBezTo>
                    <a:pt x="1705" y="192"/>
                    <a:pt x="2056" y="244"/>
                    <a:pt x="2407" y="309"/>
                  </a:cubicBezTo>
                  <a:cubicBezTo>
                    <a:pt x="2732" y="374"/>
                    <a:pt x="3057" y="440"/>
                    <a:pt x="3370" y="518"/>
                  </a:cubicBezTo>
                  <a:cubicBezTo>
                    <a:pt x="3591" y="557"/>
                    <a:pt x="3799" y="622"/>
                    <a:pt x="3994" y="700"/>
                  </a:cubicBezTo>
                  <a:cubicBezTo>
                    <a:pt x="3955" y="622"/>
                    <a:pt x="3877" y="609"/>
                    <a:pt x="3812" y="596"/>
                  </a:cubicBezTo>
                  <a:cubicBezTo>
                    <a:pt x="3565" y="518"/>
                    <a:pt x="3318" y="466"/>
                    <a:pt x="3057" y="400"/>
                  </a:cubicBezTo>
                  <a:lnTo>
                    <a:pt x="2992" y="400"/>
                  </a:lnTo>
                  <a:lnTo>
                    <a:pt x="2953" y="387"/>
                  </a:lnTo>
                  <a:lnTo>
                    <a:pt x="2836" y="361"/>
                  </a:lnTo>
                  <a:cubicBezTo>
                    <a:pt x="2667" y="322"/>
                    <a:pt x="2511" y="296"/>
                    <a:pt x="2355" y="270"/>
                  </a:cubicBezTo>
                  <a:cubicBezTo>
                    <a:pt x="2303" y="270"/>
                    <a:pt x="2238" y="244"/>
                    <a:pt x="2173" y="231"/>
                  </a:cubicBezTo>
                  <a:cubicBezTo>
                    <a:pt x="2134" y="231"/>
                    <a:pt x="2082" y="218"/>
                    <a:pt x="2043" y="218"/>
                  </a:cubicBezTo>
                  <a:lnTo>
                    <a:pt x="2030" y="218"/>
                  </a:lnTo>
                  <a:cubicBezTo>
                    <a:pt x="2018" y="222"/>
                    <a:pt x="2008" y="224"/>
                    <a:pt x="1998" y="224"/>
                  </a:cubicBezTo>
                  <a:cubicBezTo>
                    <a:pt x="1975" y="224"/>
                    <a:pt x="1957" y="215"/>
                    <a:pt x="1939" y="205"/>
                  </a:cubicBezTo>
                  <a:cubicBezTo>
                    <a:pt x="1809" y="179"/>
                    <a:pt x="1665" y="166"/>
                    <a:pt x="1535" y="153"/>
                  </a:cubicBezTo>
                  <a:lnTo>
                    <a:pt x="1483" y="153"/>
                  </a:lnTo>
                  <a:cubicBezTo>
                    <a:pt x="1461" y="153"/>
                    <a:pt x="1439" y="154"/>
                    <a:pt x="1416" y="154"/>
                  </a:cubicBezTo>
                  <a:cubicBezTo>
                    <a:pt x="1361" y="154"/>
                    <a:pt x="1305" y="148"/>
                    <a:pt x="1249" y="101"/>
                  </a:cubicBezTo>
                  <a:lnTo>
                    <a:pt x="1093" y="88"/>
                  </a:lnTo>
                  <a:cubicBezTo>
                    <a:pt x="1076" y="92"/>
                    <a:pt x="1057" y="93"/>
                    <a:pt x="1039" y="93"/>
                  </a:cubicBezTo>
                  <a:cubicBezTo>
                    <a:pt x="987" y="93"/>
                    <a:pt x="933" y="81"/>
                    <a:pt x="885" y="62"/>
                  </a:cubicBezTo>
                  <a:cubicBezTo>
                    <a:pt x="690" y="49"/>
                    <a:pt x="495" y="23"/>
                    <a:pt x="300" y="10"/>
                  </a:cubicBezTo>
                  <a:cubicBezTo>
                    <a:pt x="254" y="4"/>
                    <a:pt x="205" y="0"/>
                    <a:pt x="15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2287;p60"/>
            <p:cNvSpPr/>
            <p:nvPr/>
          </p:nvSpPr>
          <p:spPr>
            <a:xfrm>
              <a:off x="4417070" y="3984061"/>
              <a:ext cx="32182" cy="5016"/>
            </a:xfrm>
            <a:custGeom>
              <a:avLst/>
              <a:gdLst/>
              <a:ahLst/>
              <a:cxnLst/>
              <a:rect l="l" t="t" r="r" b="b"/>
              <a:pathLst>
                <a:path w="834" h="130" extrusionOk="0">
                  <a:moveTo>
                    <a:pt x="137" y="1"/>
                  </a:moveTo>
                  <a:cubicBezTo>
                    <a:pt x="129" y="1"/>
                    <a:pt x="122" y="4"/>
                    <a:pt x="118" y="12"/>
                  </a:cubicBezTo>
                  <a:cubicBezTo>
                    <a:pt x="79" y="25"/>
                    <a:pt x="40" y="51"/>
                    <a:pt x="1" y="51"/>
                  </a:cubicBezTo>
                  <a:lnTo>
                    <a:pt x="157" y="64"/>
                  </a:lnTo>
                  <a:cubicBezTo>
                    <a:pt x="287" y="64"/>
                    <a:pt x="404" y="64"/>
                    <a:pt x="534" y="38"/>
                  </a:cubicBezTo>
                  <a:cubicBezTo>
                    <a:pt x="573" y="38"/>
                    <a:pt x="599" y="38"/>
                    <a:pt x="638" y="64"/>
                  </a:cubicBezTo>
                  <a:cubicBezTo>
                    <a:pt x="664" y="77"/>
                    <a:pt x="703" y="103"/>
                    <a:pt x="742" y="116"/>
                  </a:cubicBezTo>
                  <a:lnTo>
                    <a:pt x="833" y="129"/>
                  </a:lnTo>
                  <a:cubicBezTo>
                    <a:pt x="732" y="46"/>
                    <a:pt x="604" y="3"/>
                    <a:pt x="474" y="3"/>
                  </a:cubicBezTo>
                  <a:cubicBezTo>
                    <a:pt x="420" y="3"/>
                    <a:pt x="366" y="10"/>
                    <a:pt x="313" y="25"/>
                  </a:cubicBezTo>
                  <a:cubicBezTo>
                    <a:pt x="274" y="25"/>
                    <a:pt x="235" y="25"/>
                    <a:pt x="183" y="12"/>
                  </a:cubicBezTo>
                  <a:cubicBezTo>
                    <a:pt x="174" y="12"/>
                    <a:pt x="154" y="1"/>
                    <a:pt x="137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2288;p60"/>
            <p:cNvSpPr/>
            <p:nvPr/>
          </p:nvSpPr>
          <p:spPr>
            <a:xfrm>
              <a:off x="4468278" y="3988807"/>
              <a:ext cx="17596" cy="4283"/>
            </a:xfrm>
            <a:custGeom>
              <a:avLst/>
              <a:gdLst/>
              <a:ahLst/>
              <a:cxnLst/>
              <a:rect l="l" t="t" r="r" b="b"/>
              <a:pathLst>
                <a:path w="456" h="111" extrusionOk="0">
                  <a:moveTo>
                    <a:pt x="293" y="1"/>
                  </a:moveTo>
                  <a:cubicBezTo>
                    <a:pt x="246" y="1"/>
                    <a:pt x="195" y="14"/>
                    <a:pt x="143" y="19"/>
                  </a:cubicBezTo>
                  <a:cubicBezTo>
                    <a:pt x="91" y="32"/>
                    <a:pt x="52" y="45"/>
                    <a:pt x="0" y="58"/>
                  </a:cubicBezTo>
                  <a:lnTo>
                    <a:pt x="65" y="71"/>
                  </a:lnTo>
                  <a:cubicBezTo>
                    <a:pt x="104" y="56"/>
                    <a:pt x="146" y="50"/>
                    <a:pt x="190" y="50"/>
                  </a:cubicBezTo>
                  <a:cubicBezTo>
                    <a:pt x="222" y="50"/>
                    <a:pt x="254" y="53"/>
                    <a:pt x="287" y="58"/>
                  </a:cubicBezTo>
                  <a:cubicBezTo>
                    <a:pt x="339" y="71"/>
                    <a:pt x="404" y="97"/>
                    <a:pt x="456" y="110"/>
                  </a:cubicBezTo>
                  <a:cubicBezTo>
                    <a:pt x="412" y="22"/>
                    <a:pt x="355" y="1"/>
                    <a:pt x="293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2289;p60"/>
            <p:cNvSpPr/>
            <p:nvPr/>
          </p:nvSpPr>
          <p:spPr>
            <a:xfrm>
              <a:off x="4450218" y="3987495"/>
              <a:ext cx="13583" cy="3087"/>
            </a:xfrm>
            <a:custGeom>
              <a:avLst/>
              <a:gdLst/>
              <a:ahLst/>
              <a:cxnLst/>
              <a:rect l="l" t="t" r="r" b="b"/>
              <a:pathLst>
                <a:path w="352" h="80" extrusionOk="0">
                  <a:moveTo>
                    <a:pt x="128" y="0"/>
                  </a:moveTo>
                  <a:cubicBezTo>
                    <a:pt x="85" y="0"/>
                    <a:pt x="42" y="9"/>
                    <a:pt x="0" y="27"/>
                  </a:cubicBezTo>
                  <a:lnTo>
                    <a:pt x="91" y="40"/>
                  </a:lnTo>
                  <a:lnTo>
                    <a:pt x="156" y="40"/>
                  </a:lnTo>
                  <a:cubicBezTo>
                    <a:pt x="164" y="36"/>
                    <a:pt x="171" y="35"/>
                    <a:pt x="179" y="35"/>
                  </a:cubicBezTo>
                  <a:cubicBezTo>
                    <a:pt x="197" y="35"/>
                    <a:pt x="216" y="44"/>
                    <a:pt x="234" y="53"/>
                  </a:cubicBezTo>
                  <a:lnTo>
                    <a:pt x="234" y="66"/>
                  </a:lnTo>
                  <a:lnTo>
                    <a:pt x="286" y="66"/>
                  </a:lnTo>
                  <a:lnTo>
                    <a:pt x="351" y="79"/>
                  </a:lnTo>
                  <a:cubicBezTo>
                    <a:pt x="284" y="29"/>
                    <a:pt x="206" y="0"/>
                    <a:pt x="12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2290;p60"/>
            <p:cNvSpPr/>
            <p:nvPr/>
          </p:nvSpPr>
          <p:spPr>
            <a:xfrm>
              <a:off x="4489849" y="3991624"/>
              <a:ext cx="37198" cy="9493"/>
            </a:xfrm>
            <a:custGeom>
              <a:avLst/>
              <a:gdLst/>
              <a:ahLst/>
              <a:cxnLst/>
              <a:rect l="l" t="t" r="r" b="b"/>
              <a:pathLst>
                <a:path w="964" h="246" extrusionOk="0">
                  <a:moveTo>
                    <a:pt x="120" y="1"/>
                  </a:moveTo>
                  <a:cubicBezTo>
                    <a:pt x="92" y="1"/>
                    <a:pt x="57" y="15"/>
                    <a:pt x="27" y="37"/>
                  </a:cubicBezTo>
                  <a:cubicBezTo>
                    <a:pt x="27" y="37"/>
                    <a:pt x="14" y="50"/>
                    <a:pt x="1" y="50"/>
                  </a:cubicBezTo>
                  <a:lnTo>
                    <a:pt x="14" y="50"/>
                  </a:lnTo>
                  <a:lnTo>
                    <a:pt x="326" y="115"/>
                  </a:lnTo>
                  <a:lnTo>
                    <a:pt x="547" y="115"/>
                  </a:lnTo>
                  <a:cubicBezTo>
                    <a:pt x="677" y="141"/>
                    <a:pt x="807" y="180"/>
                    <a:pt x="924" y="245"/>
                  </a:cubicBezTo>
                  <a:lnTo>
                    <a:pt x="963" y="245"/>
                  </a:lnTo>
                  <a:cubicBezTo>
                    <a:pt x="950" y="232"/>
                    <a:pt x="937" y="232"/>
                    <a:pt x="937" y="219"/>
                  </a:cubicBezTo>
                  <a:cubicBezTo>
                    <a:pt x="825" y="118"/>
                    <a:pt x="682" y="64"/>
                    <a:pt x="531" y="64"/>
                  </a:cubicBezTo>
                  <a:cubicBezTo>
                    <a:pt x="489" y="64"/>
                    <a:pt x="446" y="68"/>
                    <a:pt x="404" y="76"/>
                  </a:cubicBezTo>
                  <a:cubicBezTo>
                    <a:pt x="352" y="76"/>
                    <a:pt x="310" y="89"/>
                    <a:pt x="272" y="89"/>
                  </a:cubicBezTo>
                  <a:cubicBezTo>
                    <a:pt x="235" y="89"/>
                    <a:pt x="202" y="76"/>
                    <a:pt x="170" y="24"/>
                  </a:cubicBezTo>
                  <a:cubicBezTo>
                    <a:pt x="159" y="8"/>
                    <a:pt x="141" y="1"/>
                    <a:pt x="120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2291;p60"/>
            <p:cNvSpPr/>
            <p:nvPr/>
          </p:nvSpPr>
          <p:spPr>
            <a:xfrm>
              <a:off x="4528013" y="3999380"/>
              <a:ext cx="37661" cy="10534"/>
            </a:xfrm>
            <a:custGeom>
              <a:avLst/>
              <a:gdLst/>
              <a:ahLst/>
              <a:cxnLst/>
              <a:rect l="l" t="t" r="r" b="b"/>
              <a:pathLst>
                <a:path w="976" h="273" extrusionOk="0">
                  <a:moveTo>
                    <a:pt x="94" y="0"/>
                  </a:moveTo>
                  <a:cubicBezTo>
                    <a:pt x="71" y="0"/>
                    <a:pt x="45" y="12"/>
                    <a:pt x="26" y="31"/>
                  </a:cubicBezTo>
                  <a:cubicBezTo>
                    <a:pt x="13" y="44"/>
                    <a:pt x="13" y="44"/>
                    <a:pt x="0" y="57"/>
                  </a:cubicBezTo>
                  <a:lnTo>
                    <a:pt x="39" y="57"/>
                  </a:lnTo>
                  <a:cubicBezTo>
                    <a:pt x="65" y="64"/>
                    <a:pt x="91" y="67"/>
                    <a:pt x="116" y="67"/>
                  </a:cubicBezTo>
                  <a:cubicBezTo>
                    <a:pt x="140" y="67"/>
                    <a:pt x="163" y="64"/>
                    <a:pt x="182" y="57"/>
                  </a:cubicBezTo>
                  <a:cubicBezTo>
                    <a:pt x="208" y="57"/>
                    <a:pt x="235" y="84"/>
                    <a:pt x="261" y="97"/>
                  </a:cubicBezTo>
                  <a:cubicBezTo>
                    <a:pt x="365" y="149"/>
                    <a:pt x="469" y="175"/>
                    <a:pt x="586" y="188"/>
                  </a:cubicBezTo>
                  <a:cubicBezTo>
                    <a:pt x="677" y="201"/>
                    <a:pt x="781" y="214"/>
                    <a:pt x="872" y="253"/>
                  </a:cubicBezTo>
                  <a:cubicBezTo>
                    <a:pt x="891" y="266"/>
                    <a:pt x="911" y="272"/>
                    <a:pt x="929" y="272"/>
                  </a:cubicBezTo>
                  <a:cubicBezTo>
                    <a:pt x="947" y="272"/>
                    <a:pt x="963" y="266"/>
                    <a:pt x="976" y="253"/>
                  </a:cubicBezTo>
                  <a:cubicBezTo>
                    <a:pt x="877" y="233"/>
                    <a:pt x="785" y="145"/>
                    <a:pt x="672" y="145"/>
                  </a:cubicBezTo>
                  <a:cubicBezTo>
                    <a:pt x="637" y="145"/>
                    <a:pt x="600" y="153"/>
                    <a:pt x="560" y="175"/>
                  </a:cubicBezTo>
                  <a:cubicBezTo>
                    <a:pt x="560" y="175"/>
                    <a:pt x="547" y="162"/>
                    <a:pt x="547" y="162"/>
                  </a:cubicBezTo>
                  <a:cubicBezTo>
                    <a:pt x="430" y="44"/>
                    <a:pt x="261" y="84"/>
                    <a:pt x="117" y="5"/>
                  </a:cubicBezTo>
                  <a:cubicBezTo>
                    <a:pt x="110" y="2"/>
                    <a:pt x="103" y="0"/>
                    <a:pt x="94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2292;p60"/>
            <p:cNvSpPr/>
            <p:nvPr/>
          </p:nvSpPr>
          <p:spPr>
            <a:xfrm>
              <a:off x="4446205" y="3988537"/>
              <a:ext cx="7563" cy="1042"/>
            </a:xfrm>
            <a:custGeom>
              <a:avLst/>
              <a:gdLst/>
              <a:ahLst/>
              <a:cxnLst/>
              <a:rect l="l" t="t" r="r" b="b"/>
              <a:pathLst>
                <a:path w="196" h="27" extrusionOk="0">
                  <a:moveTo>
                    <a:pt x="0" y="0"/>
                  </a:moveTo>
                  <a:cubicBezTo>
                    <a:pt x="52" y="26"/>
                    <a:pt x="130" y="26"/>
                    <a:pt x="195" y="26"/>
                  </a:cubicBezTo>
                  <a:lnTo>
                    <a:pt x="104" y="13"/>
                  </a:lnTo>
                  <a:lnTo>
                    <a:pt x="9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2293;p60"/>
            <p:cNvSpPr/>
            <p:nvPr/>
          </p:nvSpPr>
          <p:spPr>
            <a:xfrm>
              <a:off x="4528013" y="4001580"/>
              <a:ext cx="1543" cy="39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3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2294;p60"/>
            <p:cNvSpPr/>
            <p:nvPr/>
          </p:nvSpPr>
          <p:spPr>
            <a:xfrm>
              <a:off x="4490350" y="3994055"/>
              <a:ext cx="12078" cy="2045"/>
            </a:xfrm>
            <a:custGeom>
              <a:avLst/>
              <a:gdLst/>
              <a:ahLst/>
              <a:cxnLst/>
              <a:rect l="l" t="t" r="r" b="b"/>
              <a:pathLst>
                <a:path w="313" h="53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3"/>
                    <a:pt x="92" y="26"/>
                    <a:pt x="131" y="26"/>
                  </a:cubicBezTo>
                  <a:cubicBezTo>
                    <a:pt x="196" y="26"/>
                    <a:pt x="261" y="52"/>
                    <a:pt x="313" y="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2295;p60"/>
            <p:cNvSpPr/>
            <p:nvPr/>
          </p:nvSpPr>
          <p:spPr>
            <a:xfrm>
              <a:off x="4407539" y="3985797"/>
              <a:ext cx="15589" cy="772"/>
            </a:xfrm>
            <a:custGeom>
              <a:avLst/>
              <a:gdLst/>
              <a:ahLst/>
              <a:cxnLst/>
              <a:rect l="l" t="t" r="r" b="b"/>
              <a:pathLst>
                <a:path w="404" h="20" extrusionOk="0">
                  <a:moveTo>
                    <a:pt x="81" y="0"/>
                  </a:moveTo>
                  <a:cubicBezTo>
                    <a:pt x="54" y="0"/>
                    <a:pt x="26" y="2"/>
                    <a:pt x="0" y="6"/>
                  </a:cubicBezTo>
                  <a:lnTo>
                    <a:pt x="104" y="19"/>
                  </a:lnTo>
                  <a:lnTo>
                    <a:pt x="117" y="19"/>
                  </a:lnTo>
                  <a:cubicBezTo>
                    <a:pt x="163" y="13"/>
                    <a:pt x="212" y="9"/>
                    <a:pt x="261" y="9"/>
                  </a:cubicBezTo>
                  <a:cubicBezTo>
                    <a:pt x="267" y="9"/>
                    <a:pt x="273" y="10"/>
                    <a:pt x="279" y="10"/>
                  </a:cubicBezTo>
                  <a:lnTo>
                    <a:pt x="279" y="10"/>
                  </a:lnTo>
                  <a:lnTo>
                    <a:pt x="235" y="6"/>
                  </a:lnTo>
                  <a:cubicBezTo>
                    <a:pt x="191" y="6"/>
                    <a:pt x="136" y="0"/>
                    <a:pt x="81" y="0"/>
                  </a:cubicBezTo>
                  <a:close/>
                  <a:moveTo>
                    <a:pt x="279" y="10"/>
                  </a:moveTo>
                  <a:lnTo>
                    <a:pt x="404" y="19"/>
                  </a:lnTo>
                  <a:cubicBezTo>
                    <a:pt x="364" y="14"/>
                    <a:pt x="321" y="10"/>
                    <a:pt x="279" y="1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2296;p60"/>
            <p:cNvSpPr/>
            <p:nvPr/>
          </p:nvSpPr>
          <p:spPr>
            <a:xfrm>
              <a:off x="4526006" y="4001078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2297;p60"/>
            <p:cNvSpPr/>
            <p:nvPr/>
          </p:nvSpPr>
          <p:spPr>
            <a:xfrm>
              <a:off x="4459749" y="3990042"/>
              <a:ext cx="11075" cy="1582"/>
            </a:xfrm>
            <a:custGeom>
              <a:avLst/>
              <a:gdLst/>
              <a:ahLst/>
              <a:cxnLst/>
              <a:rect l="l" t="t" r="r" b="b"/>
              <a:pathLst>
                <a:path w="287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35"/>
                    <a:pt x="110" y="41"/>
                    <a:pt x="166" y="41"/>
                  </a:cubicBezTo>
                  <a:cubicBezTo>
                    <a:pt x="194" y="41"/>
                    <a:pt x="221" y="39"/>
                    <a:pt x="247" y="39"/>
                  </a:cubicBezTo>
                  <a:lnTo>
                    <a:pt x="286" y="39"/>
                  </a:lnTo>
                  <a:lnTo>
                    <a:pt x="234" y="26"/>
                  </a:lnTo>
                  <a:cubicBezTo>
                    <a:pt x="215" y="33"/>
                    <a:pt x="195" y="36"/>
                    <a:pt x="177" y="36"/>
                  </a:cubicBezTo>
                  <a:cubicBezTo>
                    <a:pt x="160" y="36"/>
                    <a:pt x="143" y="33"/>
                    <a:pt x="130" y="26"/>
                  </a:cubicBezTo>
                  <a:lnTo>
                    <a:pt x="104" y="26"/>
                  </a:lnTo>
                  <a:lnTo>
                    <a:pt x="5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2298;p60"/>
            <p:cNvSpPr/>
            <p:nvPr/>
          </p:nvSpPr>
          <p:spPr>
            <a:xfrm>
              <a:off x="4335764" y="4142621"/>
              <a:ext cx="95890" cy="64055"/>
            </a:xfrm>
            <a:custGeom>
              <a:avLst/>
              <a:gdLst/>
              <a:ahLst/>
              <a:cxnLst/>
              <a:rect l="l" t="t" r="r" b="b"/>
              <a:pathLst>
                <a:path w="2485" h="1660" extrusionOk="0">
                  <a:moveTo>
                    <a:pt x="2251" y="1"/>
                  </a:moveTo>
                  <a:cubicBezTo>
                    <a:pt x="2134" y="1"/>
                    <a:pt x="2108" y="92"/>
                    <a:pt x="2108" y="196"/>
                  </a:cubicBezTo>
                  <a:lnTo>
                    <a:pt x="2108" y="261"/>
                  </a:lnTo>
                  <a:cubicBezTo>
                    <a:pt x="2223" y="826"/>
                    <a:pt x="1793" y="1341"/>
                    <a:pt x="1218" y="1341"/>
                  </a:cubicBezTo>
                  <a:cubicBezTo>
                    <a:pt x="1211" y="1341"/>
                    <a:pt x="1204" y="1341"/>
                    <a:pt x="1197" y="1341"/>
                  </a:cubicBezTo>
                  <a:cubicBezTo>
                    <a:pt x="872" y="1341"/>
                    <a:pt x="586" y="1146"/>
                    <a:pt x="468" y="846"/>
                  </a:cubicBezTo>
                  <a:cubicBezTo>
                    <a:pt x="377" y="651"/>
                    <a:pt x="325" y="430"/>
                    <a:pt x="325" y="209"/>
                  </a:cubicBezTo>
                  <a:cubicBezTo>
                    <a:pt x="325" y="100"/>
                    <a:pt x="281" y="25"/>
                    <a:pt x="181" y="25"/>
                  </a:cubicBezTo>
                  <a:cubicBezTo>
                    <a:pt x="173" y="25"/>
                    <a:pt x="165" y="26"/>
                    <a:pt x="156" y="27"/>
                  </a:cubicBezTo>
                  <a:cubicBezTo>
                    <a:pt x="39" y="27"/>
                    <a:pt x="13" y="105"/>
                    <a:pt x="0" y="209"/>
                  </a:cubicBezTo>
                  <a:lnTo>
                    <a:pt x="0" y="274"/>
                  </a:lnTo>
                  <a:cubicBezTo>
                    <a:pt x="0" y="495"/>
                    <a:pt x="52" y="716"/>
                    <a:pt x="143" y="924"/>
                  </a:cubicBezTo>
                  <a:cubicBezTo>
                    <a:pt x="306" y="1361"/>
                    <a:pt x="731" y="1654"/>
                    <a:pt x="1202" y="1654"/>
                  </a:cubicBezTo>
                  <a:cubicBezTo>
                    <a:pt x="1222" y="1654"/>
                    <a:pt x="1242" y="1654"/>
                    <a:pt x="1262" y="1653"/>
                  </a:cubicBezTo>
                  <a:cubicBezTo>
                    <a:pt x="1304" y="1657"/>
                    <a:pt x="1345" y="1659"/>
                    <a:pt x="1384" y="1659"/>
                  </a:cubicBezTo>
                  <a:cubicBezTo>
                    <a:pt x="1815" y="1659"/>
                    <a:pt x="2125" y="1405"/>
                    <a:pt x="2316" y="976"/>
                  </a:cubicBezTo>
                  <a:cubicBezTo>
                    <a:pt x="2446" y="729"/>
                    <a:pt x="2485" y="443"/>
                    <a:pt x="2433" y="170"/>
                  </a:cubicBezTo>
                  <a:cubicBezTo>
                    <a:pt x="2407" y="66"/>
                    <a:pt x="2355" y="1"/>
                    <a:pt x="2251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2299;p60"/>
            <p:cNvSpPr/>
            <p:nvPr/>
          </p:nvSpPr>
          <p:spPr>
            <a:xfrm>
              <a:off x="4186851" y="4142583"/>
              <a:ext cx="98244" cy="64017"/>
            </a:xfrm>
            <a:custGeom>
              <a:avLst/>
              <a:gdLst/>
              <a:ahLst/>
              <a:cxnLst/>
              <a:rect l="l" t="t" r="r" b="b"/>
              <a:pathLst>
                <a:path w="2546" h="1659" extrusionOk="0">
                  <a:moveTo>
                    <a:pt x="282" y="0"/>
                  </a:moveTo>
                  <a:cubicBezTo>
                    <a:pt x="195" y="0"/>
                    <a:pt x="150" y="63"/>
                    <a:pt x="126" y="158"/>
                  </a:cubicBezTo>
                  <a:cubicBezTo>
                    <a:pt x="1" y="721"/>
                    <a:pt x="369" y="1658"/>
                    <a:pt x="1198" y="1658"/>
                  </a:cubicBezTo>
                  <a:cubicBezTo>
                    <a:pt x="1230" y="1658"/>
                    <a:pt x="1263" y="1657"/>
                    <a:pt x="1297" y="1654"/>
                  </a:cubicBezTo>
                  <a:lnTo>
                    <a:pt x="1557" y="1654"/>
                  </a:lnTo>
                  <a:cubicBezTo>
                    <a:pt x="1596" y="1654"/>
                    <a:pt x="1635" y="1641"/>
                    <a:pt x="1674" y="1628"/>
                  </a:cubicBezTo>
                  <a:cubicBezTo>
                    <a:pt x="2194" y="1446"/>
                    <a:pt x="2441" y="1029"/>
                    <a:pt x="2532" y="444"/>
                  </a:cubicBezTo>
                  <a:cubicBezTo>
                    <a:pt x="2545" y="353"/>
                    <a:pt x="2545" y="249"/>
                    <a:pt x="2532" y="145"/>
                  </a:cubicBezTo>
                  <a:cubicBezTo>
                    <a:pt x="2521" y="75"/>
                    <a:pt x="2467" y="26"/>
                    <a:pt x="2400" y="26"/>
                  </a:cubicBezTo>
                  <a:cubicBezTo>
                    <a:pt x="2392" y="26"/>
                    <a:pt x="2384" y="26"/>
                    <a:pt x="2376" y="28"/>
                  </a:cubicBezTo>
                  <a:cubicBezTo>
                    <a:pt x="2298" y="28"/>
                    <a:pt x="2233" y="80"/>
                    <a:pt x="2220" y="158"/>
                  </a:cubicBezTo>
                  <a:cubicBezTo>
                    <a:pt x="2220" y="184"/>
                    <a:pt x="2220" y="223"/>
                    <a:pt x="2220" y="249"/>
                  </a:cubicBezTo>
                  <a:cubicBezTo>
                    <a:pt x="2220" y="496"/>
                    <a:pt x="2155" y="743"/>
                    <a:pt x="2025" y="951"/>
                  </a:cubicBezTo>
                  <a:cubicBezTo>
                    <a:pt x="1857" y="1217"/>
                    <a:pt x="1582" y="1344"/>
                    <a:pt x="1307" y="1344"/>
                  </a:cubicBezTo>
                  <a:cubicBezTo>
                    <a:pt x="963" y="1344"/>
                    <a:pt x="620" y="1145"/>
                    <a:pt x="490" y="769"/>
                  </a:cubicBezTo>
                  <a:cubicBezTo>
                    <a:pt x="425" y="587"/>
                    <a:pt x="412" y="392"/>
                    <a:pt x="438" y="210"/>
                  </a:cubicBezTo>
                  <a:cubicBezTo>
                    <a:pt x="477" y="106"/>
                    <a:pt x="412" y="15"/>
                    <a:pt x="308" y="2"/>
                  </a:cubicBezTo>
                  <a:cubicBezTo>
                    <a:pt x="299" y="1"/>
                    <a:pt x="291" y="0"/>
                    <a:pt x="282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2300;p60"/>
            <p:cNvSpPr/>
            <p:nvPr/>
          </p:nvSpPr>
          <p:spPr>
            <a:xfrm>
              <a:off x="4270010" y="4214203"/>
              <a:ext cx="82847" cy="58576"/>
            </a:xfrm>
            <a:custGeom>
              <a:avLst/>
              <a:gdLst/>
              <a:ahLst/>
              <a:cxnLst/>
              <a:rect l="l" t="t" r="r" b="b"/>
              <a:pathLst>
                <a:path w="2147" h="1518" extrusionOk="0">
                  <a:moveTo>
                    <a:pt x="1968" y="0"/>
                  </a:moveTo>
                  <a:cubicBezTo>
                    <a:pt x="1955" y="0"/>
                    <a:pt x="1940" y="2"/>
                    <a:pt x="1925" y="6"/>
                  </a:cubicBezTo>
                  <a:cubicBezTo>
                    <a:pt x="1821" y="19"/>
                    <a:pt x="1782" y="97"/>
                    <a:pt x="1795" y="240"/>
                  </a:cubicBezTo>
                  <a:cubicBezTo>
                    <a:pt x="1834" y="448"/>
                    <a:pt x="1795" y="669"/>
                    <a:pt x="1678" y="852"/>
                  </a:cubicBezTo>
                  <a:cubicBezTo>
                    <a:pt x="1544" y="1066"/>
                    <a:pt x="1287" y="1201"/>
                    <a:pt x="1055" y="1201"/>
                  </a:cubicBezTo>
                  <a:cubicBezTo>
                    <a:pt x="950" y="1201"/>
                    <a:pt x="849" y="1173"/>
                    <a:pt x="768" y="1112"/>
                  </a:cubicBezTo>
                  <a:cubicBezTo>
                    <a:pt x="546" y="982"/>
                    <a:pt x="403" y="773"/>
                    <a:pt x="364" y="526"/>
                  </a:cubicBezTo>
                  <a:cubicBezTo>
                    <a:pt x="351" y="422"/>
                    <a:pt x="338" y="318"/>
                    <a:pt x="325" y="214"/>
                  </a:cubicBezTo>
                  <a:cubicBezTo>
                    <a:pt x="299" y="136"/>
                    <a:pt x="228" y="97"/>
                    <a:pt x="158" y="97"/>
                  </a:cubicBezTo>
                  <a:cubicBezTo>
                    <a:pt x="88" y="97"/>
                    <a:pt x="20" y="136"/>
                    <a:pt x="0" y="214"/>
                  </a:cubicBezTo>
                  <a:cubicBezTo>
                    <a:pt x="0" y="279"/>
                    <a:pt x="0" y="344"/>
                    <a:pt x="13" y="409"/>
                  </a:cubicBezTo>
                  <a:cubicBezTo>
                    <a:pt x="39" y="760"/>
                    <a:pt x="208" y="1099"/>
                    <a:pt x="481" y="1320"/>
                  </a:cubicBezTo>
                  <a:cubicBezTo>
                    <a:pt x="625" y="1437"/>
                    <a:pt x="794" y="1502"/>
                    <a:pt x="976" y="1515"/>
                  </a:cubicBezTo>
                  <a:cubicBezTo>
                    <a:pt x="998" y="1516"/>
                    <a:pt x="1021" y="1517"/>
                    <a:pt x="1043" y="1517"/>
                  </a:cubicBezTo>
                  <a:cubicBezTo>
                    <a:pt x="1650" y="1517"/>
                    <a:pt x="2146" y="1011"/>
                    <a:pt x="2133" y="383"/>
                  </a:cubicBezTo>
                  <a:cubicBezTo>
                    <a:pt x="2120" y="318"/>
                    <a:pt x="2120" y="253"/>
                    <a:pt x="2107" y="188"/>
                  </a:cubicBezTo>
                  <a:cubicBezTo>
                    <a:pt x="2096" y="66"/>
                    <a:pt x="2047" y="0"/>
                    <a:pt x="196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2301;p60"/>
            <p:cNvSpPr/>
            <p:nvPr/>
          </p:nvSpPr>
          <p:spPr>
            <a:xfrm>
              <a:off x="4383923" y="4234616"/>
              <a:ext cx="52247" cy="26818"/>
            </a:xfrm>
            <a:custGeom>
              <a:avLst/>
              <a:gdLst/>
              <a:ahLst/>
              <a:cxnLst/>
              <a:rect l="l" t="t" r="r" b="b"/>
              <a:pathLst>
                <a:path w="1354" h="695" extrusionOk="0">
                  <a:moveTo>
                    <a:pt x="791" y="1"/>
                  </a:moveTo>
                  <a:cubicBezTo>
                    <a:pt x="749" y="1"/>
                    <a:pt x="707" y="4"/>
                    <a:pt x="664" y="10"/>
                  </a:cubicBezTo>
                  <a:cubicBezTo>
                    <a:pt x="625" y="7"/>
                    <a:pt x="587" y="5"/>
                    <a:pt x="550" y="5"/>
                  </a:cubicBezTo>
                  <a:cubicBezTo>
                    <a:pt x="437" y="5"/>
                    <a:pt x="329" y="20"/>
                    <a:pt x="222" y="49"/>
                  </a:cubicBezTo>
                  <a:cubicBezTo>
                    <a:pt x="131" y="101"/>
                    <a:pt x="40" y="153"/>
                    <a:pt x="27" y="257"/>
                  </a:cubicBezTo>
                  <a:cubicBezTo>
                    <a:pt x="1" y="375"/>
                    <a:pt x="53" y="505"/>
                    <a:pt x="157" y="557"/>
                  </a:cubicBezTo>
                  <a:cubicBezTo>
                    <a:pt x="326" y="648"/>
                    <a:pt x="514" y="694"/>
                    <a:pt x="705" y="694"/>
                  </a:cubicBezTo>
                  <a:cubicBezTo>
                    <a:pt x="867" y="694"/>
                    <a:pt x="1030" y="661"/>
                    <a:pt x="1185" y="596"/>
                  </a:cubicBezTo>
                  <a:cubicBezTo>
                    <a:pt x="1289" y="557"/>
                    <a:pt x="1354" y="440"/>
                    <a:pt x="1328" y="323"/>
                  </a:cubicBezTo>
                  <a:cubicBezTo>
                    <a:pt x="1328" y="218"/>
                    <a:pt x="1263" y="127"/>
                    <a:pt x="1159" y="88"/>
                  </a:cubicBezTo>
                  <a:cubicBezTo>
                    <a:pt x="1042" y="30"/>
                    <a:pt x="917" y="1"/>
                    <a:pt x="791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2302;p60"/>
            <p:cNvSpPr/>
            <p:nvPr/>
          </p:nvSpPr>
          <p:spPr>
            <a:xfrm>
              <a:off x="4195186" y="4233729"/>
              <a:ext cx="47733" cy="24542"/>
            </a:xfrm>
            <a:custGeom>
              <a:avLst/>
              <a:gdLst/>
              <a:ahLst/>
              <a:cxnLst/>
              <a:rect l="l" t="t" r="r" b="b"/>
              <a:pathLst>
                <a:path w="1237" h="636" extrusionOk="0">
                  <a:moveTo>
                    <a:pt x="650" y="0"/>
                  </a:moveTo>
                  <a:cubicBezTo>
                    <a:pt x="521" y="0"/>
                    <a:pt x="394" y="23"/>
                    <a:pt x="274" y="72"/>
                  </a:cubicBezTo>
                  <a:cubicBezTo>
                    <a:pt x="1" y="124"/>
                    <a:pt x="1" y="502"/>
                    <a:pt x="274" y="567"/>
                  </a:cubicBezTo>
                  <a:cubicBezTo>
                    <a:pt x="371" y="610"/>
                    <a:pt x="486" y="635"/>
                    <a:pt x="596" y="635"/>
                  </a:cubicBezTo>
                  <a:cubicBezTo>
                    <a:pt x="619" y="635"/>
                    <a:pt x="642" y="634"/>
                    <a:pt x="664" y="632"/>
                  </a:cubicBezTo>
                  <a:lnTo>
                    <a:pt x="898" y="632"/>
                  </a:lnTo>
                  <a:cubicBezTo>
                    <a:pt x="1055" y="619"/>
                    <a:pt x="1198" y="515"/>
                    <a:pt x="1237" y="346"/>
                  </a:cubicBezTo>
                  <a:cubicBezTo>
                    <a:pt x="1224" y="202"/>
                    <a:pt x="1120" y="72"/>
                    <a:pt x="977" y="46"/>
                  </a:cubicBezTo>
                  <a:cubicBezTo>
                    <a:pt x="869" y="17"/>
                    <a:pt x="759" y="0"/>
                    <a:pt x="650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2303;p60"/>
            <p:cNvSpPr/>
            <p:nvPr/>
          </p:nvSpPr>
          <p:spPr>
            <a:xfrm>
              <a:off x="4329745" y="3983019"/>
              <a:ext cx="7563" cy="540"/>
            </a:xfrm>
            <a:custGeom>
              <a:avLst/>
              <a:gdLst/>
              <a:ahLst/>
              <a:cxnLst/>
              <a:rect l="l" t="t" r="r" b="b"/>
              <a:pathLst>
                <a:path w="196" h="14" extrusionOk="0">
                  <a:moveTo>
                    <a:pt x="39" y="0"/>
                  </a:moveTo>
                  <a:lnTo>
                    <a:pt x="0" y="13"/>
                  </a:lnTo>
                  <a:lnTo>
                    <a:pt x="195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2304;p60"/>
            <p:cNvSpPr/>
            <p:nvPr/>
          </p:nvSpPr>
          <p:spPr>
            <a:xfrm>
              <a:off x="4390483" y="3984022"/>
              <a:ext cx="1543" cy="54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0" y="0"/>
                  </a:moveTo>
                  <a:lnTo>
                    <a:pt x="39" y="13"/>
                  </a:lnTo>
                  <a:cubicBezTo>
                    <a:pt x="26" y="0"/>
                    <a:pt x="26" y="0"/>
                    <a:pt x="1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2305;p60"/>
            <p:cNvSpPr/>
            <p:nvPr/>
          </p:nvSpPr>
          <p:spPr>
            <a:xfrm>
              <a:off x="4258433" y="3983520"/>
              <a:ext cx="139108" cy="2547"/>
            </a:xfrm>
            <a:custGeom>
              <a:avLst/>
              <a:gdLst/>
              <a:ahLst/>
              <a:cxnLst/>
              <a:rect l="l" t="t" r="r" b="b"/>
              <a:pathLst>
                <a:path w="3605" h="66" extrusionOk="0">
                  <a:moveTo>
                    <a:pt x="1835" y="0"/>
                  </a:moveTo>
                  <a:cubicBezTo>
                    <a:pt x="1250" y="13"/>
                    <a:pt x="651" y="26"/>
                    <a:pt x="66" y="52"/>
                  </a:cubicBezTo>
                  <a:lnTo>
                    <a:pt x="40" y="52"/>
                  </a:lnTo>
                  <a:lnTo>
                    <a:pt x="1" y="65"/>
                  </a:lnTo>
                  <a:cubicBezTo>
                    <a:pt x="157" y="65"/>
                    <a:pt x="339" y="65"/>
                    <a:pt x="508" y="52"/>
                  </a:cubicBezTo>
                  <a:cubicBezTo>
                    <a:pt x="792" y="42"/>
                    <a:pt x="1077" y="23"/>
                    <a:pt x="1361" y="23"/>
                  </a:cubicBezTo>
                  <a:cubicBezTo>
                    <a:pt x="1428" y="23"/>
                    <a:pt x="1495" y="24"/>
                    <a:pt x="1562" y="26"/>
                  </a:cubicBezTo>
                  <a:cubicBezTo>
                    <a:pt x="2238" y="39"/>
                    <a:pt x="2928" y="13"/>
                    <a:pt x="3604" y="65"/>
                  </a:cubicBezTo>
                  <a:cubicBezTo>
                    <a:pt x="3565" y="13"/>
                    <a:pt x="3513" y="39"/>
                    <a:pt x="3461" y="26"/>
                  </a:cubicBezTo>
                  <a:lnTo>
                    <a:pt x="3422" y="13"/>
                  </a:lnTo>
                  <a:lnTo>
                    <a:pt x="3396" y="39"/>
                  </a:lnTo>
                  <a:cubicBezTo>
                    <a:pt x="3266" y="30"/>
                    <a:pt x="3137" y="27"/>
                    <a:pt x="3007" y="27"/>
                  </a:cubicBezTo>
                  <a:cubicBezTo>
                    <a:pt x="2865" y="27"/>
                    <a:pt x="2723" y="30"/>
                    <a:pt x="2581" y="30"/>
                  </a:cubicBezTo>
                  <a:cubicBezTo>
                    <a:pt x="2502" y="30"/>
                    <a:pt x="2422" y="29"/>
                    <a:pt x="2342" y="26"/>
                  </a:cubicBezTo>
                  <a:lnTo>
                    <a:pt x="2303" y="0"/>
                  </a:lnTo>
                  <a:cubicBezTo>
                    <a:pt x="2258" y="7"/>
                    <a:pt x="2216" y="10"/>
                    <a:pt x="2173" y="10"/>
                  </a:cubicBezTo>
                  <a:cubicBezTo>
                    <a:pt x="2131" y="10"/>
                    <a:pt x="2089" y="7"/>
                    <a:pt x="204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2306;p60"/>
            <p:cNvSpPr/>
            <p:nvPr/>
          </p:nvSpPr>
          <p:spPr>
            <a:xfrm>
              <a:off x="4312650" y="3983019"/>
              <a:ext cx="18638" cy="540"/>
            </a:xfrm>
            <a:custGeom>
              <a:avLst/>
              <a:gdLst/>
              <a:ahLst/>
              <a:cxnLst/>
              <a:rect l="l" t="t" r="r" b="b"/>
              <a:pathLst>
                <a:path w="483" h="14" extrusionOk="0">
                  <a:moveTo>
                    <a:pt x="456" y="0"/>
                  </a:moveTo>
                  <a:cubicBezTo>
                    <a:pt x="300" y="0"/>
                    <a:pt x="144" y="0"/>
                    <a:pt x="1" y="13"/>
                  </a:cubicBezTo>
                  <a:lnTo>
                    <a:pt x="443" y="13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2307;p60"/>
            <p:cNvSpPr/>
            <p:nvPr/>
          </p:nvSpPr>
          <p:spPr>
            <a:xfrm>
              <a:off x="4270511" y="3983636"/>
              <a:ext cx="16091" cy="926"/>
            </a:xfrm>
            <a:custGeom>
              <a:avLst/>
              <a:gdLst/>
              <a:ahLst/>
              <a:cxnLst/>
              <a:rect l="l" t="t" r="r" b="b"/>
              <a:pathLst>
                <a:path w="417" h="24" extrusionOk="0">
                  <a:moveTo>
                    <a:pt x="260" y="0"/>
                  </a:moveTo>
                  <a:cubicBezTo>
                    <a:pt x="208" y="0"/>
                    <a:pt x="156" y="4"/>
                    <a:pt x="104" y="10"/>
                  </a:cubicBezTo>
                  <a:lnTo>
                    <a:pt x="0" y="23"/>
                  </a:lnTo>
                  <a:lnTo>
                    <a:pt x="416" y="10"/>
                  </a:lnTo>
                  <a:cubicBezTo>
                    <a:pt x="364" y="4"/>
                    <a:pt x="312" y="0"/>
                    <a:pt x="260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2308;p60"/>
            <p:cNvSpPr/>
            <p:nvPr/>
          </p:nvSpPr>
          <p:spPr>
            <a:xfrm>
              <a:off x="4386470" y="3984022"/>
              <a:ext cx="4553" cy="39"/>
            </a:xfrm>
            <a:custGeom>
              <a:avLst/>
              <a:gdLst/>
              <a:ahLst/>
              <a:cxnLst/>
              <a:rect l="l" t="t" r="r" b="b"/>
              <a:pathLst>
                <a:path w="118" h="1" extrusionOk="0">
                  <a:moveTo>
                    <a:pt x="117" y="0"/>
                  </a:moveTo>
                  <a:lnTo>
                    <a:pt x="0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2309;p60"/>
            <p:cNvSpPr/>
            <p:nvPr/>
          </p:nvSpPr>
          <p:spPr>
            <a:xfrm>
              <a:off x="4259938" y="3984022"/>
              <a:ext cx="69342" cy="2045"/>
            </a:xfrm>
            <a:custGeom>
              <a:avLst/>
              <a:gdLst/>
              <a:ahLst/>
              <a:cxnLst/>
              <a:rect l="l" t="t" r="r" b="b"/>
              <a:pathLst>
                <a:path w="1797" h="53" extrusionOk="0">
                  <a:moveTo>
                    <a:pt x="1367" y="0"/>
                  </a:moveTo>
                  <a:cubicBezTo>
                    <a:pt x="1256" y="0"/>
                    <a:pt x="1146" y="4"/>
                    <a:pt x="1036" y="7"/>
                  </a:cubicBezTo>
                  <a:lnTo>
                    <a:pt x="1036" y="7"/>
                  </a:lnTo>
                  <a:cubicBezTo>
                    <a:pt x="1288" y="3"/>
                    <a:pt x="1541" y="0"/>
                    <a:pt x="1796" y="0"/>
                  </a:cubicBezTo>
                  <a:close/>
                  <a:moveTo>
                    <a:pt x="1036" y="7"/>
                  </a:moveTo>
                  <a:cubicBezTo>
                    <a:pt x="947" y="9"/>
                    <a:pt x="859" y="11"/>
                    <a:pt x="771" y="13"/>
                  </a:cubicBezTo>
                  <a:lnTo>
                    <a:pt x="771" y="13"/>
                  </a:lnTo>
                  <a:cubicBezTo>
                    <a:pt x="859" y="13"/>
                    <a:pt x="947" y="10"/>
                    <a:pt x="1036" y="7"/>
                  </a:cubicBezTo>
                  <a:close/>
                  <a:moveTo>
                    <a:pt x="771" y="13"/>
                  </a:moveTo>
                  <a:cubicBezTo>
                    <a:pt x="761" y="13"/>
                    <a:pt x="752" y="13"/>
                    <a:pt x="742" y="13"/>
                  </a:cubicBezTo>
                  <a:lnTo>
                    <a:pt x="690" y="13"/>
                  </a:lnTo>
                  <a:lnTo>
                    <a:pt x="274" y="26"/>
                  </a:lnTo>
                  <a:cubicBezTo>
                    <a:pt x="207" y="26"/>
                    <a:pt x="139" y="26"/>
                    <a:pt x="72" y="37"/>
                  </a:cubicBezTo>
                  <a:lnTo>
                    <a:pt x="72" y="37"/>
                  </a:lnTo>
                  <a:cubicBezTo>
                    <a:pt x="306" y="27"/>
                    <a:pt x="539" y="19"/>
                    <a:pt x="771" y="13"/>
                  </a:cubicBezTo>
                  <a:close/>
                  <a:moveTo>
                    <a:pt x="72" y="37"/>
                  </a:moveTo>
                  <a:cubicBezTo>
                    <a:pt x="53" y="38"/>
                    <a:pt x="33" y="38"/>
                    <a:pt x="14" y="39"/>
                  </a:cubicBezTo>
                  <a:lnTo>
                    <a:pt x="1" y="52"/>
                  </a:lnTo>
                  <a:cubicBezTo>
                    <a:pt x="25" y="45"/>
                    <a:pt x="48" y="40"/>
                    <a:pt x="72" y="37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2310;p60"/>
            <p:cNvSpPr/>
            <p:nvPr/>
          </p:nvSpPr>
          <p:spPr>
            <a:xfrm>
              <a:off x="4347302" y="3984022"/>
              <a:ext cx="43218" cy="1042"/>
            </a:xfrm>
            <a:custGeom>
              <a:avLst/>
              <a:gdLst/>
              <a:ahLst/>
              <a:cxnLst/>
              <a:rect l="l" t="t" r="r" b="b"/>
              <a:pathLst>
                <a:path w="1120" h="27" extrusionOk="0">
                  <a:moveTo>
                    <a:pt x="0" y="0"/>
                  </a:moveTo>
                  <a:lnTo>
                    <a:pt x="39" y="13"/>
                  </a:lnTo>
                  <a:cubicBezTo>
                    <a:pt x="215" y="13"/>
                    <a:pt x="391" y="10"/>
                    <a:pt x="566" y="10"/>
                  </a:cubicBezTo>
                  <a:cubicBezTo>
                    <a:pt x="742" y="10"/>
                    <a:pt x="917" y="13"/>
                    <a:pt x="1093" y="26"/>
                  </a:cubicBezTo>
                  <a:lnTo>
                    <a:pt x="1119" y="0"/>
                  </a:ln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2311;p60"/>
            <p:cNvSpPr/>
            <p:nvPr/>
          </p:nvSpPr>
          <p:spPr>
            <a:xfrm>
              <a:off x="4224822" y="3986029"/>
              <a:ext cx="31642" cy="2045"/>
            </a:xfrm>
            <a:custGeom>
              <a:avLst/>
              <a:gdLst/>
              <a:ahLst/>
              <a:cxnLst/>
              <a:rect l="l" t="t" r="r" b="b"/>
              <a:pathLst>
                <a:path w="820" h="53" extrusionOk="0">
                  <a:moveTo>
                    <a:pt x="820" y="0"/>
                  </a:moveTo>
                  <a:cubicBezTo>
                    <a:pt x="586" y="0"/>
                    <a:pt x="365" y="26"/>
                    <a:pt x="143" y="39"/>
                  </a:cubicBezTo>
                  <a:lnTo>
                    <a:pt x="39" y="39"/>
                  </a:lnTo>
                  <a:lnTo>
                    <a:pt x="0" y="52"/>
                  </a:lnTo>
                  <a:cubicBezTo>
                    <a:pt x="274" y="52"/>
                    <a:pt x="547" y="39"/>
                    <a:pt x="820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2312;p60"/>
            <p:cNvSpPr/>
            <p:nvPr/>
          </p:nvSpPr>
          <p:spPr>
            <a:xfrm>
              <a:off x="4240875" y="3985527"/>
              <a:ext cx="5557" cy="540"/>
            </a:xfrm>
            <a:custGeom>
              <a:avLst/>
              <a:gdLst/>
              <a:ahLst/>
              <a:cxnLst/>
              <a:rect l="l" t="t" r="r" b="b"/>
              <a:pathLst>
                <a:path w="144" h="14" extrusionOk="0">
                  <a:moveTo>
                    <a:pt x="144" y="0"/>
                  </a:moveTo>
                  <a:cubicBezTo>
                    <a:pt x="118" y="0"/>
                    <a:pt x="95" y="3"/>
                    <a:pt x="72" y="7"/>
                  </a:cubicBezTo>
                  <a:lnTo>
                    <a:pt x="144" y="0"/>
                  </a:lnTo>
                  <a:close/>
                  <a:moveTo>
                    <a:pt x="72" y="7"/>
                  </a:moveTo>
                  <a:lnTo>
                    <a:pt x="1" y="13"/>
                  </a:lnTo>
                  <a:cubicBezTo>
                    <a:pt x="27" y="13"/>
                    <a:pt x="49" y="10"/>
                    <a:pt x="72" y="7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2313;p60"/>
            <p:cNvSpPr/>
            <p:nvPr/>
          </p:nvSpPr>
          <p:spPr>
            <a:xfrm>
              <a:off x="4226327" y="3985527"/>
              <a:ext cx="30137" cy="2045"/>
            </a:xfrm>
            <a:custGeom>
              <a:avLst/>
              <a:gdLst/>
              <a:ahLst/>
              <a:cxnLst/>
              <a:rect l="l" t="t" r="r" b="b"/>
              <a:pathLst>
                <a:path w="781" h="53" extrusionOk="0">
                  <a:moveTo>
                    <a:pt x="521" y="0"/>
                  </a:moveTo>
                  <a:lnTo>
                    <a:pt x="365" y="13"/>
                  </a:lnTo>
                  <a:cubicBezTo>
                    <a:pt x="248" y="26"/>
                    <a:pt x="130" y="26"/>
                    <a:pt x="0" y="52"/>
                  </a:cubicBezTo>
                  <a:lnTo>
                    <a:pt x="104" y="52"/>
                  </a:lnTo>
                  <a:cubicBezTo>
                    <a:pt x="326" y="39"/>
                    <a:pt x="560" y="26"/>
                    <a:pt x="781" y="13"/>
                  </a:cubicBezTo>
                  <a:cubicBezTo>
                    <a:pt x="690" y="13"/>
                    <a:pt x="599" y="0"/>
                    <a:pt x="521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314;p60"/>
            <p:cNvSpPr/>
            <p:nvPr/>
          </p:nvSpPr>
          <p:spPr>
            <a:xfrm>
              <a:off x="4197695" y="3988035"/>
              <a:ext cx="27166" cy="3048"/>
            </a:xfrm>
            <a:custGeom>
              <a:avLst/>
              <a:gdLst/>
              <a:ahLst/>
              <a:cxnLst/>
              <a:rect l="l" t="t" r="r" b="b"/>
              <a:pathLst>
                <a:path w="704" h="79" extrusionOk="0">
                  <a:moveTo>
                    <a:pt x="703" y="0"/>
                  </a:moveTo>
                  <a:lnTo>
                    <a:pt x="703" y="0"/>
                  </a:lnTo>
                  <a:cubicBezTo>
                    <a:pt x="469" y="39"/>
                    <a:pt x="235" y="26"/>
                    <a:pt x="1" y="78"/>
                  </a:cubicBezTo>
                  <a:cubicBezTo>
                    <a:pt x="235" y="78"/>
                    <a:pt x="469" y="52"/>
                    <a:pt x="70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315;p60"/>
            <p:cNvSpPr/>
            <p:nvPr/>
          </p:nvSpPr>
          <p:spPr>
            <a:xfrm>
              <a:off x="4200704" y="3989154"/>
              <a:ext cx="2585" cy="424"/>
            </a:xfrm>
            <a:custGeom>
              <a:avLst/>
              <a:gdLst/>
              <a:ahLst/>
              <a:cxnLst/>
              <a:rect l="l" t="t" r="r" b="b"/>
              <a:pathLst>
                <a:path w="67" h="11" extrusionOk="0">
                  <a:moveTo>
                    <a:pt x="34" y="1"/>
                  </a:moveTo>
                  <a:cubicBezTo>
                    <a:pt x="24" y="1"/>
                    <a:pt x="14" y="4"/>
                    <a:pt x="1" y="10"/>
                  </a:cubicBezTo>
                  <a:lnTo>
                    <a:pt x="66" y="10"/>
                  </a:lnTo>
                  <a:cubicBezTo>
                    <a:pt x="53" y="4"/>
                    <a:pt x="43" y="1"/>
                    <a:pt x="34" y="1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316;p60"/>
            <p:cNvSpPr/>
            <p:nvPr/>
          </p:nvSpPr>
          <p:spPr>
            <a:xfrm>
              <a:off x="4197695" y="3987958"/>
              <a:ext cx="27166" cy="3126"/>
            </a:xfrm>
            <a:custGeom>
              <a:avLst/>
              <a:gdLst/>
              <a:ahLst/>
              <a:cxnLst/>
              <a:rect l="l" t="t" r="r" b="b"/>
              <a:pathLst>
                <a:path w="704" h="81" extrusionOk="0">
                  <a:moveTo>
                    <a:pt x="643" y="0"/>
                  </a:moveTo>
                  <a:cubicBezTo>
                    <a:pt x="481" y="0"/>
                    <a:pt x="317" y="41"/>
                    <a:pt x="144" y="41"/>
                  </a:cubicBezTo>
                  <a:lnTo>
                    <a:pt x="79" y="41"/>
                  </a:lnTo>
                  <a:cubicBezTo>
                    <a:pt x="53" y="41"/>
                    <a:pt x="14" y="54"/>
                    <a:pt x="1" y="80"/>
                  </a:cubicBezTo>
                  <a:cubicBezTo>
                    <a:pt x="235" y="28"/>
                    <a:pt x="469" y="54"/>
                    <a:pt x="703" y="2"/>
                  </a:cubicBezTo>
                  <a:cubicBezTo>
                    <a:pt x="683" y="1"/>
                    <a:pt x="663" y="0"/>
                    <a:pt x="643" y="0"/>
                  </a:cubicBezTo>
                  <a:close/>
                </a:path>
              </a:pathLst>
            </a:custGeom>
            <a:solidFill>
              <a:srgbClr val="F6E2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317;p60"/>
            <p:cNvSpPr/>
            <p:nvPr/>
          </p:nvSpPr>
          <p:spPr>
            <a:xfrm>
              <a:off x="4390985" y="3983096"/>
              <a:ext cx="8065" cy="1466"/>
            </a:xfrm>
            <a:custGeom>
              <a:avLst/>
              <a:gdLst/>
              <a:ahLst/>
              <a:cxnLst/>
              <a:rect l="l" t="t" r="r" b="b"/>
              <a:pathLst>
                <a:path w="209" h="38" extrusionOk="0">
                  <a:moveTo>
                    <a:pt x="87" y="1"/>
                  </a:moveTo>
                  <a:cubicBezTo>
                    <a:pt x="57" y="1"/>
                    <a:pt x="27" y="8"/>
                    <a:pt x="0" y="24"/>
                  </a:cubicBezTo>
                  <a:cubicBezTo>
                    <a:pt x="26" y="18"/>
                    <a:pt x="55" y="11"/>
                    <a:pt x="81" y="11"/>
                  </a:cubicBezTo>
                  <a:cubicBezTo>
                    <a:pt x="107" y="11"/>
                    <a:pt x="130" y="18"/>
                    <a:pt x="143" y="37"/>
                  </a:cubicBezTo>
                  <a:lnTo>
                    <a:pt x="208" y="37"/>
                  </a:lnTo>
                  <a:cubicBezTo>
                    <a:pt x="170" y="15"/>
                    <a:pt x="128" y="1"/>
                    <a:pt x="87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318;p60"/>
            <p:cNvSpPr/>
            <p:nvPr/>
          </p:nvSpPr>
          <p:spPr>
            <a:xfrm>
              <a:off x="4396503" y="3984524"/>
              <a:ext cx="5055" cy="1543"/>
            </a:xfrm>
            <a:custGeom>
              <a:avLst/>
              <a:gdLst/>
              <a:ahLst/>
              <a:cxnLst/>
              <a:rect l="l" t="t" r="r" b="b"/>
              <a:pathLst>
                <a:path w="131" h="40" extrusionOk="0">
                  <a:moveTo>
                    <a:pt x="0" y="0"/>
                  </a:moveTo>
                  <a:cubicBezTo>
                    <a:pt x="13" y="13"/>
                    <a:pt x="13" y="26"/>
                    <a:pt x="26" y="39"/>
                  </a:cubicBezTo>
                  <a:lnTo>
                    <a:pt x="130" y="39"/>
                  </a:lnTo>
                  <a:cubicBezTo>
                    <a:pt x="117" y="26"/>
                    <a:pt x="91" y="13"/>
                    <a:pt x="65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319;p60"/>
            <p:cNvSpPr/>
            <p:nvPr/>
          </p:nvSpPr>
          <p:spPr>
            <a:xfrm>
              <a:off x="4390985" y="3980896"/>
              <a:ext cx="9570" cy="3666"/>
            </a:xfrm>
            <a:custGeom>
              <a:avLst/>
              <a:gdLst/>
              <a:ahLst/>
              <a:cxnLst/>
              <a:rect l="l" t="t" r="r" b="b"/>
              <a:pathLst>
                <a:path w="248" h="95" extrusionOk="0">
                  <a:moveTo>
                    <a:pt x="68" y="0"/>
                  </a:moveTo>
                  <a:cubicBezTo>
                    <a:pt x="38" y="0"/>
                    <a:pt x="15" y="22"/>
                    <a:pt x="0" y="81"/>
                  </a:cubicBezTo>
                  <a:cubicBezTo>
                    <a:pt x="27" y="65"/>
                    <a:pt x="57" y="58"/>
                    <a:pt x="87" y="58"/>
                  </a:cubicBezTo>
                  <a:cubicBezTo>
                    <a:pt x="128" y="58"/>
                    <a:pt x="170" y="72"/>
                    <a:pt x="208" y="94"/>
                  </a:cubicBezTo>
                  <a:lnTo>
                    <a:pt x="247" y="94"/>
                  </a:lnTo>
                  <a:cubicBezTo>
                    <a:pt x="221" y="68"/>
                    <a:pt x="182" y="42"/>
                    <a:pt x="143" y="29"/>
                  </a:cubicBezTo>
                  <a:cubicBezTo>
                    <a:pt x="115" y="12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320;p60"/>
            <p:cNvSpPr/>
            <p:nvPr/>
          </p:nvSpPr>
          <p:spPr>
            <a:xfrm>
              <a:off x="4399011" y="3984524"/>
              <a:ext cx="2547" cy="1543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0" y="0"/>
                  </a:moveTo>
                  <a:cubicBezTo>
                    <a:pt x="26" y="13"/>
                    <a:pt x="52" y="26"/>
                    <a:pt x="65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321;p60"/>
            <p:cNvSpPr/>
            <p:nvPr/>
          </p:nvSpPr>
          <p:spPr>
            <a:xfrm>
              <a:off x="4390985" y="3983520"/>
              <a:ext cx="5557" cy="1042"/>
            </a:xfrm>
            <a:custGeom>
              <a:avLst/>
              <a:gdLst/>
              <a:ahLst/>
              <a:cxnLst/>
              <a:rect l="l" t="t" r="r" b="b"/>
              <a:pathLst>
                <a:path w="144" h="27" extrusionOk="0">
                  <a:moveTo>
                    <a:pt x="81" y="0"/>
                  </a:moveTo>
                  <a:cubicBezTo>
                    <a:pt x="55" y="0"/>
                    <a:pt x="26" y="7"/>
                    <a:pt x="0" y="13"/>
                  </a:cubicBezTo>
                  <a:cubicBezTo>
                    <a:pt x="13" y="13"/>
                    <a:pt x="13" y="13"/>
                    <a:pt x="26" y="26"/>
                  </a:cubicBezTo>
                  <a:lnTo>
                    <a:pt x="143" y="26"/>
                  </a:lnTo>
                  <a:cubicBezTo>
                    <a:pt x="130" y="7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322;p60"/>
            <p:cNvSpPr/>
            <p:nvPr/>
          </p:nvSpPr>
          <p:spPr>
            <a:xfrm>
              <a:off x="4391988" y="3984524"/>
              <a:ext cx="5557" cy="1543"/>
            </a:xfrm>
            <a:custGeom>
              <a:avLst/>
              <a:gdLst/>
              <a:ahLst/>
              <a:cxnLst/>
              <a:rect l="l" t="t" r="r" b="b"/>
              <a:pathLst>
                <a:path w="144" h="40" extrusionOk="0">
                  <a:moveTo>
                    <a:pt x="0" y="0"/>
                  </a:moveTo>
                  <a:cubicBezTo>
                    <a:pt x="39" y="13"/>
                    <a:pt x="104" y="0"/>
                    <a:pt x="143" y="39"/>
                  </a:cubicBezTo>
                  <a:cubicBezTo>
                    <a:pt x="130" y="26"/>
                    <a:pt x="130" y="13"/>
                    <a:pt x="117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2323;p60"/>
            <p:cNvSpPr/>
            <p:nvPr/>
          </p:nvSpPr>
          <p:spPr>
            <a:xfrm>
              <a:off x="3336321" y="4005709"/>
              <a:ext cx="567776" cy="575070"/>
            </a:xfrm>
            <a:custGeom>
              <a:avLst/>
              <a:gdLst/>
              <a:ahLst/>
              <a:cxnLst/>
              <a:rect l="l" t="t" r="r" b="b"/>
              <a:pathLst>
                <a:path w="14714" h="14903" extrusionOk="0">
                  <a:moveTo>
                    <a:pt x="5608" y="759"/>
                  </a:moveTo>
                  <a:cubicBezTo>
                    <a:pt x="5647" y="759"/>
                    <a:pt x="5685" y="761"/>
                    <a:pt x="5724" y="765"/>
                  </a:cubicBezTo>
                  <a:cubicBezTo>
                    <a:pt x="6323" y="765"/>
                    <a:pt x="6700" y="1064"/>
                    <a:pt x="6895" y="1676"/>
                  </a:cubicBezTo>
                  <a:cubicBezTo>
                    <a:pt x="6947" y="1845"/>
                    <a:pt x="6973" y="2027"/>
                    <a:pt x="6973" y="2209"/>
                  </a:cubicBezTo>
                  <a:cubicBezTo>
                    <a:pt x="6973" y="2313"/>
                    <a:pt x="6934" y="2391"/>
                    <a:pt x="6804" y="2391"/>
                  </a:cubicBezTo>
                  <a:cubicBezTo>
                    <a:pt x="6674" y="2391"/>
                    <a:pt x="6648" y="2313"/>
                    <a:pt x="6648" y="2209"/>
                  </a:cubicBezTo>
                  <a:cubicBezTo>
                    <a:pt x="6648" y="1975"/>
                    <a:pt x="6596" y="1728"/>
                    <a:pt x="6479" y="1520"/>
                  </a:cubicBezTo>
                  <a:cubicBezTo>
                    <a:pt x="6362" y="1259"/>
                    <a:pt x="6102" y="1090"/>
                    <a:pt x="5815" y="1090"/>
                  </a:cubicBezTo>
                  <a:cubicBezTo>
                    <a:pt x="5230" y="1090"/>
                    <a:pt x="4892" y="1402"/>
                    <a:pt x="4853" y="1988"/>
                  </a:cubicBezTo>
                  <a:cubicBezTo>
                    <a:pt x="4853" y="2066"/>
                    <a:pt x="4866" y="2131"/>
                    <a:pt x="4879" y="2209"/>
                  </a:cubicBezTo>
                  <a:cubicBezTo>
                    <a:pt x="4879" y="2313"/>
                    <a:pt x="4853" y="2404"/>
                    <a:pt x="4736" y="2417"/>
                  </a:cubicBezTo>
                  <a:cubicBezTo>
                    <a:pt x="4726" y="2418"/>
                    <a:pt x="4716" y="2419"/>
                    <a:pt x="4708" y="2419"/>
                  </a:cubicBezTo>
                  <a:cubicBezTo>
                    <a:pt x="4612" y="2419"/>
                    <a:pt x="4577" y="2356"/>
                    <a:pt x="4554" y="2261"/>
                  </a:cubicBezTo>
                  <a:cubicBezTo>
                    <a:pt x="4463" y="1754"/>
                    <a:pt x="4671" y="1233"/>
                    <a:pt x="5074" y="921"/>
                  </a:cubicBezTo>
                  <a:cubicBezTo>
                    <a:pt x="5237" y="813"/>
                    <a:pt x="5417" y="759"/>
                    <a:pt x="5608" y="759"/>
                  </a:cubicBezTo>
                  <a:close/>
                  <a:moveTo>
                    <a:pt x="9492" y="752"/>
                  </a:moveTo>
                  <a:cubicBezTo>
                    <a:pt x="10288" y="752"/>
                    <a:pt x="10887" y="1487"/>
                    <a:pt x="10707" y="2261"/>
                  </a:cubicBezTo>
                  <a:cubicBezTo>
                    <a:pt x="10684" y="2361"/>
                    <a:pt x="10624" y="2423"/>
                    <a:pt x="10551" y="2423"/>
                  </a:cubicBezTo>
                  <a:cubicBezTo>
                    <a:pt x="10538" y="2423"/>
                    <a:pt x="10525" y="2421"/>
                    <a:pt x="10511" y="2417"/>
                  </a:cubicBezTo>
                  <a:cubicBezTo>
                    <a:pt x="10381" y="2378"/>
                    <a:pt x="10368" y="2287"/>
                    <a:pt x="10381" y="2183"/>
                  </a:cubicBezTo>
                  <a:cubicBezTo>
                    <a:pt x="10433" y="1871"/>
                    <a:pt x="10342" y="1572"/>
                    <a:pt x="10147" y="1337"/>
                  </a:cubicBezTo>
                  <a:cubicBezTo>
                    <a:pt x="10017" y="1181"/>
                    <a:pt x="9835" y="1090"/>
                    <a:pt x="9640" y="1077"/>
                  </a:cubicBezTo>
                  <a:cubicBezTo>
                    <a:pt x="9596" y="1070"/>
                    <a:pt x="9552" y="1066"/>
                    <a:pt x="9508" y="1066"/>
                  </a:cubicBezTo>
                  <a:cubicBezTo>
                    <a:pt x="9255" y="1066"/>
                    <a:pt x="9013" y="1190"/>
                    <a:pt x="8846" y="1389"/>
                  </a:cubicBezTo>
                  <a:cubicBezTo>
                    <a:pt x="8703" y="1611"/>
                    <a:pt x="8612" y="1871"/>
                    <a:pt x="8612" y="2144"/>
                  </a:cubicBezTo>
                  <a:lnTo>
                    <a:pt x="8612" y="2235"/>
                  </a:lnTo>
                  <a:cubicBezTo>
                    <a:pt x="8612" y="2326"/>
                    <a:pt x="8547" y="2404"/>
                    <a:pt x="8456" y="2404"/>
                  </a:cubicBezTo>
                  <a:cubicBezTo>
                    <a:pt x="8450" y="2405"/>
                    <a:pt x="8444" y="2405"/>
                    <a:pt x="8439" y="2405"/>
                  </a:cubicBezTo>
                  <a:cubicBezTo>
                    <a:pt x="8355" y="2405"/>
                    <a:pt x="8288" y="2320"/>
                    <a:pt x="8300" y="2235"/>
                  </a:cubicBezTo>
                  <a:cubicBezTo>
                    <a:pt x="8287" y="2144"/>
                    <a:pt x="8287" y="2053"/>
                    <a:pt x="8300" y="1962"/>
                  </a:cubicBezTo>
                  <a:cubicBezTo>
                    <a:pt x="8378" y="1441"/>
                    <a:pt x="8599" y="999"/>
                    <a:pt x="9133" y="804"/>
                  </a:cubicBezTo>
                  <a:cubicBezTo>
                    <a:pt x="9250" y="765"/>
                    <a:pt x="9354" y="752"/>
                    <a:pt x="9471" y="752"/>
                  </a:cubicBezTo>
                  <a:cubicBezTo>
                    <a:pt x="9478" y="752"/>
                    <a:pt x="9485" y="752"/>
                    <a:pt x="9492" y="752"/>
                  </a:cubicBezTo>
                  <a:close/>
                  <a:moveTo>
                    <a:pt x="9356" y="2846"/>
                  </a:moveTo>
                  <a:cubicBezTo>
                    <a:pt x="9364" y="2846"/>
                    <a:pt x="9372" y="2846"/>
                    <a:pt x="9380" y="2846"/>
                  </a:cubicBezTo>
                  <a:cubicBezTo>
                    <a:pt x="9601" y="2846"/>
                    <a:pt x="9718" y="2976"/>
                    <a:pt x="9718" y="3224"/>
                  </a:cubicBezTo>
                  <a:cubicBezTo>
                    <a:pt x="9718" y="3447"/>
                    <a:pt x="9611" y="3576"/>
                    <a:pt x="9421" y="3576"/>
                  </a:cubicBezTo>
                  <a:cubicBezTo>
                    <a:pt x="9412" y="3576"/>
                    <a:pt x="9402" y="3575"/>
                    <a:pt x="9393" y="3575"/>
                  </a:cubicBezTo>
                  <a:cubicBezTo>
                    <a:pt x="9172" y="3562"/>
                    <a:pt x="9015" y="3393"/>
                    <a:pt x="9002" y="3185"/>
                  </a:cubicBezTo>
                  <a:cubicBezTo>
                    <a:pt x="9002" y="2997"/>
                    <a:pt x="9159" y="2846"/>
                    <a:pt x="9356" y="2846"/>
                  </a:cubicBezTo>
                  <a:close/>
                  <a:moveTo>
                    <a:pt x="5477" y="2989"/>
                  </a:moveTo>
                  <a:cubicBezTo>
                    <a:pt x="5698" y="3002"/>
                    <a:pt x="5868" y="3172"/>
                    <a:pt x="5868" y="3393"/>
                  </a:cubicBezTo>
                  <a:cubicBezTo>
                    <a:pt x="5841" y="3627"/>
                    <a:pt x="5763" y="3770"/>
                    <a:pt x="5516" y="3770"/>
                  </a:cubicBezTo>
                  <a:cubicBezTo>
                    <a:pt x="5282" y="3757"/>
                    <a:pt x="5113" y="3562"/>
                    <a:pt x="5113" y="3328"/>
                  </a:cubicBezTo>
                  <a:cubicBezTo>
                    <a:pt x="5126" y="3146"/>
                    <a:pt x="5282" y="3002"/>
                    <a:pt x="5477" y="2989"/>
                  </a:cubicBezTo>
                  <a:close/>
                  <a:moveTo>
                    <a:pt x="8365" y="3023"/>
                  </a:moveTo>
                  <a:cubicBezTo>
                    <a:pt x="8411" y="3023"/>
                    <a:pt x="8456" y="3049"/>
                    <a:pt x="8482" y="3094"/>
                  </a:cubicBezTo>
                  <a:cubicBezTo>
                    <a:pt x="8521" y="3172"/>
                    <a:pt x="8482" y="3224"/>
                    <a:pt x="8417" y="3250"/>
                  </a:cubicBezTo>
                  <a:lnTo>
                    <a:pt x="7702" y="3822"/>
                  </a:lnTo>
                  <a:cubicBezTo>
                    <a:pt x="7650" y="3848"/>
                    <a:pt x="7598" y="3874"/>
                    <a:pt x="7546" y="3874"/>
                  </a:cubicBezTo>
                  <a:cubicBezTo>
                    <a:pt x="7468" y="3861"/>
                    <a:pt x="7402" y="3848"/>
                    <a:pt x="7350" y="3809"/>
                  </a:cubicBezTo>
                  <a:cubicBezTo>
                    <a:pt x="7142" y="3653"/>
                    <a:pt x="6934" y="3484"/>
                    <a:pt x="6739" y="3302"/>
                  </a:cubicBezTo>
                  <a:cubicBezTo>
                    <a:pt x="6674" y="3276"/>
                    <a:pt x="6661" y="3198"/>
                    <a:pt x="6713" y="3146"/>
                  </a:cubicBezTo>
                  <a:cubicBezTo>
                    <a:pt x="6743" y="3096"/>
                    <a:pt x="6788" y="3054"/>
                    <a:pt x="6847" y="3054"/>
                  </a:cubicBezTo>
                  <a:cubicBezTo>
                    <a:pt x="6866" y="3054"/>
                    <a:pt x="6886" y="3058"/>
                    <a:pt x="6908" y="3068"/>
                  </a:cubicBezTo>
                  <a:cubicBezTo>
                    <a:pt x="7012" y="3120"/>
                    <a:pt x="7116" y="3185"/>
                    <a:pt x="7207" y="3276"/>
                  </a:cubicBezTo>
                  <a:cubicBezTo>
                    <a:pt x="7365" y="3407"/>
                    <a:pt x="7440" y="3472"/>
                    <a:pt x="7518" y="3472"/>
                  </a:cubicBezTo>
                  <a:cubicBezTo>
                    <a:pt x="7593" y="3472"/>
                    <a:pt x="7671" y="3411"/>
                    <a:pt x="7832" y="3289"/>
                  </a:cubicBezTo>
                  <a:cubicBezTo>
                    <a:pt x="7975" y="3185"/>
                    <a:pt x="8131" y="3094"/>
                    <a:pt x="8300" y="3041"/>
                  </a:cubicBezTo>
                  <a:cubicBezTo>
                    <a:pt x="8321" y="3029"/>
                    <a:pt x="8343" y="3023"/>
                    <a:pt x="8365" y="3023"/>
                  </a:cubicBezTo>
                  <a:close/>
                  <a:moveTo>
                    <a:pt x="11570" y="3552"/>
                  </a:moveTo>
                  <a:cubicBezTo>
                    <a:pt x="11589" y="3552"/>
                    <a:pt x="11610" y="3559"/>
                    <a:pt x="11630" y="3575"/>
                  </a:cubicBezTo>
                  <a:cubicBezTo>
                    <a:pt x="11734" y="3653"/>
                    <a:pt x="11825" y="3757"/>
                    <a:pt x="11903" y="3874"/>
                  </a:cubicBezTo>
                  <a:cubicBezTo>
                    <a:pt x="11916" y="3900"/>
                    <a:pt x="11929" y="3939"/>
                    <a:pt x="11942" y="3965"/>
                  </a:cubicBezTo>
                  <a:cubicBezTo>
                    <a:pt x="11930" y="4072"/>
                    <a:pt x="11897" y="4136"/>
                    <a:pt x="11801" y="4136"/>
                  </a:cubicBezTo>
                  <a:cubicBezTo>
                    <a:pt x="11792" y="4136"/>
                    <a:pt x="11783" y="4135"/>
                    <a:pt x="11773" y="4134"/>
                  </a:cubicBezTo>
                  <a:cubicBezTo>
                    <a:pt x="11617" y="4121"/>
                    <a:pt x="11552" y="3978"/>
                    <a:pt x="11474" y="3874"/>
                  </a:cubicBezTo>
                  <a:cubicBezTo>
                    <a:pt x="11396" y="3770"/>
                    <a:pt x="11461" y="3692"/>
                    <a:pt x="11500" y="3614"/>
                  </a:cubicBezTo>
                  <a:lnTo>
                    <a:pt x="11500" y="3601"/>
                  </a:lnTo>
                  <a:cubicBezTo>
                    <a:pt x="11516" y="3569"/>
                    <a:pt x="11541" y="3552"/>
                    <a:pt x="11570" y="3552"/>
                  </a:cubicBezTo>
                  <a:close/>
                  <a:moveTo>
                    <a:pt x="3401" y="3817"/>
                  </a:moveTo>
                  <a:cubicBezTo>
                    <a:pt x="3463" y="3817"/>
                    <a:pt x="3528" y="3834"/>
                    <a:pt x="3578" y="3874"/>
                  </a:cubicBezTo>
                  <a:cubicBezTo>
                    <a:pt x="3630" y="3900"/>
                    <a:pt x="3656" y="3965"/>
                    <a:pt x="3643" y="4017"/>
                  </a:cubicBezTo>
                  <a:cubicBezTo>
                    <a:pt x="3630" y="4082"/>
                    <a:pt x="3591" y="4121"/>
                    <a:pt x="3526" y="4134"/>
                  </a:cubicBezTo>
                  <a:cubicBezTo>
                    <a:pt x="3459" y="4153"/>
                    <a:pt x="3386" y="4165"/>
                    <a:pt x="3315" y="4165"/>
                  </a:cubicBezTo>
                  <a:cubicBezTo>
                    <a:pt x="3290" y="4165"/>
                    <a:pt x="3264" y="4164"/>
                    <a:pt x="3240" y="4160"/>
                  </a:cubicBezTo>
                  <a:cubicBezTo>
                    <a:pt x="3123" y="4160"/>
                    <a:pt x="3032" y="4069"/>
                    <a:pt x="3058" y="3978"/>
                  </a:cubicBezTo>
                  <a:cubicBezTo>
                    <a:pt x="3070" y="3883"/>
                    <a:pt x="3147" y="3820"/>
                    <a:pt x="3230" y="3820"/>
                  </a:cubicBezTo>
                  <a:cubicBezTo>
                    <a:pt x="3237" y="3820"/>
                    <a:pt x="3245" y="3821"/>
                    <a:pt x="3253" y="3822"/>
                  </a:cubicBezTo>
                  <a:lnTo>
                    <a:pt x="3344" y="3822"/>
                  </a:lnTo>
                  <a:cubicBezTo>
                    <a:pt x="3362" y="3819"/>
                    <a:pt x="3381" y="3817"/>
                    <a:pt x="3401" y="3817"/>
                  </a:cubicBezTo>
                  <a:close/>
                  <a:moveTo>
                    <a:pt x="12467" y="5543"/>
                  </a:moveTo>
                  <a:cubicBezTo>
                    <a:pt x="12520" y="5543"/>
                    <a:pt x="12569" y="5577"/>
                    <a:pt x="12606" y="5604"/>
                  </a:cubicBezTo>
                  <a:cubicBezTo>
                    <a:pt x="12684" y="5682"/>
                    <a:pt x="12749" y="5773"/>
                    <a:pt x="12775" y="5877"/>
                  </a:cubicBezTo>
                  <a:cubicBezTo>
                    <a:pt x="12788" y="5929"/>
                    <a:pt x="12762" y="5994"/>
                    <a:pt x="12710" y="6020"/>
                  </a:cubicBezTo>
                  <a:cubicBezTo>
                    <a:pt x="12666" y="6055"/>
                    <a:pt x="12617" y="6072"/>
                    <a:pt x="12566" y="6072"/>
                  </a:cubicBezTo>
                  <a:cubicBezTo>
                    <a:pt x="12541" y="6072"/>
                    <a:pt x="12515" y="6068"/>
                    <a:pt x="12489" y="6059"/>
                  </a:cubicBezTo>
                  <a:cubicBezTo>
                    <a:pt x="12372" y="6007"/>
                    <a:pt x="12294" y="5890"/>
                    <a:pt x="12294" y="5760"/>
                  </a:cubicBezTo>
                  <a:cubicBezTo>
                    <a:pt x="12281" y="5682"/>
                    <a:pt x="12320" y="5604"/>
                    <a:pt x="12398" y="5565"/>
                  </a:cubicBezTo>
                  <a:cubicBezTo>
                    <a:pt x="12421" y="5549"/>
                    <a:pt x="12445" y="5543"/>
                    <a:pt x="12467" y="5543"/>
                  </a:cubicBezTo>
                  <a:close/>
                  <a:moveTo>
                    <a:pt x="2589" y="5669"/>
                  </a:moveTo>
                  <a:cubicBezTo>
                    <a:pt x="2733" y="5669"/>
                    <a:pt x="2811" y="5708"/>
                    <a:pt x="2824" y="5812"/>
                  </a:cubicBezTo>
                  <a:cubicBezTo>
                    <a:pt x="2837" y="5929"/>
                    <a:pt x="2641" y="6098"/>
                    <a:pt x="2472" y="6098"/>
                  </a:cubicBezTo>
                  <a:cubicBezTo>
                    <a:pt x="2466" y="6099"/>
                    <a:pt x="2459" y="6100"/>
                    <a:pt x="2452" y="6100"/>
                  </a:cubicBezTo>
                  <a:cubicBezTo>
                    <a:pt x="2357" y="6100"/>
                    <a:pt x="2277" y="6014"/>
                    <a:pt x="2277" y="5916"/>
                  </a:cubicBezTo>
                  <a:cubicBezTo>
                    <a:pt x="2277" y="5786"/>
                    <a:pt x="2446" y="5669"/>
                    <a:pt x="2589" y="5669"/>
                  </a:cubicBezTo>
                  <a:close/>
                  <a:moveTo>
                    <a:pt x="12308" y="7699"/>
                  </a:moveTo>
                  <a:cubicBezTo>
                    <a:pt x="12356" y="7699"/>
                    <a:pt x="12404" y="7720"/>
                    <a:pt x="12437" y="7763"/>
                  </a:cubicBezTo>
                  <a:cubicBezTo>
                    <a:pt x="12489" y="7816"/>
                    <a:pt x="12541" y="7894"/>
                    <a:pt x="12580" y="7959"/>
                  </a:cubicBezTo>
                  <a:cubicBezTo>
                    <a:pt x="12619" y="8024"/>
                    <a:pt x="12658" y="8076"/>
                    <a:pt x="12619" y="8154"/>
                  </a:cubicBezTo>
                  <a:cubicBezTo>
                    <a:pt x="12586" y="8197"/>
                    <a:pt x="12536" y="8222"/>
                    <a:pt x="12483" y="8222"/>
                  </a:cubicBezTo>
                  <a:cubicBezTo>
                    <a:pt x="12472" y="8222"/>
                    <a:pt x="12461" y="8221"/>
                    <a:pt x="12450" y="8219"/>
                  </a:cubicBezTo>
                  <a:cubicBezTo>
                    <a:pt x="12255" y="8206"/>
                    <a:pt x="12111" y="8011"/>
                    <a:pt x="12163" y="7816"/>
                  </a:cubicBezTo>
                  <a:cubicBezTo>
                    <a:pt x="12179" y="7740"/>
                    <a:pt x="12242" y="7699"/>
                    <a:pt x="12308" y="7699"/>
                  </a:cubicBezTo>
                  <a:close/>
                  <a:moveTo>
                    <a:pt x="2451" y="8417"/>
                  </a:moveTo>
                  <a:cubicBezTo>
                    <a:pt x="2492" y="8417"/>
                    <a:pt x="2535" y="8441"/>
                    <a:pt x="2563" y="8479"/>
                  </a:cubicBezTo>
                  <a:cubicBezTo>
                    <a:pt x="2654" y="8609"/>
                    <a:pt x="2720" y="8765"/>
                    <a:pt x="2746" y="8921"/>
                  </a:cubicBezTo>
                  <a:cubicBezTo>
                    <a:pt x="2746" y="9025"/>
                    <a:pt x="2720" y="9090"/>
                    <a:pt x="2641" y="9129"/>
                  </a:cubicBezTo>
                  <a:cubicBezTo>
                    <a:pt x="2630" y="9132"/>
                    <a:pt x="2619" y="9133"/>
                    <a:pt x="2607" y="9133"/>
                  </a:cubicBezTo>
                  <a:cubicBezTo>
                    <a:pt x="2551" y="9133"/>
                    <a:pt x="2492" y="9107"/>
                    <a:pt x="2459" y="9064"/>
                  </a:cubicBezTo>
                  <a:cubicBezTo>
                    <a:pt x="2342" y="8921"/>
                    <a:pt x="2277" y="8752"/>
                    <a:pt x="2290" y="8570"/>
                  </a:cubicBezTo>
                  <a:cubicBezTo>
                    <a:pt x="2290" y="8505"/>
                    <a:pt x="2329" y="8440"/>
                    <a:pt x="2407" y="8427"/>
                  </a:cubicBezTo>
                  <a:cubicBezTo>
                    <a:pt x="2421" y="8420"/>
                    <a:pt x="2436" y="8417"/>
                    <a:pt x="2451" y="8417"/>
                  </a:cubicBezTo>
                  <a:close/>
                  <a:moveTo>
                    <a:pt x="11976" y="9487"/>
                  </a:moveTo>
                  <a:cubicBezTo>
                    <a:pt x="12046" y="9487"/>
                    <a:pt x="12103" y="9535"/>
                    <a:pt x="12124" y="9611"/>
                  </a:cubicBezTo>
                  <a:lnTo>
                    <a:pt x="12124" y="9598"/>
                  </a:lnTo>
                  <a:lnTo>
                    <a:pt x="12124" y="9598"/>
                  </a:lnTo>
                  <a:cubicBezTo>
                    <a:pt x="12150" y="9689"/>
                    <a:pt x="12098" y="9780"/>
                    <a:pt x="12020" y="9819"/>
                  </a:cubicBezTo>
                  <a:cubicBezTo>
                    <a:pt x="11967" y="9857"/>
                    <a:pt x="11901" y="9877"/>
                    <a:pt x="11834" y="9877"/>
                  </a:cubicBezTo>
                  <a:cubicBezTo>
                    <a:pt x="11787" y="9877"/>
                    <a:pt x="11739" y="9867"/>
                    <a:pt x="11695" y="9845"/>
                  </a:cubicBezTo>
                  <a:cubicBezTo>
                    <a:pt x="11630" y="9806"/>
                    <a:pt x="11578" y="9767"/>
                    <a:pt x="11591" y="9689"/>
                  </a:cubicBezTo>
                  <a:cubicBezTo>
                    <a:pt x="11591" y="9624"/>
                    <a:pt x="11630" y="9559"/>
                    <a:pt x="11695" y="9533"/>
                  </a:cubicBezTo>
                  <a:cubicBezTo>
                    <a:pt x="11773" y="9507"/>
                    <a:pt x="11851" y="9494"/>
                    <a:pt x="11929" y="9494"/>
                  </a:cubicBezTo>
                  <a:cubicBezTo>
                    <a:pt x="11945" y="9489"/>
                    <a:pt x="11961" y="9487"/>
                    <a:pt x="11976" y="9487"/>
                  </a:cubicBezTo>
                  <a:close/>
                  <a:moveTo>
                    <a:pt x="7363" y="4472"/>
                  </a:moveTo>
                  <a:cubicBezTo>
                    <a:pt x="9978" y="4472"/>
                    <a:pt x="11279" y="7633"/>
                    <a:pt x="9432" y="9481"/>
                  </a:cubicBezTo>
                  <a:cubicBezTo>
                    <a:pt x="8833" y="10071"/>
                    <a:pt x="8102" y="10335"/>
                    <a:pt x="7385" y="10335"/>
                  </a:cubicBezTo>
                  <a:cubicBezTo>
                    <a:pt x="5873" y="10335"/>
                    <a:pt x="4428" y="9160"/>
                    <a:pt x="4437" y="7386"/>
                  </a:cubicBezTo>
                  <a:cubicBezTo>
                    <a:pt x="4450" y="5786"/>
                    <a:pt x="5750" y="4485"/>
                    <a:pt x="7363" y="4472"/>
                  </a:cubicBezTo>
                  <a:close/>
                  <a:moveTo>
                    <a:pt x="10485" y="11055"/>
                  </a:moveTo>
                  <a:cubicBezTo>
                    <a:pt x="10655" y="11055"/>
                    <a:pt x="10733" y="11172"/>
                    <a:pt x="10655" y="11302"/>
                  </a:cubicBezTo>
                  <a:lnTo>
                    <a:pt x="10655" y="11289"/>
                  </a:lnTo>
                  <a:cubicBezTo>
                    <a:pt x="10563" y="11432"/>
                    <a:pt x="10407" y="11536"/>
                    <a:pt x="10238" y="11549"/>
                  </a:cubicBezTo>
                  <a:cubicBezTo>
                    <a:pt x="10160" y="11549"/>
                    <a:pt x="10095" y="11510"/>
                    <a:pt x="10069" y="11445"/>
                  </a:cubicBezTo>
                  <a:cubicBezTo>
                    <a:pt x="10043" y="11380"/>
                    <a:pt x="10056" y="11315"/>
                    <a:pt x="10108" y="11263"/>
                  </a:cubicBezTo>
                  <a:cubicBezTo>
                    <a:pt x="10212" y="11159"/>
                    <a:pt x="10342" y="11081"/>
                    <a:pt x="10485" y="11055"/>
                  </a:cubicBezTo>
                  <a:close/>
                  <a:moveTo>
                    <a:pt x="4072" y="11168"/>
                  </a:moveTo>
                  <a:cubicBezTo>
                    <a:pt x="4140" y="11168"/>
                    <a:pt x="4188" y="11228"/>
                    <a:pt x="4228" y="11289"/>
                  </a:cubicBezTo>
                  <a:cubicBezTo>
                    <a:pt x="4372" y="11445"/>
                    <a:pt x="4372" y="11536"/>
                    <a:pt x="4280" y="11679"/>
                  </a:cubicBezTo>
                  <a:cubicBezTo>
                    <a:pt x="4249" y="11727"/>
                    <a:pt x="4198" y="11755"/>
                    <a:pt x="4148" y="11755"/>
                  </a:cubicBezTo>
                  <a:cubicBezTo>
                    <a:pt x="4116" y="11755"/>
                    <a:pt x="4085" y="11743"/>
                    <a:pt x="4059" y="11718"/>
                  </a:cubicBezTo>
                  <a:cubicBezTo>
                    <a:pt x="3955" y="11653"/>
                    <a:pt x="3890" y="11549"/>
                    <a:pt x="3877" y="11432"/>
                  </a:cubicBezTo>
                  <a:cubicBezTo>
                    <a:pt x="3864" y="11328"/>
                    <a:pt x="3916" y="11237"/>
                    <a:pt x="4007" y="11185"/>
                  </a:cubicBezTo>
                  <a:cubicBezTo>
                    <a:pt x="4031" y="11173"/>
                    <a:pt x="4052" y="11168"/>
                    <a:pt x="4072" y="11168"/>
                  </a:cubicBezTo>
                  <a:close/>
                  <a:moveTo>
                    <a:pt x="6734" y="12215"/>
                  </a:moveTo>
                  <a:cubicBezTo>
                    <a:pt x="6790" y="12215"/>
                    <a:pt x="6840" y="12242"/>
                    <a:pt x="6869" y="12290"/>
                  </a:cubicBezTo>
                  <a:cubicBezTo>
                    <a:pt x="6908" y="12355"/>
                    <a:pt x="6908" y="12433"/>
                    <a:pt x="6856" y="12485"/>
                  </a:cubicBezTo>
                  <a:cubicBezTo>
                    <a:pt x="6778" y="12616"/>
                    <a:pt x="6648" y="12707"/>
                    <a:pt x="6492" y="12733"/>
                  </a:cubicBezTo>
                  <a:cubicBezTo>
                    <a:pt x="6375" y="12733"/>
                    <a:pt x="6297" y="12590"/>
                    <a:pt x="6349" y="12485"/>
                  </a:cubicBezTo>
                  <a:cubicBezTo>
                    <a:pt x="6427" y="12368"/>
                    <a:pt x="6544" y="12264"/>
                    <a:pt x="6674" y="12225"/>
                  </a:cubicBezTo>
                  <a:cubicBezTo>
                    <a:pt x="6694" y="12219"/>
                    <a:pt x="6714" y="12215"/>
                    <a:pt x="6734" y="12215"/>
                  </a:cubicBezTo>
                  <a:close/>
                  <a:moveTo>
                    <a:pt x="8501" y="12419"/>
                  </a:moveTo>
                  <a:cubicBezTo>
                    <a:pt x="8508" y="12419"/>
                    <a:pt x="8514" y="12419"/>
                    <a:pt x="8521" y="12420"/>
                  </a:cubicBezTo>
                  <a:cubicBezTo>
                    <a:pt x="8625" y="12420"/>
                    <a:pt x="8651" y="12498"/>
                    <a:pt x="8664" y="12577"/>
                  </a:cubicBezTo>
                  <a:cubicBezTo>
                    <a:pt x="8664" y="12616"/>
                    <a:pt x="8664" y="12655"/>
                    <a:pt x="8664" y="12694"/>
                  </a:cubicBezTo>
                  <a:lnTo>
                    <a:pt x="8664" y="12798"/>
                  </a:lnTo>
                  <a:cubicBezTo>
                    <a:pt x="8664" y="12863"/>
                    <a:pt x="8612" y="12928"/>
                    <a:pt x="8534" y="12941"/>
                  </a:cubicBezTo>
                  <a:cubicBezTo>
                    <a:pt x="8518" y="12945"/>
                    <a:pt x="8504" y="12948"/>
                    <a:pt x="8490" y="12948"/>
                  </a:cubicBezTo>
                  <a:cubicBezTo>
                    <a:pt x="8429" y="12948"/>
                    <a:pt x="8397" y="12901"/>
                    <a:pt x="8365" y="12837"/>
                  </a:cubicBezTo>
                  <a:cubicBezTo>
                    <a:pt x="8326" y="12746"/>
                    <a:pt x="8326" y="12642"/>
                    <a:pt x="8352" y="12551"/>
                  </a:cubicBezTo>
                  <a:cubicBezTo>
                    <a:pt x="8364" y="12479"/>
                    <a:pt x="8430" y="12419"/>
                    <a:pt x="8501" y="12419"/>
                  </a:cubicBezTo>
                  <a:close/>
                  <a:moveTo>
                    <a:pt x="8702" y="1"/>
                  </a:moveTo>
                  <a:cubicBezTo>
                    <a:pt x="8482" y="1"/>
                    <a:pt x="8268" y="30"/>
                    <a:pt x="8053" y="89"/>
                  </a:cubicBezTo>
                  <a:cubicBezTo>
                    <a:pt x="7884" y="115"/>
                    <a:pt x="7741" y="141"/>
                    <a:pt x="7585" y="180"/>
                  </a:cubicBezTo>
                  <a:cubicBezTo>
                    <a:pt x="7388" y="218"/>
                    <a:pt x="7186" y="238"/>
                    <a:pt x="6983" y="238"/>
                  </a:cubicBezTo>
                  <a:cubicBezTo>
                    <a:pt x="6837" y="238"/>
                    <a:pt x="6691" y="227"/>
                    <a:pt x="6544" y="206"/>
                  </a:cubicBezTo>
                  <a:cubicBezTo>
                    <a:pt x="6336" y="178"/>
                    <a:pt x="6128" y="164"/>
                    <a:pt x="5920" y="164"/>
                  </a:cubicBezTo>
                  <a:cubicBezTo>
                    <a:pt x="5647" y="164"/>
                    <a:pt x="5373" y="187"/>
                    <a:pt x="5100" y="232"/>
                  </a:cubicBezTo>
                  <a:cubicBezTo>
                    <a:pt x="4827" y="284"/>
                    <a:pt x="4554" y="388"/>
                    <a:pt x="4320" y="544"/>
                  </a:cubicBezTo>
                  <a:cubicBezTo>
                    <a:pt x="4098" y="674"/>
                    <a:pt x="3890" y="830"/>
                    <a:pt x="3669" y="960"/>
                  </a:cubicBezTo>
                  <a:cubicBezTo>
                    <a:pt x="3409" y="1129"/>
                    <a:pt x="3175" y="1337"/>
                    <a:pt x="2967" y="1572"/>
                  </a:cubicBezTo>
                  <a:cubicBezTo>
                    <a:pt x="2654" y="1845"/>
                    <a:pt x="2394" y="2157"/>
                    <a:pt x="2186" y="2521"/>
                  </a:cubicBezTo>
                  <a:cubicBezTo>
                    <a:pt x="2095" y="2664"/>
                    <a:pt x="1978" y="2794"/>
                    <a:pt x="1835" y="2898"/>
                  </a:cubicBezTo>
                  <a:cubicBezTo>
                    <a:pt x="1549" y="3146"/>
                    <a:pt x="1263" y="3393"/>
                    <a:pt x="989" y="3653"/>
                  </a:cubicBezTo>
                  <a:cubicBezTo>
                    <a:pt x="807" y="3835"/>
                    <a:pt x="677" y="4069"/>
                    <a:pt x="612" y="4316"/>
                  </a:cubicBezTo>
                  <a:cubicBezTo>
                    <a:pt x="469" y="4720"/>
                    <a:pt x="378" y="5136"/>
                    <a:pt x="365" y="5565"/>
                  </a:cubicBezTo>
                  <a:cubicBezTo>
                    <a:pt x="326" y="6085"/>
                    <a:pt x="248" y="6606"/>
                    <a:pt x="105" y="7113"/>
                  </a:cubicBezTo>
                  <a:cubicBezTo>
                    <a:pt x="40" y="7360"/>
                    <a:pt x="14" y="7620"/>
                    <a:pt x="1" y="7881"/>
                  </a:cubicBezTo>
                  <a:cubicBezTo>
                    <a:pt x="1" y="8232"/>
                    <a:pt x="53" y="8583"/>
                    <a:pt x="157" y="8921"/>
                  </a:cubicBezTo>
                  <a:cubicBezTo>
                    <a:pt x="170" y="8960"/>
                    <a:pt x="183" y="8999"/>
                    <a:pt x="183" y="9025"/>
                  </a:cubicBezTo>
                  <a:cubicBezTo>
                    <a:pt x="248" y="8895"/>
                    <a:pt x="326" y="8765"/>
                    <a:pt x="417" y="8648"/>
                  </a:cubicBezTo>
                  <a:cubicBezTo>
                    <a:pt x="534" y="8479"/>
                    <a:pt x="690" y="8336"/>
                    <a:pt x="859" y="8232"/>
                  </a:cubicBezTo>
                  <a:cubicBezTo>
                    <a:pt x="908" y="8203"/>
                    <a:pt x="957" y="8188"/>
                    <a:pt x="1006" y="8188"/>
                  </a:cubicBezTo>
                  <a:cubicBezTo>
                    <a:pt x="1022" y="8188"/>
                    <a:pt x="1038" y="8190"/>
                    <a:pt x="1054" y="8193"/>
                  </a:cubicBezTo>
                  <a:cubicBezTo>
                    <a:pt x="1198" y="8193"/>
                    <a:pt x="1276" y="8362"/>
                    <a:pt x="1185" y="8466"/>
                  </a:cubicBezTo>
                  <a:cubicBezTo>
                    <a:pt x="1172" y="8505"/>
                    <a:pt x="1133" y="8531"/>
                    <a:pt x="1106" y="8557"/>
                  </a:cubicBezTo>
                  <a:cubicBezTo>
                    <a:pt x="794" y="8713"/>
                    <a:pt x="625" y="9012"/>
                    <a:pt x="469" y="9298"/>
                  </a:cubicBezTo>
                  <a:cubicBezTo>
                    <a:pt x="430" y="9364"/>
                    <a:pt x="417" y="9429"/>
                    <a:pt x="365" y="9481"/>
                  </a:cubicBezTo>
                  <a:cubicBezTo>
                    <a:pt x="430" y="9481"/>
                    <a:pt x="443" y="9533"/>
                    <a:pt x="469" y="9585"/>
                  </a:cubicBezTo>
                  <a:cubicBezTo>
                    <a:pt x="612" y="9884"/>
                    <a:pt x="781" y="10157"/>
                    <a:pt x="1002" y="10417"/>
                  </a:cubicBezTo>
                  <a:cubicBezTo>
                    <a:pt x="1119" y="10599"/>
                    <a:pt x="1224" y="10794"/>
                    <a:pt x="1263" y="11016"/>
                  </a:cubicBezTo>
                  <a:cubicBezTo>
                    <a:pt x="1419" y="11640"/>
                    <a:pt x="1783" y="12186"/>
                    <a:pt x="2303" y="12564"/>
                  </a:cubicBezTo>
                  <a:cubicBezTo>
                    <a:pt x="2706" y="12850"/>
                    <a:pt x="3136" y="13123"/>
                    <a:pt x="3578" y="13357"/>
                  </a:cubicBezTo>
                  <a:cubicBezTo>
                    <a:pt x="3838" y="13500"/>
                    <a:pt x="4072" y="13682"/>
                    <a:pt x="4294" y="13890"/>
                  </a:cubicBezTo>
                  <a:cubicBezTo>
                    <a:pt x="4801" y="14385"/>
                    <a:pt x="5451" y="14723"/>
                    <a:pt x="6154" y="14853"/>
                  </a:cubicBezTo>
                  <a:cubicBezTo>
                    <a:pt x="6327" y="14888"/>
                    <a:pt x="6499" y="14903"/>
                    <a:pt x="6669" y="14903"/>
                  </a:cubicBezTo>
                  <a:cubicBezTo>
                    <a:pt x="7137" y="14903"/>
                    <a:pt x="7592" y="14788"/>
                    <a:pt x="8040" y="14645"/>
                  </a:cubicBezTo>
                  <a:cubicBezTo>
                    <a:pt x="8196" y="14593"/>
                    <a:pt x="8339" y="14541"/>
                    <a:pt x="8482" y="14463"/>
                  </a:cubicBezTo>
                  <a:cubicBezTo>
                    <a:pt x="8716" y="14346"/>
                    <a:pt x="8963" y="14268"/>
                    <a:pt x="9224" y="14255"/>
                  </a:cubicBezTo>
                  <a:cubicBezTo>
                    <a:pt x="9523" y="14229"/>
                    <a:pt x="9822" y="14177"/>
                    <a:pt x="10108" y="14085"/>
                  </a:cubicBezTo>
                  <a:cubicBezTo>
                    <a:pt x="10524" y="13968"/>
                    <a:pt x="10941" y="13812"/>
                    <a:pt x="11344" y="13630"/>
                  </a:cubicBezTo>
                  <a:cubicBezTo>
                    <a:pt x="11526" y="13539"/>
                    <a:pt x="11695" y="13409"/>
                    <a:pt x="11851" y="13266"/>
                  </a:cubicBezTo>
                  <a:cubicBezTo>
                    <a:pt x="12203" y="12941"/>
                    <a:pt x="12489" y="12564"/>
                    <a:pt x="12684" y="12121"/>
                  </a:cubicBezTo>
                  <a:cubicBezTo>
                    <a:pt x="12931" y="11666"/>
                    <a:pt x="13230" y="11224"/>
                    <a:pt x="13581" y="10820"/>
                  </a:cubicBezTo>
                  <a:cubicBezTo>
                    <a:pt x="14037" y="10235"/>
                    <a:pt x="14440" y="9611"/>
                    <a:pt x="14635" y="8869"/>
                  </a:cubicBezTo>
                  <a:cubicBezTo>
                    <a:pt x="14674" y="8739"/>
                    <a:pt x="14687" y="8596"/>
                    <a:pt x="14687" y="8453"/>
                  </a:cubicBezTo>
                  <a:cubicBezTo>
                    <a:pt x="14713" y="7998"/>
                    <a:pt x="14674" y="7542"/>
                    <a:pt x="14583" y="7100"/>
                  </a:cubicBezTo>
                  <a:cubicBezTo>
                    <a:pt x="14570" y="6996"/>
                    <a:pt x="14544" y="6905"/>
                    <a:pt x="14518" y="6814"/>
                  </a:cubicBezTo>
                  <a:cubicBezTo>
                    <a:pt x="14427" y="6528"/>
                    <a:pt x="14375" y="6242"/>
                    <a:pt x="14388" y="5942"/>
                  </a:cubicBezTo>
                  <a:cubicBezTo>
                    <a:pt x="14388" y="5604"/>
                    <a:pt x="14375" y="5266"/>
                    <a:pt x="14349" y="4928"/>
                  </a:cubicBezTo>
                  <a:cubicBezTo>
                    <a:pt x="14258" y="4303"/>
                    <a:pt x="13972" y="3718"/>
                    <a:pt x="13529" y="3263"/>
                  </a:cubicBezTo>
                  <a:cubicBezTo>
                    <a:pt x="13269" y="2989"/>
                    <a:pt x="12970" y="2755"/>
                    <a:pt x="12710" y="2482"/>
                  </a:cubicBezTo>
                  <a:cubicBezTo>
                    <a:pt x="12554" y="2326"/>
                    <a:pt x="12411" y="2157"/>
                    <a:pt x="12281" y="1975"/>
                  </a:cubicBezTo>
                  <a:cubicBezTo>
                    <a:pt x="12059" y="1676"/>
                    <a:pt x="11799" y="1402"/>
                    <a:pt x="11513" y="1155"/>
                  </a:cubicBezTo>
                  <a:cubicBezTo>
                    <a:pt x="11227" y="856"/>
                    <a:pt x="10876" y="622"/>
                    <a:pt x="10498" y="453"/>
                  </a:cubicBezTo>
                  <a:cubicBezTo>
                    <a:pt x="9991" y="245"/>
                    <a:pt x="9458" y="102"/>
                    <a:pt x="8924" y="11"/>
                  </a:cubicBezTo>
                  <a:cubicBezTo>
                    <a:pt x="8850" y="4"/>
                    <a:pt x="8776" y="1"/>
                    <a:pt x="8702" y="1"/>
                  </a:cubicBezTo>
                  <a:close/>
                </a:path>
              </a:pathLst>
            </a:custGeom>
            <a:solidFill>
              <a:srgbClr val="F6B6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2324;p60"/>
            <p:cNvSpPr/>
            <p:nvPr/>
          </p:nvSpPr>
          <p:spPr>
            <a:xfrm>
              <a:off x="3334314" y="4003085"/>
              <a:ext cx="572793" cy="578311"/>
            </a:xfrm>
            <a:custGeom>
              <a:avLst/>
              <a:gdLst/>
              <a:ahLst/>
              <a:cxnLst/>
              <a:rect l="l" t="t" r="r" b="b"/>
              <a:pathLst>
                <a:path w="14844" h="14987" extrusionOk="0">
                  <a:moveTo>
                    <a:pt x="8677" y="1"/>
                  </a:moveTo>
                  <a:cubicBezTo>
                    <a:pt x="8482" y="14"/>
                    <a:pt x="8287" y="40"/>
                    <a:pt x="8092" y="92"/>
                  </a:cubicBezTo>
                  <a:cubicBezTo>
                    <a:pt x="7738" y="182"/>
                    <a:pt x="7378" y="226"/>
                    <a:pt x="7017" y="226"/>
                  </a:cubicBezTo>
                  <a:cubicBezTo>
                    <a:pt x="6807" y="226"/>
                    <a:pt x="6598" y="211"/>
                    <a:pt x="6388" y="183"/>
                  </a:cubicBezTo>
                  <a:cubicBezTo>
                    <a:pt x="6227" y="163"/>
                    <a:pt x="6065" y="152"/>
                    <a:pt x="5903" y="152"/>
                  </a:cubicBezTo>
                  <a:cubicBezTo>
                    <a:pt x="5645" y="152"/>
                    <a:pt x="5387" y="179"/>
                    <a:pt x="5139" y="235"/>
                  </a:cubicBezTo>
                  <a:cubicBezTo>
                    <a:pt x="4593" y="339"/>
                    <a:pt x="4163" y="677"/>
                    <a:pt x="3695" y="963"/>
                  </a:cubicBezTo>
                  <a:cubicBezTo>
                    <a:pt x="3279" y="1223"/>
                    <a:pt x="2980" y="1614"/>
                    <a:pt x="2628" y="1952"/>
                  </a:cubicBezTo>
                  <a:cubicBezTo>
                    <a:pt x="2537" y="2030"/>
                    <a:pt x="2459" y="2134"/>
                    <a:pt x="2394" y="2251"/>
                  </a:cubicBezTo>
                  <a:cubicBezTo>
                    <a:pt x="2173" y="2693"/>
                    <a:pt x="1770" y="2979"/>
                    <a:pt x="1419" y="3318"/>
                  </a:cubicBezTo>
                  <a:cubicBezTo>
                    <a:pt x="1211" y="3500"/>
                    <a:pt x="963" y="3656"/>
                    <a:pt x="833" y="3916"/>
                  </a:cubicBezTo>
                  <a:cubicBezTo>
                    <a:pt x="573" y="4410"/>
                    <a:pt x="430" y="4957"/>
                    <a:pt x="404" y="5516"/>
                  </a:cubicBezTo>
                  <a:cubicBezTo>
                    <a:pt x="378" y="5854"/>
                    <a:pt x="339" y="6192"/>
                    <a:pt x="274" y="6531"/>
                  </a:cubicBezTo>
                  <a:cubicBezTo>
                    <a:pt x="157" y="7077"/>
                    <a:pt x="1" y="7610"/>
                    <a:pt x="40" y="8183"/>
                  </a:cubicBezTo>
                  <a:cubicBezTo>
                    <a:pt x="66" y="8495"/>
                    <a:pt x="131" y="8807"/>
                    <a:pt x="248" y="9106"/>
                  </a:cubicBezTo>
                  <a:cubicBezTo>
                    <a:pt x="248" y="9093"/>
                    <a:pt x="248" y="9080"/>
                    <a:pt x="248" y="9067"/>
                  </a:cubicBezTo>
                  <a:cubicBezTo>
                    <a:pt x="235" y="9028"/>
                    <a:pt x="222" y="9002"/>
                    <a:pt x="209" y="8976"/>
                  </a:cubicBezTo>
                  <a:cubicBezTo>
                    <a:pt x="105" y="8638"/>
                    <a:pt x="53" y="8287"/>
                    <a:pt x="53" y="7936"/>
                  </a:cubicBezTo>
                  <a:cubicBezTo>
                    <a:pt x="66" y="7675"/>
                    <a:pt x="92" y="7415"/>
                    <a:pt x="157" y="7168"/>
                  </a:cubicBezTo>
                  <a:cubicBezTo>
                    <a:pt x="300" y="6661"/>
                    <a:pt x="378" y="6140"/>
                    <a:pt x="417" y="5620"/>
                  </a:cubicBezTo>
                  <a:cubicBezTo>
                    <a:pt x="430" y="5191"/>
                    <a:pt x="521" y="4775"/>
                    <a:pt x="664" y="4371"/>
                  </a:cubicBezTo>
                  <a:cubicBezTo>
                    <a:pt x="729" y="4124"/>
                    <a:pt x="859" y="3890"/>
                    <a:pt x="1041" y="3708"/>
                  </a:cubicBezTo>
                  <a:cubicBezTo>
                    <a:pt x="1315" y="3448"/>
                    <a:pt x="1601" y="3201"/>
                    <a:pt x="1887" y="2953"/>
                  </a:cubicBezTo>
                  <a:cubicBezTo>
                    <a:pt x="2030" y="2849"/>
                    <a:pt x="2147" y="2719"/>
                    <a:pt x="2225" y="2576"/>
                  </a:cubicBezTo>
                  <a:cubicBezTo>
                    <a:pt x="2446" y="2212"/>
                    <a:pt x="2706" y="1900"/>
                    <a:pt x="3019" y="1627"/>
                  </a:cubicBezTo>
                  <a:cubicBezTo>
                    <a:pt x="3227" y="1392"/>
                    <a:pt x="3461" y="1184"/>
                    <a:pt x="3721" y="1015"/>
                  </a:cubicBezTo>
                  <a:cubicBezTo>
                    <a:pt x="3942" y="885"/>
                    <a:pt x="4137" y="729"/>
                    <a:pt x="4372" y="599"/>
                  </a:cubicBezTo>
                  <a:cubicBezTo>
                    <a:pt x="4606" y="443"/>
                    <a:pt x="4879" y="339"/>
                    <a:pt x="5152" y="287"/>
                  </a:cubicBezTo>
                  <a:cubicBezTo>
                    <a:pt x="5425" y="242"/>
                    <a:pt x="5699" y="219"/>
                    <a:pt x="5972" y="219"/>
                  </a:cubicBezTo>
                  <a:cubicBezTo>
                    <a:pt x="6180" y="219"/>
                    <a:pt x="6388" y="233"/>
                    <a:pt x="6596" y="261"/>
                  </a:cubicBezTo>
                  <a:cubicBezTo>
                    <a:pt x="6743" y="282"/>
                    <a:pt x="6889" y="293"/>
                    <a:pt x="7035" y="293"/>
                  </a:cubicBezTo>
                  <a:cubicBezTo>
                    <a:pt x="7238" y="293"/>
                    <a:pt x="7440" y="273"/>
                    <a:pt x="7637" y="235"/>
                  </a:cubicBezTo>
                  <a:cubicBezTo>
                    <a:pt x="7793" y="196"/>
                    <a:pt x="7949" y="170"/>
                    <a:pt x="8105" y="144"/>
                  </a:cubicBezTo>
                  <a:cubicBezTo>
                    <a:pt x="8320" y="85"/>
                    <a:pt x="8534" y="56"/>
                    <a:pt x="8754" y="56"/>
                  </a:cubicBezTo>
                  <a:cubicBezTo>
                    <a:pt x="8828" y="56"/>
                    <a:pt x="8902" y="59"/>
                    <a:pt x="8976" y="66"/>
                  </a:cubicBezTo>
                  <a:cubicBezTo>
                    <a:pt x="9510" y="157"/>
                    <a:pt x="10043" y="300"/>
                    <a:pt x="10550" y="508"/>
                  </a:cubicBezTo>
                  <a:cubicBezTo>
                    <a:pt x="10928" y="677"/>
                    <a:pt x="11279" y="911"/>
                    <a:pt x="11565" y="1210"/>
                  </a:cubicBezTo>
                  <a:cubicBezTo>
                    <a:pt x="11851" y="1457"/>
                    <a:pt x="12111" y="1731"/>
                    <a:pt x="12333" y="2030"/>
                  </a:cubicBezTo>
                  <a:cubicBezTo>
                    <a:pt x="12463" y="2212"/>
                    <a:pt x="12606" y="2381"/>
                    <a:pt x="12762" y="2537"/>
                  </a:cubicBezTo>
                  <a:cubicBezTo>
                    <a:pt x="13022" y="2810"/>
                    <a:pt x="13321" y="3044"/>
                    <a:pt x="13581" y="3318"/>
                  </a:cubicBezTo>
                  <a:cubicBezTo>
                    <a:pt x="14024" y="3773"/>
                    <a:pt x="14310" y="4358"/>
                    <a:pt x="14401" y="4983"/>
                  </a:cubicBezTo>
                  <a:cubicBezTo>
                    <a:pt x="14427" y="5321"/>
                    <a:pt x="14440" y="5659"/>
                    <a:pt x="14440" y="5997"/>
                  </a:cubicBezTo>
                  <a:cubicBezTo>
                    <a:pt x="14427" y="6297"/>
                    <a:pt x="14479" y="6583"/>
                    <a:pt x="14570" y="6869"/>
                  </a:cubicBezTo>
                  <a:cubicBezTo>
                    <a:pt x="14596" y="6960"/>
                    <a:pt x="14622" y="7051"/>
                    <a:pt x="14635" y="7155"/>
                  </a:cubicBezTo>
                  <a:cubicBezTo>
                    <a:pt x="14726" y="7597"/>
                    <a:pt x="14765" y="8053"/>
                    <a:pt x="14739" y="8508"/>
                  </a:cubicBezTo>
                  <a:cubicBezTo>
                    <a:pt x="14739" y="8651"/>
                    <a:pt x="14726" y="8794"/>
                    <a:pt x="14700" y="8924"/>
                  </a:cubicBezTo>
                  <a:cubicBezTo>
                    <a:pt x="14505" y="9666"/>
                    <a:pt x="14089" y="10290"/>
                    <a:pt x="13633" y="10875"/>
                  </a:cubicBezTo>
                  <a:cubicBezTo>
                    <a:pt x="13295" y="11279"/>
                    <a:pt x="12996" y="11708"/>
                    <a:pt x="12736" y="12176"/>
                  </a:cubicBezTo>
                  <a:cubicBezTo>
                    <a:pt x="12541" y="12606"/>
                    <a:pt x="12268" y="12996"/>
                    <a:pt x="11916" y="13321"/>
                  </a:cubicBezTo>
                  <a:cubicBezTo>
                    <a:pt x="11760" y="13464"/>
                    <a:pt x="11578" y="13581"/>
                    <a:pt x="11396" y="13685"/>
                  </a:cubicBezTo>
                  <a:cubicBezTo>
                    <a:pt x="11006" y="13867"/>
                    <a:pt x="10589" y="14023"/>
                    <a:pt x="10160" y="14140"/>
                  </a:cubicBezTo>
                  <a:cubicBezTo>
                    <a:pt x="9887" y="14232"/>
                    <a:pt x="9588" y="14284"/>
                    <a:pt x="9289" y="14297"/>
                  </a:cubicBezTo>
                  <a:cubicBezTo>
                    <a:pt x="9028" y="14323"/>
                    <a:pt x="8768" y="14401"/>
                    <a:pt x="8534" y="14518"/>
                  </a:cubicBezTo>
                  <a:cubicBezTo>
                    <a:pt x="8391" y="14583"/>
                    <a:pt x="8248" y="14648"/>
                    <a:pt x="8105" y="14700"/>
                  </a:cubicBezTo>
                  <a:cubicBezTo>
                    <a:pt x="7647" y="14843"/>
                    <a:pt x="7196" y="14958"/>
                    <a:pt x="6727" y="14958"/>
                  </a:cubicBezTo>
                  <a:cubicBezTo>
                    <a:pt x="6556" y="14958"/>
                    <a:pt x="6383" y="14943"/>
                    <a:pt x="6206" y="14908"/>
                  </a:cubicBezTo>
                  <a:cubicBezTo>
                    <a:pt x="5503" y="14778"/>
                    <a:pt x="4853" y="14440"/>
                    <a:pt x="4346" y="13945"/>
                  </a:cubicBezTo>
                  <a:cubicBezTo>
                    <a:pt x="4137" y="13737"/>
                    <a:pt x="3890" y="13555"/>
                    <a:pt x="3630" y="13412"/>
                  </a:cubicBezTo>
                  <a:cubicBezTo>
                    <a:pt x="3188" y="13178"/>
                    <a:pt x="2772" y="12905"/>
                    <a:pt x="2355" y="12619"/>
                  </a:cubicBezTo>
                  <a:cubicBezTo>
                    <a:pt x="1848" y="12228"/>
                    <a:pt x="1484" y="11682"/>
                    <a:pt x="1328" y="11071"/>
                  </a:cubicBezTo>
                  <a:cubicBezTo>
                    <a:pt x="1276" y="10849"/>
                    <a:pt x="1185" y="10654"/>
                    <a:pt x="1054" y="10472"/>
                  </a:cubicBezTo>
                  <a:cubicBezTo>
                    <a:pt x="846" y="10212"/>
                    <a:pt x="664" y="9939"/>
                    <a:pt x="521" y="9640"/>
                  </a:cubicBezTo>
                  <a:cubicBezTo>
                    <a:pt x="495" y="9588"/>
                    <a:pt x="482" y="9536"/>
                    <a:pt x="417" y="9536"/>
                  </a:cubicBezTo>
                  <a:cubicBezTo>
                    <a:pt x="443" y="9549"/>
                    <a:pt x="469" y="9575"/>
                    <a:pt x="482" y="9614"/>
                  </a:cubicBezTo>
                  <a:cubicBezTo>
                    <a:pt x="599" y="9874"/>
                    <a:pt x="742" y="10121"/>
                    <a:pt x="924" y="10342"/>
                  </a:cubicBezTo>
                  <a:cubicBezTo>
                    <a:pt x="1093" y="10550"/>
                    <a:pt x="1224" y="10784"/>
                    <a:pt x="1289" y="11045"/>
                  </a:cubicBezTo>
                  <a:cubicBezTo>
                    <a:pt x="1406" y="11526"/>
                    <a:pt x="1640" y="11955"/>
                    <a:pt x="1978" y="12319"/>
                  </a:cubicBezTo>
                  <a:cubicBezTo>
                    <a:pt x="2381" y="12697"/>
                    <a:pt x="2837" y="13022"/>
                    <a:pt x="3331" y="13282"/>
                  </a:cubicBezTo>
                  <a:cubicBezTo>
                    <a:pt x="3695" y="13464"/>
                    <a:pt x="4033" y="13698"/>
                    <a:pt x="4332" y="13971"/>
                  </a:cubicBezTo>
                  <a:cubicBezTo>
                    <a:pt x="4723" y="14362"/>
                    <a:pt x="5204" y="14648"/>
                    <a:pt x="5737" y="14804"/>
                  </a:cubicBezTo>
                  <a:cubicBezTo>
                    <a:pt x="6011" y="14895"/>
                    <a:pt x="6284" y="14960"/>
                    <a:pt x="6570" y="14986"/>
                  </a:cubicBezTo>
                  <a:cubicBezTo>
                    <a:pt x="6598" y="14987"/>
                    <a:pt x="6626" y="14987"/>
                    <a:pt x="6654" y="14987"/>
                  </a:cubicBezTo>
                  <a:cubicBezTo>
                    <a:pt x="7303" y="14987"/>
                    <a:pt x="7948" y="14843"/>
                    <a:pt x="8534" y="14557"/>
                  </a:cubicBezTo>
                  <a:cubicBezTo>
                    <a:pt x="8716" y="14453"/>
                    <a:pt x="8911" y="14388"/>
                    <a:pt x="9120" y="14362"/>
                  </a:cubicBezTo>
                  <a:cubicBezTo>
                    <a:pt x="9289" y="14336"/>
                    <a:pt x="9445" y="14323"/>
                    <a:pt x="9614" y="14297"/>
                  </a:cubicBezTo>
                  <a:cubicBezTo>
                    <a:pt x="10069" y="14193"/>
                    <a:pt x="10524" y="14062"/>
                    <a:pt x="10967" y="13893"/>
                  </a:cubicBezTo>
                  <a:cubicBezTo>
                    <a:pt x="11825" y="13607"/>
                    <a:pt x="12372" y="13009"/>
                    <a:pt x="12762" y="12215"/>
                  </a:cubicBezTo>
                  <a:cubicBezTo>
                    <a:pt x="12918" y="11877"/>
                    <a:pt x="13113" y="11552"/>
                    <a:pt x="13347" y="11266"/>
                  </a:cubicBezTo>
                  <a:cubicBezTo>
                    <a:pt x="13816" y="10745"/>
                    <a:pt x="14206" y="10160"/>
                    <a:pt x="14505" y="9536"/>
                  </a:cubicBezTo>
                  <a:cubicBezTo>
                    <a:pt x="14648" y="9262"/>
                    <a:pt x="14752" y="8963"/>
                    <a:pt x="14778" y="8664"/>
                  </a:cubicBezTo>
                  <a:cubicBezTo>
                    <a:pt x="14843" y="8079"/>
                    <a:pt x="14791" y="7493"/>
                    <a:pt x="14635" y="6934"/>
                  </a:cubicBezTo>
                  <a:cubicBezTo>
                    <a:pt x="14531" y="6570"/>
                    <a:pt x="14479" y="6205"/>
                    <a:pt x="14479" y="5828"/>
                  </a:cubicBezTo>
                  <a:cubicBezTo>
                    <a:pt x="14492" y="5529"/>
                    <a:pt x="14479" y="5230"/>
                    <a:pt x="14440" y="4931"/>
                  </a:cubicBezTo>
                  <a:cubicBezTo>
                    <a:pt x="14388" y="4514"/>
                    <a:pt x="14232" y="4111"/>
                    <a:pt x="13998" y="3760"/>
                  </a:cubicBezTo>
                  <a:cubicBezTo>
                    <a:pt x="13789" y="3461"/>
                    <a:pt x="13542" y="3175"/>
                    <a:pt x="13256" y="2927"/>
                  </a:cubicBezTo>
                  <a:cubicBezTo>
                    <a:pt x="12983" y="2693"/>
                    <a:pt x="12723" y="2433"/>
                    <a:pt x="12489" y="2147"/>
                  </a:cubicBezTo>
                  <a:cubicBezTo>
                    <a:pt x="12333" y="1965"/>
                    <a:pt x="12202" y="1770"/>
                    <a:pt x="12046" y="1588"/>
                  </a:cubicBezTo>
                  <a:cubicBezTo>
                    <a:pt x="11838" y="1379"/>
                    <a:pt x="11630" y="1184"/>
                    <a:pt x="11409" y="1002"/>
                  </a:cubicBezTo>
                  <a:cubicBezTo>
                    <a:pt x="11175" y="794"/>
                    <a:pt x="10915" y="612"/>
                    <a:pt x="10628" y="469"/>
                  </a:cubicBezTo>
                  <a:cubicBezTo>
                    <a:pt x="10420" y="391"/>
                    <a:pt x="10212" y="313"/>
                    <a:pt x="9991" y="261"/>
                  </a:cubicBezTo>
                  <a:cubicBezTo>
                    <a:pt x="9575" y="92"/>
                    <a:pt x="9133" y="1"/>
                    <a:pt x="8677" y="1"/>
                  </a:cubicBezTo>
                  <a:close/>
                </a:path>
              </a:pathLst>
            </a:custGeom>
            <a:solidFill>
              <a:srgbClr val="F6B6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2325;p60"/>
            <p:cNvSpPr/>
            <p:nvPr/>
          </p:nvSpPr>
          <p:spPr>
            <a:xfrm>
              <a:off x="3343344" y="4321634"/>
              <a:ext cx="42215" cy="49932"/>
            </a:xfrm>
            <a:custGeom>
              <a:avLst/>
              <a:gdLst/>
              <a:ahLst/>
              <a:cxnLst/>
              <a:rect l="l" t="t" r="r" b="b"/>
              <a:pathLst>
                <a:path w="1094" h="1294" extrusionOk="0">
                  <a:moveTo>
                    <a:pt x="824" y="1"/>
                  </a:moveTo>
                  <a:cubicBezTo>
                    <a:pt x="775" y="1"/>
                    <a:pt x="726" y="16"/>
                    <a:pt x="677" y="45"/>
                  </a:cubicBezTo>
                  <a:cubicBezTo>
                    <a:pt x="508" y="149"/>
                    <a:pt x="352" y="279"/>
                    <a:pt x="235" y="448"/>
                  </a:cubicBezTo>
                  <a:cubicBezTo>
                    <a:pt x="144" y="565"/>
                    <a:pt x="66" y="695"/>
                    <a:pt x="1" y="825"/>
                  </a:cubicBezTo>
                  <a:lnTo>
                    <a:pt x="1" y="851"/>
                  </a:lnTo>
                  <a:cubicBezTo>
                    <a:pt x="92" y="695"/>
                    <a:pt x="196" y="552"/>
                    <a:pt x="300" y="409"/>
                  </a:cubicBezTo>
                  <a:cubicBezTo>
                    <a:pt x="417" y="253"/>
                    <a:pt x="573" y="136"/>
                    <a:pt x="755" y="45"/>
                  </a:cubicBezTo>
                  <a:cubicBezTo>
                    <a:pt x="782" y="27"/>
                    <a:pt x="812" y="18"/>
                    <a:pt x="842" y="18"/>
                  </a:cubicBezTo>
                  <a:cubicBezTo>
                    <a:pt x="899" y="18"/>
                    <a:pt x="955" y="50"/>
                    <a:pt x="990" y="110"/>
                  </a:cubicBezTo>
                  <a:cubicBezTo>
                    <a:pt x="1042" y="188"/>
                    <a:pt x="1003" y="305"/>
                    <a:pt x="911" y="331"/>
                  </a:cubicBezTo>
                  <a:cubicBezTo>
                    <a:pt x="508" y="539"/>
                    <a:pt x="339" y="903"/>
                    <a:pt x="170" y="1294"/>
                  </a:cubicBezTo>
                  <a:cubicBezTo>
                    <a:pt x="235" y="1242"/>
                    <a:pt x="248" y="1177"/>
                    <a:pt x="287" y="1111"/>
                  </a:cubicBezTo>
                  <a:cubicBezTo>
                    <a:pt x="443" y="825"/>
                    <a:pt x="612" y="526"/>
                    <a:pt x="924" y="370"/>
                  </a:cubicBezTo>
                  <a:cubicBezTo>
                    <a:pt x="951" y="344"/>
                    <a:pt x="990" y="318"/>
                    <a:pt x="1003" y="279"/>
                  </a:cubicBezTo>
                  <a:cubicBezTo>
                    <a:pt x="1094" y="175"/>
                    <a:pt x="1016" y="6"/>
                    <a:pt x="872" y="6"/>
                  </a:cubicBezTo>
                  <a:cubicBezTo>
                    <a:pt x="856" y="3"/>
                    <a:pt x="840" y="1"/>
                    <a:pt x="824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2326;p60"/>
            <p:cNvSpPr/>
            <p:nvPr/>
          </p:nvSpPr>
          <p:spPr>
            <a:xfrm>
              <a:off x="3350406" y="4371529"/>
              <a:ext cx="0" cy="39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2327;p60"/>
            <p:cNvSpPr/>
            <p:nvPr/>
          </p:nvSpPr>
          <p:spPr>
            <a:xfrm>
              <a:off x="3343344" y="4353971"/>
              <a:ext cx="540" cy="1543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" y="0"/>
                  </a:moveTo>
                  <a:cubicBezTo>
                    <a:pt x="1" y="13"/>
                    <a:pt x="1" y="26"/>
                    <a:pt x="1" y="39"/>
                  </a:cubicBez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2328;p60"/>
            <p:cNvSpPr/>
            <p:nvPr/>
          </p:nvSpPr>
          <p:spPr>
            <a:xfrm>
              <a:off x="4333256" y="3981630"/>
              <a:ext cx="13583" cy="1929"/>
            </a:xfrm>
            <a:custGeom>
              <a:avLst/>
              <a:gdLst/>
              <a:ahLst/>
              <a:cxnLst/>
              <a:rect l="l" t="t" r="r" b="b"/>
              <a:pathLst>
                <a:path w="352" h="50" extrusionOk="0">
                  <a:moveTo>
                    <a:pt x="139" y="0"/>
                  </a:moveTo>
                  <a:cubicBezTo>
                    <a:pt x="93" y="0"/>
                    <a:pt x="46" y="8"/>
                    <a:pt x="0" y="23"/>
                  </a:cubicBezTo>
                  <a:cubicBezTo>
                    <a:pt x="42" y="14"/>
                    <a:pt x="81" y="10"/>
                    <a:pt x="121" y="10"/>
                  </a:cubicBezTo>
                  <a:cubicBezTo>
                    <a:pt x="193" y="10"/>
                    <a:pt x="263" y="24"/>
                    <a:pt x="338" y="49"/>
                  </a:cubicBezTo>
                  <a:lnTo>
                    <a:pt x="351" y="49"/>
                  </a:lnTo>
                  <a:cubicBezTo>
                    <a:pt x="280" y="18"/>
                    <a:pt x="210" y="0"/>
                    <a:pt x="139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2329;p60"/>
            <p:cNvSpPr/>
            <p:nvPr/>
          </p:nvSpPr>
          <p:spPr>
            <a:xfrm>
              <a:off x="4346299" y="3983520"/>
              <a:ext cx="1042" cy="39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lnTo>
                    <a:pt x="26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2330;p60"/>
            <p:cNvSpPr/>
            <p:nvPr/>
          </p:nvSpPr>
          <p:spPr>
            <a:xfrm>
              <a:off x="4330246" y="3979662"/>
              <a:ext cx="16593" cy="3897"/>
            </a:xfrm>
            <a:custGeom>
              <a:avLst/>
              <a:gdLst/>
              <a:ahLst/>
              <a:cxnLst/>
              <a:rect l="l" t="t" r="r" b="b"/>
              <a:pathLst>
                <a:path w="430" h="101" extrusionOk="0">
                  <a:moveTo>
                    <a:pt x="214" y="1"/>
                  </a:moveTo>
                  <a:cubicBezTo>
                    <a:pt x="139" y="1"/>
                    <a:pt x="63" y="30"/>
                    <a:pt x="0" y="87"/>
                  </a:cubicBezTo>
                  <a:cubicBezTo>
                    <a:pt x="26" y="74"/>
                    <a:pt x="52" y="74"/>
                    <a:pt x="78" y="74"/>
                  </a:cubicBezTo>
                  <a:cubicBezTo>
                    <a:pt x="124" y="59"/>
                    <a:pt x="171" y="51"/>
                    <a:pt x="217" y="51"/>
                  </a:cubicBezTo>
                  <a:cubicBezTo>
                    <a:pt x="288" y="51"/>
                    <a:pt x="358" y="69"/>
                    <a:pt x="429" y="100"/>
                  </a:cubicBezTo>
                  <a:cubicBezTo>
                    <a:pt x="369" y="33"/>
                    <a:pt x="292" y="1"/>
                    <a:pt x="214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2331;p60"/>
            <p:cNvSpPr/>
            <p:nvPr/>
          </p:nvSpPr>
          <p:spPr>
            <a:xfrm>
              <a:off x="4346801" y="3983520"/>
              <a:ext cx="540" cy="39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332;p60"/>
            <p:cNvSpPr/>
            <p:nvPr/>
          </p:nvSpPr>
          <p:spPr>
            <a:xfrm>
              <a:off x="4331250" y="3981977"/>
              <a:ext cx="15088" cy="1582"/>
            </a:xfrm>
            <a:custGeom>
              <a:avLst/>
              <a:gdLst/>
              <a:ahLst/>
              <a:cxnLst/>
              <a:rect l="l" t="t" r="r" b="b"/>
              <a:pathLst>
                <a:path w="391" h="41" extrusionOk="0">
                  <a:moveTo>
                    <a:pt x="173" y="1"/>
                  </a:moveTo>
                  <a:cubicBezTo>
                    <a:pt x="133" y="1"/>
                    <a:pt x="94" y="5"/>
                    <a:pt x="52" y="14"/>
                  </a:cubicBezTo>
                  <a:cubicBezTo>
                    <a:pt x="26" y="14"/>
                    <a:pt x="13" y="14"/>
                    <a:pt x="0" y="27"/>
                  </a:cubicBezTo>
                  <a:lnTo>
                    <a:pt x="169" y="40"/>
                  </a:lnTo>
                  <a:lnTo>
                    <a:pt x="390" y="40"/>
                  </a:lnTo>
                  <a:cubicBezTo>
                    <a:pt x="315" y="15"/>
                    <a:pt x="245" y="1"/>
                    <a:pt x="173" y="1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333;p60"/>
            <p:cNvSpPr/>
            <p:nvPr/>
          </p:nvSpPr>
          <p:spPr>
            <a:xfrm>
              <a:off x="4337269" y="3983520"/>
              <a:ext cx="10071" cy="386"/>
            </a:xfrm>
            <a:custGeom>
              <a:avLst/>
              <a:gdLst/>
              <a:ahLst/>
              <a:cxnLst/>
              <a:rect l="l" t="t" r="r" b="b"/>
              <a:pathLst>
                <a:path w="261" h="10" extrusionOk="0">
                  <a:moveTo>
                    <a:pt x="0" y="0"/>
                  </a:moveTo>
                  <a:cubicBezTo>
                    <a:pt x="39" y="7"/>
                    <a:pt x="82" y="10"/>
                    <a:pt x="125" y="10"/>
                  </a:cubicBezTo>
                  <a:cubicBezTo>
                    <a:pt x="169" y="10"/>
                    <a:pt x="215" y="7"/>
                    <a:pt x="260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2334;p60"/>
            <p:cNvSpPr/>
            <p:nvPr/>
          </p:nvSpPr>
          <p:spPr>
            <a:xfrm>
              <a:off x="4330246" y="3982517"/>
              <a:ext cx="3048" cy="540"/>
            </a:xfrm>
            <a:custGeom>
              <a:avLst/>
              <a:gdLst/>
              <a:ahLst/>
              <a:cxnLst/>
              <a:rect l="l" t="t" r="r" b="b"/>
              <a:pathLst>
                <a:path w="79" h="14" extrusionOk="0">
                  <a:moveTo>
                    <a:pt x="78" y="0"/>
                  </a:moveTo>
                  <a:lnTo>
                    <a:pt x="78" y="0"/>
                  </a:lnTo>
                  <a:cubicBezTo>
                    <a:pt x="52" y="0"/>
                    <a:pt x="26" y="0"/>
                    <a:pt x="0" y="13"/>
                  </a:cubicBezTo>
                  <a:lnTo>
                    <a:pt x="26" y="13"/>
                  </a:lnTo>
                  <a:cubicBezTo>
                    <a:pt x="39" y="0"/>
                    <a:pt x="52" y="0"/>
                    <a:pt x="78" y="0"/>
                  </a:cubicBezTo>
                  <a:close/>
                </a:path>
              </a:pathLst>
            </a:custGeom>
            <a:solidFill>
              <a:srgbClr val="FEF1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2335;p60"/>
            <p:cNvSpPr/>
            <p:nvPr/>
          </p:nvSpPr>
          <p:spPr>
            <a:xfrm>
              <a:off x="3508001" y="4034650"/>
              <a:ext cx="96932" cy="64403"/>
            </a:xfrm>
            <a:custGeom>
              <a:avLst/>
              <a:gdLst/>
              <a:ahLst/>
              <a:cxnLst/>
              <a:rect l="l" t="t" r="r" b="b"/>
              <a:pathLst>
                <a:path w="2512" h="1669" extrusionOk="0">
                  <a:moveTo>
                    <a:pt x="1193" y="0"/>
                  </a:moveTo>
                  <a:cubicBezTo>
                    <a:pt x="985" y="0"/>
                    <a:pt x="788" y="54"/>
                    <a:pt x="612" y="171"/>
                  </a:cubicBezTo>
                  <a:cubicBezTo>
                    <a:pt x="196" y="483"/>
                    <a:pt x="1" y="1004"/>
                    <a:pt x="79" y="1511"/>
                  </a:cubicBezTo>
                  <a:cubicBezTo>
                    <a:pt x="115" y="1595"/>
                    <a:pt x="162" y="1669"/>
                    <a:pt x="252" y="1669"/>
                  </a:cubicBezTo>
                  <a:cubicBezTo>
                    <a:pt x="259" y="1669"/>
                    <a:pt x="266" y="1668"/>
                    <a:pt x="274" y="1667"/>
                  </a:cubicBezTo>
                  <a:cubicBezTo>
                    <a:pt x="391" y="1654"/>
                    <a:pt x="430" y="1563"/>
                    <a:pt x="417" y="1459"/>
                  </a:cubicBezTo>
                  <a:cubicBezTo>
                    <a:pt x="404" y="1381"/>
                    <a:pt x="391" y="1303"/>
                    <a:pt x="391" y="1238"/>
                  </a:cubicBezTo>
                  <a:cubicBezTo>
                    <a:pt x="429" y="664"/>
                    <a:pt x="755" y="340"/>
                    <a:pt x="1320" y="340"/>
                  </a:cubicBezTo>
                  <a:cubicBezTo>
                    <a:pt x="1331" y="340"/>
                    <a:pt x="1342" y="340"/>
                    <a:pt x="1353" y="340"/>
                  </a:cubicBezTo>
                  <a:cubicBezTo>
                    <a:pt x="1640" y="340"/>
                    <a:pt x="1900" y="509"/>
                    <a:pt x="2017" y="770"/>
                  </a:cubicBezTo>
                  <a:cubicBezTo>
                    <a:pt x="2134" y="978"/>
                    <a:pt x="2186" y="1212"/>
                    <a:pt x="2186" y="1459"/>
                  </a:cubicBezTo>
                  <a:cubicBezTo>
                    <a:pt x="2186" y="1563"/>
                    <a:pt x="2225" y="1641"/>
                    <a:pt x="2342" y="1641"/>
                  </a:cubicBezTo>
                  <a:cubicBezTo>
                    <a:pt x="2459" y="1641"/>
                    <a:pt x="2511" y="1550"/>
                    <a:pt x="2511" y="1446"/>
                  </a:cubicBezTo>
                  <a:cubicBezTo>
                    <a:pt x="2511" y="1277"/>
                    <a:pt x="2485" y="1095"/>
                    <a:pt x="2433" y="926"/>
                  </a:cubicBezTo>
                  <a:cubicBezTo>
                    <a:pt x="2238" y="314"/>
                    <a:pt x="1861" y="2"/>
                    <a:pt x="1262" y="2"/>
                  </a:cubicBezTo>
                  <a:cubicBezTo>
                    <a:pt x="1239" y="1"/>
                    <a:pt x="1216" y="0"/>
                    <a:pt x="119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2336;p60"/>
            <p:cNvSpPr/>
            <p:nvPr/>
          </p:nvSpPr>
          <p:spPr>
            <a:xfrm>
              <a:off x="3656104" y="4034535"/>
              <a:ext cx="100289" cy="64210"/>
            </a:xfrm>
            <a:custGeom>
              <a:avLst/>
              <a:gdLst/>
              <a:ahLst/>
              <a:cxnLst/>
              <a:rect l="l" t="t" r="r" b="b"/>
              <a:pathLst>
                <a:path w="2599" h="1664" extrusionOk="0">
                  <a:moveTo>
                    <a:pt x="1109" y="0"/>
                  </a:moveTo>
                  <a:cubicBezTo>
                    <a:pt x="1022" y="0"/>
                    <a:pt x="937" y="15"/>
                    <a:pt x="859" y="44"/>
                  </a:cubicBezTo>
                  <a:cubicBezTo>
                    <a:pt x="312" y="252"/>
                    <a:pt x="104" y="681"/>
                    <a:pt x="26" y="1215"/>
                  </a:cubicBezTo>
                  <a:cubicBezTo>
                    <a:pt x="13" y="1306"/>
                    <a:pt x="0" y="1397"/>
                    <a:pt x="13" y="1488"/>
                  </a:cubicBezTo>
                  <a:cubicBezTo>
                    <a:pt x="1" y="1572"/>
                    <a:pt x="67" y="1645"/>
                    <a:pt x="160" y="1645"/>
                  </a:cubicBezTo>
                  <a:cubicBezTo>
                    <a:pt x="167" y="1645"/>
                    <a:pt x="174" y="1645"/>
                    <a:pt x="182" y="1644"/>
                  </a:cubicBezTo>
                  <a:cubicBezTo>
                    <a:pt x="188" y="1645"/>
                    <a:pt x="194" y="1645"/>
                    <a:pt x="199" y="1645"/>
                  </a:cubicBezTo>
                  <a:cubicBezTo>
                    <a:pt x="271" y="1645"/>
                    <a:pt x="337" y="1572"/>
                    <a:pt x="325" y="1488"/>
                  </a:cubicBezTo>
                  <a:lnTo>
                    <a:pt x="325" y="1397"/>
                  </a:lnTo>
                  <a:cubicBezTo>
                    <a:pt x="338" y="1124"/>
                    <a:pt x="416" y="864"/>
                    <a:pt x="572" y="642"/>
                  </a:cubicBezTo>
                  <a:cubicBezTo>
                    <a:pt x="726" y="434"/>
                    <a:pt x="972" y="318"/>
                    <a:pt x="1225" y="318"/>
                  </a:cubicBezTo>
                  <a:cubicBezTo>
                    <a:pt x="1272" y="318"/>
                    <a:pt x="1319" y="322"/>
                    <a:pt x="1366" y="330"/>
                  </a:cubicBezTo>
                  <a:cubicBezTo>
                    <a:pt x="1561" y="343"/>
                    <a:pt x="1743" y="434"/>
                    <a:pt x="1873" y="577"/>
                  </a:cubicBezTo>
                  <a:cubicBezTo>
                    <a:pt x="2068" y="812"/>
                    <a:pt x="2159" y="1124"/>
                    <a:pt x="2107" y="1423"/>
                  </a:cubicBezTo>
                  <a:cubicBezTo>
                    <a:pt x="2081" y="1527"/>
                    <a:pt x="2107" y="1631"/>
                    <a:pt x="2224" y="1657"/>
                  </a:cubicBezTo>
                  <a:cubicBezTo>
                    <a:pt x="2240" y="1661"/>
                    <a:pt x="2255" y="1664"/>
                    <a:pt x="2269" y="1664"/>
                  </a:cubicBezTo>
                  <a:cubicBezTo>
                    <a:pt x="2340" y="1664"/>
                    <a:pt x="2398" y="1611"/>
                    <a:pt x="2420" y="1514"/>
                  </a:cubicBezTo>
                  <a:cubicBezTo>
                    <a:pt x="2599" y="747"/>
                    <a:pt x="2011" y="4"/>
                    <a:pt x="1237" y="4"/>
                  </a:cubicBezTo>
                  <a:cubicBezTo>
                    <a:pt x="1223" y="4"/>
                    <a:pt x="1210" y="5"/>
                    <a:pt x="1197" y="5"/>
                  </a:cubicBezTo>
                  <a:cubicBezTo>
                    <a:pt x="1168" y="2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2337;p60"/>
            <p:cNvSpPr/>
            <p:nvPr/>
          </p:nvSpPr>
          <p:spPr>
            <a:xfrm>
              <a:off x="3593359" y="4122671"/>
              <a:ext cx="71811" cy="32066"/>
            </a:xfrm>
            <a:custGeom>
              <a:avLst/>
              <a:gdLst/>
              <a:ahLst/>
              <a:cxnLst/>
              <a:rect l="l" t="t" r="r" b="b"/>
              <a:pathLst>
                <a:path w="1861" h="831" extrusionOk="0">
                  <a:moveTo>
                    <a:pt x="1693" y="0"/>
                  </a:moveTo>
                  <a:cubicBezTo>
                    <a:pt x="1675" y="0"/>
                    <a:pt x="1656" y="4"/>
                    <a:pt x="1639" y="10"/>
                  </a:cubicBezTo>
                  <a:cubicBezTo>
                    <a:pt x="1470" y="63"/>
                    <a:pt x="1314" y="154"/>
                    <a:pt x="1171" y="271"/>
                  </a:cubicBezTo>
                  <a:cubicBezTo>
                    <a:pt x="1012" y="391"/>
                    <a:pt x="931" y="453"/>
                    <a:pt x="855" y="453"/>
                  </a:cubicBezTo>
                  <a:cubicBezTo>
                    <a:pt x="774" y="453"/>
                    <a:pt x="700" y="385"/>
                    <a:pt x="546" y="245"/>
                  </a:cubicBezTo>
                  <a:cubicBezTo>
                    <a:pt x="455" y="154"/>
                    <a:pt x="351" y="89"/>
                    <a:pt x="234" y="37"/>
                  </a:cubicBezTo>
                  <a:cubicBezTo>
                    <a:pt x="209" y="26"/>
                    <a:pt x="187" y="21"/>
                    <a:pt x="167" y="21"/>
                  </a:cubicBezTo>
                  <a:cubicBezTo>
                    <a:pt x="114" y="21"/>
                    <a:pt x="77" y="54"/>
                    <a:pt x="39" y="102"/>
                  </a:cubicBezTo>
                  <a:cubicBezTo>
                    <a:pt x="0" y="154"/>
                    <a:pt x="13" y="232"/>
                    <a:pt x="65" y="271"/>
                  </a:cubicBezTo>
                  <a:cubicBezTo>
                    <a:pt x="260" y="440"/>
                    <a:pt x="468" y="609"/>
                    <a:pt x="689" y="765"/>
                  </a:cubicBezTo>
                  <a:cubicBezTo>
                    <a:pt x="741" y="804"/>
                    <a:pt x="807" y="830"/>
                    <a:pt x="872" y="830"/>
                  </a:cubicBezTo>
                  <a:cubicBezTo>
                    <a:pt x="937" y="830"/>
                    <a:pt x="989" y="817"/>
                    <a:pt x="1041" y="778"/>
                  </a:cubicBezTo>
                  <a:lnTo>
                    <a:pt x="1756" y="232"/>
                  </a:lnTo>
                  <a:cubicBezTo>
                    <a:pt x="1808" y="193"/>
                    <a:pt x="1860" y="141"/>
                    <a:pt x="1821" y="63"/>
                  </a:cubicBezTo>
                  <a:cubicBezTo>
                    <a:pt x="1793" y="24"/>
                    <a:pt x="1743" y="0"/>
                    <a:pt x="169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338;p60"/>
            <p:cNvSpPr/>
            <p:nvPr/>
          </p:nvSpPr>
          <p:spPr>
            <a:xfrm>
              <a:off x="3533624" y="4121050"/>
              <a:ext cx="29134" cy="30137"/>
            </a:xfrm>
            <a:custGeom>
              <a:avLst/>
              <a:gdLst/>
              <a:ahLst/>
              <a:cxnLst/>
              <a:rect l="l" t="t" r="r" b="b"/>
              <a:pathLst>
                <a:path w="755" h="781" extrusionOk="0">
                  <a:moveTo>
                    <a:pt x="364" y="0"/>
                  </a:moveTo>
                  <a:cubicBezTo>
                    <a:pt x="169" y="13"/>
                    <a:pt x="13" y="157"/>
                    <a:pt x="0" y="339"/>
                  </a:cubicBezTo>
                  <a:cubicBezTo>
                    <a:pt x="0" y="573"/>
                    <a:pt x="169" y="768"/>
                    <a:pt x="403" y="781"/>
                  </a:cubicBezTo>
                  <a:cubicBezTo>
                    <a:pt x="650" y="781"/>
                    <a:pt x="728" y="638"/>
                    <a:pt x="741" y="404"/>
                  </a:cubicBezTo>
                  <a:cubicBezTo>
                    <a:pt x="755" y="183"/>
                    <a:pt x="585" y="13"/>
                    <a:pt x="364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2339;p60"/>
            <p:cNvSpPr/>
            <p:nvPr/>
          </p:nvSpPr>
          <p:spPr>
            <a:xfrm>
              <a:off x="3684197" y="4115493"/>
              <a:ext cx="27127" cy="28671"/>
            </a:xfrm>
            <a:custGeom>
              <a:avLst/>
              <a:gdLst/>
              <a:ahLst/>
              <a:cxnLst/>
              <a:rect l="l" t="t" r="r" b="b"/>
              <a:pathLst>
                <a:path w="703" h="743" extrusionOk="0">
                  <a:moveTo>
                    <a:pt x="342" y="1"/>
                  </a:moveTo>
                  <a:cubicBezTo>
                    <a:pt x="157" y="1"/>
                    <a:pt x="0" y="152"/>
                    <a:pt x="0" y="340"/>
                  </a:cubicBezTo>
                  <a:cubicBezTo>
                    <a:pt x="0" y="548"/>
                    <a:pt x="170" y="717"/>
                    <a:pt x="378" y="743"/>
                  </a:cubicBezTo>
                  <a:cubicBezTo>
                    <a:pt x="586" y="743"/>
                    <a:pt x="703" y="613"/>
                    <a:pt x="703" y="379"/>
                  </a:cubicBezTo>
                  <a:cubicBezTo>
                    <a:pt x="703" y="144"/>
                    <a:pt x="586" y="1"/>
                    <a:pt x="365" y="1"/>
                  </a:cubicBezTo>
                  <a:cubicBezTo>
                    <a:pt x="357" y="1"/>
                    <a:pt x="350" y="1"/>
                    <a:pt x="342" y="1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2340;p60"/>
            <p:cNvSpPr/>
            <p:nvPr/>
          </p:nvSpPr>
          <p:spPr>
            <a:xfrm>
              <a:off x="3424187" y="4329853"/>
              <a:ext cx="18098" cy="28053"/>
            </a:xfrm>
            <a:custGeom>
              <a:avLst/>
              <a:gdLst/>
              <a:ahLst/>
              <a:cxnLst/>
              <a:rect l="l" t="t" r="r" b="b"/>
              <a:pathLst>
                <a:path w="469" h="727" extrusionOk="0">
                  <a:moveTo>
                    <a:pt x="186" y="1"/>
                  </a:moveTo>
                  <a:cubicBezTo>
                    <a:pt x="166" y="1"/>
                    <a:pt x="148" y="5"/>
                    <a:pt x="130" y="14"/>
                  </a:cubicBezTo>
                  <a:cubicBezTo>
                    <a:pt x="52" y="27"/>
                    <a:pt x="13" y="92"/>
                    <a:pt x="13" y="157"/>
                  </a:cubicBezTo>
                  <a:cubicBezTo>
                    <a:pt x="0" y="339"/>
                    <a:pt x="65" y="508"/>
                    <a:pt x="182" y="651"/>
                  </a:cubicBezTo>
                  <a:cubicBezTo>
                    <a:pt x="211" y="700"/>
                    <a:pt x="262" y="726"/>
                    <a:pt x="312" y="726"/>
                  </a:cubicBezTo>
                  <a:cubicBezTo>
                    <a:pt x="330" y="726"/>
                    <a:pt x="348" y="723"/>
                    <a:pt x="364" y="716"/>
                  </a:cubicBezTo>
                  <a:cubicBezTo>
                    <a:pt x="443" y="677"/>
                    <a:pt x="469" y="612"/>
                    <a:pt x="469" y="508"/>
                  </a:cubicBezTo>
                  <a:cubicBezTo>
                    <a:pt x="443" y="339"/>
                    <a:pt x="390" y="196"/>
                    <a:pt x="299" y="53"/>
                  </a:cubicBezTo>
                  <a:cubicBezTo>
                    <a:pt x="265" y="18"/>
                    <a:pt x="224" y="1"/>
                    <a:pt x="186" y="1"/>
                  </a:cubicBezTo>
                  <a:close/>
                </a:path>
              </a:pathLst>
            </a:custGeom>
            <a:solidFill>
              <a:srgbClr val="804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2341;p60"/>
            <p:cNvSpPr/>
            <p:nvPr/>
          </p:nvSpPr>
          <p:spPr>
            <a:xfrm>
              <a:off x="3723866" y="4432730"/>
              <a:ext cx="26471" cy="18754"/>
            </a:xfrm>
            <a:custGeom>
              <a:avLst/>
              <a:gdLst/>
              <a:ahLst/>
              <a:cxnLst/>
              <a:rect l="l" t="t" r="r" b="b"/>
              <a:pathLst>
                <a:path w="686" h="486" extrusionOk="0">
                  <a:moveTo>
                    <a:pt x="468" y="1"/>
                  </a:moveTo>
                  <a:cubicBezTo>
                    <a:pt x="459" y="1"/>
                    <a:pt x="451" y="1"/>
                    <a:pt x="442" y="2"/>
                  </a:cubicBezTo>
                  <a:cubicBezTo>
                    <a:pt x="299" y="28"/>
                    <a:pt x="169" y="93"/>
                    <a:pt x="65" y="197"/>
                  </a:cubicBezTo>
                  <a:cubicBezTo>
                    <a:pt x="13" y="249"/>
                    <a:pt x="0" y="327"/>
                    <a:pt x="39" y="392"/>
                  </a:cubicBezTo>
                  <a:cubicBezTo>
                    <a:pt x="51" y="448"/>
                    <a:pt x="111" y="485"/>
                    <a:pt x="170" y="485"/>
                  </a:cubicBezTo>
                  <a:cubicBezTo>
                    <a:pt x="178" y="485"/>
                    <a:pt x="187" y="485"/>
                    <a:pt x="195" y="483"/>
                  </a:cubicBezTo>
                  <a:cubicBezTo>
                    <a:pt x="364" y="470"/>
                    <a:pt x="520" y="379"/>
                    <a:pt x="612" y="236"/>
                  </a:cubicBezTo>
                  <a:cubicBezTo>
                    <a:pt x="686" y="112"/>
                    <a:pt x="619" y="1"/>
                    <a:pt x="468" y="1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2342;p60"/>
            <p:cNvSpPr/>
            <p:nvPr/>
          </p:nvSpPr>
          <p:spPr>
            <a:xfrm>
              <a:off x="3485427" y="4436628"/>
              <a:ext cx="19602" cy="22689"/>
            </a:xfrm>
            <a:custGeom>
              <a:avLst/>
              <a:gdLst/>
              <a:ahLst/>
              <a:cxnLst/>
              <a:rect l="l" t="t" r="r" b="b"/>
              <a:pathLst>
                <a:path w="508" h="588" extrusionOk="0">
                  <a:moveTo>
                    <a:pt x="207" y="1"/>
                  </a:moveTo>
                  <a:cubicBezTo>
                    <a:pt x="188" y="1"/>
                    <a:pt x="167" y="6"/>
                    <a:pt x="143" y="18"/>
                  </a:cubicBezTo>
                  <a:cubicBezTo>
                    <a:pt x="52" y="70"/>
                    <a:pt x="0" y="161"/>
                    <a:pt x="13" y="265"/>
                  </a:cubicBezTo>
                  <a:cubicBezTo>
                    <a:pt x="26" y="382"/>
                    <a:pt x="91" y="486"/>
                    <a:pt x="195" y="551"/>
                  </a:cubicBezTo>
                  <a:cubicBezTo>
                    <a:pt x="221" y="576"/>
                    <a:pt x="252" y="588"/>
                    <a:pt x="283" y="588"/>
                  </a:cubicBezTo>
                  <a:cubicBezTo>
                    <a:pt x="332" y="588"/>
                    <a:pt x="380" y="560"/>
                    <a:pt x="403" y="512"/>
                  </a:cubicBezTo>
                  <a:cubicBezTo>
                    <a:pt x="508" y="369"/>
                    <a:pt x="495" y="278"/>
                    <a:pt x="364" y="122"/>
                  </a:cubicBezTo>
                  <a:cubicBezTo>
                    <a:pt x="314" y="61"/>
                    <a:pt x="272" y="1"/>
                    <a:pt x="20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343;p60"/>
            <p:cNvSpPr/>
            <p:nvPr/>
          </p:nvSpPr>
          <p:spPr>
            <a:xfrm>
              <a:off x="3579274" y="4477339"/>
              <a:ext cx="24156" cy="19718"/>
            </a:xfrm>
            <a:custGeom>
              <a:avLst/>
              <a:gdLst/>
              <a:ahLst/>
              <a:cxnLst/>
              <a:rect l="l" t="t" r="r" b="b"/>
              <a:pathLst>
                <a:path w="626" h="511" extrusionOk="0">
                  <a:moveTo>
                    <a:pt x="449" y="1"/>
                  </a:moveTo>
                  <a:cubicBezTo>
                    <a:pt x="429" y="1"/>
                    <a:pt x="409" y="6"/>
                    <a:pt x="391" y="16"/>
                  </a:cubicBezTo>
                  <a:cubicBezTo>
                    <a:pt x="248" y="55"/>
                    <a:pt x="131" y="146"/>
                    <a:pt x="66" y="276"/>
                  </a:cubicBezTo>
                  <a:cubicBezTo>
                    <a:pt x="1" y="381"/>
                    <a:pt x="79" y="511"/>
                    <a:pt x="209" y="511"/>
                  </a:cubicBezTo>
                  <a:cubicBezTo>
                    <a:pt x="352" y="485"/>
                    <a:pt x="482" y="394"/>
                    <a:pt x="560" y="263"/>
                  </a:cubicBezTo>
                  <a:cubicBezTo>
                    <a:pt x="612" y="211"/>
                    <a:pt x="625" y="133"/>
                    <a:pt x="586" y="81"/>
                  </a:cubicBezTo>
                  <a:cubicBezTo>
                    <a:pt x="558" y="34"/>
                    <a:pt x="502" y="1"/>
                    <a:pt x="449" y="1"/>
                  </a:cubicBezTo>
                  <a:close/>
                </a:path>
              </a:pathLst>
            </a:custGeom>
            <a:solidFill>
              <a:srgbClr val="804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44;p60"/>
            <p:cNvSpPr/>
            <p:nvPr/>
          </p:nvSpPr>
          <p:spPr>
            <a:xfrm>
              <a:off x="3810188" y="4219605"/>
              <a:ext cx="19101" cy="20451"/>
            </a:xfrm>
            <a:custGeom>
              <a:avLst/>
              <a:gdLst/>
              <a:ahLst/>
              <a:cxnLst/>
              <a:rect l="l" t="t" r="r" b="b"/>
              <a:pathLst>
                <a:path w="495" h="530" extrusionOk="0">
                  <a:moveTo>
                    <a:pt x="185" y="0"/>
                  </a:moveTo>
                  <a:cubicBezTo>
                    <a:pt x="163" y="0"/>
                    <a:pt x="141" y="6"/>
                    <a:pt x="118" y="22"/>
                  </a:cubicBezTo>
                  <a:cubicBezTo>
                    <a:pt x="40" y="61"/>
                    <a:pt x="1" y="139"/>
                    <a:pt x="1" y="217"/>
                  </a:cubicBezTo>
                  <a:cubicBezTo>
                    <a:pt x="14" y="347"/>
                    <a:pt x="92" y="464"/>
                    <a:pt x="209" y="516"/>
                  </a:cubicBezTo>
                  <a:cubicBezTo>
                    <a:pt x="235" y="525"/>
                    <a:pt x="261" y="529"/>
                    <a:pt x="286" y="529"/>
                  </a:cubicBezTo>
                  <a:cubicBezTo>
                    <a:pt x="337" y="529"/>
                    <a:pt x="386" y="512"/>
                    <a:pt x="430" y="477"/>
                  </a:cubicBezTo>
                  <a:cubicBezTo>
                    <a:pt x="482" y="451"/>
                    <a:pt x="495" y="386"/>
                    <a:pt x="482" y="334"/>
                  </a:cubicBezTo>
                  <a:cubicBezTo>
                    <a:pt x="456" y="230"/>
                    <a:pt x="404" y="139"/>
                    <a:pt x="326" y="61"/>
                  </a:cubicBezTo>
                  <a:cubicBezTo>
                    <a:pt x="280" y="34"/>
                    <a:pt x="235" y="0"/>
                    <a:pt x="185" y="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45;p60"/>
            <p:cNvSpPr/>
            <p:nvPr/>
          </p:nvSpPr>
          <p:spPr>
            <a:xfrm>
              <a:off x="3776578" y="4142776"/>
              <a:ext cx="20606" cy="22998"/>
            </a:xfrm>
            <a:custGeom>
              <a:avLst/>
              <a:gdLst/>
              <a:ahLst/>
              <a:cxnLst/>
              <a:rect l="l" t="t" r="r" b="b"/>
              <a:pathLst>
                <a:path w="534" h="596" extrusionOk="0">
                  <a:moveTo>
                    <a:pt x="161" y="0"/>
                  </a:moveTo>
                  <a:cubicBezTo>
                    <a:pt x="132" y="0"/>
                    <a:pt x="107" y="17"/>
                    <a:pt x="91" y="49"/>
                  </a:cubicBezTo>
                  <a:cubicBezTo>
                    <a:pt x="52" y="140"/>
                    <a:pt x="0" y="231"/>
                    <a:pt x="65" y="322"/>
                  </a:cubicBezTo>
                  <a:cubicBezTo>
                    <a:pt x="130" y="413"/>
                    <a:pt x="208" y="582"/>
                    <a:pt x="364" y="595"/>
                  </a:cubicBezTo>
                  <a:cubicBezTo>
                    <a:pt x="481" y="595"/>
                    <a:pt x="520" y="530"/>
                    <a:pt x="533" y="413"/>
                  </a:cubicBezTo>
                  <a:cubicBezTo>
                    <a:pt x="520" y="387"/>
                    <a:pt x="507" y="361"/>
                    <a:pt x="494" y="322"/>
                  </a:cubicBezTo>
                  <a:cubicBezTo>
                    <a:pt x="416" y="205"/>
                    <a:pt x="325" y="101"/>
                    <a:pt x="221" y="23"/>
                  </a:cubicBezTo>
                  <a:cubicBezTo>
                    <a:pt x="201" y="7"/>
                    <a:pt x="180" y="0"/>
                    <a:pt x="16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46;p60"/>
            <p:cNvSpPr/>
            <p:nvPr/>
          </p:nvSpPr>
          <p:spPr>
            <a:xfrm>
              <a:off x="3423685" y="4224468"/>
              <a:ext cx="22111" cy="16631"/>
            </a:xfrm>
            <a:custGeom>
              <a:avLst/>
              <a:gdLst/>
              <a:ahLst/>
              <a:cxnLst/>
              <a:rect l="l" t="t" r="r" b="b"/>
              <a:pathLst>
                <a:path w="573" h="431" extrusionOk="0">
                  <a:moveTo>
                    <a:pt x="325" y="0"/>
                  </a:moveTo>
                  <a:cubicBezTo>
                    <a:pt x="195" y="0"/>
                    <a:pt x="0" y="117"/>
                    <a:pt x="0" y="247"/>
                  </a:cubicBezTo>
                  <a:cubicBezTo>
                    <a:pt x="0" y="356"/>
                    <a:pt x="90" y="431"/>
                    <a:pt x="186" y="431"/>
                  </a:cubicBezTo>
                  <a:cubicBezTo>
                    <a:pt x="193" y="431"/>
                    <a:pt x="201" y="430"/>
                    <a:pt x="208" y="429"/>
                  </a:cubicBezTo>
                  <a:cubicBezTo>
                    <a:pt x="377" y="429"/>
                    <a:pt x="573" y="273"/>
                    <a:pt x="560" y="143"/>
                  </a:cubicBezTo>
                  <a:cubicBezTo>
                    <a:pt x="547" y="26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91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47;p60"/>
            <p:cNvSpPr/>
            <p:nvPr/>
          </p:nvSpPr>
          <p:spPr>
            <a:xfrm>
              <a:off x="3803165" y="4302802"/>
              <a:ext cx="21609" cy="20220"/>
            </a:xfrm>
            <a:custGeom>
              <a:avLst/>
              <a:gdLst/>
              <a:ahLst/>
              <a:cxnLst/>
              <a:rect l="l" t="t" r="r" b="b"/>
              <a:pathLst>
                <a:path w="560" h="524" extrusionOk="0">
                  <a:moveTo>
                    <a:pt x="202" y="0"/>
                  </a:moveTo>
                  <a:cubicBezTo>
                    <a:pt x="140" y="0"/>
                    <a:pt x="81" y="41"/>
                    <a:pt x="65" y="117"/>
                  </a:cubicBezTo>
                  <a:cubicBezTo>
                    <a:pt x="0" y="312"/>
                    <a:pt x="144" y="507"/>
                    <a:pt x="352" y="520"/>
                  </a:cubicBezTo>
                  <a:cubicBezTo>
                    <a:pt x="363" y="522"/>
                    <a:pt x="374" y="523"/>
                    <a:pt x="385" y="523"/>
                  </a:cubicBezTo>
                  <a:cubicBezTo>
                    <a:pt x="438" y="523"/>
                    <a:pt x="488" y="498"/>
                    <a:pt x="521" y="455"/>
                  </a:cubicBezTo>
                  <a:cubicBezTo>
                    <a:pt x="560" y="377"/>
                    <a:pt x="521" y="325"/>
                    <a:pt x="482" y="260"/>
                  </a:cubicBezTo>
                  <a:cubicBezTo>
                    <a:pt x="430" y="195"/>
                    <a:pt x="391" y="117"/>
                    <a:pt x="326" y="64"/>
                  </a:cubicBezTo>
                  <a:cubicBezTo>
                    <a:pt x="293" y="21"/>
                    <a:pt x="247" y="0"/>
                    <a:pt x="202" y="0"/>
                  </a:cubicBezTo>
                  <a:close/>
                </a:path>
              </a:pathLst>
            </a:custGeom>
            <a:solidFill>
              <a:srgbClr val="804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8;p60"/>
            <p:cNvSpPr/>
            <p:nvPr/>
          </p:nvSpPr>
          <p:spPr>
            <a:xfrm>
              <a:off x="3783099" y="4371452"/>
              <a:ext cx="22111" cy="15589"/>
            </a:xfrm>
            <a:custGeom>
              <a:avLst/>
              <a:gdLst/>
              <a:ahLst/>
              <a:cxnLst/>
              <a:rect l="l" t="t" r="r" b="b"/>
              <a:pathLst>
                <a:path w="573" h="404" extrusionOk="0">
                  <a:moveTo>
                    <a:pt x="366" y="1"/>
                  </a:moveTo>
                  <a:cubicBezTo>
                    <a:pt x="357" y="1"/>
                    <a:pt x="348" y="1"/>
                    <a:pt x="338" y="3"/>
                  </a:cubicBezTo>
                  <a:cubicBezTo>
                    <a:pt x="260" y="3"/>
                    <a:pt x="195" y="29"/>
                    <a:pt x="117" y="55"/>
                  </a:cubicBezTo>
                  <a:cubicBezTo>
                    <a:pt x="52" y="81"/>
                    <a:pt x="0" y="146"/>
                    <a:pt x="0" y="211"/>
                  </a:cubicBezTo>
                  <a:cubicBezTo>
                    <a:pt x="0" y="289"/>
                    <a:pt x="52" y="328"/>
                    <a:pt x="117" y="367"/>
                  </a:cubicBezTo>
                  <a:cubicBezTo>
                    <a:pt x="164" y="390"/>
                    <a:pt x="216" y="403"/>
                    <a:pt x="267" y="403"/>
                  </a:cubicBezTo>
                  <a:cubicBezTo>
                    <a:pt x="330" y="403"/>
                    <a:pt x="392" y="384"/>
                    <a:pt x="442" y="341"/>
                  </a:cubicBezTo>
                  <a:cubicBezTo>
                    <a:pt x="520" y="302"/>
                    <a:pt x="572" y="211"/>
                    <a:pt x="546" y="133"/>
                  </a:cubicBezTo>
                  <a:cubicBezTo>
                    <a:pt x="523" y="51"/>
                    <a:pt x="447" y="1"/>
                    <a:pt x="36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49;p60"/>
            <p:cNvSpPr/>
            <p:nvPr/>
          </p:nvSpPr>
          <p:spPr>
            <a:xfrm>
              <a:off x="3453283" y="4153040"/>
              <a:ext cx="24156" cy="13930"/>
            </a:xfrm>
            <a:custGeom>
              <a:avLst/>
              <a:gdLst/>
              <a:ahLst/>
              <a:cxnLst/>
              <a:rect l="l" t="t" r="r" b="b"/>
              <a:pathLst>
                <a:path w="626" h="361" extrusionOk="0">
                  <a:moveTo>
                    <a:pt x="347" y="1"/>
                  </a:moveTo>
                  <a:cubicBezTo>
                    <a:pt x="331" y="1"/>
                    <a:pt x="316" y="2"/>
                    <a:pt x="300" y="4"/>
                  </a:cubicBezTo>
                  <a:lnTo>
                    <a:pt x="235" y="4"/>
                  </a:lnTo>
                  <a:cubicBezTo>
                    <a:pt x="227" y="3"/>
                    <a:pt x="220" y="3"/>
                    <a:pt x="212" y="3"/>
                  </a:cubicBezTo>
                  <a:cubicBezTo>
                    <a:pt x="118" y="3"/>
                    <a:pt x="39" y="77"/>
                    <a:pt x="27" y="173"/>
                  </a:cubicBezTo>
                  <a:cubicBezTo>
                    <a:pt x="1" y="251"/>
                    <a:pt x="92" y="342"/>
                    <a:pt x="209" y="355"/>
                  </a:cubicBezTo>
                  <a:cubicBezTo>
                    <a:pt x="233" y="359"/>
                    <a:pt x="259" y="360"/>
                    <a:pt x="284" y="360"/>
                  </a:cubicBezTo>
                  <a:cubicBezTo>
                    <a:pt x="355" y="360"/>
                    <a:pt x="428" y="348"/>
                    <a:pt x="495" y="329"/>
                  </a:cubicBezTo>
                  <a:cubicBezTo>
                    <a:pt x="560" y="316"/>
                    <a:pt x="599" y="264"/>
                    <a:pt x="612" y="199"/>
                  </a:cubicBezTo>
                  <a:cubicBezTo>
                    <a:pt x="625" y="147"/>
                    <a:pt x="599" y="95"/>
                    <a:pt x="547" y="69"/>
                  </a:cubicBezTo>
                  <a:cubicBezTo>
                    <a:pt x="493" y="26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50;p60"/>
            <p:cNvSpPr/>
            <p:nvPr/>
          </p:nvSpPr>
          <p:spPr>
            <a:xfrm>
              <a:off x="3657609" y="4484979"/>
              <a:ext cx="13081" cy="20683"/>
            </a:xfrm>
            <a:custGeom>
              <a:avLst/>
              <a:gdLst/>
              <a:ahLst/>
              <a:cxnLst/>
              <a:rect l="l" t="t" r="r" b="b"/>
              <a:pathLst>
                <a:path w="339" h="536" extrusionOk="0">
                  <a:moveTo>
                    <a:pt x="195" y="0"/>
                  </a:moveTo>
                  <a:cubicBezTo>
                    <a:pt x="117" y="0"/>
                    <a:pt x="39" y="52"/>
                    <a:pt x="26" y="144"/>
                  </a:cubicBezTo>
                  <a:cubicBezTo>
                    <a:pt x="0" y="235"/>
                    <a:pt x="0" y="339"/>
                    <a:pt x="39" y="430"/>
                  </a:cubicBezTo>
                  <a:cubicBezTo>
                    <a:pt x="74" y="488"/>
                    <a:pt x="109" y="536"/>
                    <a:pt x="181" y="536"/>
                  </a:cubicBezTo>
                  <a:cubicBezTo>
                    <a:pt x="190" y="536"/>
                    <a:pt x="199" y="535"/>
                    <a:pt x="208" y="534"/>
                  </a:cubicBezTo>
                  <a:cubicBezTo>
                    <a:pt x="273" y="521"/>
                    <a:pt x="325" y="456"/>
                    <a:pt x="325" y="378"/>
                  </a:cubicBezTo>
                  <a:lnTo>
                    <a:pt x="325" y="287"/>
                  </a:lnTo>
                  <a:cubicBezTo>
                    <a:pt x="338" y="248"/>
                    <a:pt x="338" y="209"/>
                    <a:pt x="338" y="157"/>
                  </a:cubicBezTo>
                  <a:cubicBezTo>
                    <a:pt x="312" y="91"/>
                    <a:pt x="286" y="13"/>
                    <a:pt x="195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37" name="Picture 236"/>
          <p:cNvPicPr>
            <a:picLocks noChangeAspect="1"/>
          </p:cNvPicPr>
          <p:nvPr/>
        </p:nvPicPr>
        <p:blipFill>
          <a:blip r:embed="rId4">
            <a:clrChange>
              <a:clrFrom>
                <a:srgbClr val="EBF7FB"/>
              </a:clrFrom>
              <a:clrTo>
                <a:srgbClr val="EBF7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017" y="700088"/>
            <a:ext cx="4640639" cy="533461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153" y="1560495"/>
            <a:ext cx="3784528" cy="873743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37" y="2736360"/>
            <a:ext cx="4449995" cy="1005821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2751" y="2536459"/>
            <a:ext cx="5181501" cy="1010900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325" y="1606837"/>
            <a:ext cx="4439835" cy="929623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181" y="3871755"/>
            <a:ext cx="3215579" cy="91438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5611" y="3995236"/>
            <a:ext cx="4196000" cy="833104"/>
          </a:xfrm>
          <a:prstGeom prst="rect">
            <a:avLst/>
          </a:prstGeom>
        </p:spPr>
      </p:pic>
      <p:pic>
        <p:nvPicPr>
          <p:cNvPr id="239" name="smart 3 cd 1 (3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0637" y="647654"/>
            <a:ext cx="629708" cy="6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6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52</Words>
  <Application>Microsoft Office PowerPoint</Application>
  <PresentationFormat>Widescreen</PresentationFormat>
  <Paragraphs>17</Paragraphs>
  <Slides>13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.VnVogue</vt:lpstr>
      <vt:lpstr>AbcPrint</vt:lpstr>
      <vt:lpstr>Arial</vt:lpstr>
      <vt:lpstr>Arial Rounded MT Bold</vt:lpstr>
      <vt:lpstr>Calibri</vt:lpstr>
      <vt:lpstr>Calibri Light</vt:lpstr>
      <vt:lpstr>Ribeye</vt:lpstr>
      <vt:lpstr>Office Theme</vt:lpstr>
      <vt:lpstr>PowerPoint Presentation</vt:lpstr>
      <vt:lpstr>PowerPoint Presentation</vt:lpstr>
      <vt:lpstr>PowerPoint Presentation</vt:lpstr>
      <vt:lpstr>hi</vt:lpstr>
      <vt:lpstr>good</vt:lpstr>
      <vt:lpstr>great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</dc:creator>
  <cp:lastModifiedBy>Nguyen Phuong</cp:lastModifiedBy>
  <cp:revision>7</cp:revision>
  <dcterms:created xsi:type="dcterms:W3CDTF">2022-09-29T16:09:35Z</dcterms:created>
  <dcterms:modified xsi:type="dcterms:W3CDTF">2025-09-23T13:08:42Z</dcterms:modified>
</cp:coreProperties>
</file>