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904" r:id="rId2"/>
    <p:sldId id="264" r:id="rId3"/>
    <p:sldId id="263" r:id="rId4"/>
    <p:sldId id="315" r:id="rId5"/>
    <p:sldId id="316" r:id="rId6"/>
    <p:sldId id="317" r:id="rId7"/>
    <p:sldId id="318" r:id="rId8"/>
    <p:sldId id="905" r:id="rId9"/>
    <p:sldId id="396" r:id="rId10"/>
    <p:sldId id="357" r:id="rId11"/>
    <p:sldId id="397" r:id="rId12"/>
    <p:sldId id="400" r:id="rId13"/>
    <p:sldId id="399" r:id="rId14"/>
    <p:sldId id="398" r:id="rId15"/>
    <p:sldId id="909" r:id="rId16"/>
    <p:sldId id="910" r:id="rId17"/>
    <p:sldId id="912" r:id="rId18"/>
    <p:sldId id="91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E073B-EF22-4CFD-9B3E-895A696D0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C43B6-BD8A-43DB-A3F9-2BC1B27D8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5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open the picture under the cover slowly.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5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open the picture under the cover slowly.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1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open the picture under the cover slowly.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32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615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36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4960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083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961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841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215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open the picture under the cover slowly.</a:t>
            </a:r>
          </a:p>
          <a:p>
            <a:r>
              <a:rPr lang="en-US" dirty="0"/>
              <a:t>Click the star to show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67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open the picture under the cover slowly.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0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32517-4A49-8C01-6F5E-283A82DB5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70FA4C-9979-0FC0-5564-2853BC1A0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01D50-50AA-7A63-ED47-5EB1E9DE8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7EC7-5F9E-432B-9DEC-55926F861D0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6BB2-1AD4-8260-80BD-E6A7D548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D8297-05BF-137E-DDD6-CC892522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6395-7E91-4E87-BCF3-F65E36EC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9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6DC6D-C467-08F0-1F3F-679C7ED27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848DA-DD96-3A2C-2310-38F59C796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C8A58-E800-B99D-0A8C-2E0839B48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7EC7-5F9E-432B-9DEC-55926F861D0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B0FF2-082C-D61A-A341-52055CE86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E526B-586A-574D-355A-39D1D6F9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6395-7E91-4E87-BCF3-F65E36EC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98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4D138D-3CD3-E222-4C14-E3D58EE5D7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48B46-48DC-258C-2529-C0B035E43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B740B-4FC6-6429-732D-4CD04639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7EC7-5F9E-432B-9DEC-55926F861D0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9FCDF-14B8-3F64-553B-22D79ED68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55C6A-CB54-4A61-99EB-75B4F4F4D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6395-7E91-4E87-BCF3-F65E36EC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38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338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3280000" y="2421967"/>
            <a:ext cx="7088800" cy="13268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1823200" y="2421967"/>
            <a:ext cx="1456800" cy="13268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1823200" y="3748833"/>
            <a:ext cx="8545600" cy="687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594730" y="-73667"/>
            <a:ext cx="1770569" cy="872236"/>
            <a:chOff x="2032159" y="4"/>
            <a:chExt cx="965835" cy="475799"/>
          </a:xfrm>
        </p:grpSpPr>
        <p:sp>
          <p:nvSpPr>
            <p:cNvPr id="32" name="Google Shape;32;p3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3"/>
          <p:cNvGrpSpPr/>
          <p:nvPr/>
        </p:nvGrpSpPr>
        <p:grpSpPr>
          <a:xfrm>
            <a:off x="11361468" y="4919855"/>
            <a:ext cx="876792" cy="834836"/>
            <a:chOff x="7353522" y="4394524"/>
            <a:chExt cx="565429" cy="538373"/>
          </a:xfrm>
        </p:grpSpPr>
        <p:sp>
          <p:nvSpPr>
            <p:cNvPr id="35" name="Google Shape;35;p3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3"/>
          <p:cNvSpPr/>
          <p:nvPr/>
        </p:nvSpPr>
        <p:spPr>
          <a:xfrm>
            <a:off x="11097573" y="5907618"/>
            <a:ext cx="486236" cy="462357"/>
          </a:xfrm>
          <a:custGeom>
            <a:avLst/>
            <a:gdLst/>
            <a:ahLst/>
            <a:cxnLst/>
            <a:rect l="l" t="t" r="r" b="b"/>
            <a:pathLst>
              <a:path w="3560" h="3385" extrusionOk="0">
                <a:moveTo>
                  <a:pt x="1805" y="1"/>
                </a:moveTo>
                <a:lnTo>
                  <a:pt x="1229" y="1104"/>
                </a:lnTo>
                <a:lnTo>
                  <a:pt x="1" y="1279"/>
                </a:lnTo>
                <a:lnTo>
                  <a:pt x="878" y="2156"/>
                </a:lnTo>
                <a:lnTo>
                  <a:pt x="677" y="3384"/>
                </a:lnTo>
                <a:lnTo>
                  <a:pt x="1780" y="2808"/>
                </a:lnTo>
                <a:lnTo>
                  <a:pt x="2858" y="3384"/>
                </a:lnTo>
                <a:lnTo>
                  <a:pt x="2657" y="2156"/>
                </a:lnTo>
                <a:lnTo>
                  <a:pt x="3560" y="1304"/>
                </a:lnTo>
                <a:lnTo>
                  <a:pt x="2331" y="1129"/>
                </a:lnTo>
                <a:lnTo>
                  <a:pt x="1805" y="1"/>
                </a:lnTo>
                <a:close/>
                <a:moveTo>
                  <a:pt x="677" y="3384"/>
                </a:moveTo>
                <a:lnTo>
                  <a:pt x="677" y="3384"/>
                </a:lnTo>
                <a:lnTo>
                  <a:pt x="677" y="3384"/>
                </a:lnTo>
                <a:close/>
                <a:moveTo>
                  <a:pt x="2858" y="3384"/>
                </a:moveTo>
                <a:lnTo>
                  <a:pt x="2858" y="3384"/>
                </a:lnTo>
                <a:lnTo>
                  <a:pt x="2858" y="3384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-115068" y="1849499"/>
            <a:ext cx="895467" cy="830795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7872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4"/>
          <p:cNvSpPr txBox="1">
            <a:spLocks noGrp="1"/>
          </p:cNvSpPr>
          <p:nvPr>
            <p:ph type="subTitle" idx="1"/>
          </p:nvPr>
        </p:nvSpPr>
        <p:spPr>
          <a:xfrm>
            <a:off x="1336368" y="4255967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2"/>
          </p:nvPr>
        </p:nvSpPr>
        <p:spPr>
          <a:xfrm>
            <a:off x="1336367" y="3849100"/>
            <a:ext cx="2479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ubTitle" idx="3"/>
          </p:nvPr>
        </p:nvSpPr>
        <p:spPr>
          <a:xfrm>
            <a:off x="8418908" y="4255967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B595B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title" idx="4"/>
          </p:nvPr>
        </p:nvSpPr>
        <p:spPr>
          <a:xfrm>
            <a:off x="8418907" y="3849100"/>
            <a:ext cx="2479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89" name="Google Shape;189;p14"/>
          <p:cNvSpPr txBox="1">
            <a:spLocks noGrp="1"/>
          </p:cNvSpPr>
          <p:nvPr>
            <p:ph type="subTitle" idx="5"/>
          </p:nvPr>
        </p:nvSpPr>
        <p:spPr>
          <a:xfrm>
            <a:off x="4877632" y="4255967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90" name="Google Shape;190;p14"/>
          <p:cNvSpPr txBox="1">
            <a:spLocks noGrp="1"/>
          </p:cNvSpPr>
          <p:nvPr>
            <p:ph type="title" idx="6"/>
          </p:nvPr>
        </p:nvSpPr>
        <p:spPr>
          <a:xfrm>
            <a:off x="4877629" y="3849100"/>
            <a:ext cx="2479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91" name="Google Shape;191;p14"/>
          <p:cNvSpPr/>
          <p:nvPr/>
        </p:nvSpPr>
        <p:spPr>
          <a:xfrm>
            <a:off x="342800" y="411467"/>
            <a:ext cx="688827" cy="807212"/>
          </a:xfrm>
          <a:custGeom>
            <a:avLst/>
            <a:gdLst/>
            <a:ahLst/>
            <a:cxnLst/>
            <a:rect l="l" t="t" r="r" b="b"/>
            <a:pathLst>
              <a:path w="7983" h="9355" extrusionOk="0">
                <a:moveTo>
                  <a:pt x="7982" y="1"/>
                </a:moveTo>
                <a:lnTo>
                  <a:pt x="0" y="4132"/>
                </a:lnTo>
                <a:lnTo>
                  <a:pt x="7784" y="9354"/>
                </a:lnTo>
                <a:lnTo>
                  <a:pt x="798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4"/>
          <p:cNvSpPr/>
          <p:nvPr/>
        </p:nvSpPr>
        <p:spPr>
          <a:xfrm>
            <a:off x="444012" y="713811"/>
            <a:ext cx="688827" cy="808592"/>
          </a:xfrm>
          <a:custGeom>
            <a:avLst/>
            <a:gdLst/>
            <a:ahLst/>
            <a:cxnLst/>
            <a:rect l="l" t="t" r="r" b="b"/>
            <a:pathLst>
              <a:path w="7983" h="9371" extrusionOk="0">
                <a:moveTo>
                  <a:pt x="7983" y="0"/>
                </a:moveTo>
                <a:lnTo>
                  <a:pt x="1" y="4132"/>
                </a:lnTo>
                <a:lnTo>
                  <a:pt x="7785" y="9370"/>
                </a:lnTo>
                <a:lnTo>
                  <a:pt x="7983" y="0"/>
                </a:lnTo>
                <a:close/>
              </a:path>
            </a:pathLst>
          </a:custGeom>
          <a:solidFill>
            <a:schemeClr val="accent1"/>
          </a:solidFill>
          <a:ln w="13625" cap="rnd" cmpd="sng">
            <a:solidFill>
              <a:srgbClr val="383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4"/>
          <p:cNvSpPr/>
          <p:nvPr/>
        </p:nvSpPr>
        <p:spPr>
          <a:xfrm>
            <a:off x="11117707" y="732370"/>
            <a:ext cx="743015" cy="790041"/>
          </a:xfrm>
          <a:custGeom>
            <a:avLst/>
            <a:gdLst/>
            <a:ahLst/>
            <a:cxnLst/>
            <a:rect l="l" t="t" r="r" b="b"/>
            <a:pathLst>
              <a:path w="8611" h="9156" extrusionOk="0">
                <a:moveTo>
                  <a:pt x="6545" y="0"/>
                </a:moveTo>
                <a:lnTo>
                  <a:pt x="1" y="6610"/>
                </a:lnTo>
                <a:lnTo>
                  <a:pt x="8611" y="9155"/>
                </a:lnTo>
                <a:lnTo>
                  <a:pt x="654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4"/>
          <p:cNvSpPr/>
          <p:nvPr/>
        </p:nvSpPr>
        <p:spPr>
          <a:xfrm>
            <a:off x="11189066" y="488527"/>
            <a:ext cx="743015" cy="791508"/>
          </a:xfrm>
          <a:custGeom>
            <a:avLst/>
            <a:gdLst/>
            <a:ahLst/>
            <a:cxnLst/>
            <a:rect l="l" t="t" r="r" b="b"/>
            <a:pathLst>
              <a:path w="8611" h="9173" extrusionOk="0">
                <a:moveTo>
                  <a:pt x="6544" y="0"/>
                </a:moveTo>
                <a:lnTo>
                  <a:pt x="0" y="6693"/>
                </a:lnTo>
                <a:lnTo>
                  <a:pt x="8610" y="9172"/>
                </a:lnTo>
                <a:lnTo>
                  <a:pt x="6544" y="0"/>
                </a:lnTo>
                <a:close/>
              </a:path>
            </a:pathLst>
          </a:custGeom>
          <a:solidFill>
            <a:schemeClr val="accent2"/>
          </a:solidFill>
          <a:ln w="13625" cap="rnd" cmpd="sng">
            <a:solidFill>
              <a:srgbClr val="383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4"/>
          <p:cNvSpPr/>
          <p:nvPr/>
        </p:nvSpPr>
        <p:spPr>
          <a:xfrm>
            <a:off x="-1878333" y="5187567"/>
            <a:ext cx="3556000" cy="3556000"/>
          </a:xfrm>
          <a:prstGeom prst="donut">
            <a:avLst>
              <a:gd name="adj" fmla="val 1451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4"/>
          <p:cNvSpPr/>
          <p:nvPr/>
        </p:nvSpPr>
        <p:spPr>
          <a:xfrm>
            <a:off x="11117700" y="5747667"/>
            <a:ext cx="2262000" cy="2262000"/>
          </a:xfrm>
          <a:prstGeom prst="donut">
            <a:avLst>
              <a:gd name="adj" fmla="val 83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4"/>
          <p:cNvSpPr/>
          <p:nvPr/>
        </p:nvSpPr>
        <p:spPr>
          <a:xfrm>
            <a:off x="11226767" y="4466967"/>
            <a:ext cx="87104" cy="88559"/>
          </a:xfrm>
          <a:custGeom>
            <a:avLst/>
            <a:gdLst/>
            <a:ahLst/>
            <a:cxnLst/>
            <a:rect l="l" t="t" r="r" b="b"/>
            <a:pathLst>
              <a:path w="960" h="976" extrusionOk="0">
                <a:moveTo>
                  <a:pt x="480" y="1"/>
                </a:moveTo>
                <a:cubicBezTo>
                  <a:pt x="199" y="1"/>
                  <a:pt x="1" y="216"/>
                  <a:pt x="1" y="480"/>
                </a:cubicBezTo>
                <a:cubicBezTo>
                  <a:pt x="1" y="761"/>
                  <a:pt x="199" y="976"/>
                  <a:pt x="480" y="976"/>
                </a:cubicBezTo>
                <a:cubicBezTo>
                  <a:pt x="744" y="976"/>
                  <a:pt x="959" y="761"/>
                  <a:pt x="959" y="480"/>
                </a:cubicBezTo>
                <a:cubicBezTo>
                  <a:pt x="959" y="216"/>
                  <a:pt x="744" y="1"/>
                  <a:pt x="480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4"/>
          <p:cNvSpPr/>
          <p:nvPr/>
        </p:nvSpPr>
        <p:spPr>
          <a:xfrm>
            <a:off x="11444167" y="4466967"/>
            <a:ext cx="88647" cy="88559"/>
          </a:xfrm>
          <a:custGeom>
            <a:avLst/>
            <a:gdLst/>
            <a:ahLst/>
            <a:cxnLst/>
            <a:rect l="l" t="t" r="r" b="b"/>
            <a:pathLst>
              <a:path w="977" h="976" extrusionOk="0">
                <a:moveTo>
                  <a:pt x="497" y="1"/>
                </a:moveTo>
                <a:cubicBezTo>
                  <a:pt x="216" y="1"/>
                  <a:pt x="1" y="216"/>
                  <a:pt x="1" y="480"/>
                </a:cubicBezTo>
                <a:cubicBezTo>
                  <a:pt x="1" y="761"/>
                  <a:pt x="216" y="976"/>
                  <a:pt x="497" y="976"/>
                </a:cubicBezTo>
                <a:cubicBezTo>
                  <a:pt x="761" y="976"/>
                  <a:pt x="976" y="761"/>
                  <a:pt x="976" y="480"/>
                </a:cubicBezTo>
                <a:cubicBezTo>
                  <a:pt x="976" y="216"/>
                  <a:pt x="761" y="1"/>
                  <a:pt x="497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4"/>
          <p:cNvSpPr/>
          <p:nvPr/>
        </p:nvSpPr>
        <p:spPr>
          <a:xfrm>
            <a:off x="11663110" y="4466967"/>
            <a:ext cx="88556" cy="88559"/>
          </a:xfrm>
          <a:custGeom>
            <a:avLst/>
            <a:gdLst/>
            <a:ahLst/>
            <a:cxnLst/>
            <a:rect l="l" t="t" r="r" b="b"/>
            <a:pathLst>
              <a:path w="976" h="976" extrusionOk="0">
                <a:moveTo>
                  <a:pt x="480" y="1"/>
                </a:moveTo>
                <a:cubicBezTo>
                  <a:pt x="216" y="1"/>
                  <a:pt x="1" y="216"/>
                  <a:pt x="1" y="480"/>
                </a:cubicBezTo>
                <a:cubicBezTo>
                  <a:pt x="1" y="761"/>
                  <a:pt x="216" y="976"/>
                  <a:pt x="480" y="976"/>
                </a:cubicBezTo>
                <a:cubicBezTo>
                  <a:pt x="761" y="976"/>
                  <a:pt x="976" y="761"/>
                  <a:pt x="976" y="480"/>
                </a:cubicBezTo>
                <a:cubicBezTo>
                  <a:pt x="976" y="216"/>
                  <a:pt x="761" y="1"/>
                  <a:pt x="480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4"/>
          <p:cNvSpPr/>
          <p:nvPr/>
        </p:nvSpPr>
        <p:spPr>
          <a:xfrm>
            <a:off x="11226767" y="4748885"/>
            <a:ext cx="87104" cy="93096"/>
          </a:xfrm>
          <a:custGeom>
            <a:avLst/>
            <a:gdLst/>
            <a:ahLst/>
            <a:cxnLst/>
            <a:rect l="l" t="t" r="r" b="b"/>
            <a:pathLst>
              <a:path w="960" h="1026" extrusionOk="0">
                <a:moveTo>
                  <a:pt x="480" y="1"/>
                </a:moveTo>
                <a:cubicBezTo>
                  <a:pt x="199" y="1"/>
                  <a:pt x="1" y="199"/>
                  <a:pt x="1" y="480"/>
                </a:cubicBezTo>
                <a:cubicBezTo>
                  <a:pt x="1" y="761"/>
                  <a:pt x="199" y="1025"/>
                  <a:pt x="480" y="1025"/>
                </a:cubicBezTo>
                <a:cubicBezTo>
                  <a:pt x="744" y="1025"/>
                  <a:pt x="959" y="761"/>
                  <a:pt x="959" y="480"/>
                </a:cubicBezTo>
                <a:cubicBezTo>
                  <a:pt x="959" y="199"/>
                  <a:pt x="744" y="1"/>
                  <a:pt x="480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4"/>
          <p:cNvSpPr/>
          <p:nvPr/>
        </p:nvSpPr>
        <p:spPr>
          <a:xfrm>
            <a:off x="11444167" y="4748885"/>
            <a:ext cx="88647" cy="93096"/>
          </a:xfrm>
          <a:custGeom>
            <a:avLst/>
            <a:gdLst/>
            <a:ahLst/>
            <a:cxnLst/>
            <a:rect l="l" t="t" r="r" b="b"/>
            <a:pathLst>
              <a:path w="977" h="1026" extrusionOk="0">
                <a:moveTo>
                  <a:pt x="497" y="1"/>
                </a:moveTo>
                <a:cubicBezTo>
                  <a:pt x="216" y="1"/>
                  <a:pt x="1" y="199"/>
                  <a:pt x="1" y="480"/>
                </a:cubicBezTo>
                <a:cubicBezTo>
                  <a:pt x="1" y="761"/>
                  <a:pt x="216" y="1025"/>
                  <a:pt x="497" y="1025"/>
                </a:cubicBezTo>
                <a:cubicBezTo>
                  <a:pt x="761" y="1025"/>
                  <a:pt x="976" y="761"/>
                  <a:pt x="976" y="480"/>
                </a:cubicBezTo>
                <a:cubicBezTo>
                  <a:pt x="976" y="199"/>
                  <a:pt x="761" y="1"/>
                  <a:pt x="497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4"/>
          <p:cNvSpPr/>
          <p:nvPr/>
        </p:nvSpPr>
        <p:spPr>
          <a:xfrm>
            <a:off x="11663110" y="4748885"/>
            <a:ext cx="88556" cy="93096"/>
          </a:xfrm>
          <a:custGeom>
            <a:avLst/>
            <a:gdLst/>
            <a:ahLst/>
            <a:cxnLst/>
            <a:rect l="l" t="t" r="r" b="b"/>
            <a:pathLst>
              <a:path w="976" h="1026" extrusionOk="0">
                <a:moveTo>
                  <a:pt x="480" y="1"/>
                </a:moveTo>
                <a:cubicBezTo>
                  <a:pt x="216" y="1"/>
                  <a:pt x="1" y="199"/>
                  <a:pt x="1" y="480"/>
                </a:cubicBezTo>
                <a:cubicBezTo>
                  <a:pt x="1" y="761"/>
                  <a:pt x="216" y="1025"/>
                  <a:pt x="480" y="1025"/>
                </a:cubicBezTo>
                <a:cubicBezTo>
                  <a:pt x="761" y="1025"/>
                  <a:pt x="976" y="761"/>
                  <a:pt x="976" y="480"/>
                </a:cubicBezTo>
                <a:cubicBezTo>
                  <a:pt x="976" y="199"/>
                  <a:pt x="761" y="1"/>
                  <a:pt x="480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4"/>
          <p:cNvSpPr/>
          <p:nvPr/>
        </p:nvSpPr>
        <p:spPr>
          <a:xfrm>
            <a:off x="11226767" y="5035342"/>
            <a:ext cx="87104" cy="88559"/>
          </a:xfrm>
          <a:custGeom>
            <a:avLst/>
            <a:gdLst/>
            <a:ahLst/>
            <a:cxnLst/>
            <a:rect l="l" t="t" r="r" b="b"/>
            <a:pathLst>
              <a:path w="960" h="976" extrusionOk="0">
                <a:moveTo>
                  <a:pt x="480" y="0"/>
                </a:moveTo>
                <a:cubicBezTo>
                  <a:pt x="199" y="0"/>
                  <a:pt x="1" y="215"/>
                  <a:pt x="1" y="496"/>
                </a:cubicBezTo>
                <a:cubicBezTo>
                  <a:pt x="1" y="760"/>
                  <a:pt x="199" y="975"/>
                  <a:pt x="480" y="975"/>
                </a:cubicBezTo>
                <a:cubicBezTo>
                  <a:pt x="744" y="975"/>
                  <a:pt x="959" y="760"/>
                  <a:pt x="959" y="496"/>
                </a:cubicBezTo>
                <a:cubicBezTo>
                  <a:pt x="959" y="215"/>
                  <a:pt x="744" y="0"/>
                  <a:pt x="480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4"/>
          <p:cNvSpPr/>
          <p:nvPr/>
        </p:nvSpPr>
        <p:spPr>
          <a:xfrm>
            <a:off x="11444167" y="5035342"/>
            <a:ext cx="88647" cy="88559"/>
          </a:xfrm>
          <a:custGeom>
            <a:avLst/>
            <a:gdLst/>
            <a:ahLst/>
            <a:cxnLst/>
            <a:rect l="l" t="t" r="r" b="b"/>
            <a:pathLst>
              <a:path w="977" h="976" extrusionOk="0">
                <a:moveTo>
                  <a:pt x="497" y="0"/>
                </a:moveTo>
                <a:cubicBezTo>
                  <a:pt x="216" y="0"/>
                  <a:pt x="1" y="215"/>
                  <a:pt x="1" y="496"/>
                </a:cubicBezTo>
                <a:cubicBezTo>
                  <a:pt x="1" y="760"/>
                  <a:pt x="216" y="975"/>
                  <a:pt x="497" y="975"/>
                </a:cubicBezTo>
                <a:cubicBezTo>
                  <a:pt x="761" y="975"/>
                  <a:pt x="976" y="760"/>
                  <a:pt x="976" y="496"/>
                </a:cubicBezTo>
                <a:cubicBezTo>
                  <a:pt x="976" y="215"/>
                  <a:pt x="761" y="0"/>
                  <a:pt x="497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4"/>
          <p:cNvSpPr/>
          <p:nvPr/>
        </p:nvSpPr>
        <p:spPr>
          <a:xfrm>
            <a:off x="11663110" y="5035342"/>
            <a:ext cx="88556" cy="88559"/>
          </a:xfrm>
          <a:custGeom>
            <a:avLst/>
            <a:gdLst/>
            <a:ahLst/>
            <a:cxnLst/>
            <a:rect l="l" t="t" r="r" b="b"/>
            <a:pathLst>
              <a:path w="976" h="976" extrusionOk="0">
                <a:moveTo>
                  <a:pt x="480" y="0"/>
                </a:moveTo>
                <a:cubicBezTo>
                  <a:pt x="216" y="0"/>
                  <a:pt x="1" y="215"/>
                  <a:pt x="1" y="496"/>
                </a:cubicBezTo>
                <a:cubicBezTo>
                  <a:pt x="1" y="760"/>
                  <a:pt x="216" y="975"/>
                  <a:pt x="480" y="975"/>
                </a:cubicBezTo>
                <a:cubicBezTo>
                  <a:pt x="761" y="975"/>
                  <a:pt x="976" y="760"/>
                  <a:pt x="976" y="496"/>
                </a:cubicBezTo>
                <a:cubicBezTo>
                  <a:pt x="976" y="215"/>
                  <a:pt x="761" y="0"/>
                  <a:pt x="480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4"/>
          <p:cNvSpPr/>
          <p:nvPr/>
        </p:nvSpPr>
        <p:spPr>
          <a:xfrm rot="-335415">
            <a:off x="420263" y="1804719"/>
            <a:ext cx="238885" cy="230899"/>
          </a:xfrm>
          <a:custGeom>
            <a:avLst/>
            <a:gdLst/>
            <a:ahLst/>
            <a:cxnLst/>
            <a:rect l="l" t="t" r="r" b="b"/>
            <a:pathLst>
              <a:path w="2480" h="2397" fill="none" extrusionOk="0">
                <a:moveTo>
                  <a:pt x="2479" y="0"/>
                </a:moveTo>
                <a:lnTo>
                  <a:pt x="66" y="0"/>
                </a:lnTo>
                <a:lnTo>
                  <a:pt x="0" y="2397"/>
                </a:lnTo>
              </a:path>
            </a:pathLst>
          </a:custGeom>
          <a:noFill/>
          <a:ln w="13625" cap="rnd" cmpd="sng">
            <a:solidFill>
              <a:srgbClr val="383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4"/>
          <p:cNvSpPr/>
          <p:nvPr/>
        </p:nvSpPr>
        <p:spPr>
          <a:xfrm rot="-335415">
            <a:off x="571293" y="1929412"/>
            <a:ext cx="232528" cy="226083"/>
          </a:xfrm>
          <a:custGeom>
            <a:avLst/>
            <a:gdLst/>
            <a:ahLst/>
            <a:cxnLst/>
            <a:rect l="l" t="t" r="r" b="b"/>
            <a:pathLst>
              <a:path w="2414" h="2347" fill="none" extrusionOk="0">
                <a:moveTo>
                  <a:pt x="2414" y="0"/>
                </a:moveTo>
                <a:lnTo>
                  <a:pt x="1" y="0"/>
                </a:lnTo>
                <a:lnTo>
                  <a:pt x="1" y="2347"/>
                </a:lnTo>
              </a:path>
            </a:pathLst>
          </a:custGeom>
          <a:noFill/>
          <a:ln w="13625" cap="rnd" cmpd="sng">
            <a:solidFill>
              <a:srgbClr val="383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4"/>
          <p:cNvSpPr/>
          <p:nvPr/>
        </p:nvSpPr>
        <p:spPr>
          <a:xfrm rot="-335415">
            <a:off x="715689" y="2047972"/>
            <a:ext cx="232528" cy="226179"/>
          </a:xfrm>
          <a:custGeom>
            <a:avLst/>
            <a:gdLst/>
            <a:ahLst/>
            <a:cxnLst/>
            <a:rect l="l" t="t" r="r" b="b"/>
            <a:pathLst>
              <a:path w="2414" h="2348" fill="none" extrusionOk="0">
                <a:moveTo>
                  <a:pt x="2413" y="1"/>
                </a:moveTo>
                <a:lnTo>
                  <a:pt x="1" y="1"/>
                </a:lnTo>
                <a:lnTo>
                  <a:pt x="1" y="2347"/>
                </a:lnTo>
              </a:path>
            </a:pathLst>
          </a:custGeom>
          <a:noFill/>
          <a:ln w="13625" cap="rnd" cmpd="sng">
            <a:solidFill>
              <a:srgbClr val="383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4"/>
          <p:cNvSpPr/>
          <p:nvPr/>
        </p:nvSpPr>
        <p:spPr>
          <a:xfrm rot="-335415">
            <a:off x="862068" y="2167687"/>
            <a:ext cx="238885" cy="232536"/>
          </a:xfrm>
          <a:custGeom>
            <a:avLst/>
            <a:gdLst/>
            <a:ahLst/>
            <a:cxnLst/>
            <a:rect l="l" t="t" r="r" b="b"/>
            <a:pathLst>
              <a:path w="2480" h="2414" fill="none" extrusionOk="0">
                <a:moveTo>
                  <a:pt x="2480" y="1"/>
                </a:moveTo>
                <a:lnTo>
                  <a:pt x="1" y="1"/>
                </a:lnTo>
                <a:lnTo>
                  <a:pt x="1" y="2414"/>
                </a:lnTo>
              </a:path>
            </a:pathLst>
          </a:custGeom>
          <a:noFill/>
          <a:ln w="13625" cap="rnd" cmpd="sng">
            <a:solidFill>
              <a:srgbClr val="383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2886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1"/>
          </p:nvPr>
        </p:nvSpPr>
        <p:spPr>
          <a:xfrm>
            <a:off x="1824203" y="3782300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 idx="2"/>
          </p:nvPr>
        </p:nvSpPr>
        <p:spPr>
          <a:xfrm>
            <a:off x="1824200" y="3376400"/>
            <a:ext cx="3407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3"/>
          </p:nvPr>
        </p:nvSpPr>
        <p:spPr>
          <a:xfrm>
            <a:off x="6960203" y="3782300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 idx="4"/>
          </p:nvPr>
        </p:nvSpPr>
        <p:spPr>
          <a:xfrm>
            <a:off x="6960200" y="3376400"/>
            <a:ext cx="3407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/>
          <p:nvPr/>
        </p:nvSpPr>
        <p:spPr>
          <a:xfrm>
            <a:off x="287233" y="217667"/>
            <a:ext cx="672776" cy="672727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>
            <a:off x="-2137500" y="5483400"/>
            <a:ext cx="3556000" cy="3556000"/>
          </a:xfrm>
          <a:prstGeom prst="donut">
            <a:avLst>
              <a:gd name="adj" fmla="val 895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 rot="-5690121">
            <a:off x="11370142" y="588864"/>
            <a:ext cx="635732" cy="636829"/>
          </a:xfrm>
          <a:custGeom>
            <a:avLst/>
            <a:gdLst/>
            <a:ahLst/>
            <a:cxnLst/>
            <a:rect l="l" t="t" r="r" b="b"/>
            <a:pathLst>
              <a:path w="10528" h="10545" extrusionOk="0">
                <a:moveTo>
                  <a:pt x="3091" y="1"/>
                </a:moveTo>
                <a:lnTo>
                  <a:pt x="0" y="10544"/>
                </a:lnTo>
                <a:lnTo>
                  <a:pt x="0" y="10544"/>
                </a:lnTo>
                <a:lnTo>
                  <a:pt x="10527" y="8264"/>
                </a:lnTo>
                <a:lnTo>
                  <a:pt x="30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 rot="-1189797">
            <a:off x="11132888" y="507682"/>
            <a:ext cx="255728" cy="256141"/>
          </a:xfrm>
          <a:custGeom>
            <a:avLst/>
            <a:gdLst/>
            <a:ahLst/>
            <a:cxnLst/>
            <a:rect l="l" t="t" r="r" b="b"/>
            <a:pathLst>
              <a:path w="10528" h="10545" extrusionOk="0">
                <a:moveTo>
                  <a:pt x="3091" y="1"/>
                </a:moveTo>
                <a:lnTo>
                  <a:pt x="0" y="10544"/>
                </a:lnTo>
                <a:lnTo>
                  <a:pt x="0" y="10544"/>
                </a:lnTo>
                <a:lnTo>
                  <a:pt x="10527" y="8264"/>
                </a:lnTo>
                <a:lnTo>
                  <a:pt x="309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>
            <a:off x="11343934" y="5592333"/>
            <a:ext cx="77559" cy="78848"/>
          </a:xfrm>
          <a:custGeom>
            <a:avLst/>
            <a:gdLst/>
            <a:ahLst/>
            <a:cxnLst/>
            <a:rect l="l" t="t" r="r" b="b"/>
            <a:pathLst>
              <a:path w="960" h="976" extrusionOk="0">
                <a:moveTo>
                  <a:pt x="480" y="1"/>
                </a:moveTo>
                <a:cubicBezTo>
                  <a:pt x="199" y="1"/>
                  <a:pt x="1" y="216"/>
                  <a:pt x="1" y="480"/>
                </a:cubicBezTo>
                <a:cubicBezTo>
                  <a:pt x="1" y="761"/>
                  <a:pt x="199" y="976"/>
                  <a:pt x="480" y="976"/>
                </a:cubicBezTo>
                <a:cubicBezTo>
                  <a:pt x="744" y="976"/>
                  <a:pt x="959" y="761"/>
                  <a:pt x="959" y="480"/>
                </a:cubicBezTo>
                <a:cubicBezTo>
                  <a:pt x="959" y="216"/>
                  <a:pt x="744" y="1"/>
                  <a:pt x="480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>
            <a:off x="11537506" y="5592333"/>
            <a:ext cx="78932" cy="78848"/>
          </a:xfrm>
          <a:custGeom>
            <a:avLst/>
            <a:gdLst/>
            <a:ahLst/>
            <a:cxnLst/>
            <a:rect l="l" t="t" r="r" b="b"/>
            <a:pathLst>
              <a:path w="977" h="976" extrusionOk="0">
                <a:moveTo>
                  <a:pt x="497" y="1"/>
                </a:moveTo>
                <a:cubicBezTo>
                  <a:pt x="216" y="1"/>
                  <a:pt x="1" y="216"/>
                  <a:pt x="1" y="480"/>
                </a:cubicBezTo>
                <a:cubicBezTo>
                  <a:pt x="1" y="761"/>
                  <a:pt x="216" y="976"/>
                  <a:pt x="497" y="976"/>
                </a:cubicBezTo>
                <a:cubicBezTo>
                  <a:pt x="761" y="976"/>
                  <a:pt x="976" y="761"/>
                  <a:pt x="976" y="480"/>
                </a:cubicBezTo>
                <a:cubicBezTo>
                  <a:pt x="976" y="216"/>
                  <a:pt x="761" y="1"/>
                  <a:pt x="497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11732449" y="5592333"/>
            <a:ext cx="78851" cy="78848"/>
          </a:xfrm>
          <a:custGeom>
            <a:avLst/>
            <a:gdLst/>
            <a:ahLst/>
            <a:cxnLst/>
            <a:rect l="l" t="t" r="r" b="b"/>
            <a:pathLst>
              <a:path w="976" h="976" extrusionOk="0">
                <a:moveTo>
                  <a:pt x="480" y="1"/>
                </a:moveTo>
                <a:cubicBezTo>
                  <a:pt x="216" y="1"/>
                  <a:pt x="1" y="216"/>
                  <a:pt x="1" y="480"/>
                </a:cubicBezTo>
                <a:cubicBezTo>
                  <a:pt x="1" y="761"/>
                  <a:pt x="216" y="976"/>
                  <a:pt x="480" y="976"/>
                </a:cubicBezTo>
                <a:cubicBezTo>
                  <a:pt x="761" y="976"/>
                  <a:pt x="976" y="761"/>
                  <a:pt x="976" y="480"/>
                </a:cubicBezTo>
                <a:cubicBezTo>
                  <a:pt x="976" y="216"/>
                  <a:pt x="761" y="1"/>
                  <a:pt x="480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11343934" y="5843341"/>
            <a:ext cx="77559" cy="82887"/>
          </a:xfrm>
          <a:custGeom>
            <a:avLst/>
            <a:gdLst/>
            <a:ahLst/>
            <a:cxnLst/>
            <a:rect l="l" t="t" r="r" b="b"/>
            <a:pathLst>
              <a:path w="960" h="1026" extrusionOk="0">
                <a:moveTo>
                  <a:pt x="480" y="1"/>
                </a:moveTo>
                <a:cubicBezTo>
                  <a:pt x="199" y="1"/>
                  <a:pt x="1" y="199"/>
                  <a:pt x="1" y="480"/>
                </a:cubicBezTo>
                <a:cubicBezTo>
                  <a:pt x="1" y="761"/>
                  <a:pt x="199" y="1025"/>
                  <a:pt x="480" y="1025"/>
                </a:cubicBezTo>
                <a:cubicBezTo>
                  <a:pt x="744" y="1025"/>
                  <a:pt x="959" y="761"/>
                  <a:pt x="959" y="480"/>
                </a:cubicBezTo>
                <a:cubicBezTo>
                  <a:pt x="959" y="199"/>
                  <a:pt x="744" y="1"/>
                  <a:pt x="480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>
            <a:off x="11537506" y="5843341"/>
            <a:ext cx="78932" cy="82887"/>
          </a:xfrm>
          <a:custGeom>
            <a:avLst/>
            <a:gdLst/>
            <a:ahLst/>
            <a:cxnLst/>
            <a:rect l="l" t="t" r="r" b="b"/>
            <a:pathLst>
              <a:path w="977" h="1026" extrusionOk="0">
                <a:moveTo>
                  <a:pt x="497" y="1"/>
                </a:moveTo>
                <a:cubicBezTo>
                  <a:pt x="216" y="1"/>
                  <a:pt x="1" y="199"/>
                  <a:pt x="1" y="480"/>
                </a:cubicBezTo>
                <a:cubicBezTo>
                  <a:pt x="1" y="761"/>
                  <a:pt x="216" y="1025"/>
                  <a:pt x="497" y="1025"/>
                </a:cubicBezTo>
                <a:cubicBezTo>
                  <a:pt x="761" y="1025"/>
                  <a:pt x="976" y="761"/>
                  <a:pt x="976" y="480"/>
                </a:cubicBezTo>
                <a:cubicBezTo>
                  <a:pt x="976" y="199"/>
                  <a:pt x="761" y="1"/>
                  <a:pt x="497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>
            <a:off x="11732449" y="5843341"/>
            <a:ext cx="78851" cy="82887"/>
          </a:xfrm>
          <a:custGeom>
            <a:avLst/>
            <a:gdLst/>
            <a:ahLst/>
            <a:cxnLst/>
            <a:rect l="l" t="t" r="r" b="b"/>
            <a:pathLst>
              <a:path w="976" h="1026" extrusionOk="0">
                <a:moveTo>
                  <a:pt x="480" y="1"/>
                </a:moveTo>
                <a:cubicBezTo>
                  <a:pt x="216" y="1"/>
                  <a:pt x="1" y="199"/>
                  <a:pt x="1" y="480"/>
                </a:cubicBezTo>
                <a:cubicBezTo>
                  <a:pt x="1" y="761"/>
                  <a:pt x="216" y="1025"/>
                  <a:pt x="480" y="1025"/>
                </a:cubicBezTo>
                <a:cubicBezTo>
                  <a:pt x="761" y="1025"/>
                  <a:pt x="976" y="761"/>
                  <a:pt x="976" y="480"/>
                </a:cubicBezTo>
                <a:cubicBezTo>
                  <a:pt x="976" y="199"/>
                  <a:pt x="761" y="1"/>
                  <a:pt x="480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11343934" y="6098385"/>
            <a:ext cx="77559" cy="78848"/>
          </a:xfrm>
          <a:custGeom>
            <a:avLst/>
            <a:gdLst/>
            <a:ahLst/>
            <a:cxnLst/>
            <a:rect l="l" t="t" r="r" b="b"/>
            <a:pathLst>
              <a:path w="960" h="976" extrusionOk="0">
                <a:moveTo>
                  <a:pt x="480" y="0"/>
                </a:moveTo>
                <a:cubicBezTo>
                  <a:pt x="199" y="0"/>
                  <a:pt x="1" y="215"/>
                  <a:pt x="1" y="496"/>
                </a:cubicBezTo>
                <a:cubicBezTo>
                  <a:pt x="1" y="760"/>
                  <a:pt x="199" y="975"/>
                  <a:pt x="480" y="975"/>
                </a:cubicBezTo>
                <a:cubicBezTo>
                  <a:pt x="744" y="975"/>
                  <a:pt x="959" y="760"/>
                  <a:pt x="959" y="496"/>
                </a:cubicBezTo>
                <a:cubicBezTo>
                  <a:pt x="959" y="215"/>
                  <a:pt x="744" y="0"/>
                  <a:pt x="480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/>
          <p:nvPr/>
        </p:nvSpPr>
        <p:spPr>
          <a:xfrm>
            <a:off x="11537506" y="6098385"/>
            <a:ext cx="78932" cy="78848"/>
          </a:xfrm>
          <a:custGeom>
            <a:avLst/>
            <a:gdLst/>
            <a:ahLst/>
            <a:cxnLst/>
            <a:rect l="l" t="t" r="r" b="b"/>
            <a:pathLst>
              <a:path w="977" h="976" extrusionOk="0">
                <a:moveTo>
                  <a:pt x="497" y="0"/>
                </a:moveTo>
                <a:cubicBezTo>
                  <a:pt x="216" y="0"/>
                  <a:pt x="1" y="215"/>
                  <a:pt x="1" y="496"/>
                </a:cubicBezTo>
                <a:cubicBezTo>
                  <a:pt x="1" y="760"/>
                  <a:pt x="216" y="975"/>
                  <a:pt x="497" y="975"/>
                </a:cubicBezTo>
                <a:cubicBezTo>
                  <a:pt x="761" y="975"/>
                  <a:pt x="976" y="760"/>
                  <a:pt x="976" y="496"/>
                </a:cubicBezTo>
                <a:cubicBezTo>
                  <a:pt x="976" y="215"/>
                  <a:pt x="761" y="0"/>
                  <a:pt x="497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5"/>
          <p:cNvSpPr/>
          <p:nvPr/>
        </p:nvSpPr>
        <p:spPr>
          <a:xfrm>
            <a:off x="11732449" y="6098385"/>
            <a:ext cx="78851" cy="78848"/>
          </a:xfrm>
          <a:custGeom>
            <a:avLst/>
            <a:gdLst/>
            <a:ahLst/>
            <a:cxnLst/>
            <a:rect l="l" t="t" r="r" b="b"/>
            <a:pathLst>
              <a:path w="976" h="976" extrusionOk="0">
                <a:moveTo>
                  <a:pt x="480" y="0"/>
                </a:moveTo>
                <a:cubicBezTo>
                  <a:pt x="216" y="0"/>
                  <a:pt x="1" y="215"/>
                  <a:pt x="1" y="496"/>
                </a:cubicBezTo>
                <a:cubicBezTo>
                  <a:pt x="1" y="760"/>
                  <a:pt x="216" y="975"/>
                  <a:pt x="480" y="975"/>
                </a:cubicBezTo>
                <a:cubicBezTo>
                  <a:pt x="761" y="975"/>
                  <a:pt x="976" y="760"/>
                  <a:pt x="976" y="496"/>
                </a:cubicBezTo>
                <a:cubicBezTo>
                  <a:pt x="976" y="215"/>
                  <a:pt x="761" y="0"/>
                  <a:pt x="480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5"/>
          <p:cNvSpPr/>
          <p:nvPr/>
        </p:nvSpPr>
        <p:spPr>
          <a:xfrm>
            <a:off x="-2137500" y="4114800"/>
            <a:ext cx="2632400" cy="2632400"/>
          </a:xfrm>
          <a:prstGeom prst="donut">
            <a:avLst>
              <a:gd name="adj" fmla="val 398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5"/>
          <p:cNvSpPr/>
          <p:nvPr/>
        </p:nvSpPr>
        <p:spPr>
          <a:xfrm rot="1716929">
            <a:off x="10529939" y="5942855"/>
            <a:ext cx="670243" cy="587099"/>
          </a:xfrm>
          <a:custGeom>
            <a:avLst/>
            <a:gdLst/>
            <a:ahLst/>
            <a:cxnLst/>
            <a:rect l="l" t="t" r="r" b="b"/>
            <a:pathLst>
              <a:path w="10528" h="9222" extrusionOk="0">
                <a:moveTo>
                  <a:pt x="1" y="0"/>
                </a:moveTo>
                <a:lnTo>
                  <a:pt x="4132" y="9222"/>
                </a:lnTo>
                <a:lnTo>
                  <a:pt x="10528" y="827"/>
                </a:lnTo>
                <a:lnTo>
                  <a:pt x="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5"/>
          <p:cNvSpPr/>
          <p:nvPr/>
        </p:nvSpPr>
        <p:spPr>
          <a:xfrm rot="1716929">
            <a:off x="10417688" y="6110863"/>
            <a:ext cx="671325" cy="588181"/>
          </a:xfrm>
          <a:custGeom>
            <a:avLst/>
            <a:gdLst/>
            <a:ahLst/>
            <a:cxnLst/>
            <a:rect l="l" t="t" r="r" b="b"/>
            <a:pathLst>
              <a:path w="10545" h="9239" extrusionOk="0">
                <a:moveTo>
                  <a:pt x="1" y="1"/>
                </a:moveTo>
                <a:lnTo>
                  <a:pt x="4198" y="9239"/>
                </a:lnTo>
                <a:lnTo>
                  <a:pt x="10544" y="761"/>
                </a:ln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 w="13625" cap="rnd" cmpd="sng">
            <a:solidFill>
              <a:srgbClr val="383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1423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0"/>
          <p:cNvSpPr/>
          <p:nvPr/>
        </p:nvSpPr>
        <p:spPr>
          <a:xfrm>
            <a:off x="-1167633" y="279800"/>
            <a:ext cx="2298400" cy="2298400"/>
          </a:xfrm>
          <a:prstGeom prst="donut">
            <a:avLst>
              <a:gd name="adj" fmla="val 895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20"/>
          <p:cNvSpPr/>
          <p:nvPr/>
        </p:nvSpPr>
        <p:spPr>
          <a:xfrm>
            <a:off x="11126633" y="5735767"/>
            <a:ext cx="1974000" cy="1974000"/>
          </a:xfrm>
          <a:prstGeom prst="donut">
            <a:avLst>
              <a:gd name="adj" fmla="val 895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0"/>
          <p:cNvSpPr/>
          <p:nvPr/>
        </p:nvSpPr>
        <p:spPr>
          <a:xfrm rot="1630147">
            <a:off x="746702" y="5997049"/>
            <a:ext cx="632669" cy="554187"/>
          </a:xfrm>
          <a:custGeom>
            <a:avLst/>
            <a:gdLst/>
            <a:ahLst/>
            <a:cxnLst/>
            <a:rect l="l" t="t" r="r" b="b"/>
            <a:pathLst>
              <a:path w="10528" h="9222" extrusionOk="0">
                <a:moveTo>
                  <a:pt x="1" y="0"/>
                </a:moveTo>
                <a:lnTo>
                  <a:pt x="4132" y="9222"/>
                </a:lnTo>
                <a:lnTo>
                  <a:pt x="10528" y="827"/>
                </a:lnTo>
                <a:lnTo>
                  <a:pt x="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20"/>
          <p:cNvSpPr/>
          <p:nvPr/>
        </p:nvSpPr>
        <p:spPr>
          <a:xfrm rot="1630147">
            <a:off x="644789" y="6158239"/>
            <a:ext cx="633691" cy="555208"/>
          </a:xfrm>
          <a:custGeom>
            <a:avLst/>
            <a:gdLst/>
            <a:ahLst/>
            <a:cxnLst/>
            <a:rect l="l" t="t" r="r" b="b"/>
            <a:pathLst>
              <a:path w="10545" h="9239" extrusionOk="0">
                <a:moveTo>
                  <a:pt x="1" y="1"/>
                </a:moveTo>
                <a:lnTo>
                  <a:pt x="4198" y="9239"/>
                </a:lnTo>
                <a:lnTo>
                  <a:pt x="10544" y="761"/>
                </a:ln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 w="13625" cap="rnd" cmpd="sng">
            <a:solidFill>
              <a:srgbClr val="383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0"/>
          <p:cNvSpPr/>
          <p:nvPr/>
        </p:nvSpPr>
        <p:spPr>
          <a:xfrm>
            <a:off x="11382719" y="1184503"/>
            <a:ext cx="468975" cy="549575"/>
          </a:xfrm>
          <a:custGeom>
            <a:avLst/>
            <a:gdLst/>
            <a:ahLst/>
            <a:cxnLst/>
            <a:rect l="l" t="t" r="r" b="b"/>
            <a:pathLst>
              <a:path w="7983" h="9355" extrusionOk="0">
                <a:moveTo>
                  <a:pt x="7982" y="1"/>
                </a:moveTo>
                <a:lnTo>
                  <a:pt x="0" y="4132"/>
                </a:lnTo>
                <a:lnTo>
                  <a:pt x="7784" y="9354"/>
                </a:lnTo>
                <a:lnTo>
                  <a:pt x="7982" y="1"/>
                </a:ln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0"/>
          <p:cNvSpPr/>
          <p:nvPr/>
        </p:nvSpPr>
        <p:spPr>
          <a:xfrm>
            <a:off x="11451627" y="1390351"/>
            <a:ext cx="468975" cy="550515"/>
          </a:xfrm>
          <a:custGeom>
            <a:avLst/>
            <a:gdLst/>
            <a:ahLst/>
            <a:cxnLst/>
            <a:rect l="l" t="t" r="r" b="b"/>
            <a:pathLst>
              <a:path w="7983" h="9371" extrusionOk="0">
                <a:moveTo>
                  <a:pt x="7983" y="0"/>
                </a:moveTo>
                <a:lnTo>
                  <a:pt x="1" y="4132"/>
                </a:lnTo>
                <a:lnTo>
                  <a:pt x="7785" y="9370"/>
                </a:lnTo>
                <a:lnTo>
                  <a:pt x="7983" y="0"/>
                </a:lnTo>
                <a:close/>
              </a:path>
            </a:pathLst>
          </a:custGeom>
          <a:solidFill>
            <a:srgbClr val="4AD2CD"/>
          </a:solidFill>
          <a:ln w="13625" cap="rnd" cmpd="sng">
            <a:solidFill>
              <a:srgbClr val="383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0"/>
          <p:cNvSpPr/>
          <p:nvPr/>
        </p:nvSpPr>
        <p:spPr>
          <a:xfrm>
            <a:off x="11126633" y="575653"/>
            <a:ext cx="505868" cy="537884"/>
          </a:xfrm>
          <a:custGeom>
            <a:avLst/>
            <a:gdLst/>
            <a:ahLst/>
            <a:cxnLst/>
            <a:rect l="l" t="t" r="r" b="b"/>
            <a:pathLst>
              <a:path w="8611" h="9156" extrusionOk="0">
                <a:moveTo>
                  <a:pt x="6545" y="0"/>
                </a:moveTo>
                <a:lnTo>
                  <a:pt x="1" y="6610"/>
                </a:lnTo>
                <a:lnTo>
                  <a:pt x="8611" y="9155"/>
                </a:lnTo>
                <a:lnTo>
                  <a:pt x="6545" y="0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0"/>
          <p:cNvSpPr/>
          <p:nvPr/>
        </p:nvSpPr>
        <p:spPr>
          <a:xfrm>
            <a:off x="11175215" y="409633"/>
            <a:ext cx="505868" cy="538883"/>
          </a:xfrm>
          <a:custGeom>
            <a:avLst/>
            <a:gdLst/>
            <a:ahLst/>
            <a:cxnLst/>
            <a:rect l="l" t="t" r="r" b="b"/>
            <a:pathLst>
              <a:path w="8611" h="9173" extrusionOk="0">
                <a:moveTo>
                  <a:pt x="6544" y="0"/>
                </a:moveTo>
                <a:lnTo>
                  <a:pt x="0" y="6693"/>
                </a:lnTo>
                <a:lnTo>
                  <a:pt x="8610" y="9172"/>
                </a:lnTo>
                <a:lnTo>
                  <a:pt x="6544" y="0"/>
                </a:lnTo>
                <a:close/>
              </a:path>
            </a:pathLst>
          </a:custGeom>
          <a:solidFill>
            <a:srgbClr val="FFBFBD"/>
          </a:solidFill>
          <a:ln w="13625" cap="rnd" cmpd="sng">
            <a:solidFill>
              <a:srgbClr val="383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0"/>
          <p:cNvSpPr/>
          <p:nvPr/>
        </p:nvSpPr>
        <p:spPr>
          <a:xfrm rot="-8924974" flipH="1">
            <a:off x="158993" y="5089907"/>
            <a:ext cx="479748" cy="562200"/>
          </a:xfrm>
          <a:custGeom>
            <a:avLst/>
            <a:gdLst/>
            <a:ahLst/>
            <a:cxnLst/>
            <a:rect l="l" t="t" r="r" b="b"/>
            <a:pathLst>
              <a:path w="7983" h="9355" extrusionOk="0">
                <a:moveTo>
                  <a:pt x="7982" y="1"/>
                </a:moveTo>
                <a:lnTo>
                  <a:pt x="0" y="4132"/>
                </a:lnTo>
                <a:lnTo>
                  <a:pt x="7784" y="9354"/>
                </a:lnTo>
                <a:lnTo>
                  <a:pt x="79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0"/>
          <p:cNvSpPr/>
          <p:nvPr/>
        </p:nvSpPr>
        <p:spPr>
          <a:xfrm rot="-8924974" flipH="1">
            <a:off x="328738" y="4945569"/>
            <a:ext cx="479748" cy="563161"/>
          </a:xfrm>
          <a:custGeom>
            <a:avLst/>
            <a:gdLst/>
            <a:ahLst/>
            <a:cxnLst/>
            <a:rect l="l" t="t" r="r" b="b"/>
            <a:pathLst>
              <a:path w="7983" h="9371" extrusionOk="0">
                <a:moveTo>
                  <a:pt x="7983" y="0"/>
                </a:moveTo>
                <a:lnTo>
                  <a:pt x="1" y="4132"/>
                </a:lnTo>
                <a:lnTo>
                  <a:pt x="7785" y="9370"/>
                </a:lnTo>
                <a:lnTo>
                  <a:pt x="7983" y="0"/>
                </a:lnTo>
                <a:close/>
              </a:path>
            </a:pathLst>
          </a:custGeom>
          <a:solidFill>
            <a:schemeClr val="accent3"/>
          </a:solidFill>
          <a:ln w="13625" cap="rnd" cmpd="sng">
            <a:solidFill>
              <a:srgbClr val="383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2197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1"/>
          </p:nvPr>
        </p:nvSpPr>
        <p:spPr>
          <a:xfrm>
            <a:off x="965500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title" idx="2"/>
          </p:nvPr>
        </p:nvSpPr>
        <p:spPr>
          <a:xfrm>
            <a:off x="965500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3"/>
          </p:nvPr>
        </p:nvSpPr>
        <p:spPr>
          <a:xfrm>
            <a:off x="4551995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1" name="Google Shape;241;p18"/>
          <p:cNvSpPr txBox="1">
            <a:spLocks noGrp="1"/>
          </p:cNvSpPr>
          <p:nvPr>
            <p:ph type="title" idx="4"/>
          </p:nvPr>
        </p:nvSpPr>
        <p:spPr>
          <a:xfrm>
            <a:off x="4551999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2" name="Google Shape;242;p18"/>
          <p:cNvSpPr txBox="1">
            <a:spLocks noGrp="1"/>
          </p:cNvSpPr>
          <p:nvPr>
            <p:ph type="subTitle" idx="5"/>
          </p:nvPr>
        </p:nvSpPr>
        <p:spPr>
          <a:xfrm>
            <a:off x="8138488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3" name="Google Shape;243;p18"/>
          <p:cNvSpPr txBox="1">
            <a:spLocks noGrp="1"/>
          </p:cNvSpPr>
          <p:nvPr>
            <p:ph type="title" idx="6"/>
          </p:nvPr>
        </p:nvSpPr>
        <p:spPr>
          <a:xfrm>
            <a:off x="8138496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4" name="Google Shape;244;p18"/>
          <p:cNvSpPr txBox="1">
            <a:spLocks noGrp="1"/>
          </p:cNvSpPr>
          <p:nvPr>
            <p:ph type="subTitle" idx="7"/>
          </p:nvPr>
        </p:nvSpPr>
        <p:spPr>
          <a:xfrm>
            <a:off x="965500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5" name="Google Shape;245;p18"/>
          <p:cNvSpPr txBox="1">
            <a:spLocks noGrp="1"/>
          </p:cNvSpPr>
          <p:nvPr>
            <p:ph type="title" idx="8"/>
          </p:nvPr>
        </p:nvSpPr>
        <p:spPr>
          <a:xfrm>
            <a:off x="965500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6" name="Google Shape;246;p18"/>
          <p:cNvSpPr txBox="1">
            <a:spLocks noGrp="1"/>
          </p:cNvSpPr>
          <p:nvPr>
            <p:ph type="subTitle" idx="9"/>
          </p:nvPr>
        </p:nvSpPr>
        <p:spPr>
          <a:xfrm>
            <a:off x="4551995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7" name="Google Shape;247;p18"/>
          <p:cNvSpPr txBox="1">
            <a:spLocks noGrp="1"/>
          </p:cNvSpPr>
          <p:nvPr>
            <p:ph type="title" idx="13"/>
          </p:nvPr>
        </p:nvSpPr>
        <p:spPr>
          <a:xfrm>
            <a:off x="4551999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subTitle" idx="14"/>
          </p:nvPr>
        </p:nvSpPr>
        <p:spPr>
          <a:xfrm>
            <a:off x="8138488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title" idx="15"/>
          </p:nvPr>
        </p:nvSpPr>
        <p:spPr>
          <a:xfrm>
            <a:off x="8138496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0" name="Google Shape;250;p18"/>
          <p:cNvSpPr/>
          <p:nvPr/>
        </p:nvSpPr>
        <p:spPr>
          <a:xfrm rot="10800000">
            <a:off x="-673817" y="-642117"/>
            <a:ext cx="1639301" cy="1639137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8"/>
          <p:cNvSpPr/>
          <p:nvPr/>
        </p:nvSpPr>
        <p:spPr>
          <a:xfrm>
            <a:off x="374034" y="5965571"/>
            <a:ext cx="591471" cy="591471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8"/>
          <p:cNvSpPr/>
          <p:nvPr/>
        </p:nvSpPr>
        <p:spPr>
          <a:xfrm>
            <a:off x="11150366" y="619473"/>
            <a:ext cx="651853" cy="693140"/>
          </a:xfrm>
          <a:custGeom>
            <a:avLst/>
            <a:gdLst/>
            <a:ahLst/>
            <a:cxnLst/>
            <a:rect l="l" t="t" r="r" b="b"/>
            <a:pathLst>
              <a:path w="8611" h="9156" extrusionOk="0">
                <a:moveTo>
                  <a:pt x="6545" y="0"/>
                </a:moveTo>
                <a:lnTo>
                  <a:pt x="1" y="6610"/>
                </a:lnTo>
                <a:lnTo>
                  <a:pt x="8611" y="9155"/>
                </a:lnTo>
                <a:lnTo>
                  <a:pt x="6545" y="0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8"/>
          <p:cNvSpPr/>
          <p:nvPr/>
        </p:nvSpPr>
        <p:spPr>
          <a:xfrm>
            <a:off x="11212971" y="405533"/>
            <a:ext cx="651853" cy="694427"/>
          </a:xfrm>
          <a:custGeom>
            <a:avLst/>
            <a:gdLst/>
            <a:ahLst/>
            <a:cxnLst/>
            <a:rect l="l" t="t" r="r" b="b"/>
            <a:pathLst>
              <a:path w="8611" h="9173" extrusionOk="0">
                <a:moveTo>
                  <a:pt x="6544" y="0"/>
                </a:moveTo>
                <a:lnTo>
                  <a:pt x="0" y="6693"/>
                </a:lnTo>
                <a:lnTo>
                  <a:pt x="8610" y="9172"/>
                </a:lnTo>
                <a:lnTo>
                  <a:pt x="6544" y="0"/>
                </a:lnTo>
                <a:close/>
              </a:path>
            </a:pathLst>
          </a:custGeom>
          <a:solidFill>
            <a:srgbClr val="FFBFBD"/>
          </a:solidFill>
          <a:ln w="13625" cap="rnd" cmpd="sng">
            <a:solidFill>
              <a:srgbClr val="383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18"/>
          <p:cNvSpPr/>
          <p:nvPr/>
        </p:nvSpPr>
        <p:spPr>
          <a:xfrm>
            <a:off x="281087" y="1159858"/>
            <a:ext cx="518215" cy="604839"/>
          </a:xfrm>
          <a:custGeom>
            <a:avLst/>
            <a:gdLst/>
            <a:ahLst/>
            <a:cxnLst/>
            <a:rect l="l" t="t" r="r" b="b"/>
            <a:pathLst>
              <a:path w="6132" h="7157" extrusionOk="0">
                <a:moveTo>
                  <a:pt x="6132" y="1"/>
                </a:moveTo>
                <a:lnTo>
                  <a:pt x="1" y="3025"/>
                </a:lnTo>
                <a:lnTo>
                  <a:pt x="5851" y="7156"/>
                </a:lnTo>
                <a:lnTo>
                  <a:pt x="61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8"/>
          <p:cNvSpPr/>
          <p:nvPr/>
        </p:nvSpPr>
        <p:spPr>
          <a:xfrm>
            <a:off x="11342167" y="5578970"/>
            <a:ext cx="623501" cy="623501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8"/>
          <p:cNvSpPr/>
          <p:nvPr/>
        </p:nvSpPr>
        <p:spPr>
          <a:xfrm>
            <a:off x="11422850" y="4198097"/>
            <a:ext cx="462143" cy="462143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8"/>
          <p:cNvSpPr/>
          <p:nvPr/>
        </p:nvSpPr>
        <p:spPr>
          <a:xfrm>
            <a:off x="11064571" y="6335835"/>
            <a:ext cx="334864" cy="324003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8"/>
          <p:cNvSpPr/>
          <p:nvPr/>
        </p:nvSpPr>
        <p:spPr>
          <a:xfrm>
            <a:off x="156062" y="4660234"/>
            <a:ext cx="85501" cy="86929"/>
          </a:xfrm>
          <a:custGeom>
            <a:avLst/>
            <a:gdLst/>
            <a:ahLst/>
            <a:cxnLst/>
            <a:rect l="l" t="t" r="r" b="b"/>
            <a:pathLst>
              <a:path w="960" h="976" extrusionOk="0">
                <a:moveTo>
                  <a:pt x="480" y="1"/>
                </a:moveTo>
                <a:cubicBezTo>
                  <a:pt x="199" y="1"/>
                  <a:pt x="1" y="216"/>
                  <a:pt x="1" y="480"/>
                </a:cubicBezTo>
                <a:cubicBezTo>
                  <a:pt x="1" y="761"/>
                  <a:pt x="199" y="976"/>
                  <a:pt x="480" y="976"/>
                </a:cubicBezTo>
                <a:cubicBezTo>
                  <a:pt x="744" y="976"/>
                  <a:pt x="959" y="761"/>
                  <a:pt x="959" y="480"/>
                </a:cubicBezTo>
                <a:cubicBezTo>
                  <a:pt x="959" y="216"/>
                  <a:pt x="744" y="1"/>
                  <a:pt x="480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8"/>
          <p:cNvSpPr/>
          <p:nvPr/>
        </p:nvSpPr>
        <p:spPr>
          <a:xfrm>
            <a:off x="369458" y="4660234"/>
            <a:ext cx="87015" cy="86929"/>
          </a:xfrm>
          <a:custGeom>
            <a:avLst/>
            <a:gdLst/>
            <a:ahLst/>
            <a:cxnLst/>
            <a:rect l="l" t="t" r="r" b="b"/>
            <a:pathLst>
              <a:path w="977" h="976" extrusionOk="0">
                <a:moveTo>
                  <a:pt x="497" y="1"/>
                </a:moveTo>
                <a:cubicBezTo>
                  <a:pt x="216" y="1"/>
                  <a:pt x="1" y="216"/>
                  <a:pt x="1" y="480"/>
                </a:cubicBezTo>
                <a:cubicBezTo>
                  <a:pt x="1" y="761"/>
                  <a:pt x="216" y="976"/>
                  <a:pt x="497" y="976"/>
                </a:cubicBezTo>
                <a:cubicBezTo>
                  <a:pt x="761" y="976"/>
                  <a:pt x="976" y="761"/>
                  <a:pt x="976" y="480"/>
                </a:cubicBezTo>
                <a:cubicBezTo>
                  <a:pt x="976" y="216"/>
                  <a:pt x="761" y="1"/>
                  <a:pt x="497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8"/>
          <p:cNvSpPr/>
          <p:nvPr/>
        </p:nvSpPr>
        <p:spPr>
          <a:xfrm>
            <a:off x="584368" y="4660234"/>
            <a:ext cx="86925" cy="86929"/>
          </a:xfrm>
          <a:custGeom>
            <a:avLst/>
            <a:gdLst/>
            <a:ahLst/>
            <a:cxnLst/>
            <a:rect l="l" t="t" r="r" b="b"/>
            <a:pathLst>
              <a:path w="976" h="976" extrusionOk="0">
                <a:moveTo>
                  <a:pt x="480" y="1"/>
                </a:moveTo>
                <a:cubicBezTo>
                  <a:pt x="216" y="1"/>
                  <a:pt x="1" y="216"/>
                  <a:pt x="1" y="480"/>
                </a:cubicBezTo>
                <a:cubicBezTo>
                  <a:pt x="1" y="761"/>
                  <a:pt x="216" y="976"/>
                  <a:pt x="480" y="976"/>
                </a:cubicBezTo>
                <a:cubicBezTo>
                  <a:pt x="761" y="976"/>
                  <a:pt x="976" y="761"/>
                  <a:pt x="976" y="480"/>
                </a:cubicBezTo>
                <a:cubicBezTo>
                  <a:pt x="976" y="216"/>
                  <a:pt x="761" y="1"/>
                  <a:pt x="480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8"/>
          <p:cNvSpPr/>
          <p:nvPr/>
        </p:nvSpPr>
        <p:spPr>
          <a:xfrm>
            <a:off x="156062" y="4936961"/>
            <a:ext cx="85501" cy="91383"/>
          </a:xfrm>
          <a:custGeom>
            <a:avLst/>
            <a:gdLst/>
            <a:ahLst/>
            <a:cxnLst/>
            <a:rect l="l" t="t" r="r" b="b"/>
            <a:pathLst>
              <a:path w="960" h="1026" extrusionOk="0">
                <a:moveTo>
                  <a:pt x="480" y="1"/>
                </a:moveTo>
                <a:cubicBezTo>
                  <a:pt x="199" y="1"/>
                  <a:pt x="1" y="199"/>
                  <a:pt x="1" y="480"/>
                </a:cubicBezTo>
                <a:cubicBezTo>
                  <a:pt x="1" y="761"/>
                  <a:pt x="199" y="1025"/>
                  <a:pt x="480" y="1025"/>
                </a:cubicBezTo>
                <a:cubicBezTo>
                  <a:pt x="744" y="1025"/>
                  <a:pt x="959" y="761"/>
                  <a:pt x="959" y="480"/>
                </a:cubicBezTo>
                <a:cubicBezTo>
                  <a:pt x="959" y="199"/>
                  <a:pt x="744" y="1"/>
                  <a:pt x="480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8"/>
          <p:cNvSpPr/>
          <p:nvPr/>
        </p:nvSpPr>
        <p:spPr>
          <a:xfrm>
            <a:off x="369458" y="4936961"/>
            <a:ext cx="87015" cy="91383"/>
          </a:xfrm>
          <a:custGeom>
            <a:avLst/>
            <a:gdLst/>
            <a:ahLst/>
            <a:cxnLst/>
            <a:rect l="l" t="t" r="r" b="b"/>
            <a:pathLst>
              <a:path w="977" h="1026" extrusionOk="0">
                <a:moveTo>
                  <a:pt x="497" y="1"/>
                </a:moveTo>
                <a:cubicBezTo>
                  <a:pt x="216" y="1"/>
                  <a:pt x="1" y="199"/>
                  <a:pt x="1" y="480"/>
                </a:cubicBezTo>
                <a:cubicBezTo>
                  <a:pt x="1" y="761"/>
                  <a:pt x="216" y="1025"/>
                  <a:pt x="497" y="1025"/>
                </a:cubicBezTo>
                <a:cubicBezTo>
                  <a:pt x="761" y="1025"/>
                  <a:pt x="976" y="761"/>
                  <a:pt x="976" y="480"/>
                </a:cubicBezTo>
                <a:cubicBezTo>
                  <a:pt x="976" y="199"/>
                  <a:pt x="761" y="1"/>
                  <a:pt x="497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8"/>
          <p:cNvSpPr/>
          <p:nvPr/>
        </p:nvSpPr>
        <p:spPr>
          <a:xfrm>
            <a:off x="584368" y="4936961"/>
            <a:ext cx="86925" cy="91383"/>
          </a:xfrm>
          <a:custGeom>
            <a:avLst/>
            <a:gdLst/>
            <a:ahLst/>
            <a:cxnLst/>
            <a:rect l="l" t="t" r="r" b="b"/>
            <a:pathLst>
              <a:path w="976" h="1026" extrusionOk="0">
                <a:moveTo>
                  <a:pt x="480" y="1"/>
                </a:moveTo>
                <a:cubicBezTo>
                  <a:pt x="216" y="1"/>
                  <a:pt x="1" y="199"/>
                  <a:pt x="1" y="480"/>
                </a:cubicBezTo>
                <a:cubicBezTo>
                  <a:pt x="1" y="761"/>
                  <a:pt x="216" y="1025"/>
                  <a:pt x="480" y="1025"/>
                </a:cubicBezTo>
                <a:cubicBezTo>
                  <a:pt x="761" y="1025"/>
                  <a:pt x="976" y="761"/>
                  <a:pt x="976" y="480"/>
                </a:cubicBezTo>
                <a:cubicBezTo>
                  <a:pt x="976" y="199"/>
                  <a:pt x="761" y="1"/>
                  <a:pt x="480" y="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8"/>
          <p:cNvSpPr/>
          <p:nvPr/>
        </p:nvSpPr>
        <p:spPr>
          <a:xfrm>
            <a:off x="156062" y="5218140"/>
            <a:ext cx="85501" cy="86929"/>
          </a:xfrm>
          <a:custGeom>
            <a:avLst/>
            <a:gdLst/>
            <a:ahLst/>
            <a:cxnLst/>
            <a:rect l="l" t="t" r="r" b="b"/>
            <a:pathLst>
              <a:path w="960" h="976" extrusionOk="0">
                <a:moveTo>
                  <a:pt x="480" y="0"/>
                </a:moveTo>
                <a:cubicBezTo>
                  <a:pt x="199" y="0"/>
                  <a:pt x="1" y="215"/>
                  <a:pt x="1" y="496"/>
                </a:cubicBezTo>
                <a:cubicBezTo>
                  <a:pt x="1" y="760"/>
                  <a:pt x="199" y="975"/>
                  <a:pt x="480" y="975"/>
                </a:cubicBezTo>
                <a:cubicBezTo>
                  <a:pt x="744" y="975"/>
                  <a:pt x="959" y="760"/>
                  <a:pt x="959" y="496"/>
                </a:cubicBezTo>
                <a:cubicBezTo>
                  <a:pt x="959" y="215"/>
                  <a:pt x="744" y="0"/>
                  <a:pt x="480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8"/>
          <p:cNvSpPr/>
          <p:nvPr/>
        </p:nvSpPr>
        <p:spPr>
          <a:xfrm>
            <a:off x="369458" y="5218140"/>
            <a:ext cx="87015" cy="86929"/>
          </a:xfrm>
          <a:custGeom>
            <a:avLst/>
            <a:gdLst/>
            <a:ahLst/>
            <a:cxnLst/>
            <a:rect l="l" t="t" r="r" b="b"/>
            <a:pathLst>
              <a:path w="977" h="976" extrusionOk="0">
                <a:moveTo>
                  <a:pt x="497" y="0"/>
                </a:moveTo>
                <a:cubicBezTo>
                  <a:pt x="216" y="0"/>
                  <a:pt x="1" y="215"/>
                  <a:pt x="1" y="496"/>
                </a:cubicBezTo>
                <a:cubicBezTo>
                  <a:pt x="1" y="760"/>
                  <a:pt x="216" y="975"/>
                  <a:pt x="497" y="975"/>
                </a:cubicBezTo>
                <a:cubicBezTo>
                  <a:pt x="761" y="975"/>
                  <a:pt x="976" y="760"/>
                  <a:pt x="976" y="496"/>
                </a:cubicBezTo>
                <a:cubicBezTo>
                  <a:pt x="976" y="215"/>
                  <a:pt x="761" y="0"/>
                  <a:pt x="497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8"/>
          <p:cNvSpPr/>
          <p:nvPr/>
        </p:nvSpPr>
        <p:spPr>
          <a:xfrm>
            <a:off x="584368" y="5218140"/>
            <a:ext cx="86925" cy="86929"/>
          </a:xfrm>
          <a:custGeom>
            <a:avLst/>
            <a:gdLst/>
            <a:ahLst/>
            <a:cxnLst/>
            <a:rect l="l" t="t" r="r" b="b"/>
            <a:pathLst>
              <a:path w="976" h="976" extrusionOk="0">
                <a:moveTo>
                  <a:pt x="480" y="0"/>
                </a:moveTo>
                <a:cubicBezTo>
                  <a:pt x="216" y="0"/>
                  <a:pt x="1" y="215"/>
                  <a:pt x="1" y="496"/>
                </a:cubicBezTo>
                <a:cubicBezTo>
                  <a:pt x="1" y="760"/>
                  <a:pt x="216" y="975"/>
                  <a:pt x="480" y="975"/>
                </a:cubicBezTo>
                <a:cubicBezTo>
                  <a:pt x="761" y="975"/>
                  <a:pt x="976" y="760"/>
                  <a:pt x="976" y="496"/>
                </a:cubicBezTo>
                <a:cubicBezTo>
                  <a:pt x="976" y="215"/>
                  <a:pt x="761" y="0"/>
                  <a:pt x="480" y="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627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079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4897-89E6-F855-3C87-B4B0D0E71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4A3F0-255E-F9B8-A156-664D2BAE7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246C7-2895-37F8-FCD4-4875C3928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7EC7-5F9E-432B-9DEC-55926F861D0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9A553-18E1-2BAD-188B-EFAD9308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44FEE-2EAE-69E0-4B6C-B8B98819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6395-7E91-4E87-BCF3-F65E36EC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2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CA805-4998-0CA0-FA96-6F146A5A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22D59-E08E-D83F-F6EE-3A3C29898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D71FF-822E-F0B1-F6FB-92003FBAF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7EC7-5F9E-432B-9DEC-55926F861D0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E6EAA-3E2D-A9D1-FCC1-BA9D78E68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B3865-06FA-D8D5-A1CE-36CA10BB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6395-7E91-4E87-BCF3-F65E36EC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27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32ABC-EE10-03FC-86DB-2806D444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838EF-CA34-CF24-9129-9FC3213178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0369BC-E973-178B-5E8F-F19DF8484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9604B-C4E6-E5DD-1DD6-43B964E2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7EC7-5F9E-432B-9DEC-55926F861D0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CA4A2-36F6-5275-99A2-E8B889C1A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4CB6D-CFE2-A32E-676C-40A28DA7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6395-7E91-4E87-BCF3-F65E36EC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78895-2EA8-AB69-EE89-013C7F35E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B9A4C-B07B-9973-F265-B8ABFA6AD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9B930-CE29-0E89-CA0E-EA08DE3B1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2FAC6E-6E32-926E-AC67-0CD02FB9D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AE11C-DC27-C025-B098-12D32945F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562989-7C73-AF0B-F106-45921F355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7EC7-5F9E-432B-9DEC-55926F861D0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D82BD2-A225-A1C4-98FB-323C2385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2D5220-BAC2-9BA9-00FB-53EC7EF9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6395-7E91-4E87-BCF3-F65E36EC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40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0560-0D34-885F-ABF4-7C436003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78BD-7F6B-580E-0AED-A3CDFAB1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7EC7-5F9E-432B-9DEC-55926F861D0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7C2C2-D3E7-94F6-362E-2652BF166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E9530-066F-4B3A-540D-02E8E07C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6395-7E91-4E87-BCF3-F65E36EC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9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87082-328F-1298-3DBD-36AB88841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7EC7-5F9E-432B-9DEC-55926F861D0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72B49F-4359-18CA-6EE7-9688D48F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B3943-9D40-2C97-64F8-34F01AE4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6395-7E91-4E87-BCF3-F65E36EC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61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1DCB8-6F9C-4FA9-E68A-7202C9046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E6684-1495-FFD0-9F8E-D5EFEA2DE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C61FF-0DDD-3639-D5EE-2BC356D87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EF798-49AD-BF35-C27C-25624F7F3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7EC7-5F9E-432B-9DEC-55926F861D0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C288C-76A6-CAD3-3FC7-D3A27912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AEDE5-AB1E-AA5C-5B02-A228718B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6395-7E91-4E87-BCF3-F65E36EC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0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97EAD-4BFF-7539-AF91-47AAE7CCD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3FB7F-5C99-3BC3-A8CC-A2A41D5A7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92C56-14D8-9FAA-4F8E-594B712B2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6210F-A39B-79EC-D96F-7A2F673F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7EC7-5F9E-432B-9DEC-55926F861D0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4737B-3A0F-3DDD-83F3-CE000EB56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DBD29-17DF-FBAE-B51E-0AC9CC78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6395-7E91-4E87-BCF3-F65E36EC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E9302A-A612-CC87-82AB-FBB18C9E2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FBEE6-5517-1FFC-B892-2C882F9A2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81B53-8FC7-BB1B-FBF5-963DE80F9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F7EC7-5F9E-432B-9DEC-55926F861D0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975C2-843D-F828-33C1-FD1C92B88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FFDA1-F4CC-F526-96A5-63F3B263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F6395-7E91-4E87-BCF3-F65E36EC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2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6" r:id="rId16"/>
    <p:sldLayoutId id="2147483667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8.mp4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video" Target="../media/media8.mp4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3069AD-FCE8-1330-2001-CE8C15A29EC1}"/>
              </a:ext>
            </a:extLst>
          </p:cNvPr>
          <p:cNvSpPr txBox="1"/>
          <p:nvPr/>
        </p:nvSpPr>
        <p:spPr>
          <a:xfrm>
            <a:off x="-184728" y="1017704"/>
            <a:ext cx="12044219" cy="2554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33" b="1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Monday, September 29</a:t>
            </a:r>
            <a:r>
              <a:rPr lang="en-US" sz="5333" b="1" baseline="3000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5333" b="1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2025</a:t>
            </a:r>
          </a:p>
          <a:p>
            <a:pPr algn="ctr"/>
            <a:r>
              <a:rPr lang="en-US" sz="5333" b="1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 1: My friends</a:t>
            </a:r>
          </a:p>
          <a:p>
            <a:pPr algn="ctr"/>
            <a:r>
              <a:rPr lang="en-US" sz="5333" b="1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Lesson 3.1 (P16)</a:t>
            </a:r>
            <a:endParaRPr lang="en-US" sz="5333" b="1" dirty="0"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095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6">
                    <a:lumMod val="75000"/>
                  </a:schemeClr>
                </a:solidFill>
              </a:rPr>
              <a:t>2. Play Slow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Motion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91AC4E-7B0F-7743-22F5-8CC95EEF224F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5B25D-CDE4-F7BB-58F8-D8E54A20B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064" y="1355835"/>
            <a:ext cx="4319476" cy="40780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19EC9E-516E-0391-4A9E-7F31C9F17CAF}"/>
              </a:ext>
            </a:extLst>
          </p:cNvPr>
          <p:cNvSpPr/>
          <p:nvPr/>
        </p:nvSpPr>
        <p:spPr>
          <a:xfrm>
            <a:off x="3799876" y="1037896"/>
            <a:ext cx="5207490" cy="4782207"/>
          </a:xfrm>
          <a:prstGeom prst="roundRect">
            <a:avLst>
              <a:gd name="adj" fmla="val 2743"/>
            </a:avLst>
          </a:prstGeom>
          <a:solidFill>
            <a:srgbClr val="72D6BE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chemeClr val="bg1"/>
                </a:solidFill>
                <a:sym typeface="Wingdings" panose="05000000000000000000" pitchFamily="2" charset="2"/>
              </a:rPr>
              <a:t></a:t>
            </a:r>
            <a:endParaRPr lang="en-US" sz="19900" dirty="0">
              <a:solidFill>
                <a:schemeClr val="bg1"/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5D4B77A3-F47A-994F-E62C-FDFDBF5BE48C}"/>
              </a:ext>
            </a:extLst>
          </p:cNvPr>
          <p:cNvSpPr/>
          <p:nvPr/>
        </p:nvSpPr>
        <p:spPr>
          <a:xfrm>
            <a:off x="199697" y="5286703"/>
            <a:ext cx="935420" cy="725214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7FCC1576-CF09-D2BC-8485-14E45B61961A}"/>
              </a:ext>
            </a:extLst>
          </p:cNvPr>
          <p:cNvSpPr/>
          <p:nvPr/>
        </p:nvSpPr>
        <p:spPr>
          <a:xfrm>
            <a:off x="110559" y="2774731"/>
            <a:ext cx="3315813" cy="166063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87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239CF"/>
                </a:solidFill>
              </a:rPr>
              <a:t>singing</a:t>
            </a:r>
          </a:p>
        </p:txBody>
      </p:sp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F69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Slow Motion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91AC4E-7B0F-7743-22F5-8CC95EEF224F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A5C9B7-DBFA-77D8-68D6-2DA990992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516" y="1275573"/>
            <a:ext cx="4793809" cy="44183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BCC0F0-1A79-3AE4-2420-2E23879270F8}"/>
              </a:ext>
            </a:extLst>
          </p:cNvPr>
          <p:cNvSpPr/>
          <p:nvPr/>
        </p:nvSpPr>
        <p:spPr>
          <a:xfrm>
            <a:off x="3964675" y="1037896"/>
            <a:ext cx="5207490" cy="4782207"/>
          </a:xfrm>
          <a:prstGeom prst="roundRect">
            <a:avLst>
              <a:gd name="adj" fmla="val 2743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chemeClr val="bg1"/>
                </a:solidFill>
                <a:sym typeface="Wingdings" panose="05000000000000000000" pitchFamily="2" charset="2"/>
              </a:rPr>
              <a:t></a:t>
            </a:r>
            <a:endParaRPr lang="en-US" sz="19900" dirty="0">
              <a:solidFill>
                <a:schemeClr val="bg1"/>
              </a:solidFill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F26D9EE-4719-6C0F-DF16-9B298FCD8131}"/>
              </a:ext>
            </a:extLst>
          </p:cNvPr>
          <p:cNvSpPr/>
          <p:nvPr/>
        </p:nvSpPr>
        <p:spPr>
          <a:xfrm>
            <a:off x="199697" y="5286703"/>
            <a:ext cx="935420" cy="725214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BFAAD5A8-D2E7-8C4B-2B85-8CEE5D0DCD72}"/>
              </a:ext>
            </a:extLst>
          </p:cNvPr>
          <p:cNvSpPr/>
          <p:nvPr/>
        </p:nvSpPr>
        <p:spPr>
          <a:xfrm>
            <a:off x="110559" y="2774731"/>
            <a:ext cx="3315813" cy="166063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87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239CF"/>
                </a:solidFill>
              </a:rPr>
              <a:t>painting</a:t>
            </a:r>
          </a:p>
        </p:txBody>
      </p:sp>
    </p:spTree>
    <p:extLst>
      <p:ext uri="{BB962C8B-B14F-4D97-AF65-F5344CB8AC3E}">
        <p14:creationId xmlns:p14="http://schemas.microsoft.com/office/powerpoint/2010/main" val="857608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F69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Slow Motion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91AC4E-7B0F-7743-22F5-8CC95EEF224F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E34217-6465-1F4B-4D51-6E893350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143" y="1392744"/>
            <a:ext cx="4343111" cy="4072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C3034C-9CF5-665B-1A02-B7AD2801423E}"/>
              </a:ext>
            </a:extLst>
          </p:cNvPr>
          <p:cNvSpPr/>
          <p:nvPr/>
        </p:nvSpPr>
        <p:spPr>
          <a:xfrm>
            <a:off x="3691951" y="1037896"/>
            <a:ext cx="5207490" cy="4782207"/>
          </a:xfrm>
          <a:prstGeom prst="roundRect">
            <a:avLst>
              <a:gd name="adj" fmla="val 2743"/>
            </a:avLst>
          </a:prstGeom>
          <a:solidFill>
            <a:srgbClr val="7C76D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chemeClr val="bg1"/>
                </a:solidFill>
                <a:sym typeface="Wingdings" panose="05000000000000000000" pitchFamily="2" charset="2"/>
              </a:rPr>
              <a:t></a:t>
            </a:r>
            <a:endParaRPr lang="en-US" sz="19900" dirty="0">
              <a:solidFill>
                <a:schemeClr val="bg1"/>
              </a:solidFill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7D5BBE79-E537-7ECC-307A-7B1B5D4284E3}"/>
              </a:ext>
            </a:extLst>
          </p:cNvPr>
          <p:cNvSpPr/>
          <p:nvPr/>
        </p:nvSpPr>
        <p:spPr>
          <a:xfrm>
            <a:off x="199697" y="5286703"/>
            <a:ext cx="935420" cy="725214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BB1B07F4-533E-012E-C57A-E261F0D8A2FF}"/>
              </a:ext>
            </a:extLst>
          </p:cNvPr>
          <p:cNvSpPr/>
          <p:nvPr/>
        </p:nvSpPr>
        <p:spPr>
          <a:xfrm>
            <a:off x="110559" y="2774731"/>
            <a:ext cx="3315813" cy="166063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87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239CF"/>
                </a:solidFill>
              </a:rPr>
              <a:t>dancing</a:t>
            </a:r>
          </a:p>
        </p:txBody>
      </p:sp>
    </p:spTree>
    <p:extLst>
      <p:ext uri="{BB962C8B-B14F-4D97-AF65-F5344CB8AC3E}">
        <p14:creationId xmlns:p14="http://schemas.microsoft.com/office/powerpoint/2010/main" val="58205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F69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Slow Motion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91AC4E-7B0F-7743-22F5-8CC95EEF224F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68A2D2-FBA4-1E2C-6183-A79724A80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917" y="1273174"/>
            <a:ext cx="4298158" cy="409978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767288-5BCE-A3F3-1969-C8191501C385}"/>
              </a:ext>
            </a:extLst>
          </p:cNvPr>
          <p:cNvSpPr/>
          <p:nvPr/>
        </p:nvSpPr>
        <p:spPr>
          <a:xfrm>
            <a:off x="3954709" y="1037896"/>
            <a:ext cx="5207490" cy="4782207"/>
          </a:xfrm>
          <a:prstGeom prst="roundRect">
            <a:avLst>
              <a:gd name="adj" fmla="val 2743"/>
            </a:avLst>
          </a:prstGeom>
          <a:solidFill>
            <a:srgbClr val="A1F69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chemeClr val="bg1"/>
                </a:solidFill>
                <a:sym typeface="Wingdings" panose="05000000000000000000" pitchFamily="2" charset="2"/>
              </a:rPr>
              <a:t></a:t>
            </a:r>
            <a:endParaRPr lang="en-US" sz="19900" dirty="0">
              <a:solidFill>
                <a:schemeClr val="bg1"/>
              </a:solidFill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99C19548-C3F5-969E-F48B-CE81BD0E7D21}"/>
              </a:ext>
            </a:extLst>
          </p:cNvPr>
          <p:cNvSpPr/>
          <p:nvPr/>
        </p:nvSpPr>
        <p:spPr>
          <a:xfrm>
            <a:off x="199697" y="5286703"/>
            <a:ext cx="935420" cy="725214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CE3731D8-2992-87A6-E50A-DA17235B77CC}"/>
              </a:ext>
            </a:extLst>
          </p:cNvPr>
          <p:cNvSpPr/>
          <p:nvPr/>
        </p:nvSpPr>
        <p:spPr>
          <a:xfrm>
            <a:off x="110559" y="2774731"/>
            <a:ext cx="3315813" cy="166063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87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239CF"/>
                </a:solidFill>
              </a:rPr>
              <a:t>drawing</a:t>
            </a:r>
          </a:p>
        </p:txBody>
      </p:sp>
    </p:spTree>
    <p:extLst>
      <p:ext uri="{BB962C8B-B14F-4D97-AF65-F5344CB8AC3E}">
        <p14:creationId xmlns:p14="http://schemas.microsoft.com/office/powerpoint/2010/main" val="2643540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F69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46C5887-C693-E7A3-49F5-F39343E12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832" y="1376588"/>
            <a:ext cx="4398804" cy="428848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Slow Motion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91AC4E-7B0F-7743-22F5-8CC95EEF224F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C564FB-EC22-49FA-D574-FAF10408F641}"/>
              </a:ext>
            </a:extLst>
          </p:cNvPr>
          <p:cNvSpPr/>
          <p:nvPr/>
        </p:nvSpPr>
        <p:spPr>
          <a:xfrm>
            <a:off x="3799876" y="1037896"/>
            <a:ext cx="5207490" cy="4782207"/>
          </a:xfrm>
          <a:prstGeom prst="roundRect">
            <a:avLst>
              <a:gd name="adj" fmla="val 2743"/>
            </a:avLst>
          </a:prstGeom>
          <a:solidFill>
            <a:srgbClr val="D876C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chemeClr val="bg1"/>
                </a:solidFill>
                <a:sym typeface="Wingdings" panose="05000000000000000000" pitchFamily="2" charset="2"/>
              </a:rPr>
              <a:t></a:t>
            </a:r>
            <a:endParaRPr lang="en-US" sz="19900" dirty="0">
              <a:solidFill>
                <a:schemeClr val="bg1"/>
              </a:solidFill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1AD441A6-0620-76F4-43F0-27F3A5F3724A}"/>
              </a:ext>
            </a:extLst>
          </p:cNvPr>
          <p:cNvSpPr/>
          <p:nvPr/>
        </p:nvSpPr>
        <p:spPr>
          <a:xfrm>
            <a:off x="199697" y="5286703"/>
            <a:ext cx="935420" cy="725214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012D5407-0E89-BA73-9E52-292E6B05E23C}"/>
              </a:ext>
            </a:extLst>
          </p:cNvPr>
          <p:cNvSpPr/>
          <p:nvPr/>
        </p:nvSpPr>
        <p:spPr>
          <a:xfrm>
            <a:off x="110559" y="2774731"/>
            <a:ext cx="3315813" cy="166063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87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239CF"/>
                </a:solidFill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254627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F69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963" y="792317"/>
            <a:ext cx="5196740" cy="634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0658" y="1836263"/>
            <a:ext cx="5979045" cy="1310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0153" y="3493363"/>
            <a:ext cx="5364377" cy="1767807"/>
          </a:xfrm>
          <a:prstGeom prst="rect">
            <a:avLst/>
          </a:prstGeom>
        </p:spPr>
      </p:pic>
      <p:pic>
        <p:nvPicPr>
          <p:cNvPr id="2" name="smart 3 cd 1 (2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57029" y="838203"/>
            <a:ext cx="658283" cy="658283"/>
          </a:xfrm>
          <a:prstGeom prst="rect">
            <a:avLst/>
          </a:prstGeom>
        </p:spPr>
      </p:pic>
      <p:pic>
        <p:nvPicPr>
          <p:cNvPr id="6" name="Đồng hồ đếm ngược 60 giây">
            <a:hlinkClick r:id="" action="ppaction://media"/>
            <a:extLst>
              <a:ext uri="{FF2B5EF4-FFF2-40B4-BE49-F238E27FC236}">
                <a16:creationId xmlns:a16="http://schemas.microsoft.com/office/drawing/2014/main" id="{8615F18E-A997-3B2B-5EF9-297CDF51EBD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71347" y="2457"/>
            <a:ext cx="3106365" cy="23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5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545" y="767922"/>
            <a:ext cx="5074823" cy="5791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454" y="1610168"/>
            <a:ext cx="10374580" cy="351719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22" y="685989"/>
            <a:ext cx="603857" cy="603857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5249846" y="1889203"/>
            <a:ext cx="901209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.VnVogue" pitchFamily="34" charset="0"/>
              </a:rPr>
              <a:t>like</a:t>
            </a:r>
            <a:endParaRPr lang="en-US" sz="3733" dirty="0"/>
          </a:p>
        </p:txBody>
      </p:sp>
      <p:sp>
        <p:nvSpPr>
          <p:cNvPr id="73" name="Rectangle 72"/>
          <p:cNvSpPr/>
          <p:nvPr/>
        </p:nvSpPr>
        <p:spPr>
          <a:xfrm>
            <a:off x="3498209" y="2671136"/>
            <a:ext cx="1088760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.VnVogue" pitchFamily="34" charset="0"/>
              </a:rPr>
              <a:t>they</a:t>
            </a:r>
            <a:endParaRPr lang="en-US" sz="3733" dirty="0"/>
          </a:p>
        </p:txBody>
      </p:sp>
      <p:sp>
        <p:nvSpPr>
          <p:cNvPr id="74" name="Rectangle 73"/>
          <p:cNvSpPr/>
          <p:nvPr/>
        </p:nvSpPr>
        <p:spPr>
          <a:xfrm>
            <a:off x="3452451" y="3429921"/>
            <a:ext cx="1114408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.VnVogue" pitchFamily="34" charset="0"/>
              </a:rPr>
              <a:t>your</a:t>
            </a:r>
            <a:endParaRPr lang="en-US" sz="3733" dirty="0"/>
          </a:p>
        </p:txBody>
      </p:sp>
      <p:sp>
        <p:nvSpPr>
          <p:cNvPr id="75" name="Rectangle 74"/>
          <p:cNvSpPr/>
          <p:nvPr/>
        </p:nvSpPr>
        <p:spPr>
          <a:xfrm>
            <a:off x="4331589" y="4198995"/>
            <a:ext cx="1221809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.VnVogue" pitchFamily="34" charset="0"/>
              </a:rPr>
              <a:t>don’t</a:t>
            </a:r>
            <a:endParaRPr lang="en-US" sz="3733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133144" y="3102016"/>
            <a:ext cx="1713053" cy="123463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8115172" y="3168891"/>
            <a:ext cx="1669293" cy="73563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8115173" y="2586830"/>
            <a:ext cx="1731025" cy="2125353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261EAD0C-B400-913E-0FBA-C3E13BEFF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0851" y="10641"/>
            <a:ext cx="2093563" cy="159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2" grpId="0"/>
      <p:bldP spid="73" grpId="0"/>
      <p:bldP spid="74" grpId="0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90087" y="470603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 up </a:t>
            </a:r>
            <a:endParaRPr lang="en-US" sz="7200" b="1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BDBD9E-F3D8-4635-B01B-D9D06A581D9A}"/>
              </a:ext>
            </a:extLst>
          </p:cNvPr>
          <p:cNvSpPr txBox="1"/>
          <p:nvPr/>
        </p:nvSpPr>
        <p:spPr>
          <a:xfrm>
            <a:off x="1327638" y="2497015"/>
            <a:ext cx="10049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/>
              <a:t>Learn by heart vocabularies and structure</a:t>
            </a:r>
          </a:p>
          <a:p>
            <a:pPr marL="285750" indent="-285750">
              <a:buFontTx/>
              <a:buChar char="-"/>
            </a:pPr>
            <a:r>
              <a:rPr lang="en-US" sz="4000"/>
              <a:t>Do homework in workbook</a:t>
            </a:r>
          </a:p>
          <a:p>
            <a:pPr marL="285750" indent="-285750">
              <a:buFontTx/>
              <a:buChar char="-"/>
            </a:pPr>
            <a:r>
              <a:rPr lang="en-US" sz="4000"/>
              <a:t>Prepare new lesson 3.2 (P17)</a:t>
            </a:r>
          </a:p>
        </p:txBody>
      </p:sp>
    </p:spTree>
    <p:extLst>
      <p:ext uri="{BB962C8B-B14F-4D97-AF65-F5344CB8AC3E}">
        <p14:creationId xmlns:p14="http://schemas.microsoft.com/office/powerpoint/2010/main" val="3337776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F0CE3-4849-4C1C-B427-61121A76D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" y="0"/>
            <a:ext cx="12190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70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179" y="614349"/>
            <a:ext cx="6243200" cy="741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40" y="1961538"/>
            <a:ext cx="11208741" cy="2844453"/>
          </a:xfrm>
          <a:prstGeom prst="rect">
            <a:avLst/>
          </a:prstGeom>
        </p:spPr>
      </p:pic>
      <p:pic>
        <p:nvPicPr>
          <p:cNvPr id="2" name="smart 3 cd 1 (2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6379" y="707834"/>
            <a:ext cx="554693" cy="554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5"/>
          <p:cNvSpPr/>
          <p:nvPr/>
        </p:nvSpPr>
        <p:spPr>
          <a:xfrm>
            <a:off x="3864797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dirty="0">
                <a:latin typeface="Itim"/>
                <a:ea typeface="Itim"/>
                <a:cs typeface="Itim"/>
                <a:sym typeface="Itim"/>
              </a:rPr>
              <a:t>d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599" name="Google Shape;599;p45"/>
          <p:cNvSpPr/>
          <p:nvPr/>
        </p:nvSpPr>
        <p:spPr>
          <a:xfrm>
            <a:off x="4420097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a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0" name="Google Shape;600;p45"/>
          <p:cNvSpPr/>
          <p:nvPr/>
        </p:nvSpPr>
        <p:spPr>
          <a:xfrm>
            <a:off x="49846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n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1" name="Google Shape;601;p45"/>
          <p:cNvSpPr/>
          <p:nvPr/>
        </p:nvSpPr>
        <p:spPr>
          <a:xfrm>
            <a:off x="55399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c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2" name="Google Shape;602;p45"/>
          <p:cNvSpPr/>
          <p:nvPr/>
        </p:nvSpPr>
        <p:spPr>
          <a:xfrm>
            <a:off x="60952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i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3" name="Google Shape;603;p45"/>
          <p:cNvSpPr/>
          <p:nvPr/>
        </p:nvSpPr>
        <p:spPr>
          <a:xfrm>
            <a:off x="6659831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n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4" name="Google Shape;604;p45"/>
          <p:cNvSpPr/>
          <p:nvPr/>
        </p:nvSpPr>
        <p:spPr>
          <a:xfrm>
            <a:off x="7215131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g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1726" y="228868"/>
            <a:ext cx="5554085" cy="5122971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3944" y="5598334"/>
            <a:ext cx="402905" cy="40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5"/>
          <p:cNvSpPr/>
          <p:nvPr/>
        </p:nvSpPr>
        <p:spPr>
          <a:xfrm>
            <a:off x="3864797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dirty="0">
                <a:latin typeface="Itim"/>
                <a:ea typeface="Itim"/>
                <a:cs typeface="Itim"/>
                <a:sym typeface="Itim"/>
              </a:rPr>
              <a:t>s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599" name="Google Shape;599;p45"/>
          <p:cNvSpPr/>
          <p:nvPr/>
        </p:nvSpPr>
        <p:spPr>
          <a:xfrm>
            <a:off x="4420097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i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0" name="Google Shape;600;p45"/>
          <p:cNvSpPr/>
          <p:nvPr/>
        </p:nvSpPr>
        <p:spPr>
          <a:xfrm>
            <a:off x="49846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n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1" name="Google Shape;601;p45"/>
          <p:cNvSpPr/>
          <p:nvPr/>
        </p:nvSpPr>
        <p:spPr>
          <a:xfrm>
            <a:off x="55399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g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2" name="Google Shape;602;p45"/>
          <p:cNvSpPr/>
          <p:nvPr/>
        </p:nvSpPr>
        <p:spPr>
          <a:xfrm>
            <a:off x="60952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i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3" name="Google Shape;603;p45"/>
          <p:cNvSpPr/>
          <p:nvPr/>
        </p:nvSpPr>
        <p:spPr>
          <a:xfrm>
            <a:off x="6659831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n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4" name="Google Shape;604;p45"/>
          <p:cNvSpPr/>
          <p:nvPr/>
        </p:nvSpPr>
        <p:spPr>
          <a:xfrm>
            <a:off x="7215131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g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E8F0C0"/>
              </a:clrFrom>
              <a:clrTo>
                <a:srgbClr val="E8F0C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8991" y="511770"/>
            <a:ext cx="5064663" cy="4653191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0289" y="5515239"/>
            <a:ext cx="525315" cy="52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5"/>
          <p:cNvSpPr/>
          <p:nvPr/>
        </p:nvSpPr>
        <p:spPr>
          <a:xfrm>
            <a:off x="3864797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dirty="0">
                <a:latin typeface="Itim"/>
                <a:ea typeface="Itim"/>
                <a:cs typeface="Itim"/>
                <a:sym typeface="Itim"/>
              </a:rPr>
              <a:t>d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599" name="Google Shape;599;p45"/>
          <p:cNvSpPr/>
          <p:nvPr/>
        </p:nvSpPr>
        <p:spPr>
          <a:xfrm>
            <a:off x="4420097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r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0" name="Google Shape;600;p45"/>
          <p:cNvSpPr/>
          <p:nvPr/>
        </p:nvSpPr>
        <p:spPr>
          <a:xfrm>
            <a:off x="49846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a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1" name="Google Shape;601;p45"/>
          <p:cNvSpPr/>
          <p:nvPr/>
        </p:nvSpPr>
        <p:spPr>
          <a:xfrm>
            <a:off x="55399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w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2" name="Google Shape;602;p45"/>
          <p:cNvSpPr/>
          <p:nvPr/>
        </p:nvSpPr>
        <p:spPr>
          <a:xfrm>
            <a:off x="60952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i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3" name="Google Shape;603;p45"/>
          <p:cNvSpPr/>
          <p:nvPr/>
        </p:nvSpPr>
        <p:spPr>
          <a:xfrm>
            <a:off x="6659831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n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4" name="Google Shape;604;p45"/>
          <p:cNvSpPr/>
          <p:nvPr/>
        </p:nvSpPr>
        <p:spPr>
          <a:xfrm>
            <a:off x="7215131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g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E4C0"/>
              </a:clrFrom>
              <a:clrTo>
                <a:srgbClr val="FFE4C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2276" y="560408"/>
            <a:ext cx="5163264" cy="4561921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9372" y="5598334"/>
            <a:ext cx="402905" cy="40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5"/>
          <p:cNvSpPr/>
          <p:nvPr/>
        </p:nvSpPr>
        <p:spPr>
          <a:xfrm>
            <a:off x="3864797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dirty="0">
                <a:latin typeface="Itim"/>
                <a:ea typeface="Itim"/>
                <a:cs typeface="Itim"/>
                <a:sym typeface="Itim"/>
              </a:rPr>
              <a:t>r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599" name="Google Shape;599;p45"/>
          <p:cNvSpPr/>
          <p:nvPr/>
        </p:nvSpPr>
        <p:spPr>
          <a:xfrm>
            <a:off x="4420097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e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0" name="Google Shape;600;p45"/>
          <p:cNvSpPr/>
          <p:nvPr/>
        </p:nvSpPr>
        <p:spPr>
          <a:xfrm>
            <a:off x="49846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a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1" name="Google Shape;601;p45"/>
          <p:cNvSpPr/>
          <p:nvPr/>
        </p:nvSpPr>
        <p:spPr>
          <a:xfrm>
            <a:off x="55399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d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2" name="Google Shape;602;p45"/>
          <p:cNvSpPr/>
          <p:nvPr/>
        </p:nvSpPr>
        <p:spPr>
          <a:xfrm>
            <a:off x="60952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i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3" name="Google Shape;603;p45"/>
          <p:cNvSpPr/>
          <p:nvPr/>
        </p:nvSpPr>
        <p:spPr>
          <a:xfrm>
            <a:off x="6659831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n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4" name="Google Shape;604;p45"/>
          <p:cNvSpPr/>
          <p:nvPr/>
        </p:nvSpPr>
        <p:spPr>
          <a:xfrm>
            <a:off x="7215131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g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DFBD7"/>
              </a:clrFrom>
              <a:clrTo>
                <a:srgbClr val="FDFB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2113" y="519390"/>
            <a:ext cx="5105303" cy="4637951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5055" y="5471027"/>
            <a:ext cx="530212" cy="53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0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5"/>
          <p:cNvSpPr/>
          <p:nvPr/>
        </p:nvSpPr>
        <p:spPr>
          <a:xfrm>
            <a:off x="3864797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dirty="0">
                <a:latin typeface="Itim"/>
                <a:ea typeface="Itim"/>
                <a:cs typeface="Itim"/>
                <a:sym typeface="Itim"/>
              </a:rPr>
              <a:t>p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599" name="Google Shape;599;p45"/>
          <p:cNvSpPr/>
          <p:nvPr/>
        </p:nvSpPr>
        <p:spPr>
          <a:xfrm>
            <a:off x="4420097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a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0" name="Google Shape;600;p45"/>
          <p:cNvSpPr/>
          <p:nvPr/>
        </p:nvSpPr>
        <p:spPr>
          <a:xfrm>
            <a:off x="49846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i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1" name="Google Shape;601;p45"/>
          <p:cNvSpPr/>
          <p:nvPr/>
        </p:nvSpPr>
        <p:spPr>
          <a:xfrm>
            <a:off x="55399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n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2" name="Google Shape;602;p45"/>
          <p:cNvSpPr/>
          <p:nvPr/>
        </p:nvSpPr>
        <p:spPr>
          <a:xfrm>
            <a:off x="6095264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t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3" name="Google Shape;603;p45"/>
          <p:cNvSpPr/>
          <p:nvPr/>
        </p:nvSpPr>
        <p:spPr>
          <a:xfrm>
            <a:off x="6659831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i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604" name="Google Shape;604;p45"/>
          <p:cNvSpPr/>
          <p:nvPr/>
        </p:nvSpPr>
        <p:spPr>
          <a:xfrm>
            <a:off x="7215131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n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E4C0"/>
              </a:clrFrom>
              <a:clrTo>
                <a:srgbClr val="FFE4C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5379" y="743079"/>
            <a:ext cx="5049424" cy="4602392"/>
          </a:xfrm>
          <a:prstGeom prst="rect">
            <a:avLst/>
          </a:prstGeom>
        </p:spPr>
      </p:pic>
      <p:sp>
        <p:nvSpPr>
          <p:cNvPr id="11" name="Google Shape;604;p45"/>
          <p:cNvSpPr/>
          <p:nvPr/>
        </p:nvSpPr>
        <p:spPr>
          <a:xfrm>
            <a:off x="7824731" y="5515239"/>
            <a:ext cx="509600" cy="48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g</a:t>
            </a:r>
            <a:endParaRPr sz="3200" dirty="0"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1230" y="5619752"/>
            <a:ext cx="448733" cy="44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4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179" y="614349"/>
            <a:ext cx="6243200" cy="741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40" y="1961538"/>
            <a:ext cx="11208741" cy="2844453"/>
          </a:xfrm>
          <a:prstGeom prst="rect">
            <a:avLst/>
          </a:prstGeom>
        </p:spPr>
      </p:pic>
      <p:pic>
        <p:nvPicPr>
          <p:cNvPr id="2" name="smart 3 cd 1 (2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6379" y="707834"/>
            <a:ext cx="554693" cy="55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6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90111BE-B715-C8C5-2D56-8200C0F16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B75459-872C-25CD-0D74-5C95F0FACD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72" r="29448"/>
          <a:stretch/>
        </p:blipFill>
        <p:spPr>
          <a:xfrm>
            <a:off x="3025302" y="0"/>
            <a:ext cx="5632315" cy="6858000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60DFCC0B-6AF9-FD35-587E-D603B682D6F5}"/>
              </a:ext>
            </a:extLst>
          </p:cNvPr>
          <p:cNvSpPr txBox="1"/>
          <p:nvPr/>
        </p:nvSpPr>
        <p:spPr>
          <a:xfrm>
            <a:off x="4719091" y="3429000"/>
            <a:ext cx="4619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>
                <a:solidFill>
                  <a:schemeClr val="bg1"/>
                </a:solidFill>
              </a:rPr>
              <a:t>Play Slow </a:t>
            </a:r>
          </a:p>
          <a:p>
            <a:r>
              <a:rPr lang="en-US" sz="6000">
                <a:solidFill>
                  <a:schemeClr val="bg1"/>
                </a:solidFill>
              </a:rPr>
              <a:t>motion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0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173</Words>
  <Application>Microsoft Office PowerPoint</Application>
  <PresentationFormat>Widescreen</PresentationFormat>
  <Paragraphs>81</Paragraphs>
  <Slides>18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.VnVogue</vt:lpstr>
      <vt:lpstr>Arial</vt:lpstr>
      <vt:lpstr>Calibri</vt:lpstr>
      <vt:lpstr>Calibri Light</vt:lpstr>
      <vt:lpstr>Itim</vt:lpstr>
      <vt:lpstr>Patrick Hand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Phuong</dc:creator>
  <cp:lastModifiedBy>Nguyen Phuong</cp:lastModifiedBy>
  <cp:revision>8</cp:revision>
  <dcterms:created xsi:type="dcterms:W3CDTF">2022-09-23T02:07:39Z</dcterms:created>
  <dcterms:modified xsi:type="dcterms:W3CDTF">2025-09-23T13:04:49Z</dcterms:modified>
</cp:coreProperties>
</file>