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902" r:id="rId2"/>
    <p:sldId id="915" r:id="rId3"/>
    <p:sldId id="311" r:id="rId4"/>
    <p:sldId id="904" r:id="rId5"/>
    <p:sldId id="903" r:id="rId6"/>
    <p:sldId id="263" r:id="rId7"/>
    <p:sldId id="313" r:id="rId8"/>
    <p:sldId id="314" r:id="rId9"/>
    <p:sldId id="315" r:id="rId10"/>
    <p:sldId id="316" r:id="rId11"/>
    <p:sldId id="317" r:id="rId12"/>
    <p:sldId id="318" r:id="rId13"/>
    <p:sldId id="266" r:id="rId14"/>
    <p:sldId id="905" r:id="rId15"/>
    <p:sldId id="910" r:id="rId16"/>
    <p:sldId id="365" r:id="rId17"/>
    <p:sldId id="913" r:id="rId18"/>
  </p:sldIdLst>
  <p:sldSz cx="9144000" cy="5143500" type="screen16x9"/>
  <p:notesSz cx="6858000" cy="9144000"/>
  <p:embeddedFontLst>
    <p:embeddedFont>
      <p:font typeface=".VnVogue" panose="020B0604020202020204" charset="0"/>
      <p:regular r:id="rId20"/>
    </p:embeddedFont>
    <p:embeddedFont>
      <p:font typeface="Cambay" panose="020B0604020202020204" charset="0"/>
      <p:regular r:id="rId21"/>
      <p:bold r:id="rId22"/>
      <p:italic r:id="rId23"/>
      <p:boldItalic r:id="rId24"/>
    </p:embeddedFont>
    <p:embeddedFont>
      <p:font typeface="Poppins ExtraBold" panose="00000900000000000000" pitchFamily="2" charset="0"/>
      <p:bold r:id="rId25"/>
      <p:boldItalic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8D1FCB-51D8-4924-9094-36CD2EFA4252}">
  <a:tblStyle styleId="{A58D1FCB-51D8-4924-9094-36CD2EFA42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>
          <a:extLst>
            <a:ext uri="{FF2B5EF4-FFF2-40B4-BE49-F238E27FC236}">
              <a16:creationId xmlns:a16="http://schemas.microsoft.com/office/drawing/2014/main" id="{C0B6D772-1C7A-C7BA-FA3D-031E6675B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99f2f57a71_0_207:notes">
            <a:extLst>
              <a:ext uri="{FF2B5EF4-FFF2-40B4-BE49-F238E27FC236}">
                <a16:creationId xmlns:a16="http://schemas.microsoft.com/office/drawing/2014/main" id="{D6BD9B03-C66A-7C47-E9B9-461EFCB51C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99f2f57a71_0_207:notes">
            <a:extLst>
              <a:ext uri="{FF2B5EF4-FFF2-40B4-BE49-F238E27FC236}">
                <a16:creationId xmlns:a16="http://schemas.microsoft.com/office/drawing/2014/main" id="{77350491-F120-82F9-21B9-D3B6A8C2E2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020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de8c3eb0e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de8c3eb0e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406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de8c3eb0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de8c3eb0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e8c3eb0e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e8c3eb0e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46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e8c3eb0e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e8c3eb0e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34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16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de8c3eb0e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de8c3eb0e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69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de8c3eb0e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de8c3eb0e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de8c3eb0e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de8c3eb0e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50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de8c3eb0e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de8c3eb0e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59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de8c3eb0e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de8c3eb0e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88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de8c3eb0e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de8c3eb0e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78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de8c3eb0e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de8c3eb0e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2460000" y="1816475"/>
            <a:ext cx="53166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1367400" y="1816475"/>
            <a:ext cx="10926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1367400" y="2811625"/>
            <a:ext cx="6409200" cy="51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446047" y="-55251"/>
            <a:ext cx="1327927" cy="654177"/>
            <a:chOff x="2032159" y="4"/>
            <a:chExt cx="965835" cy="475799"/>
          </a:xfrm>
        </p:grpSpPr>
        <p:sp>
          <p:nvSpPr>
            <p:cNvPr id="32" name="Google Shape;32;p3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8521101" y="3689891"/>
            <a:ext cx="657594" cy="626127"/>
            <a:chOff x="7353522" y="4394524"/>
            <a:chExt cx="565429" cy="538373"/>
          </a:xfrm>
        </p:grpSpPr>
        <p:sp>
          <p:nvSpPr>
            <p:cNvPr id="35" name="Google Shape;35;p3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3"/>
          <p:cNvSpPr/>
          <p:nvPr/>
        </p:nvSpPr>
        <p:spPr>
          <a:xfrm>
            <a:off x="8323179" y="4430713"/>
            <a:ext cx="364677" cy="346768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-86301" y="1387124"/>
            <a:ext cx="671600" cy="623096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bg>
      <p:bgPr>
        <a:solidFill>
          <a:schemeClr val="dk2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38"/>
          <p:cNvGrpSpPr/>
          <p:nvPr/>
        </p:nvGrpSpPr>
        <p:grpSpPr>
          <a:xfrm rot="-5400000">
            <a:off x="-1079618" y="4279298"/>
            <a:ext cx="2167818" cy="524957"/>
            <a:chOff x="6004850" y="419825"/>
            <a:chExt cx="577100" cy="139750"/>
          </a:xfrm>
        </p:grpSpPr>
        <p:sp>
          <p:nvSpPr>
            <p:cNvPr id="1285" name="Google Shape;1285;p38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" name="Google Shape;1305;p38"/>
          <p:cNvSpPr/>
          <p:nvPr/>
        </p:nvSpPr>
        <p:spPr>
          <a:xfrm flipH="1">
            <a:off x="-152678" y="830850"/>
            <a:ext cx="601128" cy="55059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6" name="Google Shape;1306;p38"/>
          <p:cNvGrpSpPr/>
          <p:nvPr/>
        </p:nvGrpSpPr>
        <p:grpSpPr>
          <a:xfrm rot="5400000" flipH="1">
            <a:off x="8437871" y="238979"/>
            <a:ext cx="965835" cy="475799"/>
            <a:chOff x="2032159" y="4"/>
            <a:chExt cx="965835" cy="475799"/>
          </a:xfrm>
        </p:grpSpPr>
        <p:sp>
          <p:nvSpPr>
            <p:cNvPr id="1307" name="Google Shape;1307;p38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8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38"/>
          <p:cNvGrpSpPr/>
          <p:nvPr/>
        </p:nvGrpSpPr>
        <p:grpSpPr>
          <a:xfrm>
            <a:off x="8753957" y="2636273"/>
            <a:ext cx="306087" cy="303450"/>
            <a:chOff x="8786452" y="1048125"/>
            <a:chExt cx="357536" cy="354622"/>
          </a:xfrm>
        </p:grpSpPr>
        <p:sp>
          <p:nvSpPr>
            <p:cNvPr id="1310" name="Google Shape;1310;p38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38"/>
          <p:cNvGrpSpPr/>
          <p:nvPr/>
        </p:nvGrpSpPr>
        <p:grpSpPr>
          <a:xfrm>
            <a:off x="49648" y="4674328"/>
            <a:ext cx="553869" cy="368926"/>
            <a:chOff x="6254774" y="965239"/>
            <a:chExt cx="702078" cy="467646"/>
          </a:xfrm>
        </p:grpSpPr>
        <p:sp>
          <p:nvSpPr>
            <p:cNvPr id="1314" name="Google Shape;1314;p38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38"/>
          <p:cNvGrpSpPr/>
          <p:nvPr/>
        </p:nvGrpSpPr>
        <p:grpSpPr>
          <a:xfrm>
            <a:off x="3853978" y="4707097"/>
            <a:ext cx="256210" cy="254015"/>
            <a:chOff x="8786452" y="1048125"/>
            <a:chExt cx="357536" cy="354622"/>
          </a:xfrm>
        </p:grpSpPr>
        <p:sp>
          <p:nvSpPr>
            <p:cNvPr id="1317" name="Google Shape;1317;p38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0" name="Google Shape;1320;p38"/>
          <p:cNvSpPr/>
          <p:nvPr/>
        </p:nvSpPr>
        <p:spPr>
          <a:xfrm rot="5400000" flipH="1">
            <a:off x="7855047" y="4732375"/>
            <a:ext cx="601128" cy="55059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16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"/>
          <p:cNvGrpSpPr/>
          <p:nvPr/>
        </p:nvGrpSpPr>
        <p:grpSpPr>
          <a:xfrm>
            <a:off x="7812509" y="173302"/>
            <a:ext cx="1602334" cy="437000"/>
            <a:chOff x="5406475" y="1079600"/>
            <a:chExt cx="530750" cy="144750"/>
          </a:xfrm>
        </p:grpSpPr>
        <p:sp>
          <p:nvSpPr>
            <p:cNvPr id="41" name="Google Shape;41;p4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rot="-5400000">
            <a:off x="-145425" y="3777275"/>
            <a:ext cx="1707289" cy="467657"/>
            <a:chOff x="6317075" y="729975"/>
            <a:chExt cx="1707289" cy="467657"/>
          </a:xfrm>
        </p:grpSpPr>
        <p:sp>
          <p:nvSpPr>
            <p:cNvPr id="76" name="Google Shape;76;p4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8287147" y="3652694"/>
            <a:ext cx="356463" cy="353416"/>
            <a:chOff x="8786452" y="1048125"/>
            <a:chExt cx="357536" cy="354622"/>
          </a:xfrm>
        </p:grpSpPr>
        <p:sp>
          <p:nvSpPr>
            <p:cNvPr id="90" name="Google Shape;90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4"/>
          <p:cNvSpPr/>
          <p:nvPr/>
        </p:nvSpPr>
        <p:spPr>
          <a:xfrm>
            <a:off x="202301" y="3343248"/>
            <a:ext cx="723663" cy="66285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4"/>
          <p:cNvGrpSpPr/>
          <p:nvPr/>
        </p:nvGrpSpPr>
        <p:grpSpPr>
          <a:xfrm>
            <a:off x="235572" y="300169"/>
            <a:ext cx="356463" cy="353416"/>
            <a:chOff x="8786452" y="1048125"/>
            <a:chExt cx="357536" cy="354622"/>
          </a:xfrm>
        </p:grpSpPr>
        <p:sp>
          <p:nvSpPr>
            <p:cNvPr id="95" name="Google Shape;95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5400000">
            <a:off x="8497309" y="238979"/>
            <a:ext cx="965835" cy="475799"/>
            <a:chOff x="2032159" y="4"/>
            <a:chExt cx="965835" cy="475799"/>
          </a:xfrm>
        </p:grpSpPr>
        <p:sp>
          <p:nvSpPr>
            <p:cNvPr id="99" name="Google Shape;99;p4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title" idx="2"/>
          </p:nvPr>
        </p:nvSpPr>
        <p:spPr>
          <a:xfrm>
            <a:off x="1537425" y="2503172"/>
            <a:ext cx="2742600" cy="558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title" idx="3"/>
          </p:nvPr>
        </p:nvSpPr>
        <p:spPr>
          <a:xfrm>
            <a:off x="4863972" y="2503172"/>
            <a:ext cx="2742600" cy="558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1"/>
          </p:nvPr>
        </p:nvSpPr>
        <p:spPr>
          <a:xfrm>
            <a:off x="4863975" y="3062075"/>
            <a:ext cx="2742600" cy="1169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4"/>
          </p:nvPr>
        </p:nvSpPr>
        <p:spPr>
          <a:xfrm>
            <a:off x="1537425" y="3062075"/>
            <a:ext cx="2742600" cy="1169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09" name="Google Shape;109;p5"/>
          <p:cNvGrpSpPr/>
          <p:nvPr/>
        </p:nvGrpSpPr>
        <p:grpSpPr>
          <a:xfrm flipH="1">
            <a:off x="8662547" y="1402666"/>
            <a:ext cx="276483" cy="274122"/>
            <a:chOff x="8786452" y="1048125"/>
            <a:chExt cx="357536" cy="354622"/>
          </a:xfrm>
        </p:grpSpPr>
        <p:sp>
          <p:nvSpPr>
            <p:cNvPr id="110" name="Google Shape;110;p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5"/>
          <p:cNvSpPr/>
          <p:nvPr/>
        </p:nvSpPr>
        <p:spPr>
          <a:xfrm rot="5189499" flipH="1">
            <a:off x="242841" y="1853845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 flipH="1">
            <a:off x="3588547" y="4730291"/>
            <a:ext cx="276483" cy="274122"/>
            <a:chOff x="8786452" y="1048125"/>
            <a:chExt cx="357536" cy="354622"/>
          </a:xfrm>
        </p:grpSpPr>
        <p:sp>
          <p:nvSpPr>
            <p:cNvPr id="115" name="Google Shape;115;p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5"/>
          <p:cNvSpPr/>
          <p:nvPr/>
        </p:nvSpPr>
        <p:spPr>
          <a:xfrm rot="-6897827" flipH="1">
            <a:off x="8203728" y="2786566"/>
            <a:ext cx="810127" cy="751618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5"/>
          <p:cNvGrpSpPr/>
          <p:nvPr/>
        </p:nvGrpSpPr>
        <p:grpSpPr>
          <a:xfrm flipH="1">
            <a:off x="8148190" y="4058562"/>
            <a:ext cx="565428" cy="1938068"/>
            <a:chOff x="7953975" y="2345000"/>
            <a:chExt cx="476913" cy="1634673"/>
          </a:xfrm>
        </p:grpSpPr>
        <p:sp>
          <p:nvSpPr>
            <p:cNvPr id="120" name="Google Shape;120;p5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accent1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19"/>
          <p:cNvGrpSpPr/>
          <p:nvPr/>
        </p:nvGrpSpPr>
        <p:grpSpPr>
          <a:xfrm>
            <a:off x="393019" y="3278162"/>
            <a:ext cx="565428" cy="1938068"/>
            <a:chOff x="7953975" y="2345000"/>
            <a:chExt cx="476913" cy="1634673"/>
          </a:xfrm>
        </p:grpSpPr>
        <p:sp>
          <p:nvSpPr>
            <p:cNvPr id="525" name="Google Shape;525;p19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19"/>
          <p:cNvGrpSpPr/>
          <p:nvPr/>
        </p:nvGrpSpPr>
        <p:grpSpPr>
          <a:xfrm>
            <a:off x="58989" y="3508766"/>
            <a:ext cx="657594" cy="626127"/>
            <a:chOff x="7353522" y="4394524"/>
            <a:chExt cx="565429" cy="538373"/>
          </a:xfrm>
        </p:grpSpPr>
        <p:sp>
          <p:nvSpPr>
            <p:cNvPr id="543" name="Google Shape;543;p19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19"/>
          <p:cNvGrpSpPr/>
          <p:nvPr/>
        </p:nvGrpSpPr>
        <p:grpSpPr>
          <a:xfrm>
            <a:off x="218988" y="372036"/>
            <a:ext cx="337585" cy="334727"/>
            <a:chOff x="8786452" y="1048125"/>
            <a:chExt cx="357536" cy="354622"/>
          </a:xfrm>
        </p:grpSpPr>
        <p:sp>
          <p:nvSpPr>
            <p:cNvPr id="546" name="Google Shape;546;p1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19"/>
          <p:cNvSpPr/>
          <p:nvPr/>
        </p:nvSpPr>
        <p:spPr>
          <a:xfrm rot="5189499" flipH="1">
            <a:off x="3871741" y="4504970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" name="Google Shape;550;p19"/>
          <p:cNvGrpSpPr/>
          <p:nvPr/>
        </p:nvGrpSpPr>
        <p:grpSpPr>
          <a:xfrm>
            <a:off x="7653636" y="4604094"/>
            <a:ext cx="238155" cy="236142"/>
            <a:chOff x="8786452" y="1048125"/>
            <a:chExt cx="357536" cy="354622"/>
          </a:xfrm>
        </p:grpSpPr>
        <p:sp>
          <p:nvSpPr>
            <p:cNvPr id="551" name="Google Shape;551;p1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19"/>
          <p:cNvSpPr/>
          <p:nvPr/>
        </p:nvSpPr>
        <p:spPr>
          <a:xfrm rot="9761908">
            <a:off x="8787585" y="2169464"/>
            <a:ext cx="642436" cy="596038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9"/>
          <p:cNvSpPr txBox="1">
            <a:spLocks noGrp="1"/>
          </p:cNvSpPr>
          <p:nvPr>
            <p:ph type="title"/>
          </p:nvPr>
        </p:nvSpPr>
        <p:spPr>
          <a:xfrm>
            <a:off x="720000" y="953600"/>
            <a:ext cx="3569400" cy="2231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9"/>
          <p:cNvSpPr txBox="1">
            <a:spLocks noGrp="1"/>
          </p:cNvSpPr>
          <p:nvPr>
            <p:ph type="subTitle" idx="1"/>
          </p:nvPr>
        </p:nvSpPr>
        <p:spPr>
          <a:xfrm>
            <a:off x="720000" y="3185225"/>
            <a:ext cx="3569400" cy="1004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2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29"/>
          <p:cNvGrpSpPr/>
          <p:nvPr/>
        </p:nvGrpSpPr>
        <p:grpSpPr>
          <a:xfrm rot="5400000">
            <a:off x="7609457" y="4716311"/>
            <a:ext cx="2167818" cy="524957"/>
            <a:chOff x="6004850" y="419825"/>
            <a:chExt cx="577100" cy="139750"/>
          </a:xfrm>
        </p:grpSpPr>
        <p:sp>
          <p:nvSpPr>
            <p:cNvPr id="848" name="Google Shape;848;p29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29"/>
          <p:cNvGrpSpPr/>
          <p:nvPr/>
        </p:nvGrpSpPr>
        <p:grpSpPr>
          <a:xfrm rot="-5400000">
            <a:off x="700973" y="3678339"/>
            <a:ext cx="337595" cy="2189113"/>
            <a:chOff x="6172150" y="669825"/>
            <a:chExt cx="89000" cy="577100"/>
          </a:xfrm>
        </p:grpSpPr>
        <p:sp>
          <p:nvSpPr>
            <p:cNvPr id="869" name="Google Shape;869;p29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29"/>
          <p:cNvGrpSpPr/>
          <p:nvPr/>
        </p:nvGrpSpPr>
        <p:grpSpPr>
          <a:xfrm>
            <a:off x="164215" y="1705188"/>
            <a:ext cx="273515" cy="271215"/>
            <a:chOff x="8786452" y="1048125"/>
            <a:chExt cx="357536" cy="354622"/>
          </a:xfrm>
        </p:grpSpPr>
        <p:sp>
          <p:nvSpPr>
            <p:cNvPr id="875" name="Google Shape;875;p2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29"/>
          <p:cNvSpPr/>
          <p:nvPr/>
        </p:nvSpPr>
        <p:spPr>
          <a:xfrm flipH="1">
            <a:off x="8550150" y="3145509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9"/>
          <p:cNvSpPr/>
          <p:nvPr/>
        </p:nvSpPr>
        <p:spPr>
          <a:xfrm flipH="1">
            <a:off x="8272275" y="3552862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0" name="Google Shape;880;p29"/>
          <p:cNvGrpSpPr/>
          <p:nvPr/>
        </p:nvGrpSpPr>
        <p:grpSpPr>
          <a:xfrm>
            <a:off x="164237" y="4346979"/>
            <a:ext cx="869937" cy="851854"/>
            <a:chOff x="1590052" y="388800"/>
            <a:chExt cx="414552" cy="405916"/>
          </a:xfrm>
        </p:grpSpPr>
        <p:sp>
          <p:nvSpPr>
            <p:cNvPr id="881" name="Google Shape;881;p29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" name="Google Shape;884;p29"/>
          <p:cNvSpPr/>
          <p:nvPr/>
        </p:nvSpPr>
        <p:spPr>
          <a:xfrm>
            <a:off x="305901" y="2231547"/>
            <a:ext cx="273497" cy="260053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5" name="Google Shape;885;p29"/>
          <p:cNvGrpSpPr/>
          <p:nvPr/>
        </p:nvGrpSpPr>
        <p:grpSpPr>
          <a:xfrm>
            <a:off x="8703263" y="1017736"/>
            <a:ext cx="337585" cy="334727"/>
            <a:chOff x="8786452" y="1048125"/>
            <a:chExt cx="357536" cy="354622"/>
          </a:xfrm>
        </p:grpSpPr>
        <p:sp>
          <p:nvSpPr>
            <p:cNvPr id="886" name="Google Shape;886;p2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29"/>
          <p:cNvGrpSpPr/>
          <p:nvPr/>
        </p:nvGrpSpPr>
        <p:grpSpPr>
          <a:xfrm>
            <a:off x="4694426" y="4840895"/>
            <a:ext cx="458790" cy="454979"/>
            <a:chOff x="8786452" y="1048125"/>
            <a:chExt cx="357536" cy="354622"/>
          </a:xfrm>
        </p:grpSpPr>
        <p:sp>
          <p:nvSpPr>
            <p:cNvPr id="890" name="Google Shape;890;p2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3" name="Google Shape;893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29"/>
          <p:cNvSpPr txBox="1">
            <a:spLocks noGrp="1"/>
          </p:cNvSpPr>
          <p:nvPr>
            <p:ph type="title" idx="2"/>
          </p:nvPr>
        </p:nvSpPr>
        <p:spPr>
          <a:xfrm>
            <a:off x="2424850" y="1634800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5" name="Google Shape;895;p29"/>
          <p:cNvSpPr txBox="1">
            <a:spLocks noGrp="1"/>
          </p:cNvSpPr>
          <p:nvPr>
            <p:ph type="subTitle" idx="1"/>
          </p:nvPr>
        </p:nvSpPr>
        <p:spPr>
          <a:xfrm>
            <a:off x="2424850" y="21103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29"/>
          <p:cNvSpPr txBox="1">
            <a:spLocks noGrp="1"/>
          </p:cNvSpPr>
          <p:nvPr>
            <p:ph type="title" idx="3"/>
          </p:nvPr>
        </p:nvSpPr>
        <p:spPr>
          <a:xfrm>
            <a:off x="4740954" y="1634800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7" name="Google Shape;897;p29"/>
          <p:cNvSpPr txBox="1">
            <a:spLocks noGrp="1"/>
          </p:cNvSpPr>
          <p:nvPr>
            <p:ph type="subTitle" idx="4"/>
          </p:nvPr>
        </p:nvSpPr>
        <p:spPr>
          <a:xfrm>
            <a:off x="4740954" y="21103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9"/>
          <p:cNvSpPr txBox="1">
            <a:spLocks noGrp="1"/>
          </p:cNvSpPr>
          <p:nvPr>
            <p:ph type="title" idx="5"/>
          </p:nvPr>
        </p:nvSpPr>
        <p:spPr>
          <a:xfrm>
            <a:off x="2424850" y="3068075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9" name="Google Shape;899;p29"/>
          <p:cNvSpPr txBox="1">
            <a:spLocks noGrp="1"/>
          </p:cNvSpPr>
          <p:nvPr>
            <p:ph type="subTitle" idx="6"/>
          </p:nvPr>
        </p:nvSpPr>
        <p:spPr>
          <a:xfrm>
            <a:off x="2424850" y="35437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9"/>
          <p:cNvSpPr txBox="1">
            <a:spLocks noGrp="1"/>
          </p:cNvSpPr>
          <p:nvPr>
            <p:ph type="title" idx="7"/>
          </p:nvPr>
        </p:nvSpPr>
        <p:spPr>
          <a:xfrm>
            <a:off x="4740952" y="3068075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1" name="Google Shape;901;p29"/>
          <p:cNvSpPr txBox="1">
            <a:spLocks noGrp="1"/>
          </p:cNvSpPr>
          <p:nvPr>
            <p:ph type="subTitle" idx="8"/>
          </p:nvPr>
        </p:nvSpPr>
        <p:spPr>
          <a:xfrm>
            <a:off x="4740954" y="35437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lt2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5"/>
          <p:cNvGrpSpPr/>
          <p:nvPr/>
        </p:nvGrpSpPr>
        <p:grpSpPr>
          <a:xfrm>
            <a:off x="8319481" y="726285"/>
            <a:ext cx="478419" cy="474413"/>
            <a:chOff x="8786452" y="1048125"/>
            <a:chExt cx="357536" cy="354622"/>
          </a:xfrm>
        </p:grpSpPr>
        <p:sp>
          <p:nvSpPr>
            <p:cNvPr id="1154" name="Google Shape;1154;p3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35"/>
          <p:cNvGrpSpPr/>
          <p:nvPr/>
        </p:nvGrpSpPr>
        <p:grpSpPr>
          <a:xfrm rot="-5400000">
            <a:off x="400452" y="-413086"/>
            <a:ext cx="474433" cy="1626500"/>
            <a:chOff x="7953975" y="2345000"/>
            <a:chExt cx="476913" cy="1634673"/>
          </a:xfrm>
        </p:grpSpPr>
        <p:sp>
          <p:nvSpPr>
            <p:cNvPr id="1158" name="Google Shape;1158;p35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5" name="Google Shape;1175;p35"/>
          <p:cNvSpPr/>
          <p:nvPr/>
        </p:nvSpPr>
        <p:spPr>
          <a:xfrm rot="-6897814" flipH="1">
            <a:off x="-361143" y="689097"/>
            <a:ext cx="808355" cy="749974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35"/>
          <p:cNvSpPr/>
          <p:nvPr/>
        </p:nvSpPr>
        <p:spPr>
          <a:xfrm rot="979613" flipH="1">
            <a:off x="157783" y="4262185"/>
            <a:ext cx="507148" cy="4645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" name="Google Shape;1177;p35"/>
          <p:cNvGrpSpPr/>
          <p:nvPr/>
        </p:nvGrpSpPr>
        <p:grpSpPr>
          <a:xfrm rot="5400000">
            <a:off x="4403198" y="4013428"/>
            <a:ext cx="337595" cy="2189113"/>
            <a:chOff x="6172150" y="669825"/>
            <a:chExt cx="89000" cy="577100"/>
          </a:xfrm>
        </p:grpSpPr>
        <p:sp>
          <p:nvSpPr>
            <p:cNvPr id="1178" name="Google Shape;1178;p35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5"/>
          <p:cNvGrpSpPr/>
          <p:nvPr/>
        </p:nvGrpSpPr>
        <p:grpSpPr>
          <a:xfrm>
            <a:off x="5481590" y="4788620"/>
            <a:ext cx="273515" cy="271215"/>
            <a:chOff x="8786452" y="1048125"/>
            <a:chExt cx="357536" cy="354622"/>
          </a:xfrm>
        </p:grpSpPr>
        <p:sp>
          <p:nvSpPr>
            <p:cNvPr id="1184" name="Google Shape;1184;p3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7" name="Google Shape;1187;p35"/>
          <p:cNvSpPr/>
          <p:nvPr/>
        </p:nvSpPr>
        <p:spPr>
          <a:xfrm rot="979613" flipH="1">
            <a:off x="8852958" y="2717310"/>
            <a:ext cx="507148" cy="4645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1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36"/>
          <p:cNvGrpSpPr/>
          <p:nvPr/>
        </p:nvGrpSpPr>
        <p:grpSpPr>
          <a:xfrm rot="5400000">
            <a:off x="698898" y="3958353"/>
            <a:ext cx="337595" cy="2189113"/>
            <a:chOff x="6172150" y="669825"/>
            <a:chExt cx="89000" cy="577100"/>
          </a:xfrm>
        </p:grpSpPr>
        <p:sp>
          <p:nvSpPr>
            <p:cNvPr id="1190" name="Google Shape;1190;p36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36"/>
          <p:cNvGrpSpPr/>
          <p:nvPr/>
        </p:nvGrpSpPr>
        <p:grpSpPr>
          <a:xfrm rot="10800000">
            <a:off x="144325" y="4558241"/>
            <a:ext cx="377594" cy="374409"/>
            <a:chOff x="8786452" y="1048125"/>
            <a:chExt cx="357536" cy="354622"/>
          </a:xfrm>
        </p:grpSpPr>
        <p:sp>
          <p:nvSpPr>
            <p:cNvPr id="1196" name="Google Shape;1196;p3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" name="Google Shape;1199;p36"/>
          <p:cNvSpPr/>
          <p:nvPr/>
        </p:nvSpPr>
        <p:spPr>
          <a:xfrm rot="10800000">
            <a:off x="8711497" y="1127705"/>
            <a:ext cx="242943" cy="231001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6"/>
          <p:cNvSpPr/>
          <p:nvPr/>
        </p:nvSpPr>
        <p:spPr>
          <a:xfrm rot="6897850">
            <a:off x="8719323" y="3412526"/>
            <a:ext cx="642449" cy="596050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1" name="Google Shape;1201;p36"/>
          <p:cNvGrpSpPr/>
          <p:nvPr/>
        </p:nvGrpSpPr>
        <p:grpSpPr>
          <a:xfrm rot="10800000">
            <a:off x="7688251" y="205298"/>
            <a:ext cx="1707289" cy="467657"/>
            <a:chOff x="6317075" y="729975"/>
            <a:chExt cx="1707289" cy="467657"/>
          </a:xfrm>
        </p:grpSpPr>
        <p:sp>
          <p:nvSpPr>
            <p:cNvPr id="1202" name="Google Shape;1202;p36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6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6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36"/>
          <p:cNvGrpSpPr/>
          <p:nvPr/>
        </p:nvGrpSpPr>
        <p:grpSpPr>
          <a:xfrm rot="10800000">
            <a:off x="8309206" y="601358"/>
            <a:ext cx="465348" cy="443081"/>
            <a:chOff x="7353522" y="4394524"/>
            <a:chExt cx="565429" cy="538373"/>
          </a:xfrm>
        </p:grpSpPr>
        <p:sp>
          <p:nvSpPr>
            <p:cNvPr id="1216" name="Google Shape;1216;p36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8" name="Google Shape;1218;p36"/>
          <p:cNvSpPr/>
          <p:nvPr/>
        </p:nvSpPr>
        <p:spPr>
          <a:xfrm rot="-1306317">
            <a:off x="-265243" y="592201"/>
            <a:ext cx="794758" cy="737359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6"/>
          <p:cNvSpPr/>
          <p:nvPr/>
        </p:nvSpPr>
        <p:spPr>
          <a:xfrm rot="-3917604" flipH="1">
            <a:off x="4605489" y="4838038"/>
            <a:ext cx="522482" cy="40845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bg>
      <p:bgPr>
        <a:solidFill>
          <a:schemeClr val="accent2"/>
        </a:solidFill>
        <a:effectLst/>
      </p:bgPr>
    </p:bg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" name="Google Shape;1221;p37"/>
          <p:cNvGrpSpPr/>
          <p:nvPr/>
        </p:nvGrpSpPr>
        <p:grpSpPr>
          <a:xfrm flipH="1">
            <a:off x="-237028" y="173302"/>
            <a:ext cx="1602334" cy="437000"/>
            <a:chOff x="5406475" y="1079600"/>
            <a:chExt cx="530750" cy="144750"/>
          </a:xfrm>
        </p:grpSpPr>
        <p:sp>
          <p:nvSpPr>
            <p:cNvPr id="1222" name="Google Shape;1222;p37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37"/>
          <p:cNvGrpSpPr/>
          <p:nvPr/>
        </p:nvGrpSpPr>
        <p:grpSpPr>
          <a:xfrm rot="-5400000">
            <a:off x="8248175" y="4272525"/>
            <a:ext cx="1707289" cy="467657"/>
            <a:chOff x="6317075" y="729975"/>
            <a:chExt cx="1707289" cy="467657"/>
          </a:xfrm>
        </p:grpSpPr>
        <p:sp>
          <p:nvSpPr>
            <p:cNvPr id="1257" name="Google Shape;1257;p37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37"/>
          <p:cNvSpPr/>
          <p:nvPr/>
        </p:nvSpPr>
        <p:spPr>
          <a:xfrm flipH="1">
            <a:off x="8682901" y="3224823"/>
            <a:ext cx="723663" cy="66285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37"/>
          <p:cNvGrpSpPr/>
          <p:nvPr/>
        </p:nvGrpSpPr>
        <p:grpSpPr>
          <a:xfrm rot="-6299883">
            <a:off x="8864085" y="972603"/>
            <a:ext cx="356450" cy="353398"/>
            <a:chOff x="8786452" y="1048125"/>
            <a:chExt cx="357536" cy="354622"/>
          </a:xfrm>
        </p:grpSpPr>
        <p:sp>
          <p:nvSpPr>
            <p:cNvPr id="1272" name="Google Shape;1272;p37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37"/>
          <p:cNvGrpSpPr/>
          <p:nvPr/>
        </p:nvGrpSpPr>
        <p:grpSpPr>
          <a:xfrm rot="-5400000" flipH="1">
            <a:off x="-285329" y="238979"/>
            <a:ext cx="965835" cy="475799"/>
            <a:chOff x="2032159" y="4"/>
            <a:chExt cx="965835" cy="475799"/>
          </a:xfrm>
        </p:grpSpPr>
        <p:sp>
          <p:nvSpPr>
            <p:cNvPr id="1276" name="Google Shape;1276;p37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8" name="Google Shape;1278;p37"/>
          <p:cNvSpPr/>
          <p:nvPr/>
        </p:nvSpPr>
        <p:spPr>
          <a:xfrm rot="5189499" flipH="1">
            <a:off x="-156834" y="3889495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37"/>
          <p:cNvGrpSpPr/>
          <p:nvPr/>
        </p:nvGrpSpPr>
        <p:grpSpPr>
          <a:xfrm>
            <a:off x="3853482" y="4921848"/>
            <a:ext cx="306087" cy="303450"/>
            <a:chOff x="8786452" y="1048125"/>
            <a:chExt cx="357536" cy="354622"/>
          </a:xfrm>
        </p:grpSpPr>
        <p:sp>
          <p:nvSpPr>
            <p:cNvPr id="1280" name="Google Shape;1280;p37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65" r:id="rId5"/>
    <p:sldLayoutId id="2147483675" r:id="rId6"/>
    <p:sldLayoutId id="2147483681" r:id="rId7"/>
    <p:sldLayoutId id="2147483682" r:id="rId8"/>
    <p:sldLayoutId id="2147483683" r:id="rId9"/>
    <p:sldLayoutId id="2147483684" r:id="rId10"/>
    <p:sldLayoutId id="214748371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4837" y="1948757"/>
            <a:ext cx="6054328" cy="1245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5400" b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03EFB-0FCB-4B41-8E68-5A7B2C86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>
            <a:off x="1157288" y="428625"/>
            <a:ext cx="6822281" cy="404336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AC2"/>
              </a:clrFrom>
              <a:clrTo>
                <a:srgbClr val="FFFAC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4156" y="559622"/>
            <a:ext cx="3867076" cy="2952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327" y="3450914"/>
            <a:ext cx="1440152" cy="613398"/>
          </a:xfrm>
          <a:prstGeom prst="rect">
            <a:avLst/>
          </a:prstGeom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20851" y="3604022"/>
            <a:ext cx="407987" cy="4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>
            <a:off x="1157288" y="428625"/>
            <a:ext cx="6822281" cy="404336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DCECD7"/>
              </a:clrFrom>
              <a:clrTo>
                <a:srgbClr val="DCEC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4647" y="573434"/>
            <a:ext cx="3806117" cy="3025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448" y="3527113"/>
            <a:ext cx="1329665" cy="575299"/>
          </a:xfrm>
          <a:prstGeom prst="rect">
            <a:avLst/>
          </a:prstGeom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6538" y="3736183"/>
            <a:ext cx="393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>
            <a:off x="589359" y="428625"/>
            <a:ext cx="8018859" cy="404336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326" y="544120"/>
            <a:ext cx="4541433" cy="533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60" y="1447929"/>
            <a:ext cx="7578455" cy="2127517"/>
          </a:xfrm>
          <a:prstGeom prst="rect">
            <a:avLst/>
          </a:prstGeom>
        </p:spPr>
      </p:pic>
      <p:pic>
        <p:nvPicPr>
          <p:cNvPr id="4" name="smart 3 cd 1 (18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7132" y="621508"/>
            <a:ext cx="418702" cy="4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3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14337" y="310753"/>
            <a:ext cx="8079581" cy="448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976" y="682468"/>
            <a:ext cx="1786856" cy="327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065" y="1313970"/>
            <a:ext cx="7076517" cy="22521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1" name="Google Shape;2241;p53"/>
          <p:cNvGrpSpPr/>
          <p:nvPr/>
        </p:nvGrpSpPr>
        <p:grpSpPr>
          <a:xfrm>
            <a:off x="3792960" y="608883"/>
            <a:ext cx="1707289" cy="467657"/>
            <a:chOff x="6317075" y="729975"/>
            <a:chExt cx="1707289" cy="467657"/>
          </a:xfrm>
        </p:grpSpPr>
        <p:sp>
          <p:nvSpPr>
            <p:cNvPr id="2242" name="Google Shape;2242;p53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3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3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3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3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5" name="Google Shape;2255;p53"/>
          <p:cNvSpPr/>
          <p:nvPr/>
        </p:nvSpPr>
        <p:spPr>
          <a:xfrm rot="6897850">
            <a:off x="4913723" y="186338"/>
            <a:ext cx="642449" cy="596050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9" name="Google Shape;2259;p53"/>
          <p:cNvGrpSpPr/>
          <p:nvPr/>
        </p:nvGrpSpPr>
        <p:grpSpPr>
          <a:xfrm>
            <a:off x="7560962" y="372029"/>
            <a:ext cx="869937" cy="851854"/>
            <a:chOff x="1590052" y="388800"/>
            <a:chExt cx="414552" cy="405916"/>
          </a:xfrm>
        </p:grpSpPr>
        <p:sp>
          <p:nvSpPr>
            <p:cNvPr id="2260" name="Google Shape;2260;p53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939404" y="342900"/>
            <a:ext cx="7133034" cy="4229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651" y="403161"/>
            <a:ext cx="3138759" cy="439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646" y="901358"/>
            <a:ext cx="3817547" cy="781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6292" y="1181741"/>
            <a:ext cx="3623241" cy="102106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8032" y="1996449"/>
            <a:ext cx="3657530" cy="922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6813" y="3071819"/>
            <a:ext cx="678167" cy="685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7219" y="2892755"/>
            <a:ext cx="3326066" cy="1272516"/>
          </a:xfrm>
          <a:prstGeom prst="rect">
            <a:avLst/>
          </a:prstGeom>
        </p:spPr>
      </p:pic>
      <p:pic>
        <p:nvPicPr>
          <p:cNvPr id="2" name="smart 3 cd 1 (19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43609" y="466625"/>
            <a:ext cx="405409" cy="40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53"/>
          <p:cNvSpPr/>
          <p:nvPr/>
        </p:nvSpPr>
        <p:spPr>
          <a:xfrm rot="6897850">
            <a:off x="4913723" y="186338"/>
            <a:ext cx="642449" cy="596050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9" name="Google Shape;2259;p53"/>
          <p:cNvGrpSpPr/>
          <p:nvPr/>
        </p:nvGrpSpPr>
        <p:grpSpPr>
          <a:xfrm>
            <a:off x="7560962" y="372029"/>
            <a:ext cx="869937" cy="851854"/>
            <a:chOff x="1590052" y="388800"/>
            <a:chExt cx="414552" cy="405916"/>
          </a:xfrm>
        </p:grpSpPr>
        <p:sp>
          <p:nvSpPr>
            <p:cNvPr id="2260" name="Google Shape;2260;p53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660797" y="539354"/>
            <a:ext cx="7911703" cy="40326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2" y="734508"/>
            <a:ext cx="7775971" cy="3398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63762" y="2115740"/>
            <a:ext cx="917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Vogue" pitchFamily="34" charset="0"/>
              </a:rPr>
              <a:t>Italy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6005409" y="3468002"/>
            <a:ext cx="117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Vogue" pitchFamily="34" charset="0"/>
              </a:rPr>
              <a:t>Japan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2444250" y="2812255"/>
            <a:ext cx="73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Vogue" pitchFamily="34" charset="0"/>
              </a:rPr>
              <a:t>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57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67565" y="352952"/>
            <a:ext cx="6054328" cy="1245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 up </a:t>
            </a:r>
            <a:endParaRPr lang="en-US" sz="5400" b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DBD9E-F3D8-4635-B01B-D9D06A581D9A}"/>
              </a:ext>
            </a:extLst>
          </p:cNvPr>
          <p:cNvSpPr txBox="1"/>
          <p:nvPr/>
        </p:nvSpPr>
        <p:spPr>
          <a:xfrm>
            <a:off x="180109" y="1872761"/>
            <a:ext cx="8291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3000"/>
              <a:t>Learn by heart vocabulary about countries</a:t>
            </a:r>
          </a:p>
          <a:p>
            <a:pPr marL="214313" indent="-214313">
              <a:buFontTx/>
              <a:buChar char="-"/>
            </a:pPr>
            <a:r>
              <a:rPr lang="en-US" sz="3000"/>
              <a:t>Do homework in workbook page 10 + 11</a:t>
            </a:r>
          </a:p>
          <a:p>
            <a:pPr marL="214313" indent="-214313">
              <a:buFontTx/>
              <a:buChar char="-"/>
            </a:pPr>
            <a:r>
              <a:rPr lang="en-US" sz="3000"/>
              <a:t>Prepare new lesson page 14</a:t>
            </a:r>
          </a:p>
        </p:txBody>
      </p:sp>
    </p:spTree>
    <p:extLst>
      <p:ext uri="{BB962C8B-B14F-4D97-AF65-F5344CB8AC3E}">
        <p14:creationId xmlns:p14="http://schemas.microsoft.com/office/powerpoint/2010/main" val="1420437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F0CE3-4849-4C1C-B427-61121A76D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" y="0"/>
            <a:ext cx="91426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5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>
          <a:extLst>
            <a:ext uri="{FF2B5EF4-FFF2-40B4-BE49-F238E27FC236}">
              <a16:creationId xmlns:a16="http://schemas.microsoft.com/office/drawing/2014/main" id="{A7642E71-1F3D-944F-D26E-9B9EB4BD9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5" name="Google Shape;1695;p45">
            <a:extLst>
              <a:ext uri="{FF2B5EF4-FFF2-40B4-BE49-F238E27FC236}">
                <a16:creationId xmlns:a16="http://schemas.microsoft.com/office/drawing/2014/main" id="{DB1D4F9B-F2C2-1680-59E3-F9F97E01A8B6}"/>
              </a:ext>
            </a:extLst>
          </p:cNvPr>
          <p:cNvGrpSpPr/>
          <p:nvPr/>
        </p:nvGrpSpPr>
        <p:grpSpPr>
          <a:xfrm rot="5400000">
            <a:off x="6811832" y="1360823"/>
            <a:ext cx="2167818" cy="524957"/>
            <a:chOff x="6004850" y="419825"/>
            <a:chExt cx="577100" cy="139750"/>
          </a:xfrm>
        </p:grpSpPr>
        <p:sp>
          <p:nvSpPr>
            <p:cNvPr id="1696" name="Google Shape;1696;p45">
              <a:extLst>
                <a:ext uri="{FF2B5EF4-FFF2-40B4-BE49-F238E27FC236}">
                  <a16:creationId xmlns:a16="http://schemas.microsoft.com/office/drawing/2014/main" id="{4BCF9A35-ADC9-C478-7BC7-0FC28714236B}"/>
                </a:ext>
              </a:extLst>
            </p:cNvPr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5">
              <a:extLst>
                <a:ext uri="{FF2B5EF4-FFF2-40B4-BE49-F238E27FC236}">
                  <a16:creationId xmlns:a16="http://schemas.microsoft.com/office/drawing/2014/main" id="{42DCC83A-7C44-9C14-7E59-E45B6CF89CAE}"/>
                </a:ext>
              </a:extLst>
            </p:cNvPr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5">
              <a:extLst>
                <a:ext uri="{FF2B5EF4-FFF2-40B4-BE49-F238E27FC236}">
                  <a16:creationId xmlns:a16="http://schemas.microsoft.com/office/drawing/2014/main" id="{11CF76FA-A8F5-0B7C-5A09-6971CD1B1986}"/>
                </a:ext>
              </a:extLst>
            </p:cNvPr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5">
              <a:extLst>
                <a:ext uri="{FF2B5EF4-FFF2-40B4-BE49-F238E27FC236}">
                  <a16:creationId xmlns:a16="http://schemas.microsoft.com/office/drawing/2014/main" id="{A8689E3C-1F1D-7488-E0A4-20DB16E54474}"/>
                </a:ext>
              </a:extLst>
            </p:cNvPr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5">
              <a:extLst>
                <a:ext uri="{FF2B5EF4-FFF2-40B4-BE49-F238E27FC236}">
                  <a16:creationId xmlns:a16="http://schemas.microsoft.com/office/drawing/2014/main" id="{422FF90E-425E-7350-923D-A92949BFC872}"/>
                </a:ext>
              </a:extLst>
            </p:cNvPr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5">
              <a:extLst>
                <a:ext uri="{FF2B5EF4-FFF2-40B4-BE49-F238E27FC236}">
                  <a16:creationId xmlns:a16="http://schemas.microsoft.com/office/drawing/2014/main" id="{AB77C769-1FC2-0739-C5E5-783F62F6F1F3}"/>
                </a:ext>
              </a:extLst>
            </p:cNvPr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5">
              <a:extLst>
                <a:ext uri="{FF2B5EF4-FFF2-40B4-BE49-F238E27FC236}">
                  <a16:creationId xmlns:a16="http://schemas.microsoft.com/office/drawing/2014/main" id="{C4AD3365-74F8-AED0-C42E-8B9C25E80E64}"/>
                </a:ext>
              </a:extLst>
            </p:cNvPr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5">
              <a:extLst>
                <a:ext uri="{FF2B5EF4-FFF2-40B4-BE49-F238E27FC236}">
                  <a16:creationId xmlns:a16="http://schemas.microsoft.com/office/drawing/2014/main" id="{A5CF6695-CE38-C174-3F84-9D506076EBE0}"/>
                </a:ext>
              </a:extLst>
            </p:cNvPr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5">
              <a:extLst>
                <a:ext uri="{FF2B5EF4-FFF2-40B4-BE49-F238E27FC236}">
                  <a16:creationId xmlns:a16="http://schemas.microsoft.com/office/drawing/2014/main" id="{75B3EB8D-82E7-6336-CAEA-7272B53A0C85}"/>
                </a:ext>
              </a:extLst>
            </p:cNvPr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5">
              <a:extLst>
                <a:ext uri="{FF2B5EF4-FFF2-40B4-BE49-F238E27FC236}">
                  <a16:creationId xmlns:a16="http://schemas.microsoft.com/office/drawing/2014/main" id="{0662F288-1D86-FA52-06BA-2884C9DBB918}"/>
                </a:ext>
              </a:extLst>
            </p:cNvPr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5">
              <a:extLst>
                <a:ext uri="{FF2B5EF4-FFF2-40B4-BE49-F238E27FC236}">
                  <a16:creationId xmlns:a16="http://schemas.microsoft.com/office/drawing/2014/main" id="{ECD2393A-331D-9078-3A61-AEEC8E390637}"/>
                </a:ext>
              </a:extLst>
            </p:cNvPr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5">
              <a:extLst>
                <a:ext uri="{FF2B5EF4-FFF2-40B4-BE49-F238E27FC236}">
                  <a16:creationId xmlns:a16="http://schemas.microsoft.com/office/drawing/2014/main" id="{8D275F11-A226-1B68-D538-C8842471ED0E}"/>
                </a:ext>
              </a:extLst>
            </p:cNvPr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5">
              <a:extLst>
                <a:ext uri="{FF2B5EF4-FFF2-40B4-BE49-F238E27FC236}">
                  <a16:creationId xmlns:a16="http://schemas.microsoft.com/office/drawing/2014/main" id="{E4245318-3D77-7F46-ACC1-9F3348BE6F3C}"/>
                </a:ext>
              </a:extLst>
            </p:cNvPr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5">
              <a:extLst>
                <a:ext uri="{FF2B5EF4-FFF2-40B4-BE49-F238E27FC236}">
                  <a16:creationId xmlns:a16="http://schemas.microsoft.com/office/drawing/2014/main" id="{CB4706E7-7722-B7F0-BADB-31402DEB9C49}"/>
                </a:ext>
              </a:extLst>
            </p:cNvPr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5">
              <a:extLst>
                <a:ext uri="{FF2B5EF4-FFF2-40B4-BE49-F238E27FC236}">
                  <a16:creationId xmlns:a16="http://schemas.microsoft.com/office/drawing/2014/main" id="{22A1BAD5-5497-F780-A299-16768CE6820E}"/>
                </a:ext>
              </a:extLst>
            </p:cNvPr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5">
              <a:extLst>
                <a:ext uri="{FF2B5EF4-FFF2-40B4-BE49-F238E27FC236}">
                  <a16:creationId xmlns:a16="http://schemas.microsoft.com/office/drawing/2014/main" id="{B430E22C-2667-22EE-9286-0F96D86D7685}"/>
                </a:ext>
              </a:extLst>
            </p:cNvPr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5">
              <a:extLst>
                <a:ext uri="{FF2B5EF4-FFF2-40B4-BE49-F238E27FC236}">
                  <a16:creationId xmlns:a16="http://schemas.microsoft.com/office/drawing/2014/main" id="{4BDAE474-4BC2-BBF8-6D52-9084F9DC69A1}"/>
                </a:ext>
              </a:extLst>
            </p:cNvPr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5">
              <a:extLst>
                <a:ext uri="{FF2B5EF4-FFF2-40B4-BE49-F238E27FC236}">
                  <a16:creationId xmlns:a16="http://schemas.microsoft.com/office/drawing/2014/main" id="{06952A5A-52EB-4952-6ADE-47DA020E1045}"/>
                </a:ext>
              </a:extLst>
            </p:cNvPr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5">
              <a:extLst>
                <a:ext uri="{FF2B5EF4-FFF2-40B4-BE49-F238E27FC236}">
                  <a16:creationId xmlns:a16="http://schemas.microsoft.com/office/drawing/2014/main" id="{B5CEB558-9362-26CE-B38E-A1F120DAE79C}"/>
                </a:ext>
              </a:extLst>
            </p:cNvPr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5">
              <a:extLst>
                <a:ext uri="{FF2B5EF4-FFF2-40B4-BE49-F238E27FC236}">
                  <a16:creationId xmlns:a16="http://schemas.microsoft.com/office/drawing/2014/main" id="{5EE2F5D7-409B-0F6F-B479-51DF79D2B994}"/>
                </a:ext>
              </a:extLst>
            </p:cNvPr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45">
            <a:extLst>
              <a:ext uri="{FF2B5EF4-FFF2-40B4-BE49-F238E27FC236}">
                <a16:creationId xmlns:a16="http://schemas.microsoft.com/office/drawing/2014/main" id="{713A1A12-2873-D38A-8AF7-B99224427B50}"/>
              </a:ext>
            </a:extLst>
          </p:cNvPr>
          <p:cNvGrpSpPr/>
          <p:nvPr/>
        </p:nvGrpSpPr>
        <p:grpSpPr>
          <a:xfrm flipH="1">
            <a:off x="7231772" y="361323"/>
            <a:ext cx="1327960" cy="1098673"/>
            <a:chOff x="1951532" y="623366"/>
            <a:chExt cx="719723" cy="595487"/>
          </a:xfrm>
        </p:grpSpPr>
        <p:sp>
          <p:nvSpPr>
            <p:cNvPr id="1717" name="Google Shape;1717;p45">
              <a:extLst>
                <a:ext uri="{FF2B5EF4-FFF2-40B4-BE49-F238E27FC236}">
                  <a16:creationId xmlns:a16="http://schemas.microsoft.com/office/drawing/2014/main" id="{6DCD89A0-B967-9F88-2552-BCC4E91DA09B}"/>
                </a:ext>
              </a:extLst>
            </p:cNvPr>
            <p:cNvSpPr/>
            <p:nvPr/>
          </p:nvSpPr>
          <p:spPr>
            <a:xfrm>
              <a:off x="1951532" y="623409"/>
              <a:ext cx="719723" cy="595443"/>
            </a:xfrm>
            <a:custGeom>
              <a:avLst/>
              <a:gdLst/>
              <a:ahLst/>
              <a:cxnLst/>
              <a:rect l="l" t="t" r="r" b="b"/>
              <a:pathLst>
                <a:path w="16667" h="13789" extrusionOk="0">
                  <a:moveTo>
                    <a:pt x="13705" y="0"/>
                  </a:moveTo>
                  <a:cubicBezTo>
                    <a:pt x="13648" y="0"/>
                    <a:pt x="13591" y="2"/>
                    <a:pt x="13534" y="6"/>
                  </a:cubicBezTo>
                  <a:cubicBezTo>
                    <a:pt x="11679" y="157"/>
                    <a:pt x="10577" y="2061"/>
                    <a:pt x="9324" y="3440"/>
                  </a:cubicBezTo>
                  <a:cubicBezTo>
                    <a:pt x="8371" y="4492"/>
                    <a:pt x="7193" y="5319"/>
                    <a:pt x="5915" y="5871"/>
                  </a:cubicBezTo>
                  <a:cubicBezTo>
                    <a:pt x="3760" y="6773"/>
                    <a:pt x="0" y="7550"/>
                    <a:pt x="176" y="10708"/>
                  </a:cubicBezTo>
                  <a:cubicBezTo>
                    <a:pt x="269" y="12510"/>
                    <a:pt x="2069" y="13789"/>
                    <a:pt x="3791" y="13789"/>
                  </a:cubicBezTo>
                  <a:cubicBezTo>
                    <a:pt x="4392" y="13789"/>
                    <a:pt x="4983" y="13633"/>
                    <a:pt x="5489" y="13289"/>
                  </a:cubicBezTo>
                  <a:cubicBezTo>
                    <a:pt x="6141" y="12863"/>
                    <a:pt x="6617" y="12212"/>
                    <a:pt x="7068" y="11560"/>
                  </a:cubicBezTo>
                  <a:cubicBezTo>
                    <a:pt x="8597" y="9330"/>
                    <a:pt x="10201" y="6924"/>
                    <a:pt x="12707" y="5921"/>
                  </a:cubicBezTo>
                  <a:cubicBezTo>
                    <a:pt x="13659" y="5545"/>
                    <a:pt x="14712" y="5395"/>
                    <a:pt x="15489" y="4743"/>
                  </a:cubicBezTo>
                  <a:cubicBezTo>
                    <a:pt x="16341" y="3991"/>
                    <a:pt x="16667" y="2688"/>
                    <a:pt x="16241" y="1660"/>
                  </a:cubicBezTo>
                  <a:cubicBezTo>
                    <a:pt x="15813" y="661"/>
                    <a:pt x="14774" y="0"/>
                    <a:pt x="137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5">
              <a:extLst>
                <a:ext uri="{FF2B5EF4-FFF2-40B4-BE49-F238E27FC236}">
                  <a16:creationId xmlns:a16="http://schemas.microsoft.com/office/drawing/2014/main" id="{56C5CD84-0818-AC44-EA07-16F84BF53DE6}"/>
                </a:ext>
              </a:extLst>
            </p:cNvPr>
            <p:cNvSpPr/>
            <p:nvPr/>
          </p:nvSpPr>
          <p:spPr>
            <a:xfrm>
              <a:off x="2018637" y="924519"/>
              <a:ext cx="68228" cy="291180"/>
            </a:xfrm>
            <a:custGeom>
              <a:avLst/>
              <a:gdLst/>
              <a:ahLst/>
              <a:cxnLst/>
              <a:rect l="l" t="t" r="r" b="b"/>
              <a:pathLst>
                <a:path w="1580" h="6743" extrusionOk="0">
                  <a:moveTo>
                    <a:pt x="1554" y="1"/>
                  </a:moveTo>
                  <a:lnTo>
                    <a:pt x="1554" y="1"/>
                  </a:lnTo>
                  <a:cubicBezTo>
                    <a:pt x="1429" y="51"/>
                    <a:pt x="1278" y="126"/>
                    <a:pt x="1153" y="201"/>
                  </a:cubicBezTo>
                  <a:cubicBezTo>
                    <a:pt x="1128" y="903"/>
                    <a:pt x="902" y="1630"/>
                    <a:pt x="677" y="2331"/>
                  </a:cubicBezTo>
                  <a:cubicBezTo>
                    <a:pt x="351" y="3434"/>
                    <a:pt x="0" y="4587"/>
                    <a:pt x="351" y="5690"/>
                  </a:cubicBezTo>
                  <a:cubicBezTo>
                    <a:pt x="426" y="5991"/>
                    <a:pt x="577" y="6266"/>
                    <a:pt x="752" y="6517"/>
                  </a:cubicBezTo>
                  <a:cubicBezTo>
                    <a:pt x="1003" y="6617"/>
                    <a:pt x="1253" y="6692"/>
                    <a:pt x="1529" y="6743"/>
                  </a:cubicBezTo>
                  <a:cubicBezTo>
                    <a:pt x="1153" y="6442"/>
                    <a:pt x="877" y="6041"/>
                    <a:pt x="752" y="5565"/>
                  </a:cubicBezTo>
                  <a:cubicBezTo>
                    <a:pt x="426" y="4587"/>
                    <a:pt x="752" y="3560"/>
                    <a:pt x="1078" y="2457"/>
                  </a:cubicBezTo>
                  <a:cubicBezTo>
                    <a:pt x="1328" y="1655"/>
                    <a:pt x="1579" y="828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5">
              <a:extLst>
                <a:ext uri="{FF2B5EF4-FFF2-40B4-BE49-F238E27FC236}">
                  <a16:creationId xmlns:a16="http://schemas.microsoft.com/office/drawing/2014/main" id="{23AB33B3-DACE-3960-2D02-65D2506AB542}"/>
                </a:ext>
              </a:extLst>
            </p:cNvPr>
            <p:cNvSpPr/>
            <p:nvPr/>
          </p:nvSpPr>
          <p:spPr>
            <a:xfrm>
              <a:off x="2428784" y="623366"/>
              <a:ext cx="177566" cy="266566"/>
            </a:xfrm>
            <a:custGeom>
              <a:avLst/>
              <a:gdLst/>
              <a:ahLst/>
              <a:cxnLst/>
              <a:rect l="l" t="t" r="r" b="b"/>
              <a:pathLst>
                <a:path w="4112" h="6173" extrusionOk="0">
                  <a:moveTo>
                    <a:pt x="2642" y="1"/>
                  </a:moveTo>
                  <a:cubicBezTo>
                    <a:pt x="2589" y="1"/>
                    <a:pt x="2535" y="3"/>
                    <a:pt x="2482" y="7"/>
                  </a:cubicBezTo>
                  <a:cubicBezTo>
                    <a:pt x="2457" y="7"/>
                    <a:pt x="2432" y="32"/>
                    <a:pt x="2382" y="32"/>
                  </a:cubicBezTo>
                  <a:cubicBezTo>
                    <a:pt x="2282" y="82"/>
                    <a:pt x="2181" y="158"/>
                    <a:pt x="2081" y="233"/>
                  </a:cubicBezTo>
                  <a:cubicBezTo>
                    <a:pt x="1705" y="559"/>
                    <a:pt x="1455" y="935"/>
                    <a:pt x="1379" y="1336"/>
                  </a:cubicBezTo>
                  <a:cubicBezTo>
                    <a:pt x="1304" y="1185"/>
                    <a:pt x="1179" y="1060"/>
                    <a:pt x="1028" y="985"/>
                  </a:cubicBezTo>
                  <a:cubicBezTo>
                    <a:pt x="903" y="909"/>
                    <a:pt x="778" y="859"/>
                    <a:pt x="627" y="834"/>
                  </a:cubicBezTo>
                  <a:cubicBezTo>
                    <a:pt x="477" y="960"/>
                    <a:pt x="302" y="1110"/>
                    <a:pt x="151" y="1260"/>
                  </a:cubicBezTo>
                  <a:cubicBezTo>
                    <a:pt x="243" y="1244"/>
                    <a:pt x="329" y="1235"/>
                    <a:pt x="409" y="1235"/>
                  </a:cubicBezTo>
                  <a:cubicBezTo>
                    <a:pt x="569" y="1235"/>
                    <a:pt x="703" y="1269"/>
                    <a:pt x="803" y="1336"/>
                  </a:cubicBezTo>
                  <a:cubicBezTo>
                    <a:pt x="1279" y="1611"/>
                    <a:pt x="1104" y="2388"/>
                    <a:pt x="853" y="2839"/>
                  </a:cubicBezTo>
                  <a:cubicBezTo>
                    <a:pt x="778" y="2965"/>
                    <a:pt x="703" y="3065"/>
                    <a:pt x="627" y="3190"/>
                  </a:cubicBezTo>
                  <a:cubicBezTo>
                    <a:pt x="327" y="3666"/>
                    <a:pt x="1" y="4143"/>
                    <a:pt x="51" y="4744"/>
                  </a:cubicBezTo>
                  <a:cubicBezTo>
                    <a:pt x="76" y="5396"/>
                    <a:pt x="577" y="5897"/>
                    <a:pt x="1129" y="6173"/>
                  </a:cubicBezTo>
                  <a:cubicBezTo>
                    <a:pt x="1304" y="6072"/>
                    <a:pt x="1480" y="5997"/>
                    <a:pt x="1655" y="5922"/>
                  </a:cubicBezTo>
                  <a:lnTo>
                    <a:pt x="1680" y="5922"/>
                  </a:lnTo>
                  <a:cubicBezTo>
                    <a:pt x="1630" y="5922"/>
                    <a:pt x="1580" y="5897"/>
                    <a:pt x="1555" y="5897"/>
                  </a:cubicBezTo>
                  <a:cubicBezTo>
                    <a:pt x="1053" y="5747"/>
                    <a:pt x="502" y="5295"/>
                    <a:pt x="452" y="4719"/>
                  </a:cubicBezTo>
                  <a:cubicBezTo>
                    <a:pt x="427" y="4268"/>
                    <a:pt x="703" y="3867"/>
                    <a:pt x="978" y="3416"/>
                  </a:cubicBezTo>
                  <a:cubicBezTo>
                    <a:pt x="1053" y="3290"/>
                    <a:pt x="1129" y="3165"/>
                    <a:pt x="1204" y="3040"/>
                  </a:cubicBezTo>
                  <a:cubicBezTo>
                    <a:pt x="1329" y="2839"/>
                    <a:pt x="1404" y="2614"/>
                    <a:pt x="1480" y="2388"/>
                  </a:cubicBezTo>
                  <a:cubicBezTo>
                    <a:pt x="1705" y="2965"/>
                    <a:pt x="2181" y="3416"/>
                    <a:pt x="2658" y="3842"/>
                  </a:cubicBezTo>
                  <a:cubicBezTo>
                    <a:pt x="3109" y="4268"/>
                    <a:pt x="3535" y="4669"/>
                    <a:pt x="3760" y="5170"/>
                  </a:cubicBezTo>
                  <a:cubicBezTo>
                    <a:pt x="3886" y="5120"/>
                    <a:pt x="4011" y="5045"/>
                    <a:pt x="4111" y="4970"/>
                  </a:cubicBezTo>
                  <a:cubicBezTo>
                    <a:pt x="3861" y="4393"/>
                    <a:pt x="3384" y="3967"/>
                    <a:pt x="2933" y="3541"/>
                  </a:cubicBezTo>
                  <a:cubicBezTo>
                    <a:pt x="2382" y="3040"/>
                    <a:pt x="1881" y="2564"/>
                    <a:pt x="1755" y="1912"/>
                  </a:cubicBezTo>
                  <a:cubicBezTo>
                    <a:pt x="1680" y="1411"/>
                    <a:pt x="1906" y="935"/>
                    <a:pt x="2357" y="559"/>
                  </a:cubicBezTo>
                  <a:cubicBezTo>
                    <a:pt x="2658" y="308"/>
                    <a:pt x="3033" y="158"/>
                    <a:pt x="3384" y="107"/>
                  </a:cubicBezTo>
                  <a:cubicBezTo>
                    <a:pt x="3137" y="46"/>
                    <a:pt x="2889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5">
              <a:extLst>
                <a:ext uri="{FF2B5EF4-FFF2-40B4-BE49-F238E27FC236}">
                  <a16:creationId xmlns:a16="http://schemas.microsoft.com/office/drawing/2014/main" id="{75277D53-007F-6084-4659-C541CD717BD7}"/>
                </a:ext>
              </a:extLst>
            </p:cNvPr>
            <p:cNvSpPr/>
            <p:nvPr/>
          </p:nvSpPr>
          <p:spPr>
            <a:xfrm>
              <a:off x="2318410" y="785991"/>
              <a:ext cx="68228" cy="182964"/>
            </a:xfrm>
            <a:custGeom>
              <a:avLst/>
              <a:gdLst/>
              <a:ahLst/>
              <a:cxnLst/>
              <a:rect l="l" t="t" r="r" b="b"/>
              <a:pathLst>
                <a:path w="1580" h="4237" extrusionOk="0">
                  <a:moveTo>
                    <a:pt x="502" y="1"/>
                  </a:moveTo>
                  <a:cubicBezTo>
                    <a:pt x="351" y="151"/>
                    <a:pt x="201" y="301"/>
                    <a:pt x="51" y="452"/>
                  </a:cubicBezTo>
                  <a:cubicBezTo>
                    <a:pt x="0" y="1504"/>
                    <a:pt x="351" y="2657"/>
                    <a:pt x="1053" y="3860"/>
                  </a:cubicBezTo>
                  <a:lnTo>
                    <a:pt x="1078" y="3910"/>
                  </a:lnTo>
                  <a:cubicBezTo>
                    <a:pt x="1153" y="4036"/>
                    <a:pt x="1203" y="4136"/>
                    <a:pt x="1279" y="4236"/>
                  </a:cubicBezTo>
                  <a:cubicBezTo>
                    <a:pt x="1379" y="4136"/>
                    <a:pt x="1479" y="4036"/>
                    <a:pt x="1579" y="3935"/>
                  </a:cubicBezTo>
                  <a:cubicBezTo>
                    <a:pt x="1529" y="3860"/>
                    <a:pt x="1479" y="3785"/>
                    <a:pt x="1454" y="3710"/>
                  </a:cubicBezTo>
                  <a:lnTo>
                    <a:pt x="1429" y="3660"/>
                  </a:lnTo>
                  <a:cubicBezTo>
                    <a:pt x="677" y="2382"/>
                    <a:pt x="351" y="1179"/>
                    <a:pt x="502" y="101"/>
                  </a:cubicBezTo>
                  <a:cubicBezTo>
                    <a:pt x="502" y="51"/>
                    <a:pt x="502" y="26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5">
              <a:extLst>
                <a:ext uri="{FF2B5EF4-FFF2-40B4-BE49-F238E27FC236}">
                  <a16:creationId xmlns:a16="http://schemas.microsoft.com/office/drawing/2014/main" id="{B3889DA9-D9AE-4A08-6803-E2E9A0DB5DE8}"/>
                </a:ext>
              </a:extLst>
            </p:cNvPr>
            <p:cNvSpPr/>
            <p:nvPr/>
          </p:nvSpPr>
          <p:spPr>
            <a:xfrm>
              <a:off x="2112775" y="875810"/>
              <a:ext cx="182964" cy="254388"/>
            </a:xfrm>
            <a:custGeom>
              <a:avLst/>
              <a:gdLst/>
              <a:ahLst/>
              <a:cxnLst/>
              <a:rect l="l" t="t" r="r" b="b"/>
              <a:pathLst>
                <a:path w="4237" h="5891" extrusionOk="0">
                  <a:moveTo>
                    <a:pt x="2256" y="1"/>
                  </a:moveTo>
                  <a:cubicBezTo>
                    <a:pt x="2231" y="1"/>
                    <a:pt x="2206" y="26"/>
                    <a:pt x="2181" y="26"/>
                  </a:cubicBezTo>
                  <a:cubicBezTo>
                    <a:pt x="1655" y="251"/>
                    <a:pt x="1028" y="452"/>
                    <a:pt x="402" y="703"/>
                  </a:cubicBezTo>
                  <a:cubicBezTo>
                    <a:pt x="351" y="803"/>
                    <a:pt x="301" y="903"/>
                    <a:pt x="251" y="1028"/>
                  </a:cubicBezTo>
                  <a:cubicBezTo>
                    <a:pt x="1" y="1830"/>
                    <a:pt x="301" y="2833"/>
                    <a:pt x="1078" y="3685"/>
                  </a:cubicBezTo>
                  <a:cubicBezTo>
                    <a:pt x="1354" y="4011"/>
                    <a:pt x="1655" y="4261"/>
                    <a:pt x="1955" y="4537"/>
                  </a:cubicBezTo>
                  <a:cubicBezTo>
                    <a:pt x="2331" y="4888"/>
                    <a:pt x="2707" y="5214"/>
                    <a:pt x="3008" y="5590"/>
                  </a:cubicBezTo>
                  <a:cubicBezTo>
                    <a:pt x="3083" y="5690"/>
                    <a:pt x="3158" y="5790"/>
                    <a:pt x="3209" y="5891"/>
                  </a:cubicBezTo>
                  <a:cubicBezTo>
                    <a:pt x="3259" y="5840"/>
                    <a:pt x="3284" y="5765"/>
                    <a:pt x="3334" y="5715"/>
                  </a:cubicBezTo>
                  <a:cubicBezTo>
                    <a:pt x="3384" y="5640"/>
                    <a:pt x="3409" y="5590"/>
                    <a:pt x="3459" y="5515"/>
                  </a:cubicBezTo>
                  <a:cubicBezTo>
                    <a:pt x="3434" y="5465"/>
                    <a:pt x="3384" y="5389"/>
                    <a:pt x="3334" y="5339"/>
                  </a:cubicBezTo>
                  <a:cubicBezTo>
                    <a:pt x="3008" y="4913"/>
                    <a:pt x="2607" y="4562"/>
                    <a:pt x="2231" y="4211"/>
                  </a:cubicBezTo>
                  <a:cubicBezTo>
                    <a:pt x="1955" y="3961"/>
                    <a:pt x="1655" y="3710"/>
                    <a:pt x="1404" y="3409"/>
                  </a:cubicBezTo>
                  <a:cubicBezTo>
                    <a:pt x="727" y="2657"/>
                    <a:pt x="452" y="1830"/>
                    <a:pt x="652" y="1154"/>
                  </a:cubicBezTo>
                  <a:cubicBezTo>
                    <a:pt x="777" y="753"/>
                    <a:pt x="1178" y="427"/>
                    <a:pt x="1630" y="352"/>
                  </a:cubicBezTo>
                  <a:cubicBezTo>
                    <a:pt x="1688" y="337"/>
                    <a:pt x="1758" y="327"/>
                    <a:pt x="1835" y="327"/>
                  </a:cubicBezTo>
                  <a:cubicBezTo>
                    <a:pt x="2023" y="327"/>
                    <a:pt x="2246" y="389"/>
                    <a:pt x="2407" y="602"/>
                  </a:cubicBezTo>
                  <a:cubicBezTo>
                    <a:pt x="2582" y="803"/>
                    <a:pt x="2657" y="1104"/>
                    <a:pt x="2707" y="1429"/>
                  </a:cubicBezTo>
                  <a:lnTo>
                    <a:pt x="2732" y="1630"/>
                  </a:lnTo>
                  <a:cubicBezTo>
                    <a:pt x="2883" y="2657"/>
                    <a:pt x="3058" y="3710"/>
                    <a:pt x="3735" y="4512"/>
                  </a:cubicBezTo>
                  <a:cubicBezTo>
                    <a:pt x="3810" y="4587"/>
                    <a:pt x="3910" y="4688"/>
                    <a:pt x="3986" y="4763"/>
                  </a:cubicBezTo>
                  <a:cubicBezTo>
                    <a:pt x="4086" y="4637"/>
                    <a:pt x="4161" y="4512"/>
                    <a:pt x="4236" y="4412"/>
                  </a:cubicBezTo>
                  <a:cubicBezTo>
                    <a:pt x="4161" y="4362"/>
                    <a:pt x="4111" y="4312"/>
                    <a:pt x="4061" y="4236"/>
                  </a:cubicBezTo>
                  <a:cubicBezTo>
                    <a:pt x="3459" y="3535"/>
                    <a:pt x="3284" y="2532"/>
                    <a:pt x="3133" y="1580"/>
                  </a:cubicBezTo>
                  <a:lnTo>
                    <a:pt x="3108" y="1379"/>
                  </a:lnTo>
                  <a:cubicBezTo>
                    <a:pt x="3058" y="1003"/>
                    <a:pt x="2983" y="627"/>
                    <a:pt x="2732" y="327"/>
                  </a:cubicBezTo>
                  <a:cubicBezTo>
                    <a:pt x="2607" y="176"/>
                    <a:pt x="2457" y="51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2" name="Google Shape;1722;p45">
            <a:extLst>
              <a:ext uri="{FF2B5EF4-FFF2-40B4-BE49-F238E27FC236}">
                <a16:creationId xmlns:a16="http://schemas.microsoft.com/office/drawing/2014/main" id="{42128331-2DD2-F317-5416-38926CA276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4827" y="1184959"/>
            <a:ext cx="6278395" cy="1995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Review</a:t>
            </a:r>
            <a:endParaRPr sz="6600" dirty="0"/>
          </a:p>
        </p:txBody>
      </p:sp>
      <p:grpSp>
        <p:nvGrpSpPr>
          <p:cNvPr id="1725" name="Google Shape;1725;p45">
            <a:extLst>
              <a:ext uri="{FF2B5EF4-FFF2-40B4-BE49-F238E27FC236}">
                <a16:creationId xmlns:a16="http://schemas.microsoft.com/office/drawing/2014/main" id="{EF6A4A72-C4DF-7F71-5E5C-8A4A16944B6B}"/>
              </a:ext>
            </a:extLst>
          </p:cNvPr>
          <p:cNvGrpSpPr/>
          <p:nvPr/>
        </p:nvGrpSpPr>
        <p:grpSpPr>
          <a:xfrm>
            <a:off x="713100" y="4136450"/>
            <a:ext cx="1707289" cy="467657"/>
            <a:chOff x="6317075" y="729975"/>
            <a:chExt cx="1707289" cy="467657"/>
          </a:xfrm>
        </p:grpSpPr>
        <p:sp>
          <p:nvSpPr>
            <p:cNvPr id="1726" name="Google Shape;1726;p45">
              <a:extLst>
                <a:ext uri="{FF2B5EF4-FFF2-40B4-BE49-F238E27FC236}">
                  <a16:creationId xmlns:a16="http://schemas.microsoft.com/office/drawing/2014/main" id="{656BD64A-2C6A-B7AC-513A-6E012A1469BE}"/>
                </a:ext>
              </a:extLst>
            </p:cNvPr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5">
              <a:extLst>
                <a:ext uri="{FF2B5EF4-FFF2-40B4-BE49-F238E27FC236}">
                  <a16:creationId xmlns:a16="http://schemas.microsoft.com/office/drawing/2014/main" id="{158A8CE5-ECFC-3E32-C1C4-E5DE89BACA5B}"/>
                </a:ext>
              </a:extLst>
            </p:cNvPr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5">
              <a:extLst>
                <a:ext uri="{FF2B5EF4-FFF2-40B4-BE49-F238E27FC236}">
                  <a16:creationId xmlns:a16="http://schemas.microsoft.com/office/drawing/2014/main" id="{9274C76D-F3D3-5FA6-6028-76BD2813F381}"/>
                </a:ext>
              </a:extLst>
            </p:cNvPr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5">
              <a:extLst>
                <a:ext uri="{FF2B5EF4-FFF2-40B4-BE49-F238E27FC236}">
                  <a16:creationId xmlns:a16="http://schemas.microsoft.com/office/drawing/2014/main" id="{31BFA447-19CA-1F7D-86E1-ABE360C51C84}"/>
                </a:ext>
              </a:extLst>
            </p:cNvPr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5">
              <a:extLst>
                <a:ext uri="{FF2B5EF4-FFF2-40B4-BE49-F238E27FC236}">
                  <a16:creationId xmlns:a16="http://schemas.microsoft.com/office/drawing/2014/main" id="{04206A4A-B25D-3BE5-756A-6B404A4B6D4F}"/>
                </a:ext>
              </a:extLst>
            </p:cNvPr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>
              <a:extLst>
                <a:ext uri="{FF2B5EF4-FFF2-40B4-BE49-F238E27FC236}">
                  <a16:creationId xmlns:a16="http://schemas.microsoft.com/office/drawing/2014/main" id="{85DCB04B-4AEA-FB5A-AC48-EF27E0FCB4FA}"/>
                </a:ext>
              </a:extLst>
            </p:cNvPr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>
              <a:extLst>
                <a:ext uri="{FF2B5EF4-FFF2-40B4-BE49-F238E27FC236}">
                  <a16:creationId xmlns:a16="http://schemas.microsoft.com/office/drawing/2014/main" id="{A3C11CD0-58CE-DABE-2534-8623606220F7}"/>
                </a:ext>
              </a:extLst>
            </p:cNvPr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>
              <a:extLst>
                <a:ext uri="{FF2B5EF4-FFF2-40B4-BE49-F238E27FC236}">
                  <a16:creationId xmlns:a16="http://schemas.microsoft.com/office/drawing/2014/main" id="{A6F81235-A0F2-F1AB-F81E-2F8FA022158E}"/>
                </a:ext>
              </a:extLst>
            </p:cNvPr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>
              <a:extLst>
                <a:ext uri="{FF2B5EF4-FFF2-40B4-BE49-F238E27FC236}">
                  <a16:creationId xmlns:a16="http://schemas.microsoft.com/office/drawing/2014/main" id="{15480803-EC9A-5EF0-3D0E-9EB6A43CEA88}"/>
                </a:ext>
              </a:extLst>
            </p:cNvPr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>
              <a:extLst>
                <a:ext uri="{FF2B5EF4-FFF2-40B4-BE49-F238E27FC236}">
                  <a16:creationId xmlns:a16="http://schemas.microsoft.com/office/drawing/2014/main" id="{5146FD35-F1E0-2ADC-1424-B2A1CEAFE88F}"/>
                </a:ext>
              </a:extLst>
            </p:cNvPr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>
              <a:extLst>
                <a:ext uri="{FF2B5EF4-FFF2-40B4-BE49-F238E27FC236}">
                  <a16:creationId xmlns:a16="http://schemas.microsoft.com/office/drawing/2014/main" id="{E092B026-2071-A0DA-8CF8-CAB5C60F6ADC}"/>
                </a:ext>
              </a:extLst>
            </p:cNvPr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>
              <a:extLst>
                <a:ext uri="{FF2B5EF4-FFF2-40B4-BE49-F238E27FC236}">
                  <a16:creationId xmlns:a16="http://schemas.microsoft.com/office/drawing/2014/main" id="{18E9C4AE-FECD-548F-D7C5-AA996424A2DF}"/>
                </a:ext>
              </a:extLst>
            </p:cNvPr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>
              <a:extLst>
                <a:ext uri="{FF2B5EF4-FFF2-40B4-BE49-F238E27FC236}">
                  <a16:creationId xmlns:a16="http://schemas.microsoft.com/office/drawing/2014/main" id="{7AA0B9C0-1820-28B5-01E3-0DDE03927B6B}"/>
                </a:ext>
              </a:extLst>
            </p:cNvPr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9" name="Google Shape;1739;p45">
            <a:extLst>
              <a:ext uri="{FF2B5EF4-FFF2-40B4-BE49-F238E27FC236}">
                <a16:creationId xmlns:a16="http://schemas.microsoft.com/office/drawing/2014/main" id="{092B0D32-0684-08F1-C721-FF2B845E290B}"/>
              </a:ext>
            </a:extLst>
          </p:cNvPr>
          <p:cNvGrpSpPr/>
          <p:nvPr/>
        </p:nvGrpSpPr>
        <p:grpSpPr>
          <a:xfrm>
            <a:off x="278137" y="3841279"/>
            <a:ext cx="869937" cy="851854"/>
            <a:chOff x="1590052" y="388800"/>
            <a:chExt cx="414552" cy="405916"/>
          </a:xfrm>
        </p:grpSpPr>
        <p:sp>
          <p:nvSpPr>
            <p:cNvPr id="1740" name="Google Shape;1740;p45">
              <a:extLst>
                <a:ext uri="{FF2B5EF4-FFF2-40B4-BE49-F238E27FC236}">
                  <a16:creationId xmlns:a16="http://schemas.microsoft.com/office/drawing/2014/main" id="{A7BA3829-A4BD-CDBF-3BD3-DC75C0200367}"/>
                </a:ext>
              </a:extLst>
            </p:cNvPr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>
              <a:extLst>
                <a:ext uri="{FF2B5EF4-FFF2-40B4-BE49-F238E27FC236}">
                  <a16:creationId xmlns:a16="http://schemas.microsoft.com/office/drawing/2014/main" id="{3399FBB3-CFB2-621A-AF42-872E5640C269}"/>
                </a:ext>
              </a:extLst>
            </p:cNvPr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>
              <a:extLst>
                <a:ext uri="{FF2B5EF4-FFF2-40B4-BE49-F238E27FC236}">
                  <a16:creationId xmlns:a16="http://schemas.microsoft.com/office/drawing/2014/main" id="{8086E574-DF01-AFE7-C96A-144F2F76B154}"/>
                </a:ext>
              </a:extLst>
            </p:cNvPr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3" name="Google Shape;1743;p45">
            <a:extLst>
              <a:ext uri="{FF2B5EF4-FFF2-40B4-BE49-F238E27FC236}">
                <a16:creationId xmlns:a16="http://schemas.microsoft.com/office/drawing/2014/main" id="{9CCFAED0-FAA6-93EB-1ABB-FA1D53A3AD54}"/>
              </a:ext>
            </a:extLst>
          </p:cNvPr>
          <p:cNvGrpSpPr/>
          <p:nvPr/>
        </p:nvGrpSpPr>
        <p:grpSpPr>
          <a:xfrm>
            <a:off x="5556419" y="4205716"/>
            <a:ext cx="525542" cy="521081"/>
            <a:chOff x="8786452" y="1048125"/>
            <a:chExt cx="357536" cy="354622"/>
          </a:xfrm>
        </p:grpSpPr>
        <p:sp>
          <p:nvSpPr>
            <p:cNvPr id="1744" name="Google Shape;1744;p45">
              <a:extLst>
                <a:ext uri="{FF2B5EF4-FFF2-40B4-BE49-F238E27FC236}">
                  <a16:creationId xmlns:a16="http://schemas.microsoft.com/office/drawing/2014/main" id="{64730183-ABBB-9018-7182-AC4DAB4910CC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>
              <a:extLst>
                <a:ext uri="{FF2B5EF4-FFF2-40B4-BE49-F238E27FC236}">
                  <a16:creationId xmlns:a16="http://schemas.microsoft.com/office/drawing/2014/main" id="{802185B8-D48C-6337-F357-3BC457863EE8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>
              <a:extLst>
                <a:ext uri="{FF2B5EF4-FFF2-40B4-BE49-F238E27FC236}">
                  <a16:creationId xmlns:a16="http://schemas.microsoft.com/office/drawing/2014/main" id="{2808F3FC-99C9-A367-A774-3B88ACCEA97E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45">
            <a:extLst>
              <a:ext uri="{FF2B5EF4-FFF2-40B4-BE49-F238E27FC236}">
                <a16:creationId xmlns:a16="http://schemas.microsoft.com/office/drawing/2014/main" id="{C771650C-ACA4-661A-9957-6670EE501C52}"/>
              </a:ext>
            </a:extLst>
          </p:cNvPr>
          <p:cNvSpPr/>
          <p:nvPr/>
        </p:nvSpPr>
        <p:spPr>
          <a:xfrm flipH="1">
            <a:off x="4628350" y="616234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45">
            <a:extLst>
              <a:ext uri="{FF2B5EF4-FFF2-40B4-BE49-F238E27FC236}">
                <a16:creationId xmlns:a16="http://schemas.microsoft.com/office/drawing/2014/main" id="{8DBF520B-E0D9-3432-C6C5-90548AA9AC08}"/>
              </a:ext>
            </a:extLst>
          </p:cNvPr>
          <p:cNvSpPr/>
          <p:nvPr/>
        </p:nvSpPr>
        <p:spPr>
          <a:xfrm flipH="1">
            <a:off x="4012700" y="428875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45">
            <a:extLst>
              <a:ext uri="{FF2B5EF4-FFF2-40B4-BE49-F238E27FC236}">
                <a16:creationId xmlns:a16="http://schemas.microsoft.com/office/drawing/2014/main" id="{E21F6BED-2F56-6833-2A39-472CDF341857}"/>
              </a:ext>
            </a:extLst>
          </p:cNvPr>
          <p:cNvSpPr/>
          <p:nvPr/>
        </p:nvSpPr>
        <p:spPr>
          <a:xfrm rot="5400000" flipH="1">
            <a:off x="5149575" y="4038359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90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Sentence</a:t>
            </a:r>
            <a:endParaRPr dirty="0"/>
          </a:p>
        </p:txBody>
      </p:sp>
      <p:sp>
        <p:nvSpPr>
          <p:cNvPr id="1536" name="Google Shape;1536;p4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3722422" y="1396092"/>
            <a:ext cx="4511068" cy="900100"/>
          </a:xfrm>
          <a:prstGeom prst="wedgeRoundRectCallout">
            <a:avLst>
              <a:gd name="adj1" fmla="val -47282"/>
              <a:gd name="adj2" fmla="val 965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.VnVogue" pitchFamily="34" charset="0"/>
              </a:rPr>
              <a:t>How do you </a:t>
            </a:r>
            <a:r>
              <a:rPr lang="en-US" sz="2800">
                <a:solidFill>
                  <a:srgbClr val="0000CC"/>
                </a:solidFill>
                <a:latin typeface=".VnVogue" pitchFamily="34" charset="0"/>
              </a:rPr>
              <a:t>spell “ ….”?</a:t>
            </a:r>
            <a:endParaRPr lang="en-US" sz="2800" dirty="0">
              <a:solidFill>
                <a:srgbClr val="0000CC"/>
              </a:solidFill>
              <a:latin typeface=".VnVogue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5" y="2871926"/>
            <a:ext cx="1891040" cy="16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910509" y="1972156"/>
            <a:ext cx="2304256" cy="648072"/>
          </a:xfrm>
          <a:prstGeom prst="wedgeRectCallout">
            <a:avLst>
              <a:gd name="adj1" fmla="val -10701"/>
              <a:gd name="adj2" fmla="val 106493"/>
            </a:avLst>
          </a:prstGeom>
          <a:solidFill>
            <a:srgbClr val="FAF4F2"/>
          </a:solidFill>
          <a:ln w="25400" cap="flat" cmpd="sng" algn="ctr">
            <a:solidFill>
              <a:srgbClr val="3F2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.VnVogue" pitchFamily="34" charset="0"/>
                <a:ea typeface="+mn-ea"/>
              </a:rPr>
              <a:t>………..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Vogue" pitchFamily="34" charset="0"/>
              <a:ea typeface="+mn-ea"/>
              <a:cs typeface="+mn-cs"/>
            </a:endParaRPr>
          </a:p>
        </p:txBody>
      </p:sp>
      <p:pic>
        <p:nvPicPr>
          <p:cNvPr id="7" name="Picture 2" descr="Teacher Png - Female Teacher Clipart Transparent PNG - 956x750 - Free  Download on Nice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7913" y="2712628"/>
            <a:ext cx="2153822" cy="16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3069AD-FCE8-1330-2001-CE8C15A29EC1}"/>
              </a:ext>
            </a:extLst>
          </p:cNvPr>
          <p:cNvSpPr txBox="1"/>
          <p:nvPr/>
        </p:nvSpPr>
        <p:spPr>
          <a:xfrm>
            <a:off x="-138546" y="763278"/>
            <a:ext cx="9033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Tuesday, September 23</a:t>
            </a:r>
            <a:r>
              <a:rPr lang="en-US" sz="4000" b="1" baseline="3000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4000" b="1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2025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1: My friends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2.1 (P13)</a:t>
            </a:r>
            <a:endParaRPr lang="en-US" sz="4000" b="1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9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>
            <a:off x="589359" y="428625"/>
            <a:ext cx="8018859" cy="404336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326" y="544120"/>
            <a:ext cx="4541433" cy="533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60" y="1447929"/>
            <a:ext cx="7578455" cy="2127517"/>
          </a:xfrm>
          <a:prstGeom prst="rect">
            <a:avLst/>
          </a:prstGeom>
        </p:spPr>
      </p:pic>
      <p:pic>
        <p:nvPicPr>
          <p:cNvPr id="4" name="smart 3 cd 1 (18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7132" y="621508"/>
            <a:ext cx="418702" cy="4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>
            <a:off x="1157288" y="428625"/>
            <a:ext cx="6822281" cy="404336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E4C0"/>
              </a:clrFrom>
              <a:clrTo>
                <a:srgbClr val="FFE4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722" y="215774"/>
            <a:ext cx="3832787" cy="349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257" y="3632773"/>
            <a:ext cx="1706847" cy="586729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16769" y="3695366"/>
            <a:ext cx="397271" cy="397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>
            <a:off x="1157288" y="428625"/>
            <a:ext cx="6822281" cy="404336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CCECFC"/>
              </a:clrFrom>
              <a:clrTo>
                <a:srgbClr val="CCE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6064" y="665113"/>
            <a:ext cx="3806117" cy="3120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575" y="3661653"/>
            <a:ext cx="1455392" cy="4991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13769" y="3772677"/>
            <a:ext cx="400843" cy="4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>
            <a:off x="1157288" y="428625"/>
            <a:ext cx="6822281" cy="404336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DCECD7"/>
              </a:clrFrom>
              <a:clrTo>
                <a:srgbClr val="DCECD7">
                  <a:alpha val="0"/>
                </a:srgbClr>
              </a:clrTo>
            </a:clrChange>
          </a:blip>
          <a:srcRect l="1190" t="4288" b="1944"/>
          <a:stretch/>
        </p:blipFill>
        <p:spPr>
          <a:xfrm>
            <a:off x="2514599" y="796528"/>
            <a:ext cx="3832347" cy="3009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667" y="3805922"/>
            <a:ext cx="1078209" cy="548630"/>
          </a:xfrm>
          <a:prstGeom prst="rect">
            <a:avLst/>
          </a:prstGeom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85157" y="3850482"/>
            <a:ext cx="407987" cy="4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>
            <a:off x="1157288" y="428625"/>
            <a:ext cx="6822281" cy="404336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EEC3DB"/>
              </a:clrFrom>
              <a:clrTo>
                <a:srgbClr val="EEC3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3686" y="655824"/>
            <a:ext cx="3790877" cy="2903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90" y="3618791"/>
            <a:ext cx="1177267" cy="556249"/>
          </a:xfrm>
          <a:prstGeom prst="rect">
            <a:avLst/>
          </a:prstGeom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688" y="3738478"/>
            <a:ext cx="436562" cy="4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1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ocial Studies Subject for Middle School - 6th Grade: World Cultures and Geography by Slidesgo">
  <a:themeElements>
    <a:clrScheme name="Simple Light">
      <a:dk1>
        <a:srgbClr val="272727"/>
      </a:dk1>
      <a:lt1>
        <a:srgbClr val="FFFFFF"/>
      </a:lt1>
      <a:dk2>
        <a:srgbClr val="5D74EC"/>
      </a:dk2>
      <a:lt2>
        <a:srgbClr val="EDDD56"/>
      </a:lt2>
      <a:accent1>
        <a:srgbClr val="EC90C7"/>
      </a:accent1>
      <a:accent2>
        <a:srgbClr val="89DB8D"/>
      </a:accent2>
      <a:accent3>
        <a:srgbClr val="E97B64"/>
      </a:accent3>
      <a:accent4>
        <a:srgbClr val="F1F1E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51</Words>
  <Application>Microsoft Office PowerPoint</Application>
  <PresentationFormat>On-screen Show (16:9)</PresentationFormat>
  <Paragraphs>15</Paragraphs>
  <Slides>17</Slides>
  <Notes>13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Roboto Condensed Light</vt:lpstr>
      <vt:lpstr>Poppins ExtraBold</vt:lpstr>
      <vt:lpstr>Cambay</vt:lpstr>
      <vt:lpstr>Arial</vt:lpstr>
      <vt:lpstr>.VnVogue</vt:lpstr>
      <vt:lpstr>Social Studies Subject for Middle School - 6th Grade: World Cultures and Geography by Slidesgo</vt:lpstr>
      <vt:lpstr>PowerPoint Presentation</vt:lpstr>
      <vt:lpstr>Review</vt:lpstr>
      <vt:lpstr>Review Sentence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FRIENDS</dc:title>
  <dc:creator>Hieu Duong</dc:creator>
  <cp:lastModifiedBy>Nguyen Phuong</cp:lastModifiedBy>
  <cp:revision>28</cp:revision>
  <dcterms:modified xsi:type="dcterms:W3CDTF">2025-09-23T12:56:32Z</dcterms:modified>
</cp:coreProperties>
</file>