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9" r:id="rId3"/>
  </p:sldMasterIdLst>
  <p:notesMasterIdLst>
    <p:notesMasterId r:id="rId17"/>
  </p:notesMasterIdLst>
  <p:handoutMasterIdLst>
    <p:handoutMasterId r:id="rId18"/>
  </p:handoutMasterIdLst>
  <p:sldIdLst>
    <p:sldId id="289" r:id="rId4"/>
    <p:sldId id="397" r:id="rId5"/>
    <p:sldId id="357" r:id="rId6"/>
    <p:sldId id="395" r:id="rId7"/>
    <p:sldId id="393" r:id="rId8"/>
    <p:sldId id="363" r:id="rId9"/>
    <p:sldId id="365" r:id="rId10"/>
    <p:sldId id="366" r:id="rId11"/>
    <p:sldId id="340" r:id="rId12"/>
    <p:sldId id="394" r:id="rId13"/>
    <p:sldId id="374" r:id="rId14"/>
    <p:sldId id="398" r:id="rId15"/>
    <p:sldId id="260" r:id="rId16"/>
  </p:sldIdLst>
  <p:sldSz cx="9144000" cy="5143500" type="screen16x9"/>
  <p:notesSz cx="6858000" cy="9144000"/>
  <p:embeddedFontLst>
    <p:embeddedFont>
      <p:font typeface=".VnBlack" panose="020B7200000000000000" pitchFamily="34" charset="0"/>
      <p:regular r:id="rId19"/>
    </p:embeddedFont>
    <p:embeddedFont>
      <p:font typeface=".VnVogue" panose="020B7200000000000000"/>
      <p:regular r:id="rId20"/>
    </p:embeddedFont>
  </p:embeddedFontLst>
  <p:defaultTextStyle>
    <a:defPPr>
      <a:defRPr lang="zh-CN"/>
    </a:defPPr>
    <a:lvl1pPr marL="0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12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485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359" algn="l" defTabSz="6851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AE"/>
    <a:srgbClr val="78B832"/>
    <a:srgbClr val="FF3399"/>
    <a:srgbClr val="E6F5FD"/>
    <a:srgbClr val="FFC000"/>
    <a:srgbClr val="009999"/>
    <a:srgbClr val="E6AF00"/>
    <a:srgbClr val="DE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2" autoAdjust="0"/>
    <p:restoredTop sz="94718" autoAdjust="0"/>
  </p:normalViewPr>
  <p:slideViewPr>
    <p:cSldViewPr snapToGrid="0">
      <p:cViewPr varScale="1">
        <p:scale>
          <a:sx n="110" d="100"/>
          <a:sy n="110" d="100"/>
        </p:scale>
        <p:origin x="499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059B-5243-427D-A20D-2BD47603919D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EDAE-52C9-4FF0-B00D-B04BAF3D09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73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12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85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359" algn="l" defTabSz="68511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Thanh </a:t>
            </a:r>
            <a:r>
              <a:rPr lang="en-US" dirty="0" err="1"/>
              <a:t>Yến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0967 255 149 </a:t>
            </a:r>
            <a:r>
              <a:rPr lang="en-US" dirty="0" err="1"/>
              <a:t>zalo</a:t>
            </a:r>
            <a:r>
              <a:rPr lang="en-US" dirty="0"/>
              <a:t>/ FB https://www.facebook.com/thanhyentrananhngutaymy/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22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22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22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9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22</a:t>
            </a: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91407" tIns="45703" rIns="91407" bIns="45703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31"/>
            <a:ext cx="6858000" cy="1241822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6612" indent="0" algn="ctr">
              <a:buNone/>
              <a:defRPr sz="1200"/>
            </a:lvl7pPr>
            <a:lvl8pPr marL="2399485" indent="0" algn="ctr">
              <a:buNone/>
              <a:defRPr sz="1200"/>
            </a:lvl8pPr>
            <a:lvl9pPr marL="2742359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lIns="91407" tIns="45703" rIns="91407" bIns="457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24"/>
            <a:ext cx="7886700" cy="3263503"/>
          </a:xfrm>
          <a:prstGeom prst="rect">
            <a:avLst/>
          </a:prstGeom>
        </p:spPr>
        <p:txBody>
          <a:bodyPr vert="eaVert" lIns="91407" tIns="45703" rIns="91407" bIns="457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8"/>
          </a:xfrm>
          <a:prstGeom prst="rect">
            <a:avLst/>
          </a:prstGeom>
        </p:spPr>
        <p:txBody>
          <a:bodyPr vert="eaVert" lIns="91407" tIns="45703" rIns="91407" bIns="457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8"/>
          </a:xfrm>
          <a:prstGeom prst="rect">
            <a:avLst/>
          </a:prstGeom>
        </p:spPr>
        <p:txBody>
          <a:bodyPr vert="eaVert" lIns="91407" tIns="45703" rIns="91407" bIns="457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77"/>
          <p:cNvPicPr>
            <a:picLocks noChangeAspect="1"/>
          </p:cNvPicPr>
          <p:nvPr userDrawn="1"/>
        </p:nvPicPr>
        <p:blipFill>
          <a:blip r:embed="rId3"/>
          <a:srcRect l="5964" t="8731" r="6102" b="16131"/>
          <a:stretch>
            <a:fillRect/>
          </a:stretch>
        </p:blipFill>
        <p:spPr>
          <a:xfrm>
            <a:off x="477" y="-116679"/>
            <a:ext cx="9143524" cy="52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8104"/>
      </p:ext>
    </p:extLst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097880"/>
      </p:ext>
    </p:extLst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461776"/>
      </p:ext>
    </p:extLst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781041"/>
      </p:ext>
    </p:extLst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7860" y="4311241"/>
            <a:ext cx="9161860" cy="896930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" y="79688"/>
            <a:ext cx="642198" cy="7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  <p:sndAc>
      <p:stSnd>
        <p:snd r:embed="rId1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  <a:prstGeom prst="rect">
            <a:avLst/>
          </a:prstGeom>
        </p:spPr>
        <p:txBody>
          <a:bodyPr lIns="91407" tIns="45703" rIns="91407" bIns="45703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lIns="91407" tIns="45703" rIns="91407" bIns="457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24"/>
            <a:ext cx="3886200" cy="3263503"/>
          </a:xfrm>
          <a:prstGeom prst="rect">
            <a:avLst/>
          </a:prstGeom>
        </p:spPr>
        <p:txBody>
          <a:bodyPr lIns="91407" tIns="45703" rIns="91407" bIns="457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24"/>
            <a:ext cx="3886200" cy="3263503"/>
          </a:xfrm>
          <a:prstGeom prst="rect">
            <a:avLst/>
          </a:prstGeom>
        </p:spPr>
        <p:txBody>
          <a:bodyPr lIns="91407" tIns="45703" rIns="91407" bIns="457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</p:spPr>
        <p:txBody>
          <a:bodyPr lIns="91407" tIns="45703" rIns="91407" bIns="457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91407" tIns="45703" rIns="91407" bIns="45703"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6612" indent="0">
              <a:buNone/>
              <a:defRPr sz="1200" b="1"/>
            </a:lvl7pPr>
            <a:lvl8pPr marL="2399485" indent="0">
              <a:buNone/>
              <a:defRPr sz="1200" b="1"/>
            </a:lvl8pPr>
            <a:lvl9pPr marL="2742359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91407" tIns="45703" rIns="91407" bIns="457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lIns="91407" tIns="45703" rIns="91407" bIns="45703"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6612" indent="0">
              <a:buNone/>
              <a:defRPr sz="1200" b="1"/>
            </a:lvl7pPr>
            <a:lvl8pPr marL="2399485" indent="0">
              <a:buNone/>
              <a:defRPr sz="1200" b="1"/>
            </a:lvl8pPr>
            <a:lvl9pPr marL="2742359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  <a:prstGeom prst="rect">
            <a:avLst/>
          </a:prstGeom>
        </p:spPr>
        <p:txBody>
          <a:bodyPr lIns="91407" tIns="45703" rIns="91407" bIns="4570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lIns="91407" tIns="45703" rIns="91407" bIns="457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1"/>
            <a:ext cx="2949178" cy="1200150"/>
          </a:xfrm>
          <a:prstGeom prst="rect">
            <a:avLst/>
          </a:prstGeom>
        </p:spPr>
        <p:txBody>
          <a:bodyPr lIns="91407" tIns="45703" rIns="91407" bIns="45703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8" cy="2858691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6612" indent="0">
              <a:buNone/>
              <a:defRPr sz="800"/>
            </a:lvl7pPr>
            <a:lvl8pPr marL="2399485" indent="0">
              <a:buNone/>
              <a:defRPr sz="800"/>
            </a:lvl8pPr>
            <a:lvl9pPr marL="274235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1"/>
            <a:ext cx="2949178" cy="1200150"/>
          </a:xfrm>
          <a:prstGeom prst="rect">
            <a:avLst/>
          </a:prstGeom>
        </p:spPr>
        <p:txBody>
          <a:bodyPr lIns="91407" tIns="45703" rIns="91407" bIns="45703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6612" indent="0">
              <a:buNone/>
              <a:defRPr sz="1500"/>
            </a:lvl7pPr>
            <a:lvl8pPr marL="2399485" indent="0">
              <a:buNone/>
              <a:defRPr sz="1500"/>
            </a:lvl8pPr>
            <a:lvl9pPr marL="2742359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8" cy="2858691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6612" indent="0">
              <a:buNone/>
              <a:defRPr sz="800"/>
            </a:lvl7pPr>
            <a:lvl8pPr marL="2399485" indent="0">
              <a:buNone/>
              <a:defRPr sz="800"/>
            </a:lvl8pPr>
            <a:lvl9pPr marL="274235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DB004A44-FA30-41CC-93B2-CBE1BCCB16A2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3"/>
          </a:xfrm>
          <a:prstGeom prst="rect">
            <a:avLst/>
          </a:prstGeom>
        </p:spPr>
        <p:txBody>
          <a:bodyPr lIns="91407" tIns="45703" rIns="91407" bIns="45703"/>
          <a:lstStyle/>
          <a:p>
            <a:fld id="{2280F771-347B-4D1E-BCA0-9CA38B766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  <p:sndAc>
      <p:stSnd>
        <p:snd r:embed="rId13" name="cashreg.wav"/>
      </p:stSnd>
    </p:sndAc>
  </p:transition>
  <p:txStyles>
    <p:titleStyle>
      <a:lvl1pPr algn="l" defTabSz="6851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1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1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1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1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1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1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438" algn="l" defTabSz="6851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23" indent="-171438" algn="l" defTabSz="6851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97" indent="-171438" algn="l" defTabSz="6851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12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85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59" algn="l" defTabSz="685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24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</p:sldLayoutIdLst>
  <p:transition spd="med">
    <p:push dir="u"/>
    <p:sndAc>
      <p:stSnd>
        <p:snd r:embed="rId5" name="cashreg.wav"/>
      </p:stSnd>
    </p:sndAc>
  </p:transition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C49B1-9B15-4406-B7E9-F18E64A94F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2417"/>
            <a:ext cx="9144000" cy="50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23" y="3421681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81" y="3602335"/>
            <a:ext cx="793144" cy="7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文本框 8"/>
          <p:cNvSpPr txBox="1"/>
          <p:nvPr/>
        </p:nvSpPr>
        <p:spPr>
          <a:xfrm>
            <a:off x="501021" y="749793"/>
            <a:ext cx="7632850" cy="181959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5400" b="1" spc="-150">
                <a:solidFill>
                  <a:srgbClr val="00B050"/>
                </a:solidFill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WELCOME TO MY ENGLISH CLASS</a:t>
            </a:r>
            <a:endParaRPr lang="en-US" altLang="zh-CN" sz="6600" b="1" spc="-150" dirty="0">
              <a:solidFill>
                <a:schemeClr val="accent2"/>
              </a:solidFill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01" name="Picture 3" descr="E:\PPT素材\卡通b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12" y="219769"/>
            <a:ext cx="4457700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E:\PPT素材\卡通b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0" y="3694511"/>
            <a:ext cx="9161860" cy="14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6" descr="E:\PPT素材\卡通b0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26" y="3009358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7" descr="E:\PPT素材\卡通b0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16" y="3067205"/>
            <a:ext cx="2107406" cy="16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9" descr="E:\PPT素材\卡通b0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20" y="3319504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10" descr="E:\PPT素材\卡通b0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3" y="2991815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11" descr="E:\PPT素材\卡通b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05" y="-57825"/>
            <a:ext cx="3115311" cy="181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 descr="E:\PPT素材\卡通b0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53" y="3894690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3" descr="E:\PPT素材\卡通b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196" y="749793"/>
            <a:ext cx="4567131" cy="5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2" descr="E:\PPT素材\卡通b1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0" y="449763"/>
            <a:ext cx="832247" cy="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3" descr="E:\PPT素材\卡通b1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67" y="3862820"/>
            <a:ext cx="1550194" cy="12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2969441" y="3955025"/>
            <a:ext cx="5164430" cy="956883"/>
          </a:xfrm>
          <a:prstGeom prst="strip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Teacher: Nguyen Thi Phuong</a:t>
            </a: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sh dir="u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0631" y="354572"/>
            <a:ext cx="4770857" cy="2263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4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altLang="zh-CN" sz="44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2. Look and match.</a:t>
            </a:r>
          </a:p>
          <a:p>
            <a:pPr algn="ctr">
              <a:lnSpc>
                <a:spcPct val="110000"/>
              </a:lnSpc>
            </a:pPr>
            <a:r>
              <a:rPr lang="en-US" altLang="zh-CN" sz="44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Practice</a:t>
            </a:r>
            <a:endParaRPr lang="en-US" altLang="zh-CN" sz="4400" b="1" spc="-150" dirty="0"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30498"/>
      </p:ext>
    </p:extLst>
  </p:cSld>
  <p:clrMapOvr>
    <a:masterClrMapping/>
  </p:clrMapOvr>
  <p:transition spd="med">
    <p:push dir="u"/>
    <p:sndAc>
      <p:stSnd>
        <p:snd r:embed="rId2" name="cashreg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714828" y="504826"/>
            <a:ext cx="7913915" cy="372903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18" y="564852"/>
            <a:ext cx="3813737" cy="49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07" y="621541"/>
            <a:ext cx="452893" cy="452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731" y="1120168"/>
            <a:ext cx="6884538" cy="29031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07912" y="2274277"/>
            <a:ext cx="1189055" cy="131298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07912" y="1611086"/>
            <a:ext cx="1222550" cy="13196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07912" y="2274277"/>
            <a:ext cx="1189055" cy="1312986"/>
          </a:xfrm>
          <a:prstGeom prst="line">
            <a:avLst/>
          </a:prstGeom>
          <a:ln w="38100">
            <a:solidFill>
              <a:srgbClr val="FF1D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43572"/>
      </p:ext>
    </p:extLst>
  </p:cSld>
  <p:clrMapOvr>
    <a:masterClrMapping/>
  </p:clrMapOvr>
  <p:transition spd="med">
    <p:push dir="u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16D8D-4931-6BB8-5210-FD5D1CAB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90C11-4675-F0A1-764C-79BE0C0E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58D5F0-6553-FC4A-DA3B-5D02D26CF9F4}"/>
              </a:ext>
            </a:extLst>
          </p:cNvPr>
          <p:cNvSpPr/>
          <p:nvPr/>
        </p:nvSpPr>
        <p:spPr>
          <a:xfrm>
            <a:off x="3253798" y="354572"/>
            <a:ext cx="2244525" cy="773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4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Wrap up</a:t>
            </a:r>
            <a:endParaRPr lang="en-US" altLang="zh-CN" sz="4400" b="1" spc="-150" dirty="0"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705BD-1270-FD61-1EDA-39F4CD013DF8}"/>
              </a:ext>
            </a:extLst>
          </p:cNvPr>
          <p:cNvSpPr txBox="1"/>
          <p:nvPr/>
        </p:nvSpPr>
        <p:spPr>
          <a:xfrm>
            <a:off x="2022764" y="1641764"/>
            <a:ext cx="570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/>
              <a:t>Learn by heart the alphabet</a:t>
            </a:r>
          </a:p>
          <a:p>
            <a:pPr marL="285750" indent="-285750">
              <a:buFontTx/>
              <a:buChar char="-"/>
            </a:pPr>
            <a:r>
              <a:rPr lang="en-US" sz="3200"/>
              <a:t>Do homework</a:t>
            </a:r>
          </a:p>
          <a:p>
            <a:pPr marL="285750" indent="-285750">
              <a:buFontTx/>
              <a:buChar char="-"/>
            </a:pPr>
            <a:r>
              <a:rPr lang="en-US" sz="3200"/>
              <a:t>Prepare new lesson page 11</a:t>
            </a:r>
          </a:p>
        </p:txBody>
      </p:sp>
    </p:spTree>
    <p:extLst>
      <p:ext uri="{BB962C8B-B14F-4D97-AF65-F5344CB8AC3E}">
        <p14:creationId xmlns:p14="http://schemas.microsoft.com/office/powerpoint/2010/main" val="35653345"/>
      </p:ext>
    </p:extLst>
  </p:cSld>
  <p:clrMapOvr>
    <a:masterClrMapping/>
  </p:clrMapOvr>
  <p:transition spd="med">
    <p:push dir="u"/>
    <p:sndAc>
      <p:stSnd>
        <p:snd r:embed="rId2" name="cashreg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34"/>
          <p:cNvSpPr>
            <a:spLocks noEditPoints="1"/>
          </p:cNvSpPr>
          <p:nvPr/>
        </p:nvSpPr>
        <p:spPr bwMode="auto">
          <a:xfrm rot="8869549" flipH="1">
            <a:off x="6730221" y="2403494"/>
            <a:ext cx="786299" cy="50981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68564" tIns="34283" rIns="68564" bIns="3428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Freeform 34"/>
          <p:cNvSpPr>
            <a:spLocks noEditPoints="1"/>
          </p:cNvSpPr>
          <p:nvPr/>
        </p:nvSpPr>
        <p:spPr bwMode="auto">
          <a:xfrm rot="8869549" flipH="1">
            <a:off x="1581634" y="3261290"/>
            <a:ext cx="1566519" cy="1015692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4" tIns="34283" rIns="68564" bIns="3428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Freeform 34"/>
          <p:cNvSpPr>
            <a:spLocks noEditPoints="1"/>
          </p:cNvSpPr>
          <p:nvPr/>
        </p:nvSpPr>
        <p:spPr bwMode="auto">
          <a:xfrm rot="8869549" flipH="1">
            <a:off x="4221933" y="2711226"/>
            <a:ext cx="1179138" cy="76452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4" tIns="34283" rIns="68564" bIns="3428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489" y="1377263"/>
            <a:ext cx="616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.VnBlack" pitchFamily="34" charset="0"/>
              </a:rPr>
              <a:t>GOOD BYE !</a:t>
            </a:r>
          </a:p>
        </p:txBody>
      </p:sp>
    </p:spTree>
  </p:cSld>
  <p:clrMapOvr>
    <a:masterClrMapping/>
  </p:clrMapOvr>
  <p:transition spd="med">
    <p:push dir="u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1208" y="808813"/>
            <a:ext cx="6792244" cy="186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6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	Wednesday, September 17</a:t>
            </a:r>
            <a:r>
              <a:rPr lang="en-US" altLang="zh-CN" sz="3600" b="1" spc="-150" baseline="3000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th</a:t>
            </a:r>
            <a:r>
              <a:rPr lang="en-US" altLang="zh-CN" sz="36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2025</a:t>
            </a:r>
          </a:p>
          <a:p>
            <a:pPr algn="ctr">
              <a:lnSpc>
                <a:spcPct val="110000"/>
              </a:lnSpc>
            </a:pPr>
            <a:r>
              <a:rPr lang="en-US" altLang="zh-CN" sz="36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Unit 1: My friends</a:t>
            </a:r>
          </a:p>
          <a:p>
            <a:pPr algn="ctr">
              <a:lnSpc>
                <a:spcPct val="110000"/>
              </a:lnSpc>
            </a:pPr>
            <a:r>
              <a:rPr lang="en-US" altLang="zh-CN" sz="36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Lesson 1.1 (P10)</a:t>
            </a:r>
            <a:endParaRPr lang="en-US" altLang="zh-CN" sz="3600" b="1" spc="-150" dirty="0"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79538"/>
      </p:ext>
    </p:extLst>
  </p:cSld>
  <p:clrMapOvr>
    <a:masterClrMapping/>
  </p:clrMapOvr>
  <p:transition spd="med">
    <p:push dir="u"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057" y="0"/>
            <a:ext cx="914399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7719" y="912481"/>
            <a:ext cx="6098576" cy="22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US" altLang="zh-CN" sz="4400" b="1" spc="-150"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44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A.1. Listen and point.</a:t>
            </a:r>
          </a:p>
          <a:p>
            <a:pPr algn="ctr">
              <a:lnSpc>
                <a:spcPct val="110000"/>
              </a:lnSpc>
            </a:pPr>
            <a:r>
              <a:rPr lang="en-US" altLang="zh-CN" sz="44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Repeat</a:t>
            </a:r>
            <a:endParaRPr lang="en-US" altLang="zh-CN" sz="4400" b="1" spc="-150" dirty="0"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71983"/>
      </p:ext>
    </p:extLst>
  </p:cSld>
  <p:clrMapOvr>
    <a:masterClrMapping/>
  </p:clrMapOvr>
  <p:transition spd="med">
    <p:push dir="u"/>
    <p:sndAc>
      <p:stSnd>
        <p:snd r:embed="rId2" name="cashre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351982">
            <a:off x="1031398" y="511570"/>
            <a:ext cx="7167473" cy="383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1072797">
            <a:off x="684848" y="511368"/>
            <a:ext cx="7163522" cy="383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737" y="675937"/>
            <a:ext cx="4453805" cy="506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388" y="1556384"/>
            <a:ext cx="7263288" cy="1939946"/>
          </a:xfrm>
          <a:prstGeom prst="rect">
            <a:avLst/>
          </a:prstGeom>
        </p:spPr>
      </p:pic>
      <p:pic>
        <p:nvPicPr>
          <p:cNvPr id="2" name="smart 3 cd 1 (1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46404" y="757540"/>
            <a:ext cx="407987" cy="4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80950"/>
      </p:ext>
    </p:extLst>
  </p:cSld>
  <p:clrMapOvr>
    <a:masterClrMapping/>
  </p:clrMapOvr>
  <p:transition spd="med">
    <p:push dir="u"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057" y="0"/>
            <a:ext cx="914399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5964" y="912481"/>
            <a:ext cx="4530406" cy="2465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altLang="zh-CN" sz="4800" b="1" spc="-150"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48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2. Play Head up.</a:t>
            </a:r>
          </a:p>
          <a:p>
            <a:pPr algn="ctr">
              <a:lnSpc>
                <a:spcPct val="110000"/>
              </a:lnSpc>
            </a:pPr>
            <a:r>
              <a:rPr lang="en-US" altLang="zh-CN" sz="48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What’s missing?</a:t>
            </a:r>
            <a:endParaRPr lang="en-US" altLang="zh-CN" sz="4800" b="1" spc="-150" dirty="0"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17696"/>
      </p:ext>
    </p:extLst>
  </p:cSld>
  <p:clrMapOvr>
    <a:masterClrMapping/>
  </p:clrMapOvr>
  <p:transition spd="med">
    <p:push dir="u"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351982">
            <a:off x="1101638" y="431079"/>
            <a:ext cx="7474422" cy="3949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1072797">
            <a:off x="315288" y="539760"/>
            <a:ext cx="7537538" cy="38605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22" y="1021868"/>
            <a:ext cx="4122341" cy="369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71" y="1560034"/>
            <a:ext cx="7906481" cy="22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0904"/>
      </p:ext>
    </p:extLst>
  </p:cSld>
  <p:clrMapOvr>
    <a:masterClrMapping/>
  </p:clrMapOvr>
  <p:transition spd="med">
    <p:push dir="u"/>
    <p:sndAc>
      <p:stSnd>
        <p:snd r:embed="rId3" name="cashre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7364" y="354572"/>
            <a:ext cx="5175036" cy="164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8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B.1.Listen and </a:t>
            </a:r>
          </a:p>
          <a:p>
            <a:pPr algn="ctr">
              <a:lnSpc>
                <a:spcPct val="110000"/>
              </a:lnSpc>
            </a:pPr>
            <a:r>
              <a:rPr lang="en-US" altLang="zh-CN" sz="4800" b="1" spc="-150">
                <a:latin typeface=".VnVogue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practice</a:t>
            </a:r>
            <a:endParaRPr lang="en-US" altLang="zh-CN" sz="4800" b="1" spc="-150" dirty="0">
              <a:latin typeface=".VnVogue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4201"/>
      </p:ext>
    </p:extLst>
  </p:cSld>
  <p:clrMapOvr>
    <a:masterClrMapping/>
  </p:clrMapOvr>
  <p:transition spd="med">
    <p:push dir="u"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38311" y="560719"/>
            <a:ext cx="7936114" cy="3639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49" y="735227"/>
            <a:ext cx="3920415" cy="51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13" y="1295424"/>
            <a:ext cx="7128374" cy="2552651"/>
          </a:xfrm>
          <a:prstGeom prst="rect">
            <a:avLst/>
          </a:prstGeom>
        </p:spPr>
      </p:pic>
      <p:pic>
        <p:nvPicPr>
          <p:cNvPr id="2" name="smart 3 cd 1 (1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9129" y="839392"/>
            <a:ext cx="504428" cy="5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59497"/>
      </p:ext>
    </p:extLst>
  </p:cSld>
  <p:clrMapOvr>
    <a:masterClrMapping/>
  </p:clrMapOvr>
  <p:transition spd="med">
    <p:push dir="u"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1389926" y="-52698"/>
            <a:ext cx="5468612" cy="1448790"/>
          </a:xfrm>
          <a:prstGeom prst="strip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Vogue" pitchFamily="34" charset="0"/>
                <a:cs typeface="Calibri" pitchFamily="34" charset="0"/>
              </a:rPr>
              <a:t>Structure</a:t>
            </a:r>
          </a:p>
        </p:txBody>
      </p:sp>
      <p:sp>
        <p:nvSpPr>
          <p:cNvPr id="10" name="Rounded Rectangular Callout 9"/>
          <p:cNvSpPr/>
          <p:nvPr/>
        </p:nvSpPr>
        <p:spPr>
          <a:xfrm flipH="1">
            <a:off x="3722423" y="1396092"/>
            <a:ext cx="3922133" cy="900100"/>
          </a:xfrm>
          <a:prstGeom prst="wedgeRoundRectCallout">
            <a:avLst>
              <a:gd name="adj1" fmla="val -47282"/>
              <a:gd name="adj2" fmla="val 965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.VnVogue" pitchFamily="34" charset="0"/>
              </a:rPr>
              <a:t>How do you spell “ </a:t>
            </a:r>
            <a:r>
              <a:rPr lang="en-US" sz="2800" dirty="0">
                <a:solidFill>
                  <a:schemeClr val="tx1"/>
                </a:solidFill>
                <a:latin typeface=".VnVogue" pitchFamily="34" charset="0"/>
              </a:rPr>
              <a:t>Peter</a:t>
            </a:r>
            <a:r>
              <a:rPr lang="en-US" sz="2800" dirty="0">
                <a:solidFill>
                  <a:srgbClr val="0000CC"/>
                </a:solidFill>
                <a:latin typeface=".VnVogue" pitchFamily="34" charset="0"/>
              </a:rPr>
              <a:t>”?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1" y="3009558"/>
            <a:ext cx="198755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903365" y="2064556"/>
            <a:ext cx="2304256" cy="648072"/>
          </a:xfrm>
          <a:prstGeom prst="wedgeRectCallout">
            <a:avLst>
              <a:gd name="adj1" fmla="val -36433"/>
              <a:gd name="adj2" fmla="val 100981"/>
            </a:avLst>
          </a:prstGeom>
          <a:solidFill>
            <a:srgbClr val="FAF4F2"/>
          </a:solidFill>
          <a:ln w="25400" cap="flat" cmpd="sng" algn="ctr">
            <a:solidFill>
              <a:srgbClr val="3F2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FF0000"/>
                </a:solidFill>
                <a:latin typeface=".VnVogue" pitchFamily="34" charset="0"/>
              </a:rPr>
              <a:t>P-E-T-E-R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Vogue" pitchFamily="34" charset="0"/>
              <a:ea typeface="+mn-ea"/>
              <a:cs typeface="+mn-cs"/>
            </a:endParaRPr>
          </a:p>
        </p:txBody>
      </p:sp>
      <p:pic>
        <p:nvPicPr>
          <p:cNvPr id="1026" name="Picture 2" descr="Teacher Png - Female Teacher Clipart Transparent PNG - 956x750 - Free  Download on Nice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5797" y="2576132"/>
            <a:ext cx="2153822" cy="16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01690"/>
      </p:ext>
    </p:extLst>
  </p:cSld>
  <p:clrMapOvr>
    <a:masterClrMapping/>
  </p:clrMapOvr>
  <p:transition spd="med">
    <p:push dir="u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方正稚艺简体"/>
        <a:ea typeface="方正稚艺简体"/>
        <a:cs typeface=""/>
      </a:majorFont>
      <a:minorFont>
        <a:latin typeface="方正稚艺简体"/>
        <a:ea typeface="方正稚艺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110</Words>
  <Application>Microsoft Office PowerPoint</Application>
  <PresentationFormat>On-screen Show (16:9)</PresentationFormat>
  <Paragraphs>31</Paragraphs>
  <Slides>13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.VnVogue</vt:lpstr>
      <vt:lpstr>.VnBlack</vt:lpstr>
      <vt:lpstr>Calibri</vt:lpstr>
      <vt:lpstr>Arial</vt:lpstr>
      <vt:lpstr>Office 主题</vt:lpstr>
      <vt:lpstr>1_Office 主题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Nguyen Phuong</cp:lastModifiedBy>
  <cp:revision>54</cp:revision>
  <dcterms:created xsi:type="dcterms:W3CDTF">2017-11-29T01:58:56Z</dcterms:created>
  <dcterms:modified xsi:type="dcterms:W3CDTF">2025-09-23T12:50:32Z</dcterms:modified>
  <cp:category>更多资源关注@好教师</cp:category>
</cp:coreProperties>
</file>