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339" r:id="rId3"/>
    <p:sldId id="275" r:id="rId4"/>
    <p:sldId id="268" r:id="rId5"/>
    <p:sldId id="270" r:id="rId6"/>
    <p:sldId id="271" r:id="rId7"/>
    <p:sldId id="269" r:id="rId8"/>
    <p:sldId id="272" r:id="rId9"/>
    <p:sldId id="278" r:id="rId10"/>
    <p:sldId id="277" r:id="rId11"/>
    <p:sldId id="279" r:id="rId12"/>
    <p:sldId id="280" r:id="rId13"/>
    <p:sldId id="295" r:id="rId14"/>
    <p:sldId id="281" r:id="rId15"/>
    <p:sldId id="282" r:id="rId16"/>
    <p:sldId id="294" r:id="rId17"/>
  </p:sldIdLst>
  <p:sldSz cx="12192000" cy="6858000"/>
  <p:notesSz cx="6858000" cy="9144000"/>
  <p:embeddedFontLst>
    <p:embeddedFont>
      <p:font typeface=".VnVogue" panose="020B0604020202020204" charset="0"/>
      <p:regular r:id="rId19"/>
    </p:embeddedFont>
    <p:embeddedFont>
      <p:font typeface="Arial Rounded MT Bold" panose="020F0704030504030204" pitchFamily="34" charset="0"/>
      <p:regular r:id="rId20"/>
    </p:embeddedFont>
    <p:embeddedFont>
      <p:font typeface="Broadway" panose="04040905080B02020502" pitchFamily="8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4E16F-AEB9-4CA2-B2CB-AD9E693DE9D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E8FB4-D162-4C1A-B934-36BC56E43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E8FB4-D162-4C1A-B934-36BC56E434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4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E8FB4-D162-4C1A-B934-36BC56E43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2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1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0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2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8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7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8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9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40E68-E129-4A0A-88A2-E7E66452E2A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E5853-4BE7-4FF5-BC2E-1504C5AE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4" y="0"/>
            <a:ext cx="12236824" cy="6940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4523" y="2118479"/>
            <a:ext cx="735329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ubble Love Demo" panose="02000500000000000000" pitchFamily="2" charset="0"/>
              </a:rPr>
              <a:t>WELCOME TO </a:t>
            </a:r>
          </a:p>
          <a:p>
            <a:pPr algn="ctr"/>
            <a:r>
              <a:rPr lang="en-US" sz="72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ubble Love Demo" panose="02000500000000000000" pitchFamily="2" charset="0"/>
              </a:rPr>
              <a:t>MY ENGLISH CLASS</a:t>
            </a:r>
            <a:endParaRPr lang="en-US" sz="7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ubble Love Demo" panose="02000500000000000000" pitchFamily="2" charset="0"/>
            </a:endParaRPr>
          </a:p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1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26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4367" y="873121"/>
            <a:ext cx="55177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ubble Love Demo" panose="02000500000000000000" pitchFamily="2" charset="0"/>
              </a:rPr>
              <a:t>2. Sentence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ubble Love Demo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1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61" y="4620567"/>
            <a:ext cx="1147763" cy="11477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4618" y="32483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55" y="816986"/>
            <a:ext cx="8568526" cy="712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18" y="1981303"/>
            <a:ext cx="9797935" cy="2424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28483" y="2299464"/>
            <a:ext cx="7328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blue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29529" y="2224355"/>
            <a:ext cx="6038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21" y="976383"/>
            <a:ext cx="465578" cy="46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61" y="3473059"/>
            <a:ext cx="1916468" cy="2134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96" y="3248137"/>
            <a:ext cx="889046" cy="223587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171596" y="875336"/>
            <a:ext cx="3519437" cy="1137240"/>
          </a:xfrm>
          <a:prstGeom prst="wedgeEllipseCallout">
            <a:avLst>
              <a:gd name="adj1" fmla="val -40486"/>
              <a:gd name="adj2" fmla="val 15099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2">
                    <a:lumMod val="10000"/>
                  </a:schemeClr>
                </a:solidFill>
              </a:rPr>
              <a:t>What color is it?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5554703" y="2812453"/>
            <a:ext cx="2220079" cy="1045284"/>
          </a:xfrm>
          <a:prstGeom prst="wedgeEllipseCallout">
            <a:avLst>
              <a:gd name="adj1" fmla="val 46440"/>
              <a:gd name="adj2" fmla="val 5912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2">
                    <a:lumMod val="10000"/>
                  </a:schemeClr>
                </a:solidFill>
              </a:rPr>
              <a:t>It’s red.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CD2-Track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4" end="185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1684" y="1431376"/>
            <a:ext cx="454293" cy="454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49" y="757149"/>
            <a:ext cx="1733233" cy="1771827"/>
          </a:xfrm>
          <a:prstGeom prst="rect">
            <a:avLst/>
          </a:prstGeom>
        </p:spPr>
      </p:pic>
      <p:pic>
        <p:nvPicPr>
          <p:cNvPr id="12" name="CD2-Track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04" end="63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7207" y="3843520"/>
            <a:ext cx="384677" cy="3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4EA214AF-67DB-0FAB-6D4C-1972AD2D55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6044" y="4322383"/>
            <a:ext cx="3297106" cy="185458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113" y="349623"/>
            <a:ext cx="11362764" cy="62457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 flipH="1">
            <a:off x="643966" y="839834"/>
            <a:ext cx="5177085" cy="1191655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CC"/>
                </a:solidFill>
                <a:latin typeface=".VnVogue" pitchFamily="34" charset="0"/>
              </a:rPr>
              <a:t>What color is it ?</a:t>
            </a:r>
          </a:p>
        </p:txBody>
      </p:sp>
      <p:pic>
        <p:nvPicPr>
          <p:cNvPr id="14" name="Picture 2" descr="Teacher Png - Female Teacher Clipart Transparent PNG - 956x750 - Free  Download on Nice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6187" y="2183915"/>
            <a:ext cx="2153822" cy="164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 flipH="1">
            <a:off x="5889982" y="651546"/>
            <a:ext cx="5323200" cy="1497359"/>
          </a:xfrm>
          <a:prstGeom prst="wedgeRoundRectCallout">
            <a:avLst>
              <a:gd name="adj1" fmla="val -20508"/>
              <a:gd name="adj2" fmla="val 3785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CC"/>
                </a:solidFill>
                <a:latin typeface=".VnVogue" pitchFamily="34" charset="0"/>
              </a:rPr>
              <a:t>It’s</a:t>
            </a:r>
            <a:r>
              <a:rPr lang="en-US" sz="4400" dirty="0">
                <a:solidFill>
                  <a:srgbClr val="FF0000"/>
                </a:solidFill>
                <a:latin typeface=".VnVogue" pitchFamily="34" charset="0"/>
              </a:rPr>
              <a:t> + name of color</a:t>
            </a:r>
            <a:endParaRPr lang="en-US" sz="4400" dirty="0">
              <a:solidFill>
                <a:srgbClr val="002060"/>
              </a:solidFill>
              <a:latin typeface=".VnVogue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E1EBAC"/>
              </a:clrFrom>
              <a:clrTo>
                <a:srgbClr val="E1EBA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966" y="3568925"/>
            <a:ext cx="1334346" cy="1279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6A1B3"/>
              </a:clrFrom>
              <a:clrTo>
                <a:srgbClr val="F6A1B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2930" y="3638646"/>
            <a:ext cx="1315006" cy="1209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BCE6FB"/>
              </a:clrFrom>
              <a:clrTo>
                <a:srgbClr val="BCE6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4845" y="3638749"/>
            <a:ext cx="1365902" cy="12343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DEC5DE"/>
              </a:clrFrom>
              <a:clrTo>
                <a:srgbClr val="DEC5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7472" y="3613929"/>
            <a:ext cx="1260691" cy="12591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clrChange>
              <a:clrFrom>
                <a:srgbClr val="FCC39B"/>
              </a:clrFrom>
              <a:clrTo>
                <a:srgbClr val="FCC39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6327" y="3568925"/>
            <a:ext cx="1450484" cy="1373146"/>
          </a:xfrm>
          <a:prstGeom prst="rect">
            <a:avLst/>
          </a:prstGeom>
        </p:spPr>
      </p:pic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37DCDE96-DE44-D91F-14F5-7BFB7DA7E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1582" y="4738871"/>
            <a:ext cx="2825931" cy="15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39" y="703621"/>
            <a:ext cx="4585004" cy="614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333" y="1588489"/>
            <a:ext cx="9719619" cy="42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19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47" y="764804"/>
            <a:ext cx="4268097" cy="499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254" y="1861922"/>
            <a:ext cx="8963702" cy="34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03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1" y="0"/>
            <a:ext cx="1212186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35014" y="1144588"/>
            <a:ext cx="56252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ubble Love Demo" panose="02000500000000000000" pitchFamily="2" charset="0"/>
              </a:rPr>
              <a:t>Good Bye</a:t>
            </a:r>
          </a:p>
        </p:txBody>
      </p:sp>
    </p:spTree>
    <p:extLst>
      <p:ext uri="{BB962C8B-B14F-4D97-AF65-F5344CB8AC3E}">
        <p14:creationId xmlns:p14="http://schemas.microsoft.com/office/powerpoint/2010/main" val="172005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4" y="0"/>
            <a:ext cx="12236824" cy="6940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1965" y="2118479"/>
            <a:ext cx="827842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Monday, September 15</a:t>
            </a:r>
            <a:r>
              <a:rPr lang="en-US" sz="4400" baseline="300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th</a:t>
            </a:r>
            <a:r>
              <a:rPr lang="en-US" sz="44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2025</a:t>
            </a:r>
          </a:p>
          <a:p>
            <a:pPr algn="ctr"/>
            <a:r>
              <a:rPr lang="en-US" sz="44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Getting started</a:t>
            </a:r>
          </a:p>
          <a:p>
            <a:pPr algn="ctr"/>
            <a:r>
              <a:rPr lang="en-US" sz="4400" b="0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Lesson 4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644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26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9052" y="873121"/>
            <a:ext cx="63883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ubble Love Demo" panose="02000500000000000000" pitchFamily="2" charset="0"/>
              </a:rPr>
              <a:t>1. Vocabulary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ubble Love Demo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7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609977"/>
            <a:ext cx="512762" cy="5127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E1EBAC"/>
              </a:clrFrom>
              <a:clrTo>
                <a:srgbClr val="E1EBA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9378" y="753957"/>
            <a:ext cx="4220889" cy="40472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2239" y="5042664"/>
            <a:ext cx="1315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red</a:t>
            </a:r>
          </a:p>
        </p:txBody>
      </p:sp>
      <p:pic>
        <p:nvPicPr>
          <p:cNvPr id="9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8751" y="5291139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2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878263"/>
            <a:ext cx="244475" cy="2444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00436" y="5042664"/>
            <a:ext cx="2318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yellow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6A1B3"/>
              </a:clrFrom>
              <a:clrTo>
                <a:srgbClr val="F6A1B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298" y="732641"/>
            <a:ext cx="4185052" cy="385006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751" y="5350465"/>
            <a:ext cx="429623" cy="4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878263"/>
            <a:ext cx="244475" cy="2444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28982" y="4986950"/>
            <a:ext cx="1626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blue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BCE6FB"/>
              </a:clrFrom>
              <a:clrTo>
                <a:srgbClr val="BCE6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8166" y="908770"/>
            <a:ext cx="4081262" cy="3688217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823" y="5207866"/>
            <a:ext cx="481498" cy="4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878263"/>
            <a:ext cx="244475" cy="2444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DEC5DE"/>
              </a:clrFrom>
              <a:clrTo>
                <a:srgbClr val="DEC5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4566" y="710711"/>
            <a:ext cx="3955422" cy="39506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6593" y="4986950"/>
            <a:ext cx="1991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black</a:t>
            </a:r>
          </a:p>
        </p:txBody>
      </p:sp>
      <p:pic>
        <p:nvPicPr>
          <p:cNvPr id="9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7763" y="5334001"/>
            <a:ext cx="388937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878263"/>
            <a:ext cx="244475" cy="2444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00907" y="5107974"/>
            <a:ext cx="2010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white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CC39B"/>
              </a:clrFrom>
              <a:clrTo>
                <a:srgbClr val="FCC39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6722" y="630938"/>
            <a:ext cx="4825556" cy="4568264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2513" y="5327545"/>
            <a:ext cx="484187" cy="4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4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983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5825" y="365125"/>
            <a:ext cx="11362764" cy="61432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605" y="946788"/>
            <a:ext cx="5315907" cy="488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865" y="2272350"/>
            <a:ext cx="10023494" cy="2120355"/>
          </a:xfrm>
          <a:prstGeom prst="rect">
            <a:avLst/>
          </a:prstGeom>
        </p:spPr>
      </p:pic>
      <p:pic>
        <p:nvPicPr>
          <p:cNvPr id="6" name="smart 3 cd 1 (8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1029" y="998916"/>
            <a:ext cx="384616" cy="384616"/>
          </a:xfrm>
        </p:spPr>
      </p:pic>
    </p:spTree>
    <p:extLst>
      <p:ext uri="{BB962C8B-B14F-4D97-AF65-F5344CB8AC3E}">
        <p14:creationId xmlns:p14="http://schemas.microsoft.com/office/powerpoint/2010/main" val="6769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87</Words>
  <Application>Microsoft Office PowerPoint</Application>
  <PresentationFormat>Widescreen</PresentationFormat>
  <Paragraphs>23</Paragraphs>
  <Slides>16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 Light</vt:lpstr>
      <vt:lpstr>Arial Rounded MT Bold</vt:lpstr>
      <vt:lpstr>.VnVogue</vt:lpstr>
      <vt:lpstr>Calibri</vt:lpstr>
      <vt:lpstr>Bubble Love Demo</vt:lpstr>
      <vt:lpstr>Arial</vt:lpstr>
      <vt:lpstr>Broadway</vt:lpstr>
      <vt:lpstr>Batang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 Duong</dc:creator>
  <cp:lastModifiedBy>Nguyen Phuong</cp:lastModifiedBy>
  <cp:revision>36</cp:revision>
  <dcterms:created xsi:type="dcterms:W3CDTF">2022-05-18T05:52:13Z</dcterms:created>
  <dcterms:modified xsi:type="dcterms:W3CDTF">2025-09-23T12:34:41Z</dcterms:modified>
</cp:coreProperties>
</file>