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436" r:id="rId3"/>
    <p:sldId id="302" r:id="rId4"/>
    <p:sldId id="292" r:id="rId5"/>
    <p:sldId id="439" r:id="rId6"/>
    <p:sldId id="334" r:id="rId7"/>
    <p:sldId id="375" r:id="rId8"/>
    <p:sldId id="408" r:id="rId9"/>
    <p:sldId id="433" r:id="rId10"/>
    <p:sldId id="425" r:id="rId11"/>
    <p:sldId id="426" r:id="rId12"/>
    <p:sldId id="442" r:id="rId13"/>
    <p:sldId id="443" r:id="rId14"/>
    <p:sldId id="444" r:id="rId15"/>
    <p:sldId id="445" r:id="rId16"/>
    <p:sldId id="446" r:id="rId17"/>
    <p:sldId id="447" r:id="rId18"/>
    <p:sldId id="434" r:id="rId19"/>
    <p:sldId id="422" r:id="rId20"/>
    <p:sldId id="435" r:id="rId21"/>
    <p:sldId id="413" r:id="rId22"/>
    <p:sldId id="440" r:id="rId23"/>
    <p:sldId id="441" r:id="rId24"/>
    <p:sldId id="295" r:id="rId25"/>
    <p:sldId id="423" r:id="rId26"/>
    <p:sldId id="387" r:id="rId27"/>
    <p:sldId id="3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C567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3" autoAdjust="0"/>
    <p:restoredTop sz="94657"/>
  </p:normalViewPr>
  <p:slideViewPr>
    <p:cSldViewPr snapToGrid="0">
      <p:cViewPr varScale="1">
        <p:scale>
          <a:sx n="87" d="100"/>
          <a:sy n="87" d="100"/>
        </p:scale>
        <p:origin x="566" y="77"/>
      </p:cViewPr>
      <p:guideLst>
        <p:guide orient="horz" pos="223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Ben?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981406" y="3218361"/>
            <a:ext cx="4124604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bedroom.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597892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251891" y="4655326"/>
            <a:ext cx="2854119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sleeping.</a:t>
            </a:r>
          </a:p>
        </p:txBody>
      </p:sp>
    </p:spTree>
    <p:extLst>
      <p:ext uri="{BB962C8B-B14F-4D97-AF65-F5344CB8AC3E}">
        <p14:creationId xmlns:p14="http://schemas.microsoft.com/office/powerpoint/2010/main" val="8034718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Sue?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393577" y="3218361"/>
            <a:ext cx="471243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living 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65623" y="4655326"/>
            <a:ext cx="3040387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dancing.</a:t>
            </a:r>
          </a:p>
        </p:txBody>
      </p:sp>
    </p:spTree>
    <p:extLst>
      <p:ext uri="{BB962C8B-B14F-4D97-AF65-F5344CB8AC3E}">
        <p14:creationId xmlns:p14="http://schemas.microsoft.com/office/powerpoint/2010/main" val="30534784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Tony?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393577" y="3218361"/>
            <a:ext cx="471243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living 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65623" y="4655326"/>
            <a:ext cx="3040387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reading.</a:t>
            </a:r>
          </a:p>
        </p:txBody>
      </p:sp>
    </p:spTree>
    <p:extLst>
      <p:ext uri="{BB962C8B-B14F-4D97-AF65-F5344CB8AC3E}">
        <p14:creationId xmlns:p14="http://schemas.microsoft.com/office/powerpoint/2010/main" val="5375363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Alfie?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393577" y="3218361"/>
            <a:ext cx="471243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living 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65623" y="4655326"/>
            <a:ext cx="3040387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drawing.</a:t>
            </a:r>
          </a:p>
        </p:txBody>
      </p:sp>
    </p:spTree>
    <p:extLst>
      <p:ext uri="{BB962C8B-B14F-4D97-AF65-F5344CB8AC3E}">
        <p14:creationId xmlns:p14="http://schemas.microsoft.com/office/powerpoint/2010/main" val="11863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Sam?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667897" y="3218361"/>
            <a:ext cx="443811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bathroom.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65623" y="4655326"/>
            <a:ext cx="3040387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singing.</a:t>
            </a:r>
          </a:p>
        </p:txBody>
      </p:sp>
    </p:spTree>
    <p:extLst>
      <p:ext uri="{BB962C8B-B14F-4D97-AF65-F5344CB8AC3E}">
        <p14:creationId xmlns:p14="http://schemas.microsoft.com/office/powerpoint/2010/main" val="22234606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Ann?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667897" y="2351190"/>
            <a:ext cx="443811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bathroom.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078686" y="3845429"/>
            <a:ext cx="3027324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cleaning.</a:t>
            </a:r>
          </a:p>
        </p:txBody>
      </p:sp>
    </p:spTree>
    <p:extLst>
      <p:ext uri="{BB962C8B-B14F-4D97-AF65-F5344CB8AC3E}">
        <p14:creationId xmlns:p14="http://schemas.microsoft.com/office/powerpoint/2010/main" val="11550150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Lucy?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667897" y="2351190"/>
            <a:ext cx="443811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kitchen.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104811" y="3845429"/>
            <a:ext cx="3001199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cooking.</a:t>
            </a:r>
          </a:p>
        </p:txBody>
      </p:sp>
    </p:spTree>
    <p:extLst>
      <p:ext uri="{BB962C8B-B14F-4D97-AF65-F5344CB8AC3E}">
        <p14:creationId xmlns:p14="http://schemas.microsoft.com/office/powerpoint/2010/main" val="11771195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Grace?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667897" y="2351190"/>
            <a:ext cx="4438113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kitchen.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18238" y="3104061"/>
            <a:ext cx="3696116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305925" y="3845429"/>
            <a:ext cx="2800085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eating.</a:t>
            </a:r>
          </a:p>
        </p:txBody>
      </p:sp>
    </p:spTree>
    <p:extLst>
      <p:ext uri="{BB962C8B-B14F-4D97-AF65-F5344CB8AC3E}">
        <p14:creationId xmlns:p14="http://schemas.microsoft.com/office/powerpoint/2010/main" val="36422700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03" y="1950856"/>
            <a:ext cx="3209925" cy="3400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29" y="376237"/>
            <a:ext cx="4810125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173" y="2113737"/>
            <a:ext cx="3343275" cy="325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893" y="2303692"/>
            <a:ext cx="31623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00695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41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5786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1662" y="164996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73158" y="255737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73158" y="445985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185654" y="559837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185654" y="362417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578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02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4" y="308337"/>
            <a:ext cx="3705225" cy="78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651" y="1089387"/>
            <a:ext cx="7511281" cy="53984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9529" y="1698171"/>
            <a:ext cx="3765177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cleaning.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4635" y="2571750"/>
            <a:ext cx="3173505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7107" y="3063240"/>
            <a:ext cx="4038826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sleeping.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9097" y="3910147"/>
            <a:ext cx="3594846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she doing?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6471" y="4428310"/>
            <a:ext cx="4639461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</a:rPr>
              <a:t>She’s cooking.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2274" y="5219973"/>
            <a:ext cx="4401669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What’s he doing?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06471" y="5724533"/>
            <a:ext cx="4401669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</a:rPr>
              <a:t>He’s playing.</a:t>
            </a:r>
          </a:p>
        </p:txBody>
      </p:sp>
    </p:spTree>
    <p:extLst>
      <p:ext uri="{BB962C8B-B14F-4D97-AF65-F5344CB8AC3E}">
        <p14:creationId xmlns:p14="http://schemas.microsoft.com/office/powerpoint/2010/main" val="2615523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682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05D1B35A-FE82-2CA9-4D53-9B98757A90E4}"/>
              </a:ext>
            </a:extLst>
          </p:cNvPr>
          <p:cNvSpPr/>
          <p:nvPr/>
        </p:nvSpPr>
        <p:spPr>
          <a:xfrm>
            <a:off x="543404" y="622935"/>
            <a:ext cx="3526573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Ask and Answer.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201" y="2512291"/>
            <a:ext cx="5462372" cy="354570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43404" y="1790930"/>
            <a:ext cx="3696116" cy="649877"/>
          </a:xfrm>
          <a:prstGeom prst="wedgeRoundRectCallout">
            <a:avLst>
              <a:gd name="adj1" fmla="val 44752"/>
              <a:gd name="adj2" fmla="val 10056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993573" y="2369324"/>
            <a:ext cx="3040387" cy="649877"/>
          </a:xfrm>
          <a:prstGeom prst="wedgeRoundRectCallout">
            <a:avLst>
              <a:gd name="adj1" fmla="val -47794"/>
              <a:gd name="adj2" fmla="val 9568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playing.</a:t>
            </a:r>
          </a:p>
        </p:txBody>
      </p:sp>
    </p:spTree>
    <p:extLst>
      <p:ext uri="{BB962C8B-B14F-4D97-AF65-F5344CB8AC3E}">
        <p14:creationId xmlns:p14="http://schemas.microsoft.com/office/powerpoint/2010/main" val="18155837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29E4E4BB-624E-5E3D-CB03-2417AF4679B0}"/>
              </a:ext>
            </a:extLst>
          </p:cNvPr>
          <p:cNvSpPr/>
          <p:nvPr/>
        </p:nvSpPr>
        <p:spPr>
          <a:xfrm>
            <a:off x="212255" y="335218"/>
            <a:ext cx="3526573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Ask and Answer.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653" y="1427879"/>
            <a:ext cx="6530831" cy="435352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12255" y="1086085"/>
            <a:ext cx="3674407" cy="723267"/>
          </a:xfrm>
          <a:prstGeom prst="wedgeRoundRectCallout">
            <a:avLst>
              <a:gd name="adj1" fmla="val 44017"/>
              <a:gd name="adj2" fmla="val 79035"/>
              <a:gd name="adj3" fmla="val 16667"/>
            </a:avLst>
          </a:prstGeom>
          <a:solidFill>
            <a:srgbClr val="F9C56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2060"/>
                </a:solidFill>
              </a:rPr>
              <a:t>Where’s Mom?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678510" y="1363174"/>
            <a:ext cx="4406786" cy="723267"/>
          </a:xfrm>
          <a:prstGeom prst="wedgeRoundRectCallout">
            <a:avLst>
              <a:gd name="adj1" fmla="val -44775"/>
              <a:gd name="adj2" fmla="val 93082"/>
              <a:gd name="adj3" fmla="val 16667"/>
            </a:avLst>
          </a:prstGeom>
          <a:solidFill>
            <a:srgbClr val="F9C56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2060"/>
                </a:solidFill>
              </a:rPr>
              <a:t>She’s in the kitchen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  <a:endParaRPr lang="en-US" sz="4000" i="1" dirty="0">
              <a:solidFill>
                <a:srgbClr val="00206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33746" y="2849019"/>
            <a:ext cx="4253527" cy="723267"/>
          </a:xfrm>
          <a:prstGeom prst="wedgeRoundRectCallout">
            <a:avLst>
              <a:gd name="adj1" fmla="val 44017"/>
              <a:gd name="adj2" fmla="val 79035"/>
              <a:gd name="adj3" fmla="val 16667"/>
            </a:avLst>
          </a:prstGeom>
          <a:solidFill>
            <a:srgbClr val="F9C56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785214" y="3948147"/>
            <a:ext cx="4406786" cy="1104145"/>
          </a:xfrm>
          <a:prstGeom prst="wedgeRoundRectCallout">
            <a:avLst>
              <a:gd name="adj1" fmla="val -44775"/>
              <a:gd name="adj2" fmla="val 93082"/>
              <a:gd name="adj3" fmla="val 16667"/>
            </a:avLst>
          </a:prstGeom>
          <a:solidFill>
            <a:srgbClr val="F9C56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2060"/>
                </a:solidFill>
              </a:rPr>
              <a:t>She’s cooking with Mai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  <a:endParaRPr lang="en-US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26" y="1593184"/>
            <a:ext cx="4201258" cy="35548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r>
              <a:rPr lang="en-US" sz="3600" b="1" i="1" dirty="0">
                <a:solidFill>
                  <a:srgbClr val="0070C0"/>
                </a:solidFill>
              </a:rPr>
              <a:t>bedroom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bathroom</a:t>
            </a: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6933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Where’s Dan? 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    He’s in the yard.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What’s he doing?	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    He’s sleeping.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41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58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29.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people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cleaning, playing, eating, sleeping, cooking).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Revision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r>
              <a:rPr lang="en-US" sz="3600" i="1" dirty="0">
                <a:solidFill>
                  <a:srgbClr val="FF0000"/>
                </a:solidFill>
              </a:rPr>
              <a:t>Where’s Dan?    		He’s in the yard.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What’s he doing?	         He’s sleeping.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79" y="887675"/>
            <a:ext cx="1770271" cy="1646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535" y="887675"/>
            <a:ext cx="1770270" cy="1683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570" y="3333130"/>
            <a:ext cx="1763015" cy="1712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84" y="3423028"/>
            <a:ext cx="1763016" cy="1704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161" y="829633"/>
            <a:ext cx="1748505" cy="1704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3567" y="1451366"/>
            <a:ext cx="17457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8967" y="3866606"/>
            <a:ext cx="152155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6401" y="1456374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1535" y="3825285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00322" y="3839953"/>
            <a:ext cx="1729344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411140" y="848593"/>
            <a:ext cx="1941467" cy="1612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13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2035980" y="2068230"/>
            <a:ext cx="367462" cy="37859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2896401" y="829633"/>
            <a:ext cx="1995545" cy="1708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2</a:t>
            </a:r>
          </a:p>
        </p:txBody>
      </p:sp>
      <p:sp>
        <p:nvSpPr>
          <p:cNvPr id="15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4510614" y="2170324"/>
            <a:ext cx="367060" cy="378182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5362976" y="848593"/>
            <a:ext cx="2045333" cy="17361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17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7026642" y="2179095"/>
            <a:ext cx="376218" cy="38437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7887570" y="867953"/>
            <a:ext cx="1902332" cy="17167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4</a:t>
            </a:r>
          </a:p>
        </p:txBody>
      </p:sp>
      <p:sp>
        <p:nvSpPr>
          <p:cNvPr id="19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9263097" y="2183381"/>
            <a:ext cx="349915" cy="38008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10264268" y="779790"/>
            <a:ext cx="1745617" cy="1767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5</a:t>
            </a:r>
          </a:p>
        </p:txBody>
      </p:sp>
      <p:sp>
        <p:nvSpPr>
          <p:cNvPr id="21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11617458" y="2086514"/>
            <a:ext cx="321088" cy="39126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399537" y="3274103"/>
            <a:ext cx="1989567" cy="1815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6</a:t>
            </a:r>
          </a:p>
        </p:txBody>
      </p:sp>
      <p:sp>
        <p:nvSpPr>
          <p:cNvPr id="23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1932541" y="4627518"/>
            <a:ext cx="365960" cy="40197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2970692" y="3288245"/>
            <a:ext cx="1991059" cy="1787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7</a:t>
            </a:r>
          </a:p>
        </p:txBody>
      </p:sp>
      <p:sp>
        <p:nvSpPr>
          <p:cNvPr id="25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4565423" y="4569640"/>
            <a:ext cx="366235" cy="39574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5311048" y="3147678"/>
            <a:ext cx="2091812" cy="1847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8</a:t>
            </a:r>
          </a:p>
        </p:txBody>
      </p:sp>
      <p:sp>
        <p:nvSpPr>
          <p:cNvPr id="27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6647941" y="4522655"/>
            <a:ext cx="384767" cy="4033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7749332" y="3229699"/>
            <a:ext cx="2039489" cy="17650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9</a:t>
            </a:r>
          </a:p>
        </p:txBody>
      </p:sp>
      <p:sp>
        <p:nvSpPr>
          <p:cNvPr id="29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9176780" y="4443358"/>
            <a:ext cx="332572" cy="3907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10135294" y="3288246"/>
            <a:ext cx="1895698" cy="1706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31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11637401" y="4582246"/>
            <a:ext cx="323893" cy="36711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512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Dan?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869680" y="3218361"/>
            <a:ext cx="3236330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yard.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18238" y="3104061"/>
            <a:ext cx="3597892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9251891" y="4655326"/>
            <a:ext cx="2854119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sleeping.</a:t>
            </a:r>
          </a:p>
        </p:txBody>
      </p:sp>
    </p:spTree>
    <p:extLst>
      <p:ext uri="{BB962C8B-B14F-4D97-AF65-F5344CB8AC3E}">
        <p14:creationId xmlns:p14="http://schemas.microsoft.com/office/powerpoint/2010/main" val="29385068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59"/>
            <a:ext cx="6353175" cy="962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1668610"/>
            <a:ext cx="6496050" cy="47339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18238" y="1701313"/>
            <a:ext cx="3408733" cy="649877"/>
          </a:xfrm>
          <a:prstGeom prst="wedgeRoundRectCallout">
            <a:avLst>
              <a:gd name="adj1" fmla="val -48667"/>
              <a:gd name="adj2" fmla="val 108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Bill?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869680" y="3218361"/>
            <a:ext cx="3236330" cy="649877"/>
          </a:xfrm>
          <a:prstGeom prst="wedgeRoundRectCallout">
            <a:avLst>
              <a:gd name="adj1" fmla="val 44054"/>
              <a:gd name="adj2" fmla="val 896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yard.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18238" y="3104061"/>
            <a:ext cx="3597892" cy="649877"/>
          </a:xfrm>
          <a:prstGeom prst="wedgeRoundRectCallout">
            <a:avLst>
              <a:gd name="adj1" fmla="val -49611"/>
              <a:gd name="adj2" fmla="val -903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9251891" y="4655326"/>
            <a:ext cx="2854119" cy="649877"/>
          </a:xfrm>
          <a:prstGeom prst="wedgeRoundRectCallout">
            <a:avLst>
              <a:gd name="adj1" fmla="val 41572"/>
              <a:gd name="adj2" fmla="val -95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playing.</a:t>
            </a:r>
          </a:p>
        </p:txBody>
      </p:sp>
    </p:spTree>
    <p:extLst>
      <p:ext uri="{BB962C8B-B14F-4D97-AF65-F5344CB8AC3E}">
        <p14:creationId xmlns:p14="http://schemas.microsoft.com/office/powerpoint/2010/main" val="17617919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8079</TotalTime>
  <Words>409</Words>
  <Application>Microsoft Office PowerPoint</Application>
  <PresentationFormat>Widescreen</PresentationFormat>
  <Paragraphs>114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Phuong</cp:lastModifiedBy>
  <cp:revision>327</cp:revision>
  <dcterms:created xsi:type="dcterms:W3CDTF">2020-12-08T03:17:05Z</dcterms:created>
  <dcterms:modified xsi:type="dcterms:W3CDTF">2025-12-10T06:26:03Z</dcterms:modified>
</cp:coreProperties>
</file>