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49" r:id="rId3"/>
    <p:sldId id="302" r:id="rId4"/>
    <p:sldId id="292" r:id="rId5"/>
    <p:sldId id="412" r:id="rId6"/>
    <p:sldId id="334" r:id="rId7"/>
    <p:sldId id="336" r:id="rId8"/>
    <p:sldId id="399" r:id="rId9"/>
    <p:sldId id="408" r:id="rId10"/>
    <p:sldId id="409" r:id="rId11"/>
    <p:sldId id="410" r:id="rId12"/>
    <p:sldId id="345" r:id="rId13"/>
    <p:sldId id="428" r:id="rId14"/>
    <p:sldId id="427" r:id="rId15"/>
    <p:sldId id="429" r:id="rId16"/>
    <p:sldId id="414" r:id="rId17"/>
    <p:sldId id="415" r:id="rId18"/>
    <p:sldId id="416" r:id="rId19"/>
    <p:sldId id="417" r:id="rId20"/>
    <p:sldId id="418" r:id="rId21"/>
    <p:sldId id="422" r:id="rId22"/>
    <p:sldId id="423" r:id="rId23"/>
    <p:sldId id="424" r:id="rId24"/>
    <p:sldId id="413" r:id="rId25"/>
    <p:sldId id="419" r:id="rId26"/>
    <p:sldId id="420" r:id="rId27"/>
    <p:sldId id="421" r:id="rId28"/>
    <p:sldId id="295" r:id="rId29"/>
    <p:sldId id="401" r:id="rId30"/>
    <p:sldId id="387" r:id="rId31"/>
    <p:sldId id="3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83" d="100"/>
          <a:sy n="83" d="100"/>
        </p:scale>
        <p:origin x="725" y="62"/>
      </p:cViewPr>
      <p:guideLst>
        <p:guide orient="horz" pos="22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asks students to choose 2 squares (two numbers) to make a pair. Then students make sentences (I have…. or He’s in the ….). If not, close them and try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7575"/>
            <a:ext cx="3457575" cy="414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899012"/>
            <a:ext cx="3352800" cy="4000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69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Alfie?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033658" y="1148471"/>
            <a:ext cx="3873586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17456271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07" y="1883909"/>
            <a:ext cx="3324225" cy="404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22" y="1604836"/>
            <a:ext cx="3286125" cy="4038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2136" y="1323566"/>
            <a:ext cx="3159630" cy="649877"/>
          </a:xfrm>
          <a:prstGeom prst="wedgeRoundRectCallout">
            <a:avLst>
              <a:gd name="adj1" fmla="val -50778"/>
              <a:gd name="adj2" fmla="val 9540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826432" y="1148471"/>
            <a:ext cx="3080812" cy="649877"/>
          </a:xfrm>
          <a:prstGeom prst="wedgeRoundRectCallout">
            <a:avLst>
              <a:gd name="adj1" fmla="val -48676"/>
              <a:gd name="adj2" fmla="val 919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Ben?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622259" y="1883909"/>
            <a:ext cx="3396839" cy="649877"/>
          </a:xfrm>
          <a:prstGeom prst="wedgeRoundRectCallout">
            <a:avLst>
              <a:gd name="adj1" fmla="val 46890"/>
              <a:gd name="adj2" fmla="val 9084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 yard.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05188" y="2286294"/>
            <a:ext cx="3811718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30180002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26F0A-889D-024D-B081-51CD0710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698C27-7DD6-7733-516F-68CA7FFD70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39" y="1565638"/>
            <a:ext cx="4886325" cy="4508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D6E483-8ABB-C068-B819-0C03E117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10" y="1565638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38940C2B-737A-7E41-3B4E-5AB680E4763E}"/>
              </a:ext>
            </a:extLst>
          </p:cNvPr>
          <p:cNvSpPr/>
          <p:nvPr/>
        </p:nvSpPr>
        <p:spPr>
          <a:xfrm>
            <a:off x="0" y="2208759"/>
            <a:ext cx="2385391" cy="882310"/>
          </a:xfrm>
          <a:prstGeom prst="wedgeRoundRectCallout">
            <a:avLst>
              <a:gd name="adj1" fmla="val -163"/>
              <a:gd name="adj2" fmla="val 922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Grandma?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40CA2952-5084-CB3B-0703-491E44B938DC}"/>
              </a:ext>
            </a:extLst>
          </p:cNvPr>
          <p:cNvSpPr/>
          <p:nvPr/>
        </p:nvSpPr>
        <p:spPr>
          <a:xfrm>
            <a:off x="1" y="1240699"/>
            <a:ext cx="3409122" cy="649877"/>
          </a:xfrm>
          <a:prstGeom prst="wedgeRoundRectCallout">
            <a:avLst>
              <a:gd name="adj1" fmla="val 43980"/>
              <a:gd name="adj2" fmla="val 108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3C13C706-53F3-C74F-0069-4FB0770B394A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9A47A866-DD1D-FD47-3D49-EC3B47A5D6E7}"/>
              </a:ext>
            </a:extLst>
          </p:cNvPr>
          <p:cNvSpPr/>
          <p:nvPr/>
        </p:nvSpPr>
        <p:spPr>
          <a:xfrm>
            <a:off x="5332864" y="1162310"/>
            <a:ext cx="4482580" cy="649877"/>
          </a:xfrm>
          <a:prstGeom prst="wedgeRoundRectCallout">
            <a:avLst>
              <a:gd name="adj1" fmla="val 42200"/>
              <a:gd name="adj2" fmla="val 101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bathroom.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F93D98C-63D1-3E18-39C7-ECCBA880F07E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1977474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EB691E-C424-C01F-22D4-842A4961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F74AD-3A5D-5CFD-9C71-B532E184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9" y="1755192"/>
            <a:ext cx="4886325" cy="466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71C067-A8B0-22F5-EF3D-93BEC0179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38" y="1473109"/>
            <a:ext cx="4886325" cy="4667250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7E1E45DE-AA72-9DA9-EFEE-816CBD2E2583}"/>
              </a:ext>
            </a:extLst>
          </p:cNvPr>
          <p:cNvSpPr/>
          <p:nvPr/>
        </p:nvSpPr>
        <p:spPr>
          <a:xfrm>
            <a:off x="0" y="2417481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1C99C536-9261-2452-43DE-59235D1C84D0}"/>
              </a:ext>
            </a:extLst>
          </p:cNvPr>
          <p:cNvSpPr/>
          <p:nvPr/>
        </p:nvSpPr>
        <p:spPr>
          <a:xfrm>
            <a:off x="0" y="1328661"/>
            <a:ext cx="4244733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DAD4DC8-430E-82F5-985D-70629BA3612E}"/>
              </a:ext>
            </a:extLst>
          </p:cNvPr>
          <p:cNvSpPr/>
          <p:nvPr/>
        </p:nvSpPr>
        <p:spPr>
          <a:xfrm>
            <a:off x="4185305" y="3543300"/>
            <a:ext cx="911087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No.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E0AF94BB-AF31-87A6-E891-E0B6C47AEFEB}"/>
              </a:ext>
            </a:extLst>
          </p:cNvPr>
          <p:cNvSpPr/>
          <p:nvPr/>
        </p:nvSpPr>
        <p:spPr>
          <a:xfrm>
            <a:off x="5375657" y="1133955"/>
            <a:ext cx="4886325" cy="649877"/>
          </a:xfrm>
          <a:prstGeom prst="wedgeRoundRectCallout">
            <a:avLst>
              <a:gd name="adj1" fmla="val 37987"/>
              <a:gd name="adj2" fmla="val 1156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living room.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82A0C0B0-D794-2E0C-9091-BBFD1BE36AD6}"/>
              </a:ext>
            </a:extLst>
          </p:cNvPr>
          <p:cNvSpPr/>
          <p:nvPr/>
        </p:nvSpPr>
        <p:spPr>
          <a:xfrm>
            <a:off x="10211716" y="3427345"/>
            <a:ext cx="969806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75F0FD-84FC-5053-26F2-FF0ED53714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564" y="2181443"/>
            <a:ext cx="1226763" cy="1158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307A3C-C5E7-8073-5B2C-7E72C62CF6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59" y="1870751"/>
            <a:ext cx="1226763" cy="1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15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4B50C-D0C7-A8E0-1250-D2C3751C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6" y="393927"/>
            <a:ext cx="5114198" cy="76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52A17-F57F-FE0C-409B-39BA45B27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146" y="1391194"/>
            <a:ext cx="5583055" cy="5129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77FD8-5FDF-9E71-2D63-4C51D13BF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897" y="1780979"/>
            <a:ext cx="1432675" cy="1392058"/>
          </a:xfrm>
          <a:prstGeom prst="rect">
            <a:avLst/>
          </a:prstGeom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BE45E263-350F-2F0B-75A4-EA871D2AB832}"/>
              </a:ext>
            </a:extLst>
          </p:cNvPr>
          <p:cNvSpPr/>
          <p:nvPr/>
        </p:nvSpPr>
        <p:spPr>
          <a:xfrm>
            <a:off x="2179414" y="2477008"/>
            <a:ext cx="3061252" cy="649877"/>
          </a:xfrm>
          <a:prstGeom prst="wedgeRoundRectCallout">
            <a:avLst>
              <a:gd name="adj1" fmla="val -996"/>
              <a:gd name="adj2" fmla="val 147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Dad?</a:t>
            </a: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D9B66529-5CBD-0976-F834-3DC059751503}"/>
              </a:ext>
            </a:extLst>
          </p:cNvPr>
          <p:cNvSpPr/>
          <p:nvPr/>
        </p:nvSpPr>
        <p:spPr>
          <a:xfrm>
            <a:off x="2830785" y="1129594"/>
            <a:ext cx="3389246" cy="649877"/>
          </a:xfrm>
          <a:prstGeom prst="wedgeRoundRectCallout">
            <a:avLst>
              <a:gd name="adj1" fmla="val 41648"/>
              <a:gd name="adj2" fmla="val 1340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yard.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0002558E-9E75-832C-B92F-554A60638211}"/>
              </a:ext>
            </a:extLst>
          </p:cNvPr>
          <p:cNvSpPr/>
          <p:nvPr/>
        </p:nvSpPr>
        <p:spPr>
          <a:xfrm>
            <a:off x="6878692" y="3383208"/>
            <a:ext cx="1042795" cy="649877"/>
          </a:xfrm>
          <a:prstGeom prst="wedgeRoundRectCallout">
            <a:avLst>
              <a:gd name="adj1" fmla="val -152534"/>
              <a:gd name="adj2" fmla="val 6977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Yes.</a:t>
            </a:r>
          </a:p>
        </p:txBody>
      </p:sp>
    </p:spTree>
    <p:extLst>
      <p:ext uri="{BB962C8B-B14F-4D97-AF65-F5344CB8AC3E}">
        <p14:creationId xmlns:p14="http://schemas.microsoft.com/office/powerpoint/2010/main" val="29767398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758" y="1307388"/>
            <a:ext cx="3924600" cy="455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58" y="1307388"/>
            <a:ext cx="4065218" cy="47187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26597" y="2350555"/>
            <a:ext cx="243840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living 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6596" y="3648537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Tom’s in the living 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C1E64-E709-7272-CA30-75AC943BAD84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34849"/>
            <a:ext cx="4779432" cy="4988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45" y="934849"/>
            <a:ext cx="4779432" cy="4988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4352" y="2094680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6596" y="3779167"/>
            <a:ext cx="412641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Alex’s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92692-5D5C-FB7C-E835-3F5D9FC9CBB5}"/>
              </a:ext>
            </a:extLst>
          </p:cNvPr>
          <p:cNvSpPr/>
          <p:nvPr/>
        </p:nvSpPr>
        <p:spPr>
          <a:xfrm>
            <a:off x="870981" y="410193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52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1386444"/>
            <a:ext cx="3797357" cy="4313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0" y="1343425"/>
            <a:ext cx="3797357" cy="4313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7725" y="2201231"/>
            <a:ext cx="222324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6595" y="3779167"/>
            <a:ext cx="467505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Mom’s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AAD26-001A-F49F-B1A2-72399E7566E5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92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882" y="1420484"/>
            <a:ext cx="3676736" cy="4245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3852" y="2331859"/>
            <a:ext cx="206188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82" y="1420483"/>
            <a:ext cx="3676736" cy="424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6596" y="3779167"/>
            <a:ext cx="447910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Lucy’s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9F4E4-4F6D-FDFD-E49E-246BFACE8556}"/>
              </a:ext>
            </a:extLst>
          </p:cNvPr>
          <p:cNvSpPr/>
          <p:nvPr/>
        </p:nvSpPr>
        <p:spPr>
          <a:xfrm>
            <a:off x="673758" y="542174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79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9622" y="164996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0770" y="259236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80770" y="43964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897021" y="549080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858853" y="353476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867" y="52937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2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304" y="947406"/>
            <a:ext cx="4141695" cy="4963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3546" y="1874659"/>
            <a:ext cx="215152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bathroom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3" y="833106"/>
            <a:ext cx="4141695" cy="4963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49556" y="3779167"/>
            <a:ext cx="455748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Alfie’s in the bathroom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8CCCE-FAC5-BBC0-1023-0E599D150B06}"/>
              </a:ext>
            </a:extLst>
          </p:cNvPr>
          <p:cNvSpPr/>
          <p:nvPr/>
        </p:nvSpPr>
        <p:spPr>
          <a:xfrm>
            <a:off x="1677805" y="293316"/>
            <a:ext cx="474036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Make sentences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179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39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103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0" y="1640069"/>
            <a:ext cx="11411380" cy="3577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72235" y="4532811"/>
            <a:ext cx="369345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yard.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3058" y="4532811"/>
            <a:ext cx="377414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25412825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" y="356914"/>
            <a:ext cx="4061053" cy="94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48" y="1699665"/>
            <a:ext cx="11635903" cy="348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435" y="4519746"/>
            <a:ext cx="459889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She’s in the bathroom.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2119" y="4519746"/>
            <a:ext cx="469750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He’s in the living room.</a:t>
            </a:r>
          </a:p>
        </p:txBody>
      </p:sp>
    </p:spTree>
    <p:extLst>
      <p:ext uri="{BB962C8B-B14F-4D97-AF65-F5344CB8AC3E}">
        <p14:creationId xmlns:p14="http://schemas.microsoft.com/office/powerpoint/2010/main" val="7559590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9429" y="1951955"/>
            <a:ext cx="224117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bedroom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34" y="1135244"/>
            <a:ext cx="4036360" cy="4816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9429" y="3302042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 /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249A7-77C4-9A11-6D9A-899D95741DC3}"/>
              </a:ext>
            </a:extLst>
          </p:cNvPr>
          <p:cNvSpPr/>
          <p:nvPr/>
        </p:nvSpPr>
        <p:spPr>
          <a:xfrm>
            <a:off x="5769429" y="4804473"/>
            <a:ext cx="529481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Grandma’s in the bedroom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BAF3A1A-581E-7D8D-1705-F82F1EA3B649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7099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394" y="1123545"/>
            <a:ext cx="3786371" cy="4610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7718" y="1722279"/>
            <a:ext cx="152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B0F0"/>
                </a:solidFill>
              </a:rPr>
              <a:t>yard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94" y="1013910"/>
            <a:ext cx="3786371" cy="4610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7718" y="3130538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 /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CB3F8-F3C4-27E9-55F4-24849361EBFF}"/>
              </a:ext>
            </a:extLst>
          </p:cNvPr>
          <p:cNvSpPr/>
          <p:nvPr/>
        </p:nvSpPr>
        <p:spPr>
          <a:xfrm>
            <a:off x="6167718" y="4405716"/>
            <a:ext cx="35966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Dad’s in the yard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982D77-7FB4-241D-D378-2361D0DA06FD}"/>
              </a:ext>
            </a:extLst>
          </p:cNvPr>
          <p:cNvSpPr/>
          <p:nvPr/>
        </p:nvSpPr>
        <p:spPr>
          <a:xfrm>
            <a:off x="1949224" y="406254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73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0" y="773783"/>
            <a:ext cx="4320989" cy="5310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8377" y="1700307"/>
            <a:ext cx="1703295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kitchen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69" y="773783"/>
            <a:ext cx="4320989" cy="5310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8377" y="3105833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 /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66496-E553-9686-B036-6FDEFAF0DA05}"/>
              </a:ext>
            </a:extLst>
          </p:cNvPr>
          <p:cNvSpPr/>
          <p:nvPr/>
        </p:nvSpPr>
        <p:spPr>
          <a:xfrm>
            <a:off x="6519903" y="4481542"/>
            <a:ext cx="40277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Ben’s in the kitchen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5106036-FF1D-CC9A-5D3C-B9E8602381DF}"/>
              </a:ext>
            </a:extLst>
          </p:cNvPr>
          <p:cNvSpPr/>
          <p:nvPr/>
        </p:nvSpPr>
        <p:spPr>
          <a:xfrm>
            <a:off x="2469824" y="375957"/>
            <a:ext cx="843698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 the picture and make a sentence.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5141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4201258" cy="41088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(bedroom, yard, kitchen, bathroom,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living room) </a:t>
            </a: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165" y="1284738"/>
            <a:ext cx="9968754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39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55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28.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i="1" dirty="0">
                <a:solidFill>
                  <a:srgbClr val="FF0000"/>
                </a:solidFill>
              </a:rPr>
              <a:t>bedroom, bathroom, living room, kitchen, yard).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Tom?    		He’s in the living room.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</a:t>
            </a:r>
            <a:r>
              <a:rPr lang="en-US" sz="3600" i="1">
                <a:solidFill>
                  <a:srgbClr val="FF0000"/>
                </a:solidFill>
              </a:rPr>
              <a:t>the bathroom.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6" y="678315"/>
            <a:ext cx="1504950" cy="13620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47" y="4782502"/>
            <a:ext cx="1485900" cy="1381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4792027"/>
            <a:ext cx="1466850" cy="1371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47" y="659265"/>
            <a:ext cx="1514475" cy="13811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239" y="4834887"/>
            <a:ext cx="1457325" cy="13239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2341" y="4780187"/>
            <a:ext cx="1514475" cy="13811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71" y="600397"/>
            <a:ext cx="1504950" cy="13620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322" y="2921609"/>
            <a:ext cx="1485900" cy="13811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612" y="2730408"/>
            <a:ext cx="1466850" cy="1371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11" y="4806313"/>
            <a:ext cx="1457325" cy="1323975"/>
          </a:xfrm>
          <a:prstGeom prst="rect">
            <a:avLst/>
          </a:prstGeom>
        </p:spPr>
      </p:pic>
      <p:sp>
        <p:nvSpPr>
          <p:cNvPr id="67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263088" y="581566"/>
            <a:ext cx="1915642" cy="1714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68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1684446" y="1818005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6762304" y="2634493"/>
            <a:ext cx="1774799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87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8107443" y="4026623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10471111" y="2685826"/>
            <a:ext cx="1760866" cy="1743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9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1885598" y="3981351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306501" y="4735918"/>
            <a:ext cx="1869308" cy="1638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11</a:t>
            </a:r>
          </a:p>
        </p:txBody>
      </p:sp>
      <p:sp>
        <p:nvSpPr>
          <p:cNvPr id="93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1533175" y="5903517"/>
            <a:ext cx="343840" cy="36281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4526840" y="4651490"/>
            <a:ext cx="1808047" cy="1629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13</a:t>
            </a:r>
          </a:p>
        </p:txBody>
      </p:sp>
      <p:sp>
        <p:nvSpPr>
          <p:cNvPr id="9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5953207" y="5798832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600246" y="4667596"/>
            <a:ext cx="1928950" cy="1625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14</a:t>
            </a:r>
          </a:p>
        </p:txBody>
      </p:sp>
      <p:sp>
        <p:nvSpPr>
          <p:cNvPr id="9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8185936" y="5950977"/>
            <a:ext cx="354811" cy="359986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8690026" y="4651490"/>
            <a:ext cx="1760866" cy="1658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15</a:t>
            </a:r>
          </a:p>
        </p:txBody>
      </p:sp>
      <p:sp>
        <p:nvSpPr>
          <p:cNvPr id="101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10000190" y="5897237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10529123" y="4735918"/>
            <a:ext cx="1673597" cy="1637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16</a:t>
            </a:r>
          </a:p>
        </p:txBody>
      </p:sp>
      <p:sp>
        <p:nvSpPr>
          <p:cNvPr id="10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1841283" y="5863715"/>
            <a:ext cx="326456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607" y="604057"/>
            <a:ext cx="2185498" cy="12535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55" y="2685826"/>
            <a:ext cx="1926901" cy="16827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862" y="622330"/>
            <a:ext cx="1798012" cy="1559170"/>
          </a:xfrm>
          <a:prstGeom prst="rect">
            <a:avLst/>
          </a:prstGeom>
        </p:spPr>
      </p:pic>
      <p:sp>
        <p:nvSpPr>
          <p:cNvPr id="109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6740799" y="549618"/>
            <a:ext cx="1902332" cy="17167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10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8124810" y="1789282"/>
            <a:ext cx="384907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4389" y="581566"/>
            <a:ext cx="1694311" cy="168275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092" y="2866474"/>
            <a:ext cx="1332993" cy="1523421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304" y="2814962"/>
            <a:ext cx="1423138" cy="162644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04" y="4709445"/>
            <a:ext cx="1809072" cy="148015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16" y="2959347"/>
            <a:ext cx="1634935" cy="1337674"/>
          </a:xfrm>
          <a:prstGeom prst="rect">
            <a:avLst/>
          </a:prstGeom>
        </p:spPr>
      </p:pic>
      <p:sp>
        <p:nvSpPr>
          <p:cNvPr id="126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4570458" y="2665779"/>
            <a:ext cx="1991059" cy="1787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127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6152979" y="3949235"/>
            <a:ext cx="366235" cy="39574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2302417" y="58156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2</a:t>
            </a:r>
          </a:p>
        </p:txBody>
      </p:sp>
      <p:sp>
        <p:nvSpPr>
          <p:cNvPr id="57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3916629" y="192225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4572000" y="564204"/>
            <a:ext cx="2003678" cy="17893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59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6176175" y="1903859"/>
            <a:ext cx="368556" cy="39614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8790011" y="581566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sp>
        <p:nvSpPr>
          <p:cNvPr id="6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10529123" y="564204"/>
            <a:ext cx="1660881" cy="1706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62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10048479" y="1854435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11806106" y="1844032"/>
            <a:ext cx="305502" cy="37782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93344" y="2730407"/>
            <a:ext cx="1986166" cy="1710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70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2388295" y="2691357"/>
            <a:ext cx="1986166" cy="1733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71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1674810" y="3995890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3991043" y="4013089"/>
            <a:ext cx="365335" cy="3786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8667131" y="2685826"/>
            <a:ext cx="1913321" cy="17840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76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10179408" y="3982986"/>
            <a:ext cx="351936" cy="394971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2304528" y="468316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78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3977028" y="604428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704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86" grpId="0" animBg="1"/>
      <p:bldP spid="86" grpId="1" animBg="1"/>
      <p:bldP spid="90" grpId="0" animBg="1"/>
      <p:bldP spid="90" grpId="1" animBg="1"/>
      <p:bldP spid="92" grpId="0" animBg="1"/>
      <p:bldP spid="92" grpId="1" animBg="1"/>
      <p:bldP spid="96" grpId="0" animBg="1"/>
      <p:bldP spid="96" grpId="1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09" grpId="0" animBg="1"/>
      <p:bldP spid="109" grpId="1" animBg="1"/>
      <p:bldP spid="126" grpId="0" animBg="1"/>
      <p:bldP spid="126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  <p:bldP spid="70" grpId="0" animBg="1"/>
      <p:bldP spid="70" grpId="1" animBg="1"/>
      <p:bldP spid="74" grpId="0" animBg="1"/>
      <p:bldP spid="74" grpId="1" animBg="1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9" y="1790714"/>
            <a:ext cx="3435531" cy="3987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576" y="2184814"/>
            <a:ext cx="3705225" cy="38671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344364"/>
            <a:ext cx="3159630" cy="649877"/>
          </a:xfrm>
          <a:prstGeom prst="wedgeRoundRectCallout">
            <a:avLst>
              <a:gd name="adj1" fmla="val -38195"/>
              <a:gd name="adj2" fmla="val 7858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Tom?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323566"/>
            <a:ext cx="3266885" cy="649877"/>
          </a:xfrm>
          <a:prstGeom prst="wedgeRoundRectCallout">
            <a:avLst>
              <a:gd name="adj1" fmla="val -38352"/>
              <a:gd name="adj2" fmla="val 7969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Alex?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461389"/>
            <a:ext cx="4523530" cy="649877"/>
          </a:xfrm>
          <a:prstGeom prst="wedgeRoundRectCallout">
            <a:avLst>
              <a:gd name="adj1" fmla="val 38021"/>
              <a:gd name="adj2" fmla="val 896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He’s in the living 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51721" y="2461389"/>
            <a:ext cx="3840279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01" y="361541"/>
            <a:ext cx="6353175" cy="96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1935"/>
            <a:ext cx="3362325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99154"/>
            <a:ext cx="3324225" cy="38385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560547" y="1169270"/>
            <a:ext cx="3120783" cy="568656"/>
          </a:xfrm>
          <a:prstGeom prst="wedgeRoundRectCallout">
            <a:avLst>
              <a:gd name="adj1" fmla="val -49979"/>
              <a:gd name="adj2" fmla="val 9955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Mom?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640358" y="1148471"/>
            <a:ext cx="3266885" cy="649877"/>
          </a:xfrm>
          <a:prstGeom prst="wedgeRoundRectCallout">
            <a:avLst>
              <a:gd name="adj1" fmla="val -57215"/>
              <a:gd name="adj2" fmla="val 1041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Lucy?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18815" y="2286294"/>
            <a:ext cx="4523530" cy="649877"/>
          </a:xfrm>
          <a:prstGeom prst="wedgeRoundRectCallout">
            <a:avLst>
              <a:gd name="adj1" fmla="val 46151"/>
              <a:gd name="adj2" fmla="val 881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She’s in the  bathroom.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665400" y="2286294"/>
            <a:ext cx="4351506" cy="649877"/>
          </a:xfrm>
          <a:prstGeom prst="wedgeRoundRectCallout">
            <a:avLst>
              <a:gd name="adj1" fmla="val 46232"/>
              <a:gd name="adj2" fmla="val 946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She’s in the bedroom.</a:t>
            </a:r>
          </a:p>
        </p:txBody>
      </p:sp>
    </p:spTree>
    <p:extLst>
      <p:ext uri="{BB962C8B-B14F-4D97-AF65-F5344CB8AC3E}">
        <p14:creationId xmlns:p14="http://schemas.microsoft.com/office/powerpoint/2010/main" val="29385068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8087</TotalTime>
  <Words>490</Words>
  <Application>Microsoft Office PowerPoint</Application>
  <PresentationFormat>Widescreen</PresentationFormat>
  <Paragraphs>124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Phuong</cp:lastModifiedBy>
  <cp:revision>327</cp:revision>
  <dcterms:created xsi:type="dcterms:W3CDTF">2020-12-08T03:17:05Z</dcterms:created>
  <dcterms:modified xsi:type="dcterms:W3CDTF">2025-12-10T06:19:59Z</dcterms:modified>
</cp:coreProperties>
</file>