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0" r:id="rId2"/>
    <p:sldId id="304" r:id="rId3"/>
    <p:sldId id="302" r:id="rId4"/>
    <p:sldId id="292" r:id="rId5"/>
    <p:sldId id="392" r:id="rId6"/>
    <p:sldId id="397" r:id="rId7"/>
    <p:sldId id="334" r:id="rId8"/>
    <p:sldId id="306" r:id="rId9"/>
    <p:sldId id="375" r:id="rId10"/>
    <p:sldId id="365" r:id="rId11"/>
    <p:sldId id="403" r:id="rId12"/>
    <p:sldId id="404" r:id="rId13"/>
    <p:sldId id="405" r:id="rId14"/>
    <p:sldId id="406" r:id="rId15"/>
    <p:sldId id="407" r:id="rId16"/>
    <p:sldId id="408" r:id="rId17"/>
    <p:sldId id="402" r:id="rId18"/>
    <p:sldId id="357" r:id="rId19"/>
    <p:sldId id="399" r:id="rId20"/>
    <p:sldId id="374" r:id="rId21"/>
    <p:sldId id="394" r:id="rId22"/>
    <p:sldId id="393" r:id="rId23"/>
    <p:sldId id="337" r:id="rId24"/>
    <p:sldId id="409" r:id="rId25"/>
    <p:sldId id="385" r:id="rId26"/>
    <p:sldId id="390" r:id="rId27"/>
    <p:sldId id="410" r:id="rId28"/>
    <p:sldId id="358" r:id="rId29"/>
    <p:sldId id="395" r:id="rId30"/>
    <p:sldId id="396" r:id="rId31"/>
    <p:sldId id="414" r:id="rId32"/>
    <p:sldId id="412" r:id="rId33"/>
    <p:sldId id="413" r:id="rId34"/>
    <p:sldId id="415" r:id="rId35"/>
    <p:sldId id="416" r:id="rId36"/>
    <p:sldId id="400" r:id="rId37"/>
    <p:sldId id="417" r:id="rId38"/>
    <p:sldId id="331" r:id="rId39"/>
    <p:sldId id="295" r:id="rId40"/>
    <p:sldId id="401" r:id="rId41"/>
    <p:sldId id="387" r:id="rId42"/>
    <p:sldId id="38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57"/>
  </p:normalViewPr>
  <p:slideViewPr>
    <p:cSldViewPr snapToGrid="0">
      <p:cViewPr varScale="1">
        <p:scale>
          <a:sx n="87" d="100"/>
          <a:sy n="87" d="100"/>
        </p:scale>
        <p:origin x="566" y="77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3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3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3.png"/><Relationship Id="rId5" Type="http://schemas.microsoft.com/office/2007/relationships/media" Target="../media/media8.mp3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11.mp3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7.png"/><Relationship Id="rId4" Type="http://schemas.openxmlformats.org/officeDocument/2006/relationships/audio" Target="../media/media11.mp3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99324" y="579425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 pairs, 01 points to the picture, other says the word.</a:t>
            </a:r>
          </a:p>
        </p:txBody>
      </p:sp>
    </p:spTree>
    <p:extLst>
      <p:ext uri="{BB962C8B-B14F-4D97-AF65-F5344CB8AC3E}">
        <p14:creationId xmlns:p14="http://schemas.microsoft.com/office/powerpoint/2010/main" val="3194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4488167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Slap the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823633"/>
            <a:ext cx="23622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2" y="3842683"/>
            <a:ext cx="2400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577012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Decode the pictures.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604181"/>
            <a:ext cx="2722430" cy="25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23" y="3604181"/>
            <a:ext cx="2722430" cy="24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615" y="1581975"/>
            <a:ext cx="3286643" cy="64557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12398" y="4349669"/>
            <a:ext cx="3256378" cy="6178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391615" y="34504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97522" y="702229"/>
            <a:ext cx="3271930" cy="57605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9494" y="2545549"/>
            <a:ext cx="3286643" cy="6455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13074" y="5313243"/>
            <a:ext cx="3256378" cy="617838"/>
          </a:xfrm>
          <a:prstGeom prst="roundRect">
            <a:avLst>
              <a:gd name="adj" fmla="val 2283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</a:p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6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881" y="2155757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9DC77-D283-390E-53D9-A4AACDED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40CBD-3C53-370D-43EA-8C3D923C5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25A61-3AF7-B832-C71C-62EA148B6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2DCA1-9106-390C-F18F-1A34393A57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30" y="1311274"/>
            <a:ext cx="4144471" cy="400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46547-B138-A231-8A02-A230C45DBE1C}"/>
              </a:ext>
            </a:extLst>
          </p:cNvPr>
          <p:cNvSpPr/>
          <p:nvPr/>
        </p:nvSpPr>
        <p:spPr>
          <a:xfrm>
            <a:off x="11071779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4690A-3492-B0B2-CDDE-72238FA6DBF4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284" y="2300126"/>
            <a:ext cx="432825" cy="3227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E6E508-7A3A-154C-01E1-25E06C12F709}"/>
              </a:ext>
            </a:extLst>
          </p:cNvPr>
          <p:cNvSpPr/>
          <p:nvPr/>
        </p:nvSpPr>
        <p:spPr>
          <a:xfrm>
            <a:off x="10485175" y="3551855"/>
            <a:ext cx="663116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0127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82A5A-34DF-C80F-6625-8C8B2C3F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B3A3-3099-55B3-5251-AC3F4BD02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39971-1CF6-B674-5885-D569719724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488EAC-29BC-2883-1C6B-720023CEA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27" y="2104356"/>
            <a:ext cx="511068" cy="511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2DA6AD-C219-84B1-A453-E66397523561}"/>
              </a:ext>
            </a:extLst>
          </p:cNvPr>
          <p:cNvSpPr/>
          <p:nvPr/>
        </p:nvSpPr>
        <p:spPr>
          <a:xfrm>
            <a:off x="11062448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Two?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8DC0F-1343-645F-9699-C0AD2CF76BA6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05851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Where’s Dad? </a:t>
            </a:r>
          </a:p>
          <a:p>
            <a:r>
              <a:rPr lang="en-US" sz="3600" i="1" dirty="0"/>
              <a:t>He’s in the yard.</a:t>
            </a:r>
          </a:p>
          <a:p>
            <a:r>
              <a:rPr lang="en-US" sz="3600" i="1" dirty="0"/>
              <a:t>Where’s Grandma?</a:t>
            </a:r>
          </a:p>
          <a:p>
            <a:r>
              <a:rPr lang="en-US" sz="3600" i="1" dirty="0"/>
              <a:t>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206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0234"/>
            <a:ext cx="51244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449" y="2759267"/>
            <a:ext cx="6764951" cy="1942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E07D3-B67E-A59C-BB31-CB1714034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9" y="1056321"/>
            <a:ext cx="5995720" cy="193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D69A0-4AED-D700-63E5-E36E6353C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389" y="2988414"/>
            <a:ext cx="2556016" cy="302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7756" y="57655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2" name="CD2-TRACK 25 (1)">
            <a:hlinkClick r:id="" action="ppaction://media"/>
            <a:extLst>
              <a:ext uri="{FF2B5EF4-FFF2-40B4-BE49-F238E27FC236}">
                <a16:creationId xmlns:a16="http://schemas.microsoft.com/office/drawing/2014/main" id="{5E7945AC-ED60-ADBD-97C5-7DD2AA81B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7"/>
            <a:ext cx="487363" cy="487363"/>
          </a:xfrm>
          <a:prstGeom prst="rect">
            <a:avLst/>
          </a:prstGeom>
        </p:spPr>
      </p:pic>
      <p:pic>
        <p:nvPicPr>
          <p:cNvPr id="13" name="CD2-TRACK 25 (2)">
            <a:hlinkClick r:id="" action="ppaction://media"/>
            <a:extLst>
              <a:ext uri="{FF2B5EF4-FFF2-40B4-BE49-F238E27FC236}">
                <a16:creationId xmlns:a16="http://schemas.microsoft.com/office/drawing/2014/main" id="{D948EB28-BC6B-2B91-BE52-E82E32F73C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365213"/>
            <a:ext cx="487363" cy="487363"/>
          </a:xfrm>
          <a:prstGeom prst="rect">
            <a:avLst/>
          </a:prstGeom>
        </p:spPr>
      </p:pic>
      <p:pic>
        <p:nvPicPr>
          <p:cNvPr id="3" name="CD2-TRACK 25 (5)">
            <a:hlinkClick r:id="" action="ppaction://media"/>
            <a:extLst>
              <a:ext uri="{FF2B5EF4-FFF2-40B4-BE49-F238E27FC236}">
                <a16:creationId xmlns:a16="http://schemas.microsoft.com/office/drawing/2014/main" id="{5220B067-5A48-B152-53D2-6C0C1D393E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6"/>
            <a:ext cx="487363" cy="487363"/>
          </a:xfrm>
          <a:prstGeom prst="rect">
            <a:avLst/>
          </a:prstGeom>
        </p:spPr>
      </p:pic>
      <p:pic>
        <p:nvPicPr>
          <p:cNvPr id="5" name="CD2-TRACK 25 (6)">
            <a:hlinkClick r:id="" action="ppaction://media"/>
            <a:extLst>
              <a:ext uri="{FF2B5EF4-FFF2-40B4-BE49-F238E27FC236}">
                <a16:creationId xmlns:a16="http://schemas.microsoft.com/office/drawing/2014/main" id="{FD194A00-B135-ABED-2F59-7024B37F76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70983" y="1322299"/>
            <a:ext cx="487363" cy="4873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215FE8-A6F6-9BF0-893C-C9089F987508}"/>
              </a:ext>
            </a:extLst>
          </p:cNvPr>
          <p:cNvSpPr/>
          <p:nvPr/>
        </p:nvSpPr>
        <p:spPr>
          <a:xfrm>
            <a:off x="6588644" y="1193897"/>
            <a:ext cx="1324947" cy="114570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" y="442912"/>
            <a:ext cx="512445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7D190-2B93-CEBC-CFDD-511D80F10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164"/>
            <a:ext cx="2215762" cy="2307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5FF14-9279-1AF3-4E44-31E828F9B9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62" y="1482410"/>
            <a:ext cx="5338680" cy="1053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41C3F2-77D3-C2EB-74C3-28CEA1C18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085" y="3717167"/>
            <a:ext cx="2665259" cy="2503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F1608-A28B-C4A6-4AB9-C087D1E4A8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322036"/>
            <a:ext cx="5834487" cy="1222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458636" y="442912"/>
            <a:ext cx="424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CD2-TRACK 25 (3)">
            <a:hlinkClick r:id="" action="ppaction://media"/>
            <a:extLst>
              <a:ext uri="{FF2B5EF4-FFF2-40B4-BE49-F238E27FC236}">
                <a16:creationId xmlns:a16="http://schemas.microsoft.com/office/drawing/2014/main" id="{B65151A2-274D-EEEF-D17D-6F9356C7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CD2-TRACK 25 (4)">
            <a:hlinkClick r:id="" action="ppaction://media"/>
            <a:extLst>
              <a:ext uri="{FF2B5EF4-FFF2-40B4-BE49-F238E27FC236}">
                <a16:creationId xmlns:a16="http://schemas.microsoft.com/office/drawing/2014/main" id="{619C9B64-10EE-28BF-2DB4-31978156DD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4" y="3229804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2E4C3-2FC0-46E5-BFC7-EC65B6F2C2DB}"/>
              </a:ext>
            </a:extLst>
          </p:cNvPr>
          <p:cNvSpPr/>
          <p:nvPr/>
        </p:nvSpPr>
        <p:spPr>
          <a:xfrm>
            <a:off x="5159829" y="2948473"/>
            <a:ext cx="1455575" cy="8957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42" y="860314"/>
            <a:ext cx="4553634" cy="3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7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" y="363936"/>
            <a:ext cx="70580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2" y="148431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2" y="1503768"/>
            <a:ext cx="5133975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772" y="2748698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351" y="2630755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111" y="4837511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261" y="4727783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4FC78-645B-6A80-FBC7-DBC0DA9DD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4" y="1007067"/>
            <a:ext cx="2199710" cy="2175404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299D78E9-976D-7066-6941-4458E76F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8" y="2683769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00A20-F641-626C-4184-5EE693AE425A}"/>
              </a:ext>
            </a:extLst>
          </p:cNvPr>
          <p:cNvSpPr txBox="1"/>
          <p:nvPr/>
        </p:nvSpPr>
        <p:spPr>
          <a:xfrm>
            <a:off x="2586551" y="1337637"/>
            <a:ext cx="36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Dad?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878404-CE31-8C96-B636-5AA3C6A69896}"/>
              </a:ext>
            </a:extLst>
          </p:cNvPr>
          <p:cNvSpPr/>
          <p:nvPr/>
        </p:nvSpPr>
        <p:spPr>
          <a:xfrm>
            <a:off x="4631835" y="2053164"/>
            <a:ext cx="1126940" cy="63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56E786-3AFE-8B5F-5894-EF3C9A0D4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6" y="1121384"/>
            <a:ext cx="2330516" cy="2244880"/>
          </a:xfrm>
          <a:prstGeom prst="rect">
            <a:avLst/>
          </a:prstGeom>
        </p:spPr>
      </p:pic>
      <p:pic>
        <p:nvPicPr>
          <p:cNvPr id="11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5E95E000-4FB8-F86D-3BE0-D2C128C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254" y="2571192"/>
            <a:ext cx="564318" cy="4288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1B6FE1-43FB-B5BE-D559-9F25E82C7291}"/>
              </a:ext>
            </a:extLst>
          </p:cNvPr>
          <p:cNvSpPr txBox="1"/>
          <p:nvPr/>
        </p:nvSpPr>
        <p:spPr>
          <a:xfrm>
            <a:off x="8288721" y="3727891"/>
            <a:ext cx="531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Lucy?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8426D-008E-D09B-58C0-801F113D6DC5}"/>
              </a:ext>
            </a:extLst>
          </p:cNvPr>
          <p:cNvSpPr/>
          <p:nvPr/>
        </p:nvSpPr>
        <p:spPr>
          <a:xfrm flipV="1">
            <a:off x="8288721" y="4774332"/>
            <a:ext cx="183428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314B1-123F-645D-E485-22AD44BA6262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EA8671-3211-FCBE-257F-6B3BFF9815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8" y="3454029"/>
            <a:ext cx="2199710" cy="2092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F8C11-0E15-9377-6335-20B3FFDC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178" y="3536341"/>
            <a:ext cx="2314575" cy="2200275"/>
          </a:xfrm>
          <a:prstGeom prst="rect">
            <a:avLst/>
          </a:prstGeom>
        </p:spPr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287A5269-946B-1E6B-F4EE-AB8E8B1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0" y="516511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3D57993-E45B-BB4A-315E-880453AF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677" y="5157898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13D897-F5ED-8A2E-F94D-A13F409C5346}"/>
              </a:ext>
            </a:extLst>
          </p:cNvPr>
          <p:cNvSpPr txBox="1"/>
          <p:nvPr/>
        </p:nvSpPr>
        <p:spPr>
          <a:xfrm>
            <a:off x="2420012" y="2032583"/>
            <a:ext cx="3943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- He’s in the yard/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living room.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EFC2A-0FFD-3332-DA74-9E69557984F9}"/>
              </a:ext>
            </a:extLst>
          </p:cNvPr>
          <p:cNvSpPr txBox="1"/>
          <p:nvPr/>
        </p:nvSpPr>
        <p:spPr>
          <a:xfrm>
            <a:off x="8288721" y="3727891"/>
            <a:ext cx="5318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She’s in the kitchen/ bedroom.</a:t>
            </a:r>
          </a:p>
        </p:txBody>
      </p:sp>
    </p:spTree>
    <p:extLst>
      <p:ext uri="{BB962C8B-B14F-4D97-AF65-F5344CB8AC3E}">
        <p14:creationId xmlns:p14="http://schemas.microsoft.com/office/powerpoint/2010/main" val="31340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living room,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bedroom, bathroom,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   kitchen, yard.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Dad?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kitchen.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FFB793-76FE-E914-3E0A-2CD9AA5C8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8" y="1128550"/>
            <a:ext cx="2213128" cy="217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505456-9F6D-693B-5AF9-F987C35560A4}"/>
              </a:ext>
            </a:extLst>
          </p:cNvPr>
          <p:cNvSpPr txBox="1"/>
          <p:nvPr/>
        </p:nvSpPr>
        <p:spPr>
          <a:xfrm>
            <a:off x="2603031" y="2380217"/>
            <a:ext cx="3520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living room/kitchen.</a:t>
            </a:r>
          </a:p>
        </p:txBody>
      </p:sp>
      <p:pic>
        <p:nvPicPr>
          <p:cNvPr id="1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542E9A9-4E10-3A8F-BF70-5CA2214D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35" y="268033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9E04F78-6C35-70F5-EA30-6096BC740D68}"/>
              </a:ext>
            </a:extLst>
          </p:cNvPr>
          <p:cNvSpPr/>
          <p:nvPr/>
        </p:nvSpPr>
        <p:spPr>
          <a:xfrm>
            <a:off x="2542655" y="2851733"/>
            <a:ext cx="2020014" cy="653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F931AB-65F8-45E3-3DF2-8F408254F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98" y="1090826"/>
            <a:ext cx="2213128" cy="2213128"/>
          </a:xfrm>
          <a:prstGeom prst="rect">
            <a:avLst/>
          </a:prstGeom>
        </p:spPr>
      </p:pic>
      <p:pic>
        <p:nvPicPr>
          <p:cNvPr id="23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013CE48-A67E-9E7C-139C-2770F88C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71" y="269135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C0F2B5-9832-B0B8-F937-2A3041E17223}"/>
              </a:ext>
            </a:extLst>
          </p:cNvPr>
          <p:cNvSpPr txBox="1"/>
          <p:nvPr/>
        </p:nvSpPr>
        <p:spPr>
          <a:xfrm>
            <a:off x="8854751" y="2314910"/>
            <a:ext cx="3067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bathroom/ yard.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76373D-2D10-66E2-8740-058CF6C668AA}"/>
              </a:ext>
            </a:extLst>
          </p:cNvPr>
          <p:cNvSpPr/>
          <p:nvPr/>
        </p:nvSpPr>
        <p:spPr>
          <a:xfrm>
            <a:off x="8854751" y="2788123"/>
            <a:ext cx="1782146" cy="7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B18F8-5D00-70D2-F7E4-632122A92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9" y="3749176"/>
            <a:ext cx="2213129" cy="2213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EC9DE8-2111-D788-3EFB-3ED1C1D2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50" y="3720786"/>
            <a:ext cx="2400300" cy="219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CC1DD-DDCD-670C-AA3D-E47D2BC35E4C}"/>
              </a:ext>
            </a:extLst>
          </p:cNvPr>
          <p:cNvSpPr/>
          <p:nvPr/>
        </p:nvSpPr>
        <p:spPr>
          <a:xfrm>
            <a:off x="6312439" y="3745756"/>
            <a:ext cx="411172" cy="40055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7F1533-07DB-7A10-7920-44EA41AC735E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14" name="Picture 13" descr="Đánh dấu X dấu chéo, sai, đồ thị, Đánh dấu png | PNGEgg">
            <a:extLst>
              <a:ext uri="{FF2B5EF4-FFF2-40B4-BE49-F238E27FC236}">
                <a16:creationId xmlns:a16="http://schemas.microsoft.com/office/drawing/2014/main" id="{959550A4-557F-773E-8BAE-8879037D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83" y="541828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DD9DEF23-F410-3C87-A693-8A60058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465" y="5427940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B56F3-1C20-9E43-D7C1-8021051F7CF2}"/>
              </a:ext>
            </a:extLst>
          </p:cNvPr>
          <p:cNvSpPr txBox="1"/>
          <p:nvPr/>
        </p:nvSpPr>
        <p:spPr>
          <a:xfrm>
            <a:off x="2603031" y="1726163"/>
            <a:ext cx="27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Tom?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30021-51CE-2CBD-2454-4F3D42361C62}"/>
              </a:ext>
            </a:extLst>
          </p:cNvPr>
          <p:cNvSpPr txBox="1"/>
          <p:nvPr/>
        </p:nvSpPr>
        <p:spPr>
          <a:xfrm>
            <a:off x="8803340" y="1622612"/>
            <a:ext cx="2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Nick?</a:t>
            </a:r>
          </a:p>
        </p:txBody>
      </p:sp>
    </p:spTree>
    <p:extLst>
      <p:ext uri="{BB962C8B-B14F-4D97-AF65-F5344CB8AC3E}">
        <p14:creationId xmlns:p14="http://schemas.microsoft.com/office/powerpoint/2010/main" val="30691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  <p:bldP spid="26" grpId="0" animBg="1"/>
      <p:bldP spid="6" grpId="0" animBg="1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0614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" y="407987"/>
            <a:ext cx="37242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2" y="1543049"/>
            <a:ext cx="10002838" cy="42179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59137" y="48768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3137" y="18796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0437" y="41275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401637"/>
            <a:ext cx="37433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173162"/>
            <a:ext cx="94297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62" y="1944687"/>
            <a:ext cx="81438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0170" y="3568700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300" y="5865813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5973" y="5865813"/>
            <a:ext cx="22685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2122" y="3568700"/>
            <a:ext cx="23368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79573" y="5865813"/>
            <a:ext cx="24209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8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1125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21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73393" y="1562100"/>
            <a:ext cx="1106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43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492"/>
            <a:ext cx="9378778" cy="621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9733" y="3042657"/>
            <a:ext cx="22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875182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7" y="512790"/>
            <a:ext cx="2343150" cy="2228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0" y="3525268"/>
            <a:ext cx="2314575" cy="2200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87" y="214549"/>
            <a:ext cx="2238375" cy="2238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27" y="2396556"/>
            <a:ext cx="2362200" cy="222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692" y="4524242"/>
            <a:ext cx="2400300" cy="21907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F7D32-0C88-03D1-60B9-D26A86D14900}"/>
              </a:ext>
            </a:extLst>
          </p:cNvPr>
          <p:cNvSpPr txBox="1"/>
          <p:nvPr/>
        </p:nvSpPr>
        <p:spPr>
          <a:xfrm>
            <a:off x="914591" y="2516784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10436B-D687-F6ED-06CC-A9E7E2C622B4}"/>
              </a:ext>
            </a:extLst>
          </p:cNvPr>
          <p:cNvSpPr txBox="1"/>
          <p:nvPr/>
        </p:nvSpPr>
        <p:spPr>
          <a:xfrm>
            <a:off x="743236" y="5478514"/>
            <a:ext cx="12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Lucy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ABE1BD-9CDD-344E-9512-65701DAB4B47}"/>
              </a:ext>
            </a:extLst>
          </p:cNvPr>
          <p:cNvSpPr txBox="1"/>
          <p:nvPr/>
        </p:nvSpPr>
        <p:spPr>
          <a:xfrm>
            <a:off x="8778971" y="947760"/>
            <a:ext cx="12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Nick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DCE5A9-8A20-2FA3-49CF-D09CCCF52A3F}"/>
              </a:ext>
            </a:extLst>
          </p:cNvPr>
          <p:cNvSpPr txBox="1"/>
          <p:nvPr/>
        </p:nvSpPr>
        <p:spPr>
          <a:xfrm>
            <a:off x="9061803" y="3886703"/>
            <a:ext cx="10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969CE-5856-7792-4A0B-A4381C8461F4}"/>
              </a:ext>
            </a:extLst>
          </p:cNvPr>
          <p:cNvSpPr txBox="1"/>
          <p:nvPr/>
        </p:nvSpPr>
        <p:spPr>
          <a:xfrm>
            <a:off x="8906072" y="5616337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09145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63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living 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kitchen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yard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38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</a:t>
            </a:r>
            <a:r>
              <a:rPr lang="en-US" sz="3600" i="1" dirty="0">
                <a:solidFill>
                  <a:srgbClr val="0070C0"/>
                </a:solidFill>
              </a:rPr>
              <a:t> Notebook (page 28)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37DFD-3188-635A-D306-2EF1B0A811BC}"/>
              </a:ext>
            </a:extLst>
          </p:cNvPr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CCC9-1522-C074-B76F-7B2397807592}"/>
              </a:ext>
            </a:extLst>
          </p:cNvPr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1678D-526D-F3FF-12CB-E90214E294C5}"/>
              </a:ext>
            </a:extLst>
          </p:cNvPr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2C665-2FA5-09BB-09F3-7A36B66BDE90}"/>
              </a:ext>
            </a:extLst>
          </p:cNvPr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6D2D-B07F-33AF-53EC-EE5A8F62B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37C6F-C5FA-6F8E-EC60-87D11FB4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459229-40EB-BBDC-9DD1-A302C02B50AD}"/>
              </a:ext>
            </a:extLst>
          </p:cNvPr>
          <p:cNvCxnSpPr>
            <a:cxnSpLocks/>
          </p:cNvCxnSpPr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04CF84-A908-E9F3-FCCC-5093E320790E}"/>
              </a:ext>
            </a:extLst>
          </p:cNvPr>
          <p:cNvCxnSpPr>
            <a:cxnSpLocks/>
          </p:cNvCxnSpPr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9807F-9A82-48CC-9C93-605307039304}"/>
              </a:ext>
            </a:extLst>
          </p:cNvPr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D777A8-AAC3-2446-4067-F40B4E28121B}"/>
              </a:ext>
            </a:extLst>
          </p:cNvPr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E9ABB-707C-DD09-BBF1-9FBC92900D1F}"/>
              </a:ext>
            </a:extLst>
          </p:cNvPr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798D7-85C1-BB52-C545-18F3892ED9EE}"/>
              </a:ext>
            </a:extLst>
          </p:cNvPr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5E242-505C-F36E-7A92-7862E6FA3BA6}"/>
              </a:ext>
            </a:extLst>
          </p:cNvPr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01B09-4012-93BC-EEBB-30A09E96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DE22B-EB3A-6D21-6988-6D35B020A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0D427-8CCC-1A19-0CF3-C8369FACE581}"/>
              </a:ext>
            </a:extLst>
          </p:cNvPr>
          <p:cNvCxnSpPr>
            <a:cxnSpLocks/>
          </p:cNvCxnSpPr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3D860A-FD6D-C8C8-BCD7-21CDFE0FB5F7}"/>
              </a:ext>
            </a:extLst>
          </p:cNvPr>
          <p:cNvCxnSpPr>
            <a:cxnSpLocks/>
          </p:cNvCxnSpPr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6070-33F6-23DF-7E88-8862C7BF3148}"/>
              </a:ext>
            </a:extLst>
          </p:cNvPr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8B047-AF5B-90F6-3BF7-78F2CFA21027}"/>
              </a:ext>
            </a:extLst>
          </p:cNvPr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1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600</Words>
  <Application>Microsoft Office PowerPoint</Application>
  <PresentationFormat>Widescreen</PresentationFormat>
  <Paragraphs>170</Paragraphs>
  <Slides>42</Slides>
  <Notes>1</Notes>
  <HiddenSlides>0</HiddenSlides>
  <MMClips>41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APPLE CHANCERY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Phuong</cp:lastModifiedBy>
  <cp:revision>272</cp:revision>
  <dcterms:created xsi:type="dcterms:W3CDTF">2020-12-08T03:17:05Z</dcterms:created>
  <dcterms:modified xsi:type="dcterms:W3CDTF">2025-12-10T06:19:09Z</dcterms:modified>
</cp:coreProperties>
</file>