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2"/>
  </p:notesMasterIdLst>
  <p:sldIdLst>
    <p:sldId id="354" r:id="rId2"/>
    <p:sldId id="355" r:id="rId3"/>
    <p:sldId id="313" r:id="rId4"/>
    <p:sldId id="260" r:id="rId5"/>
    <p:sldId id="258" r:id="rId6"/>
    <p:sldId id="261" r:id="rId7"/>
    <p:sldId id="316" r:id="rId8"/>
    <p:sldId id="317" r:id="rId9"/>
    <p:sldId id="318" r:id="rId10"/>
    <p:sldId id="319" r:id="rId11"/>
    <p:sldId id="320" r:id="rId12"/>
    <p:sldId id="356" r:id="rId13"/>
    <p:sldId id="322" r:id="rId14"/>
    <p:sldId id="357" r:id="rId15"/>
    <p:sldId id="358" r:id="rId16"/>
    <p:sldId id="359" r:id="rId17"/>
    <p:sldId id="360" r:id="rId18"/>
    <p:sldId id="361" r:id="rId19"/>
    <p:sldId id="362" r:id="rId20"/>
    <p:sldId id="262" r:id="rId21"/>
  </p:sldIdLst>
  <p:sldSz cx="9144000" cy="5143500" type="screen16x9"/>
  <p:notesSz cx="6858000" cy="9144000"/>
  <p:embeddedFontLst>
    <p:embeddedFont>
      <p:font typeface=".VnVogue" panose="020B0604020202020204" charset="0"/>
      <p:regular r:id="rId23"/>
    </p:embeddedFont>
    <p:embeddedFont>
      <p:font typeface="AbcPrint" panose="020B0604020202020204"/>
      <p:regular r:id="rId24"/>
    </p:embeddedFont>
    <p:embeddedFont>
      <p:font typeface="Britannic Bold" panose="020B0903060703020204" pitchFamily="34" charset="0"/>
      <p:regular r:id="rId25"/>
    </p:embeddedFont>
    <p:embeddedFont>
      <p:font typeface="Goudy Old Style" panose="02020502050305020303" pitchFamily="18" charset="0"/>
      <p:regular r:id="rId26"/>
      <p:bold r:id="rId27"/>
      <p:italic r:id="rId28"/>
    </p:embeddedFont>
    <p:embeddedFont>
      <p:font typeface="Hind Madurai" panose="02000000000000000000" pitchFamily="2" charset="0"/>
      <p:regular r:id="rId29"/>
      <p:bold r:id="rId30"/>
    </p:embeddedFont>
    <p:embeddedFont>
      <p:font typeface="Lexend" panose="020B0604020202020204" charset="0"/>
      <p:regular r:id="rId31"/>
      <p:bold r:id="rId32"/>
    </p:embeddedFont>
    <p:embeddedFont>
      <p:font typeface="Lucida Handwriting" panose="03010101010101010101" pitchFamily="66" charset="0"/>
      <p:regular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4C7"/>
    <a:srgbClr val="FDE7C7"/>
    <a:srgbClr val="F2F7E8"/>
    <a:srgbClr val="FEF6DC"/>
    <a:srgbClr val="FEF0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B3861B-58A2-49B7-AD64-0831CA51C2DC}">
  <a:tblStyle styleId="{B7B3861B-58A2-49B7-AD64-0831CA51C2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298" y="62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59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25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1204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/>
          <p:nvPr/>
        </p:nvSpPr>
        <p:spPr>
          <a:xfrm rot="-3463915">
            <a:off x="7705812" y="-1379682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 rot="10800000">
            <a:off x="-2174322" y="2838275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8824644" y="2100062"/>
            <a:ext cx="596161" cy="619097"/>
            <a:chOff x="1524825" y="268825"/>
            <a:chExt cx="165050" cy="171400"/>
          </a:xfrm>
        </p:grpSpPr>
        <p:sp>
          <p:nvSpPr>
            <p:cNvPr id="64" name="Google Shape;64;p5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5"/>
          <p:cNvSpPr/>
          <p:nvPr/>
        </p:nvSpPr>
        <p:spPr>
          <a:xfrm rot="4500011">
            <a:off x="-464508" y="1502368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title" idx="2"/>
          </p:nvPr>
        </p:nvSpPr>
        <p:spPr>
          <a:xfrm>
            <a:off x="1641638" y="3134772"/>
            <a:ext cx="26961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title" idx="3"/>
          </p:nvPr>
        </p:nvSpPr>
        <p:spPr>
          <a:xfrm>
            <a:off x="4806264" y="3134772"/>
            <a:ext cx="26961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1"/>
          </p:nvPr>
        </p:nvSpPr>
        <p:spPr>
          <a:xfrm>
            <a:off x="4806262" y="3535266"/>
            <a:ext cx="26961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1641631" y="3535266"/>
            <a:ext cx="26961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569479"/>
            <a:ext cx="4294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588982" y="4167986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4384305" y="-829130"/>
            <a:ext cx="2225830" cy="136852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111" name="Google Shape;111;p7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/>
          <p:nvPr/>
        </p:nvSpPr>
        <p:spPr>
          <a:xfrm>
            <a:off x="8290100" y="-404087"/>
            <a:ext cx="1645249" cy="152267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flipH="1">
            <a:off x="-587771" y="-359036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-724703" y="2529058"/>
            <a:ext cx="1035680" cy="943470"/>
            <a:chOff x="1519100" y="549200"/>
            <a:chExt cx="176400" cy="160700"/>
          </a:xfrm>
        </p:grpSpPr>
        <p:sp>
          <p:nvSpPr>
            <p:cNvPr id="121" name="Google Shape;121;p7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"/>
          </p:nvPr>
        </p:nvSpPr>
        <p:spPr>
          <a:xfrm>
            <a:off x="7131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713100" y="217512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3"/>
          </p:nvPr>
        </p:nvSpPr>
        <p:spPr>
          <a:xfrm>
            <a:off x="341582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4"/>
          </p:nvPr>
        </p:nvSpPr>
        <p:spPr>
          <a:xfrm>
            <a:off x="3415825" y="217512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5"/>
          </p:nvPr>
        </p:nvSpPr>
        <p:spPr>
          <a:xfrm>
            <a:off x="713100" y="35327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6"/>
          </p:nvPr>
        </p:nvSpPr>
        <p:spPr>
          <a:xfrm>
            <a:off x="713100" y="402505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7"/>
          </p:nvPr>
        </p:nvSpPr>
        <p:spPr>
          <a:xfrm>
            <a:off x="3415825" y="35327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8"/>
          </p:nvPr>
        </p:nvSpPr>
        <p:spPr>
          <a:xfrm>
            <a:off x="3415825" y="402505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9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3"/>
          </p:nvPr>
        </p:nvSpPr>
        <p:spPr>
          <a:xfrm>
            <a:off x="6118545" y="217512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14"/>
          </p:nvPr>
        </p:nvSpPr>
        <p:spPr>
          <a:xfrm>
            <a:off x="6118545" y="35327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15"/>
          </p:nvPr>
        </p:nvSpPr>
        <p:spPr>
          <a:xfrm>
            <a:off x="6118545" y="402505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16" hasCustomPrompt="1"/>
          </p:nvPr>
        </p:nvSpPr>
        <p:spPr>
          <a:xfrm>
            <a:off x="6118545" y="3005075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7" hasCustomPrompt="1"/>
          </p:nvPr>
        </p:nvSpPr>
        <p:spPr>
          <a:xfrm>
            <a:off x="3415825" y="3005075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8" hasCustomPrompt="1"/>
          </p:nvPr>
        </p:nvSpPr>
        <p:spPr>
          <a:xfrm>
            <a:off x="713100" y="3005075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19" hasCustomPrompt="1"/>
          </p:nvPr>
        </p:nvSpPr>
        <p:spPr>
          <a:xfrm>
            <a:off x="713100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20" hasCustomPrompt="1"/>
          </p:nvPr>
        </p:nvSpPr>
        <p:spPr>
          <a:xfrm>
            <a:off x="3415825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1" hasCustomPrompt="1"/>
          </p:nvPr>
        </p:nvSpPr>
        <p:spPr>
          <a:xfrm>
            <a:off x="6118545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/>
          <p:nvPr/>
        </p:nvSpPr>
        <p:spPr>
          <a:xfrm>
            <a:off x="-768650" y="4470875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 rot="10800000" flipH="1">
            <a:off x="8093476" y="-271457"/>
            <a:ext cx="1695772" cy="10426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8768781" y="1386587"/>
            <a:ext cx="596161" cy="619097"/>
            <a:chOff x="1524825" y="268825"/>
            <a:chExt cx="165050" cy="171400"/>
          </a:xfrm>
        </p:grpSpPr>
        <p:sp>
          <p:nvSpPr>
            <p:cNvPr id="232" name="Google Shape;232;p13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3"/>
          <p:cNvSpPr/>
          <p:nvPr/>
        </p:nvSpPr>
        <p:spPr>
          <a:xfrm rot="5157677">
            <a:off x="-929982" y="-321087"/>
            <a:ext cx="1645252" cy="1522675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249" name="Google Shape;249;p1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1"/>
          <p:cNvSpPr txBox="1">
            <a:spLocks noGrp="1"/>
          </p:cNvSpPr>
          <p:nvPr>
            <p:ph type="title" idx="2"/>
          </p:nvPr>
        </p:nvSpPr>
        <p:spPr>
          <a:xfrm>
            <a:off x="713225" y="2941366"/>
            <a:ext cx="23997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6" name="Google Shape;376;p21"/>
          <p:cNvSpPr txBox="1">
            <a:spLocks noGrp="1"/>
          </p:cNvSpPr>
          <p:nvPr>
            <p:ph type="subTitle" idx="1"/>
          </p:nvPr>
        </p:nvSpPr>
        <p:spPr>
          <a:xfrm>
            <a:off x="713225" y="3648558"/>
            <a:ext cx="23997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1"/>
          <p:cNvSpPr txBox="1">
            <a:spLocks noGrp="1"/>
          </p:cNvSpPr>
          <p:nvPr>
            <p:ph type="title" idx="3"/>
          </p:nvPr>
        </p:nvSpPr>
        <p:spPr>
          <a:xfrm>
            <a:off x="3372150" y="2941366"/>
            <a:ext cx="23997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8" name="Google Shape;378;p21"/>
          <p:cNvSpPr txBox="1">
            <a:spLocks noGrp="1"/>
          </p:cNvSpPr>
          <p:nvPr>
            <p:ph type="subTitle" idx="4"/>
          </p:nvPr>
        </p:nvSpPr>
        <p:spPr>
          <a:xfrm>
            <a:off x="3372150" y="3648558"/>
            <a:ext cx="23997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1"/>
          <p:cNvSpPr txBox="1">
            <a:spLocks noGrp="1"/>
          </p:cNvSpPr>
          <p:nvPr>
            <p:ph type="title" idx="5"/>
          </p:nvPr>
        </p:nvSpPr>
        <p:spPr>
          <a:xfrm>
            <a:off x="6031075" y="2941366"/>
            <a:ext cx="23997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0" name="Google Shape;380;p21"/>
          <p:cNvSpPr txBox="1">
            <a:spLocks noGrp="1"/>
          </p:cNvSpPr>
          <p:nvPr>
            <p:ph type="subTitle" idx="6"/>
          </p:nvPr>
        </p:nvSpPr>
        <p:spPr>
          <a:xfrm>
            <a:off x="6031075" y="3648558"/>
            <a:ext cx="23997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/>
          <p:nvPr/>
        </p:nvSpPr>
        <p:spPr>
          <a:xfrm rot="10800000" flipH="1">
            <a:off x="-518235" y="-384062"/>
            <a:ext cx="1534527" cy="94347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-768650" y="4470875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21"/>
          <p:cNvGrpSpPr/>
          <p:nvPr/>
        </p:nvGrpSpPr>
        <p:grpSpPr>
          <a:xfrm>
            <a:off x="8587854" y="4691446"/>
            <a:ext cx="343947" cy="366672"/>
            <a:chOff x="1803100" y="543100"/>
            <a:chExt cx="145475" cy="155100"/>
          </a:xfrm>
        </p:grpSpPr>
        <p:sp>
          <p:nvSpPr>
            <p:cNvPr id="384" name="Google Shape;384;p21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21"/>
          <p:cNvSpPr/>
          <p:nvPr/>
        </p:nvSpPr>
        <p:spPr>
          <a:xfrm>
            <a:off x="8763495" y="422406"/>
            <a:ext cx="702603" cy="61795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8" r:id="rId7"/>
    <p:sldLayoutId id="2147483659" r:id="rId8"/>
    <p:sldLayoutId id="2147483667" r:id="rId9"/>
    <p:sldLayoutId id="2147483685" r:id="rId10"/>
    <p:sldLayoutId id="2147483686" r:id="rId11"/>
    <p:sldLayoutId id="2147483687" r:id="rId12"/>
    <p:sldLayoutId id="214748373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332354" y="3125320"/>
            <a:ext cx="1731388" cy="1693123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7569902" y="1625926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74229" y="2975954"/>
            <a:ext cx="1516247" cy="1768888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51428" y="162592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795505" y="807127"/>
            <a:ext cx="7468625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solidFill>
                  <a:srgbClr val="FF0000"/>
                </a:solidFill>
                <a:latin typeface="Goudy Old Style" panose="02020502050305020303" pitchFamily="18" charset="0"/>
              </a:rPr>
              <a:t>Welcome to my English class</a:t>
            </a:r>
            <a:endParaRPr sz="8000" dirty="0">
              <a:solidFill>
                <a:srgbClr val="FF0000"/>
              </a:solidFill>
              <a:latin typeface="Goudy Old Style" panose="02020502050305020303" pitchFamily="18" charset="0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52F39CF6-7397-45EC-9D78-5401864911F7}"/>
              </a:ext>
            </a:extLst>
          </p:cNvPr>
          <p:cNvSpPr txBox="1"/>
          <p:nvPr/>
        </p:nvSpPr>
        <p:spPr>
          <a:xfrm>
            <a:off x="2002623" y="3874651"/>
            <a:ext cx="5239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latin typeface="Lucida Handwriting" panose="03010101010101010101" pitchFamily="66" charset="0"/>
              </a:rPr>
              <a:t>Teacher: Nguyen Thi Phuong</a:t>
            </a:r>
            <a:endParaRPr lang="en-US" sz="2400" dirty="0"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0144" y="892969"/>
            <a:ext cx="6782990" cy="3589734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246" y="972294"/>
            <a:ext cx="3348926" cy="312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311" y="2319103"/>
            <a:ext cx="1172404" cy="516966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3458" y="3366072"/>
            <a:ext cx="293314" cy="2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96528" y="892969"/>
            <a:ext cx="7372350" cy="3589734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346" y="1072044"/>
            <a:ext cx="4766219" cy="556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95" y="1747144"/>
            <a:ext cx="7261721" cy="2213568"/>
          </a:xfrm>
          <a:prstGeom prst="rect">
            <a:avLst/>
          </a:prstGeom>
        </p:spPr>
      </p:pic>
      <p:pic>
        <p:nvPicPr>
          <p:cNvPr id="2" name="smart 3 cd 1 (5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971" y="1160462"/>
            <a:ext cx="379412" cy="37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3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title"/>
          </p:nvPr>
        </p:nvSpPr>
        <p:spPr>
          <a:xfrm>
            <a:off x="194159" y="1398673"/>
            <a:ext cx="8159868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2. Play heads up. What’s missing?</a:t>
            </a:r>
            <a:endParaRPr sz="4800" dirty="0"/>
          </a:p>
        </p:txBody>
      </p:sp>
      <p:grpSp>
        <p:nvGrpSpPr>
          <p:cNvPr id="1397" name="Google Shape;1397;p50"/>
          <p:cNvGrpSpPr/>
          <p:nvPr/>
        </p:nvGrpSpPr>
        <p:grpSpPr>
          <a:xfrm>
            <a:off x="7695479" y="2664321"/>
            <a:ext cx="343947" cy="366672"/>
            <a:chOff x="1803100" y="543100"/>
            <a:chExt cx="145475" cy="155100"/>
          </a:xfrm>
        </p:grpSpPr>
        <p:sp>
          <p:nvSpPr>
            <p:cNvPr id="1398" name="Google Shape;1398;p5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405;p50"/>
          <p:cNvGrpSpPr/>
          <p:nvPr/>
        </p:nvGrpSpPr>
        <p:grpSpPr>
          <a:xfrm rot="-2394364">
            <a:off x="4047997" y="3489351"/>
            <a:ext cx="269136" cy="205931"/>
            <a:chOff x="-1165325" y="1368300"/>
            <a:chExt cx="157550" cy="120525"/>
          </a:xfrm>
        </p:grpSpPr>
        <p:sp>
          <p:nvSpPr>
            <p:cNvPr id="1406" name="Google Shape;1406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50"/>
          <p:cNvGrpSpPr/>
          <p:nvPr/>
        </p:nvGrpSpPr>
        <p:grpSpPr>
          <a:xfrm rot="2529599">
            <a:off x="8127464" y="2049381"/>
            <a:ext cx="269139" cy="205933"/>
            <a:chOff x="-1165325" y="1368300"/>
            <a:chExt cx="157550" cy="120525"/>
          </a:xfrm>
        </p:grpSpPr>
        <p:sp>
          <p:nvSpPr>
            <p:cNvPr id="1412" name="Google Shape;1412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50"/>
          <p:cNvGrpSpPr/>
          <p:nvPr/>
        </p:nvGrpSpPr>
        <p:grpSpPr>
          <a:xfrm>
            <a:off x="6297391" y="2208012"/>
            <a:ext cx="2484422" cy="2951256"/>
            <a:chOff x="5549963" y="1644574"/>
            <a:chExt cx="1877870" cy="2230730"/>
          </a:xfrm>
        </p:grpSpPr>
        <p:sp>
          <p:nvSpPr>
            <p:cNvPr id="1418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1420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67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71460" y="664684"/>
            <a:ext cx="7120569" cy="389629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82" y="829642"/>
            <a:ext cx="4069002" cy="384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23" y="1534080"/>
            <a:ext cx="8021437" cy="23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5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71460" y="664684"/>
            <a:ext cx="7120569" cy="389629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60" y="1057773"/>
            <a:ext cx="8033376" cy="2765465"/>
          </a:xfrm>
          <a:prstGeom prst="rect">
            <a:avLst/>
          </a:prstGeom>
        </p:spPr>
      </p:pic>
      <p:pic>
        <p:nvPicPr>
          <p:cNvPr id="3" name="smart 3 cd 1 (5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8236" y="1268089"/>
            <a:ext cx="438054" cy="4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 flipH="1">
            <a:off x="1657349" y="864999"/>
            <a:ext cx="4957761" cy="2335251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Vogue" pitchFamily="34" charset="0"/>
              </a:rPr>
              <a:t>I like my…………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.VnVogue" pitchFamily="34" charset="0"/>
              </a:rPr>
              <a:t>I love…………….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.VnVogue" pitchFamily="34" charset="0"/>
              </a:rPr>
              <a:t>I don’t like………. </a:t>
            </a:r>
          </a:p>
        </p:txBody>
      </p:sp>
      <p:pic>
        <p:nvPicPr>
          <p:cNvPr id="10" name="Picture 2" descr="Teacher Png - Female Teacher Clipart Transparent PNG - 956x750 - Free  Download on Nice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8882" y="1568917"/>
            <a:ext cx="1953250" cy="14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78" y="1242498"/>
            <a:ext cx="635075" cy="525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52" y="1768078"/>
            <a:ext cx="548487" cy="469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270" y="2292225"/>
            <a:ext cx="454456" cy="426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945B8-3738-7000-8863-48A880353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25" y="3457291"/>
            <a:ext cx="1577953" cy="1381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95F24-182A-5369-5D10-C1917CB2C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3367032"/>
            <a:ext cx="1078036" cy="156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F35A1-7930-70FE-E2C5-66EE6029C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048" y="3453163"/>
            <a:ext cx="1589805" cy="1476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2872D-7852-A987-001F-65211D3A5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064" y="3330574"/>
            <a:ext cx="1752017" cy="1632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18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71" y="640084"/>
            <a:ext cx="3756588" cy="434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98" y="1479966"/>
            <a:ext cx="8317165" cy="259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36" y="621523"/>
            <a:ext cx="452893" cy="4528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5052" y="2540996"/>
            <a:ext cx="750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bcPrint" panose="00000400000000000000" pitchFamily="2" charset="0"/>
              </a:rPr>
              <a:t>love</a:t>
            </a:r>
            <a:endParaRPr lang="en-US" sz="2800" b="1" dirty="0">
              <a:latin typeface="AbcPrint" panose="000004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3659" y="254814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bcPrint" panose="00000400000000000000" pitchFamily="2" charset="0"/>
              </a:rPr>
              <a:t>dog</a:t>
            </a:r>
            <a:endParaRPr lang="en-US" sz="2800" b="1" dirty="0">
              <a:latin typeface="AbcPrint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5417" y="3307759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bcPrint" panose="00000400000000000000" pitchFamily="2" charset="0"/>
              </a:rPr>
              <a:t>don’t like</a:t>
            </a:r>
            <a:endParaRPr lang="en-US" sz="2800" b="1" dirty="0">
              <a:latin typeface="AbcPri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8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300830" y="121310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2374450" y="1850715"/>
            <a:ext cx="538142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Guessing</a:t>
            </a:r>
            <a:br>
              <a:rPr lang="en" sz="8000" dirty="0"/>
            </a:br>
            <a:r>
              <a:rPr lang="en" sz="8000" dirty="0"/>
              <a:t>Game</a:t>
            </a:r>
            <a:endParaRPr sz="8000"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789387" y="1430013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516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A Pet - Animal Song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402" y="199535"/>
            <a:ext cx="8491660" cy="4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8281659" y="10236"/>
            <a:ext cx="973856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790" y="519804"/>
            <a:ext cx="283923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85838" y="1235069"/>
            <a:ext cx="804386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Review the vocabularies, structures and make sentences using them. 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Do the exercises on page </a:t>
            </a:r>
            <a:r>
              <a:rPr lang="en-US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2700" i="1" dirty="0">
                <a:solidFill>
                  <a:srgbClr val="0070C0"/>
                </a:solidFill>
              </a:rPr>
              <a:t> WB </a:t>
            </a:r>
          </a:p>
          <a:p>
            <a:pPr marL="428625" indent="-428625">
              <a:buFontTx/>
              <a:buChar char="-"/>
            </a:pPr>
            <a:r>
              <a:rPr lang="en-US" sz="2700" i="1">
                <a:solidFill>
                  <a:srgbClr val="0070C0"/>
                </a:solidFill>
              </a:rPr>
              <a:t>Prepare </a:t>
            </a:r>
            <a:r>
              <a:rPr lang="en-US" sz="2700" i="1" dirty="0">
                <a:solidFill>
                  <a:srgbClr val="0070C0"/>
                </a:solidFill>
              </a:rPr>
              <a:t>the next lesson (</a:t>
            </a:r>
            <a:r>
              <a:rPr lang="en-US" sz="2700" i="1">
                <a:solidFill>
                  <a:srgbClr val="0070C0"/>
                </a:solidFill>
              </a:rPr>
              <a:t>page 34 SB)</a:t>
            </a:r>
            <a:endParaRPr lang="en-US" sz="27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8"/>
          <p:cNvSpPr txBox="1">
            <a:spLocks noGrp="1"/>
          </p:cNvSpPr>
          <p:nvPr>
            <p:ph type="title"/>
          </p:nvPr>
        </p:nvSpPr>
        <p:spPr>
          <a:xfrm>
            <a:off x="506598" y="1698682"/>
            <a:ext cx="4649336" cy="1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Britannic Bold" panose="020B0903060703020204" pitchFamily="34" charset="0"/>
              </a:rPr>
              <a:t> Warm </a:t>
            </a:r>
            <a:r>
              <a:rPr lang="en" sz="8000" dirty="0">
                <a:latin typeface="Britannic Bold" panose="020B0903060703020204" pitchFamily="34" charset="0"/>
              </a:rPr>
              <a:t>Up</a:t>
            </a:r>
            <a:endParaRPr sz="8000" dirty="0">
              <a:latin typeface="Britannic Bold" panose="020B0903060703020204" pitchFamily="34" charset="0"/>
            </a:endParaRPr>
          </a:p>
        </p:txBody>
      </p:sp>
      <p:grpSp>
        <p:nvGrpSpPr>
          <p:cNvPr id="2399" name="Google Shape;2399;p38"/>
          <p:cNvGrpSpPr/>
          <p:nvPr/>
        </p:nvGrpSpPr>
        <p:grpSpPr>
          <a:xfrm>
            <a:off x="8091443" y="1956175"/>
            <a:ext cx="514066" cy="553927"/>
            <a:chOff x="2904293" y="162850"/>
            <a:chExt cx="514066" cy="553927"/>
          </a:xfrm>
        </p:grpSpPr>
        <p:sp>
          <p:nvSpPr>
            <p:cNvPr id="2400" name="Google Shape;2400;p38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38"/>
          <p:cNvGrpSpPr/>
          <p:nvPr/>
        </p:nvGrpSpPr>
        <p:grpSpPr>
          <a:xfrm>
            <a:off x="6409766" y="2151669"/>
            <a:ext cx="1235854" cy="1441775"/>
            <a:chOff x="4386880" y="1514533"/>
            <a:chExt cx="743550" cy="867442"/>
          </a:xfrm>
        </p:grpSpPr>
        <p:sp>
          <p:nvSpPr>
            <p:cNvPr id="2410" name="Google Shape;2410;p38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8"/>
          <p:cNvGrpSpPr/>
          <p:nvPr/>
        </p:nvGrpSpPr>
        <p:grpSpPr>
          <a:xfrm>
            <a:off x="7997212" y="3279064"/>
            <a:ext cx="853584" cy="1073006"/>
            <a:chOff x="6453542" y="2996394"/>
            <a:chExt cx="540859" cy="679892"/>
          </a:xfrm>
        </p:grpSpPr>
        <p:sp>
          <p:nvSpPr>
            <p:cNvPr id="2439" name="Google Shape;2439;p38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7" name="Google Shape;2467;p38"/>
          <p:cNvGrpSpPr/>
          <p:nvPr/>
        </p:nvGrpSpPr>
        <p:grpSpPr>
          <a:xfrm>
            <a:off x="7715854" y="3980638"/>
            <a:ext cx="201736" cy="526377"/>
            <a:chOff x="4641641" y="852713"/>
            <a:chExt cx="201736" cy="526377"/>
          </a:xfrm>
        </p:grpSpPr>
        <p:sp>
          <p:nvSpPr>
            <p:cNvPr id="2468" name="Google Shape;2468;p3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38"/>
          <p:cNvGrpSpPr/>
          <p:nvPr/>
        </p:nvGrpSpPr>
        <p:grpSpPr>
          <a:xfrm>
            <a:off x="6804386" y="1389529"/>
            <a:ext cx="245941" cy="414400"/>
            <a:chOff x="3801586" y="1135617"/>
            <a:chExt cx="245941" cy="414400"/>
          </a:xfrm>
        </p:grpSpPr>
        <p:sp>
          <p:nvSpPr>
            <p:cNvPr id="2472" name="Google Shape;2472;p3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8" name="Google Shape;2478;p38"/>
          <p:cNvGrpSpPr/>
          <p:nvPr/>
        </p:nvGrpSpPr>
        <p:grpSpPr>
          <a:xfrm>
            <a:off x="7172048" y="496283"/>
            <a:ext cx="1289361" cy="1441753"/>
            <a:chOff x="6900658" y="3614371"/>
            <a:chExt cx="817707" cy="914412"/>
          </a:xfrm>
        </p:grpSpPr>
        <p:sp>
          <p:nvSpPr>
            <p:cNvPr id="2479" name="Google Shape;2479;p3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3" name="Google Shape;2593;p38"/>
          <p:cNvGrpSpPr/>
          <p:nvPr/>
        </p:nvGrpSpPr>
        <p:grpSpPr>
          <a:xfrm>
            <a:off x="7084064" y="325300"/>
            <a:ext cx="365324" cy="524303"/>
            <a:chOff x="2423439" y="2082150"/>
            <a:chExt cx="365324" cy="524303"/>
          </a:xfrm>
        </p:grpSpPr>
        <p:sp>
          <p:nvSpPr>
            <p:cNvPr id="2594" name="Google Shape;2594;p38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8"/>
          <p:cNvGrpSpPr/>
          <p:nvPr/>
        </p:nvGrpSpPr>
        <p:grpSpPr>
          <a:xfrm>
            <a:off x="8506725" y="2719891"/>
            <a:ext cx="394355" cy="421115"/>
            <a:chOff x="3569800" y="2151666"/>
            <a:chExt cx="394355" cy="421115"/>
          </a:xfrm>
        </p:grpSpPr>
        <p:sp>
          <p:nvSpPr>
            <p:cNvPr id="2604" name="Google Shape;2604;p38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8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8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8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8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8"/>
          <p:cNvGrpSpPr/>
          <p:nvPr/>
        </p:nvGrpSpPr>
        <p:grpSpPr>
          <a:xfrm>
            <a:off x="6296008" y="751246"/>
            <a:ext cx="453964" cy="382110"/>
            <a:chOff x="1734858" y="1405683"/>
            <a:chExt cx="453964" cy="382110"/>
          </a:xfrm>
        </p:grpSpPr>
        <p:sp>
          <p:nvSpPr>
            <p:cNvPr id="2628" name="Google Shape;2628;p3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-212458" y="169648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1675258" y="1679563"/>
            <a:ext cx="704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Thank you!</a:t>
            </a:r>
            <a:endParaRPr sz="8000"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10991" y="1743925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78" y="2304826"/>
            <a:ext cx="2313541" cy="340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48" y="634347"/>
            <a:ext cx="1526162" cy="1346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80" y="562645"/>
            <a:ext cx="1449924" cy="133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963" y="2134498"/>
            <a:ext cx="1994635" cy="371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327" y="2969735"/>
            <a:ext cx="1414083" cy="129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323" y="4604085"/>
            <a:ext cx="1137370" cy="360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070" y="2924380"/>
            <a:ext cx="1517789" cy="1383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447" y="4533655"/>
            <a:ext cx="1295412" cy="3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9"/>
          <p:cNvSpPr/>
          <p:nvPr/>
        </p:nvSpPr>
        <p:spPr>
          <a:xfrm>
            <a:off x="401527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9"/>
          <p:cNvSpPr/>
          <p:nvPr/>
        </p:nvSpPr>
        <p:spPr>
          <a:xfrm>
            <a:off x="6370801" y="6186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9"/>
          <p:cNvSpPr txBox="1">
            <a:spLocks noGrp="1"/>
          </p:cNvSpPr>
          <p:nvPr>
            <p:ph type="title"/>
          </p:nvPr>
        </p:nvSpPr>
        <p:spPr>
          <a:xfrm>
            <a:off x="4949" y="839276"/>
            <a:ext cx="9345528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4400"/>
            </a:br>
            <a:r>
              <a:rPr lang="en" sz="4400"/>
              <a:t>Unit 2: Family</a:t>
            </a:r>
            <a:br>
              <a:rPr lang="en" sz="4400"/>
            </a:br>
            <a:r>
              <a:rPr lang="en" sz="4400"/>
              <a:t>Lesson Culture 4.1 (P33)</a:t>
            </a:r>
            <a:endParaRPr sz="4000" dirty="0"/>
          </a:p>
        </p:txBody>
      </p:sp>
      <p:grpSp>
        <p:nvGrpSpPr>
          <p:cNvPr id="1134" name="Google Shape;1134;p49"/>
          <p:cNvGrpSpPr/>
          <p:nvPr/>
        </p:nvGrpSpPr>
        <p:grpSpPr>
          <a:xfrm>
            <a:off x="5708491" y="3061416"/>
            <a:ext cx="2653749" cy="2586886"/>
            <a:chOff x="5222945" y="1203150"/>
            <a:chExt cx="3097641" cy="3019594"/>
          </a:xfrm>
        </p:grpSpPr>
        <p:sp>
          <p:nvSpPr>
            <p:cNvPr id="1135" name="Google Shape;1135;p49"/>
            <p:cNvSpPr/>
            <p:nvPr/>
          </p:nvSpPr>
          <p:spPr>
            <a:xfrm>
              <a:off x="5222945" y="1203473"/>
              <a:ext cx="3097625" cy="3018968"/>
            </a:xfrm>
            <a:custGeom>
              <a:avLst/>
              <a:gdLst/>
              <a:ahLst/>
              <a:cxnLst/>
              <a:rect l="l" t="t" r="r" b="b"/>
              <a:pathLst>
                <a:path w="26110" h="25447" extrusionOk="0">
                  <a:moveTo>
                    <a:pt x="17811" y="1"/>
                  </a:moveTo>
                  <a:cubicBezTo>
                    <a:pt x="17437" y="11"/>
                    <a:pt x="17043" y="31"/>
                    <a:pt x="16577" y="94"/>
                  </a:cubicBezTo>
                  <a:cubicBezTo>
                    <a:pt x="16058" y="156"/>
                    <a:pt x="15498" y="260"/>
                    <a:pt x="14823" y="416"/>
                  </a:cubicBezTo>
                  <a:cubicBezTo>
                    <a:pt x="14699" y="446"/>
                    <a:pt x="14554" y="478"/>
                    <a:pt x="14388" y="519"/>
                  </a:cubicBezTo>
                  <a:lnTo>
                    <a:pt x="14274" y="550"/>
                  </a:lnTo>
                  <a:cubicBezTo>
                    <a:pt x="14170" y="571"/>
                    <a:pt x="14056" y="602"/>
                    <a:pt x="13952" y="623"/>
                  </a:cubicBezTo>
                  <a:cubicBezTo>
                    <a:pt x="13818" y="654"/>
                    <a:pt x="13682" y="685"/>
                    <a:pt x="13527" y="706"/>
                  </a:cubicBezTo>
                  <a:cubicBezTo>
                    <a:pt x="13516" y="706"/>
                    <a:pt x="13496" y="695"/>
                    <a:pt x="13475" y="685"/>
                  </a:cubicBezTo>
                  <a:cubicBezTo>
                    <a:pt x="13454" y="675"/>
                    <a:pt x="13433" y="675"/>
                    <a:pt x="13413" y="665"/>
                  </a:cubicBezTo>
                  <a:lnTo>
                    <a:pt x="13423" y="665"/>
                  </a:lnTo>
                  <a:cubicBezTo>
                    <a:pt x="13392" y="654"/>
                    <a:pt x="13350" y="644"/>
                    <a:pt x="13320" y="633"/>
                  </a:cubicBezTo>
                  <a:cubicBezTo>
                    <a:pt x="13237" y="592"/>
                    <a:pt x="13175" y="550"/>
                    <a:pt x="13112" y="509"/>
                  </a:cubicBezTo>
                  <a:lnTo>
                    <a:pt x="13050" y="446"/>
                  </a:lnTo>
                  <a:lnTo>
                    <a:pt x="13039" y="446"/>
                  </a:lnTo>
                  <a:lnTo>
                    <a:pt x="13039" y="436"/>
                  </a:lnTo>
                  <a:lnTo>
                    <a:pt x="12967" y="363"/>
                  </a:lnTo>
                  <a:cubicBezTo>
                    <a:pt x="12936" y="333"/>
                    <a:pt x="12905" y="312"/>
                    <a:pt x="12873" y="291"/>
                  </a:cubicBezTo>
                  <a:cubicBezTo>
                    <a:pt x="12853" y="280"/>
                    <a:pt x="12832" y="280"/>
                    <a:pt x="12822" y="280"/>
                  </a:cubicBezTo>
                  <a:lnTo>
                    <a:pt x="12790" y="280"/>
                  </a:lnTo>
                  <a:cubicBezTo>
                    <a:pt x="12770" y="280"/>
                    <a:pt x="12760" y="291"/>
                    <a:pt x="12749" y="291"/>
                  </a:cubicBezTo>
                  <a:cubicBezTo>
                    <a:pt x="12728" y="301"/>
                    <a:pt x="12697" y="333"/>
                    <a:pt x="12697" y="363"/>
                  </a:cubicBezTo>
                  <a:cubicBezTo>
                    <a:pt x="12687" y="395"/>
                    <a:pt x="12687" y="426"/>
                    <a:pt x="12707" y="467"/>
                  </a:cubicBezTo>
                  <a:lnTo>
                    <a:pt x="12707" y="478"/>
                  </a:lnTo>
                  <a:lnTo>
                    <a:pt x="12697" y="467"/>
                  </a:lnTo>
                  <a:cubicBezTo>
                    <a:pt x="12656" y="446"/>
                    <a:pt x="12624" y="426"/>
                    <a:pt x="12594" y="416"/>
                  </a:cubicBezTo>
                  <a:cubicBezTo>
                    <a:pt x="12552" y="405"/>
                    <a:pt x="12521" y="395"/>
                    <a:pt x="12500" y="395"/>
                  </a:cubicBezTo>
                  <a:lnTo>
                    <a:pt x="12490" y="395"/>
                  </a:lnTo>
                  <a:cubicBezTo>
                    <a:pt x="12458" y="395"/>
                    <a:pt x="12417" y="416"/>
                    <a:pt x="12396" y="436"/>
                  </a:cubicBezTo>
                  <a:cubicBezTo>
                    <a:pt x="12375" y="457"/>
                    <a:pt x="12375" y="467"/>
                    <a:pt x="12365" y="488"/>
                  </a:cubicBezTo>
                  <a:lnTo>
                    <a:pt x="12365" y="550"/>
                  </a:lnTo>
                  <a:cubicBezTo>
                    <a:pt x="12375" y="561"/>
                    <a:pt x="12375" y="582"/>
                    <a:pt x="12386" y="592"/>
                  </a:cubicBezTo>
                  <a:cubicBezTo>
                    <a:pt x="12396" y="612"/>
                    <a:pt x="12417" y="623"/>
                    <a:pt x="12428" y="644"/>
                  </a:cubicBezTo>
                  <a:lnTo>
                    <a:pt x="12438" y="654"/>
                  </a:lnTo>
                  <a:cubicBezTo>
                    <a:pt x="12428" y="654"/>
                    <a:pt x="12417" y="654"/>
                    <a:pt x="12407" y="665"/>
                  </a:cubicBezTo>
                  <a:cubicBezTo>
                    <a:pt x="12355" y="675"/>
                    <a:pt x="12292" y="706"/>
                    <a:pt x="12230" y="737"/>
                  </a:cubicBezTo>
                  <a:cubicBezTo>
                    <a:pt x="12168" y="768"/>
                    <a:pt x="12116" y="810"/>
                    <a:pt x="12064" y="851"/>
                  </a:cubicBezTo>
                  <a:cubicBezTo>
                    <a:pt x="11847" y="861"/>
                    <a:pt x="11619" y="861"/>
                    <a:pt x="11370" y="861"/>
                  </a:cubicBezTo>
                  <a:cubicBezTo>
                    <a:pt x="10861" y="861"/>
                    <a:pt x="10353" y="851"/>
                    <a:pt x="9855" y="831"/>
                  </a:cubicBezTo>
                  <a:cubicBezTo>
                    <a:pt x="9357" y="810"/>
                    <a:pt x="8849" y="799"/>
                    <a:pt x="8341" y="799"/>
                  </a:cubicBezTo>
                  <a:cubicBezTo>
                    <a:pt x="7438" y="799"/>
                    <a:pt x="6670" y="861"/>
                    <a:pt x="5976" y="997"/>
                  </a:cubicBezTo>
                  <a:cubicBezTo>
                    <a:pt x="5259" y="1131"/>
                    <a:pt x="4565" y="1359"/>
                    <a:pt x="3932" y="1691"/>
                  </a:cubicBezTo>
                  <a:cubicBezTo>
                    <a:pt x="3662" y="1826"/>
                    <a:pt x="3382" y="1992"/>
                    <a:pt x="3113" y="2179"/>
                  </a:cubicBezTo>
                  <a:cubicBezTo>
                    <a:pt x="2853" y="2366"/>
                    <a:pt x="2615" y="2562"/>
                    <a:pt x="2397" y="2760"/>
                  </a:cubicBezTo>
                  <a:cubicBezTo>
                    <a:pt x="2179" y="2967"/>
                    <a:pt x="1972" y="3196"/>
                    <a:pt x="1785" y="3445"/>
                  </a:cubicBezTo>
                  <a:cubicBezTo>
                    <a:pt x="1608" y="3673"/>
                    <a:pt x="1453" y="3922"/>
                    <a:pt x="1329" y="4191"/>
                  </a:cubicBezTo>
                  <a:cubicBezTo>
                    <a:pt x="1193" y="4461"/>
                    <a:pt x="1100" y="4731"/>
                    <a:pt x="1038" y="5001"/>
                  </a:cubicBezTo>
                  <a:cubicBezTo>
                    <a:pt x="976" y="5291"/>
                    <a:pt x="955" y="5581"/>
                    <a:pt x="976" y="5872"/>
                  </a:cubicBezTo>
                  <a:cubicBezTo>
                    <a:pt x="976" y="5996"/>
                    <a:pt x="997" y="6131"/>
                    <a:pt x="1027" y="6308"/>
                  </a:cubicBezTo>
                  <a:cubicBezTo>
                    <a:pt x="1059" y="6463"/>
                    <a:pt x="1100" y="6619"/>
                    <a:pt x="1152" y="6774"/>
                  </a:cubicBezTo>
                  <a:lnTo>
                    <a:pt x="1183" y="6868"/>
                  </a:lnTo>
                  <a:cubicBezTo>
                    <a:pt x="1246" y="7044"/>
                    <a:pt x="1329" y="7210"/>
                    <a:pt x="1432" y="7376"/>
                  </a:cubicBezTo>
                  <a:cubicBezTo>
                    <a:pt x="1494" y="7479"/>
                    <a:pt x="1567" y="7573"/>
                    <a:pt x="1670" y="7698"/>
                  </a:cubicBezTo>
                  <a:cubicBezTo>
                    <a:pt x="1753" y="7790"/>
                    <a:pt x="1847" y="7894"/>
                    <a:pt x="1951" y="7998"/>
                  </a:cubicBezTo>
                  <a:cubicBezTo>
                    <a:pt x="2106" y="8143"/>
                    <a:pt x="2272" y="8288"/>
                    <a:pt x="2438" y="8424"/>
                  </a:cubicBezTo>
                  <a:cubicBezTo>
                    <a:pt x="2480" y="8465"/>
                    <a:pt x="2521" y="8496"/>
                    <a:pt x="2562" y="8537"/>
                  </a:cubicBezTo>
                  <a:cubicBezTo>
                    <a:pt x="2719" y="8673"/>
                    <a:pt x="2915" y="8839"/>
                    <a:pt x="3092" y="9035"/>
                  </a:cubicBezTo>
                  <a:lnTo>
                    <a:pt x="3081" y="9035"/>
                  </a:lnTo>
                  <a:cubicBezTo>
                    <a:pt x="3040" y="9035"/>
                    <a:pt x="3009" y="9035"/>
                    <a:pt x="2967" y="9046"/>
                  </a:cubicBezTo>
                  <a:cubicBezTo>
                    <a:pt x="2926" y="9056"/>
                    <a:pt x="2894" y="9077"/>
                    <a:pt x="2864" y="9087"/>
                  </a:cubicBezTo>
                  <a:cubicBezTo>
                    <a:pt x="2843" y="9097"/>
                    <a:pt x="2811" y="9118"/>
                    <a:pt x="2791" y="9139"/>
                  </a:cubicBezTo>
                  <a:cubicBezTo>
                    <a:pt x="2760" y="9160"/>
                    <a:pt x="2728" y="9191"/>
                    <a:pt x="2708" y="9212"/>
                  </a:cubicBezTo>
                  <a:cubicBezTo>
                    <a:pt x="2677" y="9243"/>
                    <a:pt x="2656" y="9274"/>
                    <a:pt x="2636" y="9305"/>
                  </a:cubicBezTo>
                  <a:cubicBezTo>
                    <a:pt x="2615" y="9336"/>
                    <a:pt x="2604" y="9378"/>
                    <a:pt x="2583" y="9419"/>
                  </a:cubicBezTo>
                  <a:cubicBezTo>
                    <a:pt x="2562" y="9461"/>
                    <a:pt x="2553" y="9512"/>
                    <a:pt x="2542" y="9565"/>
                  </a:cubicBezTo>
                  <a:cubicBezTo>
                    <a:pt x="2521" y="9648"/>
                    <a:pt x="2521" y="9751"/>
                    <a:pt x="2532" y="9855"/>
                  </a:cubicBezTo>
                  <a:lnTo>
                    <a:pt x="2532" y="9876"/>
                  </a:lnTo>
                  <a:cubicBezTo>
                    <a:pt x="2500" y="9844"/>
                    <a:pt x="2470" y="9803"/>
                    <a:pt x="2428" y="9772"/>
                  </a:cubicBezTo>
                  <a:cubicBezTo>
                    <a:pt x="2376" y="9720"/>
                    <a:pt x="2324" y="9668"/>
                    <a:pt x="2272" y="9627"/>
                  </a:cubicBezTo>
                  <a:cubicBezTo>
                    <a:pt x="2210" y="9585"/>
                    <a:pt x="2148" y="9544"/>
                    <a:pt x="2085" y="9512"/>
                  </a:cubicBezTo>
                  <a:cubicBezTo>
                    <a:pt x="2065" y="9502"/>
                    <a:pt x="2034" y="9492"/>
                    <a:pt x="1992" y="9482"/>
                  </a:cubicBezTo>
                  <a:cubicBezTo>
                    <a:pt x="1951" y="9471"/>
                    <a:pt x="1919" y="9461"/>
                    <a:pt x="1889" y="9461"/>
                  </a:cubicBezTo>
                  <a:lnTo>
                    <a:pt x="1868" y="9461"/>
                  </a:lnTo>
                  <a:cubicBezTo>
                    <a:pt x="1836" y="9461"/>
                    <a:pt x="1816" y="9461"/>
                    <a:pt x="1795" y="9471"/>
                  </a:cubicBezTo>
                  <a:cubicBezTo>
                    <a:pt x="1753" y="9471"/>
                    <a:pt x="1723" y="9482"/>
                    <a:pt x="1702" y="9502"/>
                  </a:cubicBezTo>
                  <a:cubicBezTo>
                    <a:pt x="1670" y="9512"/>
                    <a:pt x="1640" y="9523"/>
                    <a:pt x="1619" y="9544"/>
                  </a:cubicBezTo>
                  <a:cubicBezTo>
                    <a:pt x="1598" y="9565"/>
                    <a:pt x="1577" y="9585"/>
                    <a:pt x="1557" y="9616"/>
                  </a:cubicBezTo>
                  <a:cubicBezTo>
                    <a:pt x="1525" y="9658"/>
                    <a:pt x="1504" y="9710"/>
                    <a:pt x="1484" y="9772"/>
                  </a:cubicBezTo>
                  <a:cubicBezTo>
                    <a:pt x="1474" y="9834"/>
                    <a:pt x="1463" y="9897"/>
                    <a:pt x="1474" y="9948"/>
                  </a:cubicBezTo>
                  <a:cubicBezTo>
                    <a:pt x="1484" y="10021"/>
                    <a:pt x="1504" y="10083"/>
                    <a:pt x="1515" y="10125"/>
                  </a:cubicBezTo>
                  <a:cubicBezTo>
                    <a:pt x="1557" y="10229"/>
                    <a:pt x="1608" y="10332"/>
                    <a:pt x="1681" y="10436"/>
                  </a:cubicBezTo>
                  <a:cubicBezTo>
                    <a:pt x="1753" y="10519"/>
                    <a:pt x="1826" y="10602"/>
                    <a:pt x="1930" y="10695"/>
                  </a:cubicBezTo>
                  <a:cubicBezTo>
                    <a:pt x="2013" y="10768"/>
                    <a:pt x="2117" y="10840"/>
                    <a:pt x="2231" y="10913"/>
                  </a:cubicBezTo>
                  <a:cubicBezTo>
                    <a:pt x="2376" y="10996"/>
                    <a:pt x="2542" y="11079"/>
                    <a:pt x="2719" y="11141"/>
                  </a:cubicBezTo>
                  <a:cubicBezTo>
                    <a:pt x="2874" y="11204"/>
                    <a:pt x="3030" y="11255"/>
                    <a:pt x="3175" y="11287"/>
                  </a:cubicBezTo>
                  <a:cubicBezTo>
                    <a:pt x="3185" y="11287"/>
                    <a:pt x="3185" y="11297"/>
                    <a:pt x="3185" y="11297"/>
                  </a:cubicBezTo>
                  <a:lnTo>
                    <a:pt x="3216" y="11297"/>
                  </a:lnTo>
                  <a:lnTo>
                    <a:pt x="3237" y="11276"/>
                  </a:lnTo>
                  <a:lnTo>
                    <a:pt x="3268" y="11193"/>
                  </a:lnTo>
                  <a:cubicBezTo>
                    <a:pt x="3279" y="11151"/>
                    <a:pt x="3299" y="11110"/>
                    <a:pt x="3320" y="11068"/>
                  </a:cubicBezTo>
                  <a:cubicBezTo>
                    <a:pt x="3341" y="10996"/>
                    <a:pt x="3372" y="10923"/>
                    <a:pt x="3392" y="10830"/>
                  </a:cubicBezTo>
                  <a:cubicBezTo>
                    <a:pt x="3455" y="10674"/>
                    <a:pt x="3496" y="10498"/>
                    <a:pt x="3528" y="10332"/>
                  </a:cubicBezTo>
                  <a:cubicBezTo>
                    <a:pt x="3538" y="10249"/>
                    <a:pt x="3558" y="10166"/>
                    <a:pt x="3558" y="10083"/>
                  </a:cubicBezTo>
                  <a:cubicBezTo>
                    <a:pt x="3569" y="9980"/>
                    <a:pt x="3569" y="9897"/>
                    <a:pt x="3569" y="9824"/>
                  </a:cubicBezTo>
                  <a:lnTo>
                    <a:pt x="3569" y="9751"/>
                  </a:lnTo>
                  <a:cubicBezTo>
                    <a:pt x="3704" y="10063"/>
                    <a:pt x="3797" y="10363"/>
                    <a:pt x="3849" y="10664"/>
                  </a:cubicBezTo>
                  <a:cubicBezTo>
                    <a:pt x="3880" y="10923"/>
                    <a:pt x="3890" y="11183"/>
                    <a:pt x="3849" y="11432"/>
                  </a:cubicBezTo>
                  <a:cubicBezTo>
                    <a:pt x="3807" y="11711"/>
                    <a:pt x="3714" y="12002"/>
                    <a:pt x="3579" y="12303"/>
                  </a:cubicBezTo>
                  <a:cubicBezTo>
                    <a:pt x="3517" y="12438"/>
                    <a:pt x="3434" y="12573"/>
                    <a:pt x="3351" y="12707"/>
                  </a:cubicBezTo>
                  <a:cubicBezTo>
                    <a:pt x="3299" y="12749"/>
                    <a:pt x="3247" y="12790"/>
                    <a:pt x="3185" y="12832"/>
                  </a:cubicBezTo>
                  <a:cubicBezTo>
                    <a:pt x="3133" y="12770"/>
                    <a:pt x="3071" y="12707"/>
                    <a:pt x="3019" y="12645"/>
                  </a:cubicBezTo>
                  <a:cubicBezTo>
                    <a:pt x="2811" y="12438"/>
                    <a:pt x="2636" y="12282"/>
                    <a:pt x="2459" y="12158"/>
                  </a:cubicBezTo>
                  <a:cubicBezTo>
                    <a:pt x="2355" y="12096"/>
                    <a:pt x="2251" y="12033"/>
                    <a:pt x="2158" y="12002"/>
                  </a:cubicBezTo>
                  <a:cubicBezTo>
                    <a:pt x="2055" y="11960"/>
                    <a:pt x="1961" y="11940"/>
                    <a:pt x="1857" y="11940"/>
                  </a:cubicBezTo>
                  <a:lnTo>
                    <a:pt x="1847" y="11940"/>
                  </a:lnTo>
                  <a:cubicBezTo>
                    <a:pt x="1826" y="11940"/>
                    <a:pt x="1795" y="11940"/>
                    <a:pt x="1764" y="11950"/>
                  </a:cubicBezTo>
                  <a:lnTo>
                    <a:pt x="1764" y="11940"/>
                  </a:lnTo>
                  <a:cubicBezTo>
                    <a:pt x="1712" y="11950"/>
                    <a:pt x="1650" y="11971"/>
                    <a:pt x="1587" y="12002"/>
                  </a:cubicBezTo>
                  <a:cubicBezTo>
                    <a:pt x="1515" y="12033"/>
                    <a:pt x="1453" y="12085"/>
                    <a:pt x="1391" y="12158"/>
                  </a:cubicBezTo>
                  <a:cubicBezTo>
                    <a:pt x="1287" y="12282"/>
                    <a:pt x="1204" y="12438"/>
                    <a:pt x="1142" y="12656"/>
                  </a:cubicBezTo>
                  <a:cubicBezTo>
                    <a:pt x="1090" y="12822"/>
                    <a:pt x="1048" y="13018"/>
                    <a:pt x="1027" y="13257"/>
                  </a:cubicBezTo>
                  <a:cubicBezTo>
                    <a:pt x="1007" y="13433"/>
                    <a:pt x="997" y="13620"/>
                    <a:pt x="997" y="13807"/>
                  </a:cubicBezTo>
                  <a:cubicBezTo>
                    <a:pt x="1007" y="13984"/>
                    <a:pt x="1017" y="14160"/>
                    <a:pt x="1048" y="14336"/>
                  </a:cubicBezTo>
                  <a:cubicBezTo>
                    <a:pt x="1080" y="14564"/>
                    <a:pt x="1142" y="14793"/>
                    <a:pt x="1214" y="15010"/>
                  </a:cubicBezTo>
                  <a:cubicBezTo>
                    <a:pt x="1246" y="15093"/>
                    <a:pt x="1276" y="15176"/>
                    <a:pt x="1308" y="15249"/>
                  </a:cubicBezTo>
                  <a:cubicBezTo>
                    <a:pt x="976" y="15653"/>
                    <a:pt x="737" y="16017"/>
                    <a:pt x="540" y="16379"/>
                  </a:cubicBezTo>
                  <a:cubicBezTo>
                    <a:pt x="416" y="16618"/>
                    <a:pt x="312" y="16877"/>
                    <a:pt x="229" y="17126"/>
                  </a:cubicBezTo>
                  <a:cubicBezTo>
                    <a:pt x="146" y="17365"/>
                    <a:pt x="94" y="17624"/>
                    <a:pt x="63" y="17915"/>
                  </a:cubicBezTo>
                  <a:cubicBezTo>
                    <a:pt x="1" y="18423"/>
                    <a:pt x="52" y="18942"/>
                    <a:pt x="197" y="19440"/>
                  </a:cubicBezTo>
                  <a:cubicBezTo>
                    <a:pt x="270" y="19668"/>
                    <a:pt x="374" y="19906"/>
                    <a:pt x="509" y="20145"/>
                  </a:cubicBezTo>
                  <a:cubicBezTo>
                    <a:pt x="623" y="20353"/>
                    <a:pt x="778" y="20549"/>
                    <a:pt x="976" y="20768"/>
                  </a:cubicBezTo>
                  <a:cubicBezTo>
                    <a:pt x="1142" y="20954"/>
                    <a:pt x="1338" y="21141"/>
                    <a:pt x="1567" y="21296"/>
                  </a:cubicBezTo>
                  <a:cubicBezTo>
                    <a:pt x="1577" y="21307"/>
                    <a:pt x="1587" y="21307"/>
                    <a:pt x="1598" y="21317"/>
                  </a:cubicBezTo>
                  <a:lnTo>
                    <a:pt x="1598" y="21328"/>
                  </a:lnTo>
                  <a:lnTo>
                    <a:pt x="1598" y="21338"/>
                  </a:lnTo>
                  <a:lnTo>
                    <a:pt x="1598" y="21473"/>
                  </a:lnTo>
                  <a:cubicBezTo>
                    <a:pt x="1598" y="21597"/>
                    <a:pt x="1608" y="21732"/>
                    <a:pt x="1640" y="21856"/>
                  </a:cubicBezTo>
                  <a:cubicBezTo>
                    <a:pt x="1650" y="21898"/>
                    <a:pt x="1650" y="21950"/>
                    <a:pt x="1660" y="22002"/>
                  </a:cubicBezTo>
                  <a:cubicBezTo>
                    <a:pt x="1702" y="22168"/>
                    <a:pt x="1753" y="22333"/>
                    <a:pt x="1836" y="22499"/>
                  </a:cubicBezTo>
                  <a:cubicBezTo>
                    <a:pt x="1878" y="22603"/>
                    <a:pt x="1940" y="22707"/>
                    <a:pt x="2013" y="22811"/>
                  </a:cubicBezTo>
                  <a:cubicBezTo>
                    <a:pt x="976" y="23080"/>
                    <a:pt x="384" y="23382"/>
                    <a:pt x="384" y="23703"/>
                  </a:cubicBezTo>
                  <a:cubicBezTo>
                    <a:pt x="384" y="24679"/>
                    <a:pt x="5808" y="25446"/>
                    <a:pt x="12550" y="25446"/>
                  </a:cubicBezTo>
                  <a:cubicBezTo>
                    <a:pt x="12685" y="25446"/>
                    <a:pt x="12820" y="25446"/>
                    <a:pt x="12956" y="25445"/>
                  </a:cubicBezTo>
                  <a:cubicBezTo>
                    <a:pt x="19885" y="25404"/>
                    <a:pt x="25518" y="24574"/>
                    <a:pt x="25508" y="23578"/>
                  </a:cubicBezTo>
                  <a:cubicBezTo>
                    <a:pt x="25508" y="23205"/>
                    <a:pt x="24699" y="22852"/>
                    <a:pt x="23309" y="22572"/>
                  </a:cubicBezTo>
                  <a:cubicBezTo>
                    <a:pt x="23309" y="22562"/>
                    <a:pt x="23319" y="22562"/>
                    <a:pt x="23319" y="22552"/>
                  </a:cubicBezTo>
                  <a:cubicBezTo>
                    <a:pt x="23361" y="22479"/>
                    <a:pt x="23402" y="22407"/>
                    <a:pt x="23433" y="22324"/>
                  </a:cubicBezTo>
                  <a:cubicBezTo>
                    <a:pt x="23827" y="22230"/>
                    <a:pt x="24191" y="22105"/>
                    <a:pt x="24502" y="21939"/>
                  </a:cubicBezTo>
                  <a:cubicBezTo>
                    <a:pt x="24689" y="21836"/>
                    <a:pt x="24875" y="21711"/>
                    <a:pt x="25041" y="21566"/>
                  </a:cubicBezTo>
                  <a:cubicBezTo>
                    <a:pt x="25196" y="21431"/>
                    <a:pt x="25342" y="21265"/>
                    <a:pt x="25477" y="21079"/>
                  </a:cubicBezTo>
                  <a:cubicBezTo>
                    <a:pt x="25528" y="20996"/>
                    <a:pt x="25581" y="20913"/>
                    <a:pt x="25643" y="20809"/>
                  </a:cubicBezTo>
                  <a:cubicBezTo>
                    <a:pt x="25705" y="20685"/>
                    <a:pt x="25767" y="20539"/>
                    <a:pt x="25830" y="20373"/>
                  </a:cubicBezTo>
                  <a:cubicBezTo>
                    <a:pt x="25933" y="20093"/>
                    <a:pt x="26006" y="19782"/>
                    <a:pt x="26047" y="19429"/>
                  </a:cubicBezTo>
                  <a:cubicBezTo>
                    <a:pt x="26109" y="18942"/>
                    <a:pt x="26068" y="18412"/>
                    <a:pt x="25943" y="17863"/>
                  </a:cubicBezTo>
                  <a:cubicBezTo>
                    <a:pt x="25819" y="17354"/>
                    <a:pt x="25611" y="16847"/>
                    <a:pt x="25311" y="16349"/>
                  </a:cubicBezTo>
                  <a:cubicBezTo>
                    <a:pt x="25083" y="15964"/>
                    <a:pt x="24782" y="15612"/>
                    <a:pt x="24491" y="15259"/>
                  </a:cubicBezTo>
                  <a:cubicBezTo>
                    <a:pt x="24440" y="15197"/>
                    <a:pt x="24398" y="15145"/>
                    <a:pt x="24346" y="15083"/>
                  </a:cubicBezTo>
                  <a:cubicBezTo>
                    <a:pt x="24304" y="15042"/>
                    <a:pt x="24263" y="14989"/>
                    <a:pt x="24221" y="14938"/>
                  </a:cubicBezTo>
                  <a:lnTo>
                    <a:pt x="24263" y="14938"/>
                  </a:lnTo>
                  <a:cubicBezTo>
                    <a:pt x="24304" y="14938"/>
                    <a:pt x="24357" y="14927"/>
                    <a:pt x="24408" y="14906"/>
                  </a:cubicBezTo>
                  <a:cubicBezTo>
                    <a:pt x="24440" y="14896"/>
                    <a:pt x="24460" y="14876"/>
                    <a:pt x="24491" y="14865"/>
                  </a:cubicBezTo>
                  <a:cubicBezTo>
                    <a:pt x="24512" y="14844"/>
                    <a:pt x="24533" y="14834"/>
                    <a:pt x="24553" y="14813"/>
                  </a:cubicBezTo>
                  <a:cubicBezTo>
                    <a:pt x="24585" y="14782"/>
                    <a:pt x="24616" y="14740"/>
                    <a:pt x="24647" y="14710"/>
                  </a:cubicBezTo>
                  <a:lnTo>
                    <a:pt x="24668" y="14689"/>
                  </a:lnTo>
                  <a:cubicBezTo>
                    <a:pt x="24668" y="14678"/>
                    <a:pt x="24678" y="14668"/>
                    <a:pt x="24689" y="14657"/>
                  </a:cubicBezTo>
                  <a:cubicBezTo>
                    <a:pt x="24719" y="14616"/>
                    <a:pt x="24751" y="14595"/>
                    <a:pt x="24782" y="14574"/>
                  </a:cubicBezTo>
                  <a:cubicBezTo>
                    <a:pt x="24792" y="14564"/>
                    <a:pt x="24802" y="14554"/>
                    <a:pt x="24823" y="14544"/>
                  </a:cubicBezTo>
                  <a:lnTo>
                    <a:pt x="24844" y="14544"/>
                  </a:lnTo>
                  <a:cubicBezTo>
                    <a:pt x="24844" y="14533"/>
                    <a:pt x="24855" y="14533"/>
                    <a:pt x="24855" y="14533"/>
                  </a:cubicBezTo>
                  <a:lnTo>
                    <a:pt x="24875" y="14533"/>
                  </a:lnTo>
                  <a:cubicBezTo>
                    <a:pt x="24885" y="14533"/>
                    <a:pt x="24896" y="14523"/>
                    <a:pt x="24906" y="14523"/>
                  </a:cubicBezTo>
                  <a:lnTo>
                    <a:pt x="24989" y="14523"/>
                  </a:lnTo>
                  <a:cubicBezTo>
                    <a:pt x="25031" y="14523"/>
                    <a:pt x="25072" y="14533"/>
                    <a:pt x="25104" y="14544"/>
                  </a:cubicBezTo>
                  <a:lnTo>
                    <a:pt x="25114" y="14544"/>
                  </a:lnTo>
                  <a:lnTo>
                    <a:pt x="25114" y="14554"/>
                  </a:lnTo>
                  <a:lnTo>
                    <a:pt x="25124" y="14554"/>
                  </a:lnTo>
                  <a:cubicBezTo>
                    <a:pt x="25124" y="14554"/>
                    <a:pt x="25134" y="14554"/>
                    <a:pt x="25134" y="14564"/>
                  </a:cubicBezTo>
                  <a:lnTo>
                    <a:pt x="25145" y="14564"/>
                  </a:lnTo>
                  <a:cubicBezTo>
                    <a:pt x="25155" y="14564"/>
                    <a:pt x="25176" y="14574"/>
                    <a:pt x="25187" y="14585"/>
                  </a:cubicBezTo>
                  <a:cubicBezTo>
                    <a:pt x="25196" y="14585"/>
                    <a:pt x="25207" y="14595"/>
                    <a:pt x="25207" y="14595"/>
                  </a:cubicBezTo>
                  <a:cubicBezTo>
                    <a:pt x="25196" y="14585"/>
                    <a:pt x="25176" y="14564"/>
                    <a:pt x="25166" y="14544"/>
                  </a:cubicBezTo>
                  <a:cubicBezTo>
                    <a:pt x="25134" y="14523"/>
                    <a:pt x="25114" y="14502"/>
                    <a:pt x="25083" y="14481"/>
                  </a:cubicBezTo>
                  <a:cubicBezTo>
                    <a:pt x="25083" y="14481"/>
                    <a:pt x="25072" y="14471"/>
                    <a:pt x="25062" y="14471"/>
                  </a:cubicBezTo>
                  <a:lnTo>
                    <a:pt x="25062" y="14461"/>
                  </a:lnTo>
                  <a:lnTo>
                    <a:pt x="25051" y="14461"/>
                  </a:lnTo>
                  <a:cubicBezTo>
                    <a:pt x="25041" y="14450"/>
                    <a:pt x="25031" y="14450"/>
                    <a:pt x="25021" y="14440"/>
                  </a:cubicBezTo>
                  <a:cubicBezTo>
                    <a:pt x="25031" y="14440"/>
                    <a:pt x="25041" y="14440"/>
                    <a:pt x="25051" y="14429"/>
                  </a:cubicBezTo>
                  <a:lnTo>
                    <a:pt x="25166" y="14429"/>
                  </a:lnTo>
                  <a:cubicBezTo>
                    <a:pt x="25207" y="14440"/>
                    <a:pt x="25249" y="14450"/>
                    <a:pt x="25290" y="14450"/>
                  </a:cubicBezTo>
                  <a:cubicBezTo>
                    <a:pt x="25259" y="14429"/>
                    <a:pt x="25228" y="14408"/>
                    <a:pt x="25207" y="14388"/>
                  </a:cubicBezTo>
                  <a:cubicBezTo>
                    <a:pt x="25166" y="14367"/>
                    <a:pt x="25124" y="14346"/>
                    <a:pt x="25093" y="14336"/>
                  </a:cubicBezTo>
                  <a:cubicBezTo>
                    <a:pt x="25051" y="14325"/>
                    <a:pt x="25010" y="14316"/>
                    <a:pt x="24968" y="14316"/>
                  </a:cubicBezTo>
                  <a:cubicBezTo>
                    <a:pt x="24927" y="14316"/>
                    <a:pt x="24885" y="14325"/>
                    <a:pt x="24844" y="14346"/>
                  </a:cubicBezTo>
                  <a:cubicBezTo>
                    <a:pt x="24751" y="14378"/>
                    <a:pt x="24678" y="14440"/>
                    <a:pt x="24606" y="14502"/>
                  </a:cubicBezTo>
                  <a:cubicBezTo>
                    <a:pt x="24574" y="14533"/>
                    <a:pt x="24533" y="14564"/>
                    <a:pt x="24491" y="14595"/>
                  </a:cubicBezTo>
                  <a:cubicBezTo>
                    <a:pt x="24450" y="14616"/>
                    <a:pt x="24419" y="14637"/>
                    <a:pt x="24387" y="14647"/>
                  </a:cubicBezTo>
                  <a:cubicBezTo>
                    <a:pt x="24357" y="14657"/>
                    <a:pt x="24325" y="14668"/>
                    <a:pt x="24294" y="14668"/>
                  </a:cubicBezTo>
                  <a:lnTo>
                    <a:pt x="24284" y="14668"/>
                  </a:lnTo>
                  <a:cubicBezTo>
                    <a:pt x="24263" y="14668"/>
                    <a:pt x="24242" y="14668"/>
                    <a:pt x="24221" y="14657"/>
                  </a:cubicBezTo>
                  <a:cubicBezTo>
                    <a:pt x="24201" y="14657"/>
                    <a:pt x="24180" y="14647"/>
                    <a:pt x="24159" y="14637"/>
                  </a:cubicBezTo>
                  <a:cubicBezTo>
                    <a:pt x="24138" y="14627"/>
                    <a:pt x="24108" y="14606"/>
                    <a:pt x="24087" y="14585"/>
                  </a:cubicBezTo>
                  <a:cubicBezTo>
                    <a:pt x="24045" y="14544"/>
                    <a:pt x="24004" y="14502"/>
                    <a:pt x="23972" y="14461"/>
                  </a:cubicBezTo>
                  <a:cubicBezTo>
                    <a:pt x="23963" y="14440"/>
                    <a:pt x="23942" y="14419"/>
                    <a:pt x="23931" y="14399"/>
                  </a:cubicBezTo>
                  <a:cubicBezTo>
                    <a:pt x="23910" y="14388"/>
                    <a:pt x="23900" y="14367"/>
                    <a:pt x="23889" y="14346"/>
                  </a:cubicBezTo>
                  <a:cubicBezTo>
                    <a:pt x="23910" y="14325"/>
                    <a:pt x="23942" y="14305"/>
                    <a:pt x="23963" y="14284"/>
                  </a:cubicBezTo>
                  <a:cubicBezTo>
                    <a:pt x="24066" y="14191"/>
                    <a:pt x="24149" y="14097"/>
                    <a:pt x="24221" y="13984"/>
                  </a:cubicBezTo>
                  <a:cubicBezTo>
                    <a:pt x="24221" y="13984"/>
                    <a:pt x="24221" y="13973"/>
                    <a:pt x="24232" y="13963"/>
                  </a:cubicBezTo>
                  <a:cubicBezTo>
                    <a:pt x="24263" y="13911"/>
                    <a:pt x="24294" y="13848"/>
                    <a:pt x="24315" y="13776"/>
                  </a:cubicBezTo>
                  <a:cubicBezTo>
                    <a:pt x="24346" y="13703"/>
                    <a:pt x="24357" y="13641"/>
                    <a:pt x="24357" y="13569"/>
                  </a:cubicBezTo>
                  <a:lnTo>
                    <a:pt x="24357" y="13486"/>
                  </a:lnTo>
                  <a:cubicBezTo>
                    <a:pt x="24346" y="13454"/>
                    <a:pt x="24336" y="13423"/>
                    <a:pt x="24325" y="13403"/>
                  </a:cubicBezTo>
                  <a:cubicBezTo>
                    <a:pt x="24304" y="13361"/>
                    <a:pt x="24284" y="13330"/>
                    <a:pt x="24232" y="13278"/>
                  </a:cubicBezTo>
                  <a:cubicBezTo>
                    <a:pt x="24211" y="13257"/>
                    <a:pt x="24180" y="13226"/>
                    <a:pt x="24149" y="13205"/>
                  </a:cubicBezTo>
                  <a:lnTo>
                    <a:pt x="24118" y="13174"/>
                  </a:lnTo>
                  <a:cubicBezTo>
                    <a:pt x="24055" y="13133"/>
                    <a:pt x="24014" y="13091"/>
                    <a:pt x="23983" y="13050"/>
                  </a:cubicBezTo>
                  <a:cubicBezTo>
                    <a:pt x="23972" y="13039"/>
                    <a:pt x="23972" y="13029"/>
                    <a:pt x="23963" y="13029"/>
                  </a:cubicBezTo>
                  <a:lnTo>
                    <a:pt x="23963" y="13018"/>
                  </a:lnTo>
                  <a:cubicBezTo>
                    <a:pt x="23910" y="12956"/>
                    <a:pt x="23869" y="12884"/>
                    <a:pt x="23827" y="12790"/>
                  </a:cubicBezTo>
                  <a:cubicBezTo>
                    <a:pt x="23797" y="12728"/>
                    <a:pt x="23776" y="12656"/>
                    <a:pt x="23755" y="12594"/>
                  </a:cubicBezTo>
                  <a:lnTo>
                    <a:pt x="23724" y="12500"/>
                  </a:lnTo>
                  <a:cubicBezTo>
                    <a:pt x="23755" y="12490"/>
                    <a:pt x="23776" y="12469"/>
                    <a:pt x="23776" y="12448"/>
                  </a:cubicBezTo>
                  <a:cubicBezTo>
                    <a:pt x="23776" y="12407"/>
                    <a:pt x="23734" y="12375"/>
                    <a:pt x="23651" y="12345"/>
                  </a:cubicBezTo>
                  <a:cubicBezTo>
                    <a:pt x="23599" y="12230"/>
                    <a:pt x="23537" y="12126"/>
                    <a:pt x="23454" y="12023"/>
                  </a:cubicBezTo>
                  <a:cubicBezTo>
                    <a:pt x="23402" y="11960"/>
                    <a:pt x="23340" y="11898"/>
                    <a:pt x="23278" y="11847"/>
                  </a:cubicBezTo>
                  <a:cubicBezTo>
                    <a:pt x="23309" y="11732"/>
                    <a:pt x="23350" y="11608"/>
                    <a:pt x="23392" y="11483"/>
                  </a:cubicBezTo>
                  <a:cubicBezTo>
                    <a:pt x="23454" y="11287"/>
                    <a:pt x="23548" y="11079"/>
                    <a:pt x="23672" y="10809"/>
                  </a:cubicBezTo>
                  <a:cubicBezTo>
                    <a:pt x="23786" y="10570"/>
                    <a:pt x="23910" y="10332"/>
                    <a:pt x="24025" y="10093"/>
                  </a:cubicBezTo>
                  <a:lnTo>
                    <a:pt x="24149" y="9844"/>
                  </a:lnTo>
                  <a:cubicBezTo>
                    <a:pt x="24191" y="9772"/>
                    <a:pt x="24221" y="9699"/>
                    <a:pt x="24263" y="9627"/>
                  </a:cubicBezTo>
                  <a:lnTo>
                    <a:pt x="24263" y="9616"/>
                  </a:lnTo>
                  <a:cubicBezTo>
                    <a:pt x="24274" y="9595"/>
                    <a:pt x="24284" y="9585"/>
                    <a:pt x="24284" y="9575"/>
                  </a:cubicBezTo>
                  <a:cubicBezTo>
                    <a:pt x="24419" y="9305"/>
                    <a:pt x="24533" y="9067"/>
                    <a:pt x="24636" y="8848"/>
                  </a:cubicBezTo>
                  <a:cubicBezTo>
                    <a:pt x="24979" y="8081"/>
                    <a:pt x="25196" y="7438"/>
                    <a:pt x="25311" y="6836"/>
                  </a:cubicBezTo>
                  <a:cubicBezTo>
                    <a:pt x="25373" y="6483"/>
                    <a:pt x="25404" y="6131"/>
                    <a:pt x="25394" y="5789"/>
                  </a:cubicBezTo>
                  <a:cubicBezTo>
                    <a:pt x="25383" y="5446"/>
                    <a:pt x="25332" y="5083"/>
                    <a:pt x="25228" y="4731"/>
                  </a:cubicBezTo>
                  <a:cubicBezTo>
                    <a:pt x="25145" y="4430"/>
                    <a:pt x="25010" y="4108"/>
                    <a:pt x="24823" y="3756"/>
                  </a:cubicBezTo>
                  <a:cubicBezTo>
                    <a:pt x="24689" y="3496"/>
                    <a:pt x="24523" y="3237"/>
                    <a:pt x="24325" y="2977"/>
                  </a:cubicBezTo>
                  <a:cubicBezTo>
                    <a:pt x="24149" y="2739"/>
                    <a:pt x="23942" y="2490"/>
                    <a:pt x="23714" y="2262"/>
                  </a:cubicBezTo>
                  <a:cubicBezTo>
                    <a:pt x="23495" y="2044"/>
                    <a:pt x="23257" y="1836"/>
                    <a:pt x="22997" y="1629"/>
                  </a:cubicBezTo>
                  <a:cubicBezTo>
                    <a:pt x="22490" y="1235"/>
                    <a:pt x="21919" y="903"/>
                    <a:pt x="21307" y="644"/>
                  </a:cubicBezTo>
                  <a:cubicBezTo>
                    <a:pt x="20985" y="509"/>
                    <a:pt x="20632" y="384"/>
                    <a:pt x="20270" y="291"/>
                  </a:cubicBezTo>
                  <a:cubicBezTo>
                    <a:pt x="19896" y="187"/>
                    <a:pt x="19491" y="104"/>
                    <a:pt x="19035" y="52"/>
                  </a:cubicBezTo>
                  <a:cubicBezTo>
                    <a:pt x="18714" y="11"/>
                    <a:pt x="18382" y="1"/>
                    <a:pt x="1801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6" name="Google Shape;1136;p49"/>
            <p:cNvGrpSpPr/>
            <p:nvPr/>
          </p:nvGrpSpPr>
          <p:grpSpPr>
            <a:xfrm>
              <a:off x="5222961" y="1203150"/>
              <a:ext cx="3097624" cy="3019594"/>
              <a:chOff x="5222961" y="1203150"/>
              <a:chExt cx="3097624" cy="3019594"/>
            </a:xfrm>
          </p:grpSpPr>
          <p:sp>
            <p:nvSpPr>
              <p:cNvPr id="1137" name="Google Shape;1137;p49"/>
              <p:cNvSpPr/>
              <p:nvPr/>
            </p:nvSpPr>
            <p:spPr>
              <a:xfrm>
                <a:off x="5222961" y="1203150"/>
                <a:ext cx="3097624" cy="2667996"/>
              </a:xfrm>
              <a:custGeom>
                <a:avLst/>
                <a:gdLst/>
                <a:ahLst/>
                <a:cxnLst/>
                <a:rect l="l" t="t" r="r" b="b"/>
                <a:pathLst>
                  <a:path w="68733" h="59200" extrusionOk="0">
                    <a:moveTo>
                      <a:pt x="46887" y="1"/>
                    </a:moveTo>
                    <a:cubicBezTo>
                      <a:pt x="45912" y="22"/>
                      <a:pt x="44885" y="105"/>
                      <a:pt x="43650" y="260"/>
                    </a:cubicBezTo>
                    <a:cubicBezTo>
                      <a:pt x="42271" y="426"/>
                      <a:pt x="40798" y="696"/>
                      <a:pt x="39024" y="1100"/>
                    </a:cubicBezTo>
                    <a:cubicBezTo>
                      <a:pt x="38692" y="1173"/>
                      <a:pt x="38329" y="1266"/>
                      <a:pt x="37873" y="1380"/>
                    </a:cubicBezTo>
                    <a:lnTo>
                      <a:pt x="37572" y="1453"/>
                    </a:lnTo>
                    <a:cubicBezTo>
                      <a:pt x="37302" y="1525"/>
                      <a:pt x="37022" y="1588"/>
                      <a:pt x="36742" y="1650"/>
                    </a:cubicBezTo>
                    <a:cubicBezTo>
                      <a:pt x="36057" y="1806"/>
                      <a:pt x="35310" y="1940"/>
                      <a:pt x="34470" y="2044"/>
                    </a:cubicBezTo>
                    <a:lnTo>
                      <a:pt x="34450" y="2044"/>
                    </a:lnTo>
                    <a:lnTo>
                      <a:pt x="34439" y="2055"/>
                    </a:lnTo>
                    <a:cubicBezTo>
                      <a:pt x="33080" y="2210"/>
                      <a:pt x="31649" y="2283"/>
                      <a:pt x="29927" y="2283"/>
                    </a:cubicBezTo>
                    <a:cubicBezTo>
                      <a:pt x="28599" y="2283"/>
                      <a:pt x="27251" y="2231"/>
                      <a:pt x="25944" y="2189"/>
                    </a:cubicBezTo>
                    <a:cubicBezTo>
                      <a:pt x="24637" y="2148"/>
                      <a:pt x="23278" y="2106"/>
                      <a:pt x="21950" y="2106"/>
                    </a:cubicBezTo>
                    <a:cubicBezTo>
                      <a:pt x="19596" y="2106"/>
                      <a:pt x="17562" y="2272"/>
                      <a:pt x="15737" y="2615"/>
                    </a:cubicBezTo>
                    <a:cubicBezTo>
                      <a:pt x="13838" y="2978"/>
                      <a:pt x="12023" y="3590"/>
                      <a:pt x="10343" y="4451"/>
                    </a:cubicBezTo>
                    <a:cubicBezTo>
                      <a:pt x="9627" y="4814"/>
                      <a:pt x="8911" y="5250"/>
                      <a:pt x="8195" y="5748"/>
                    </a:cubicBezTo>
                    <a:cubicBezTo>
                      <a:pt x="7521" y="6225"/>
                      <a:pt x="6878" y="6743"/>
                      <a:pt x="6297" y="7283"/>
                    </a:cubicBezTo>
                    <a:cubicBezTo>
                      <a:pt x="5726" y="7822"/>
                      <a:pt x="5187" y="8424"/>
                      <a:pt x="4689" y="9077"/>
                    </a:cubicBezTo>
                    <a:cubicBezTo>
                      <a:pt x="4223" y="9679"/>
                      <a:pt x="3818" y="10342"/>
                      <a:pt x="3486" y="11038"/>
                    </a:cubicBezTo>
                    <a:cubicBezTo>
                      <a:pt x="3144" y="11753"/>
                      <a:pt x="2895" y="12469"/>
                      <a:pt x="2739" y="13185"/>
                    </a:cubicBezTo>
                    <a:cubicBezTo>
                      <a:pt x="2573" y="13932"/>
                      <a:pt x="2511" y="14699"/>
                      <a:pt x="2552" y="15467"/>
                    </a:cubicBezTo>
                    <a:cubicBezTo>
                      <a:pt x="2573" y="15799"/>
                      <a:pt x="2625" y="16162"/>
                      <a:pt x="2697" y="16608"/>
                    </a:cubicBezTo>
                    <a:cubicBezTo>
                      <a:pt x="2770" y="17013"/>
                      <a:pt x="2884" y="17428"/>
                      <a:pt x="3029" y="17832"/>
                    </a:cubicBezTo>
                    <a:lnTo>
                      <a:pt x="3123" y="18081"/>
                    </a:lnTo>
                    <a:cubicBezTo>
                      <a:pt x="3278" y="18548"/>
                      <a:pt x="3506" y="18994"/>
                      <a:pt x="3776" y="19429"/>
                    </a:cubicBezTo>
                    <a:cubicBezTo>
                      <a:pt x="3932" y="19689"/>
                      <a:pt x="4129" y="19959"/>
                      <a:pt x="4409" y="20280"/>
                    </a:cubicBezTo>
                    <a:cubicBezTo>
                      <a:pt x="4617" y="20529"/>
                      <a:pt x="4866" y="20778"/>
                      <a:pt x="5135" y="21058"/>
                    </a:cubicBezTo>
                    <a:cubicBezTo>
                      <a:pt x="5550" y="21452"/>
                      <a:pt x="5986" y="21826"/>
                      <a:pt x="6411" y="22189"/>
                    </a:cubicBezTo>
                    <a:cubicBezTo>
                      <a:pt x="6525" y="22282"/>
                      <a:pt x="6639" y="22386"/>
                      <a:pt x="6754" y="22479"/>
                    </a:cubicBezTo>
                    <a:cubicBezTo>
                      <a:pt x="7199" y="22873"/>
                      <a:pt x="7780" y="23392"/>
                      <a:pt x="8289" y="23963"/>
                    </a:cubicBezTo>
                    <a:cubicBezTo>
                      <a:pt x="8506" y="24222"/>
                      <a:pt x="8704" y="24481"/>
                      <a:pt x="8880" y="24751"/>
                    </a:cubicBezTo>
                    <a:cubicBezTo>
                      <a:pt x="9066" y="25051"/>
                      <a:pt x="9222" y="25363"/>
                      <a:pt x="9368" y="25653"/>
                    </a:cubicBezTo>
                    <a:cubicBezTo>
                      <a:pt x="9741" y="26462"/>
                      <a:pt x="10000" y="27282"/>
                      <a:pt x="10135" y="28080"/>
                    </a:cubicBezTo>
                    <a:cubicBezTo>
                      <a:pt x="10228" y="28755"/>
                      <a:pt x="10228" y="29440"/>
                      <a:pt x="10135" y="30104"/>
                    </a:cubicBezTo>
                    <a:cubicBezTo>
                      <a:pt x="10021" y="30840"/>
                      <a:pt x="9783" y="31607"/>
                      <a:pt x="9419" y="32386"/>
                    </a:cubicBezTo>
                    <a:cubicBezTo>
                      <a:pt x="8621" y="34045"/>
                      <a:pt x="7428" y="35498"/>
                      <a:pt x="6266" y="36835"/>
                    </a:cubicBezTo>
                    <a:lnTo>
                      <a:pt x="6307" y="36805"/>
                    </a:lnTo>
                    <a:lnTo>
                      <a:pt x="6307" y="36805"/>
                    </a:lnTo>
                    <a:cubicBezTo>
                      <a:pt x="6038" y="37105"/>
                      <a:pt x="5768" y="37416"/>
                      <a:pt x="5498" y="37717"/>
                    </a:cubicBezTo>
                    <a:cubicBezTo>
                      <a:pt x="4896" y="38412"/>
                      <a:pt x="4264" y="39138"/>
                      <a:pt x="3672" y="39864"/>
                    </a:cubicBezTo>
                    <a:cubicBezTo>
                      <a:pt x="2687" y="41067"/>
                      <a:pt x="1971" y="42105"/>
                      <a:pt x="1432" y="43132"/>
                    </a:cubicBezTo>
                    <a:cubicBezTo>
                      <a:pt x="1090" y="43764"/>
                      <a:pt x="809" y="44428"/>
                      <a:pt x="592" y="45103"/>
                    </a:cubicBezTo>
                    <a:cubicBezTo>
                      <a:pt x="395" y="45735"/>
                      <a:pt x="249" y="46420"/>
                      <a:pt x="156" y="47188"/>
                    </a:cubicBezTo>
                    <a:cubicBezTo>
                      <a:pt x="0" y="48505"/>
                      <a:pt x="125" y="49885"/>
                      <a:pt x="530" y="51182"/>
                    </a:cubicBezTo>
                    <a:cubicBezTo>
                      <a:pt x="717" y="51793"/>
                      <a:pt x="986" y="52416"/>
                      <a:pt x="1339" y="53038"/>
                    </a:cubicBezTo>
                    <a:cubicBezTo>
                      <a:pt x="1650" y="53577"/>
                      <a:pt x="2044" y="54128"/>
                      <a:pt x="2563" y="54698"/>
                    </a:cubicBezTo>
                    <a:cubicBezTo>
                      <a:pt x="2999" y="55186"/>
                      <a:pt x="3538" y="55652"/>
                      <a:pt x="4140" y="56088"/>
                    </a:cubicBezTo>
                    <a:cubicBezTo>
                      <a:pt x="4751" y="56523"/>
                      <a:pt x="5426" y="56908"/>
                      <a:pt x="6131" y="57219"/>
                    </a:cubicBezTo>
                    <a:cubicBezTo>
                      <a:pt x="7614" y="57872"/>
                      <a:pt x="9336" y="58277"/>
                      <a:pt x="11401" y="58453"/>
                    </a:cubicBezTo>
                    <a:cubicBezTo>
                      <a:pt x="12044" y="58515"/>
                      <a:pt x="12718" y="58536"/>
                      <a:pt x="13413" y="58536"/>
                    </a:cubicBezTo>
                    <a:cubicBezTo>
                      <a:pt x="14575" y="58536"/>
                      <a:pt x="15788" y="58473"/>
                      <a:pt x="17240" y="58318"/>
                    </a:cubicBezTo>
                    <a:cubicBezTo>
                      <a:pt x="19222" y="58111"/>
                      <a:pt x="21203" y="57779"/>
                      <a:pt x="23132" y="57468"/>
                    </a:cubicBezTo>
                    <a:cubicBezTo>
                      <a:pt x="24730" y="57198"/>
                      <a:pt x="26389" y="56928"/>
                      <a:pt x="28039" y="56721"/>
                    </a:cubicBezTo>
                    <a:cubicBezTo>
                      <a:pt x="28900" y="56627"/>
                      <a:pt x="29761" y="56544"/>
                      <a:pt x="30580" y="56503"/>
                    </a:cubicBezTo>
                    <a:cubicBezTo>
                      <a:pt x="31525" y="56440"/>
                      <a:pt x="32520" y="56420"/>
                      <a:pt x="33547" y="56420"/>
                    </a:cubicBezTo>
                    <a:lnTo>
                      <a:pt x="33807" y="56420"/>
                    </a:lnTo>
                    <a:cubicBezTo>
                      <a:pt x="35808" y="56420"/>
                      <a:pt x="37852" y="56555"/>
                      <a:pt x="40061" y="56814"/>
                    </a:cubicBezTo>
                    <a:cubicBezTo>
                      <a:pt x="41617" y="57011"/>
                      <a:pt x="43297" y="57270"/>
                      <a:pt x="45196" y="57634"/>
                    </a:cubicBezTo>
                    <a:lnTo>
                      <a:pt x="45891" y="57758"/>
                    </a:lnTo>
                    <a:cubicBezTo>
                      <a:pt x="46845" y="57945"/>
                      <a:pt x="47831" y="58132"/>
                      <a:pt x="48806" y="58298"/>
                    </a:cubicBezTo>
                    <a:cubicBezTo>
                      <a:pt x="50258" y="58556"/>
                      <a:pt x="51607" y="58754"/>
                      <a:pt x="52924" y="58909"/>
                    </a:cubicBezTo>
                    <a:cubicBezTo>
                      <a:pt x="54428" y="59086"/>
                      <a:pt x="55787" y="59179"/>
                      <a:pt x="57084" y="59190"/>
                    </a:cubicBezTo>
                    <a:cubicBezTo>
                      <a:pt x="57177" y="59200"/>
                      <a:pt x="57270" y="59200"/>
                      <a:pt x="57363" y="59200"/>
                    </a:cubicBezTo>
                    <a:cubicBezTo>
                      <a:pt x="58681" y="59200"/>
                      <a:pt x="59936" y="59096"/>
                      <a:pt x="61077" y="58899"/>
                    </a:cubicBezTo>
                    <a:cubicBezTo>
                      <a:pt x="62363" y="58671"/>
                      <a:pt x="63515" y="58287"/>
                      <a:pt x="64511" y="57758"/>
                    </a:cubicBezTo>
                    <a:cubicBezTo>
                      <a:pt x="65009" y="57488"/>
                      <a:pt x="65486" y="57166"/>
                      <a:pt x="65931" y="56783"/>
                    </a:cubicBezTo>
                    <a:cubicBezTo>
                      <a:pt x="66346" y="56430"/>
                      <a:pt x="66731" y="55995"/>
                      <a:pt x="67073" y="55507"/>
                    </a:cubicBezTo>
                    <a:cubicBezTo>
                      <a:pt x="67229" y="55299"/>
                      <a:pt x="67363" y="55071"/>
                      <a:pt x="67498" y="54801"/>
                    </a:cubicBezTo>
                    <a:cubicBezTo>
                      <a:pt x="67685" y="54460"/>
                      <a:pt x="67851" y="54086"/>
                      <a:pt x="68017" y="53650"/>
                    </a:cubicBezTo>
                    <a:cubicBezTo>
                      <a:pt x="68287" y="52914"/>
                      <a:pt x="68473" y="52104"/>
                      <a:pt x="68587" y="51171"/>
                    </a:cubicBezTo>
                    <a:cubicBezTo>
                      <a:pt x="68732" y="49875"/>
                      <a:pt x="68639" y="48485"/>
                      <a:pt x="68297" y="47032"/>
                    </a:cubicBezTo>
                    <a:cubicBezTo>
                      <a:pt x="67975" y="45694"/>
                      <a:pt x="67425" y="44356"/>
                      <a:pt x="66648" y="43059"/>
                    </a:cubicBezTo>
                    <a:cubicBezTo>
                      <a:pt x="66035" y="42043"/>
                      <a:pt x="65247" y="41099"/>
                      <a:pt x="64490" y="40186"/>
                    </a:cubicBezTo>
                    <a:cubicBezTo>
                      <a:pt x="64355" y="40030"/>
                      <a:pt x="64230" y="39875"/>
                      <a:pt x="64106" y="39719"/>
                    </a:cubicBezTo>
                    <a:cubicBezTo>
                      <a:pt x="63722" y="39263"/>
                      <a:pt x="63245" y="38661"/>
                      <a:pt x="62799" y="38039"/>
                    </a:cubicBezTo>
                    <a:cubicBezTo>
                      <a:pt x="62384" y="37468"/>
                      <a:pt x="62042" y="36888"/>
                      <a:pt x="61762" y="36317"/>
                    </a:cubicBezTo>
                    <a:cubicBezTo>
                      <a:pt x="61616" y="35985"/>
                      <a:pt x="61482" y="35653"/>
                      <a:pt x="61367" y="35321"/>
                    </a:cubicBezTo>
                    <a:cubicBezTo>
                      <a:pt x="61264" y="34979"/>
                      <a:pt x="61171" y="34605"/>
                      <a:pt x="61108" y="34201"/>
                    </a:cubicBezTo>
                    <a:cubicBezTo>
                      <a:pt x="61056" y="33859"/>
                      <a:pt x="61035" y="33516"/>
                      <a:pt x="61035" y="33174"/>
                    </a:cubicBezTo>
                    <a:cubicBezTo>
                      <a:pt x="61025" y="32831"/>
                      <a:pt x="61056" y="32469"/>
                      <a:pt x="61108" y="32054"/>
                    </a:cubicBezTo>
                    <a:cubicBezTo>
                      <a:pt x="61212" y="31462"/>
                      <a:pt x="61357" y="30871"/>
                      <a:pt x="61586" y="30238"/>
                    </a:cubicBezTo>
                    <a:cubicBezTo>
                      <a:pt x="61762" y="29719"/>
                      <a:pt x="61990" y="29180"/>
                      <a:pt x="62312" y="28475"/>
                    </a:cubicBezTo>
                    <a:cubicBezTo>
                      <a:pt x="62612" y="27842"/>
                      <a:pt x="62944" y="27199"/>
                      <a:pt x="63255" y="26577"/>
                    </a:cubicBezTo>
                    <a:cubicBezTo>
                      <a:pt x="63359" y="26369"/>
                      <a:pt x="63473" y="26151"/>
                      <a:pt x="63577" y="25934"/>
                    </a:cubicBezTo>
                    <a:cubicBezTo>
                      <a:pt x="64096" y="24917"/>
                      <a:pt x="64500" y="24076"/>
                      <a:pt x="64853" y="23299"/>
                    </a:cubicBezTo>
                    <a:cubicBezTo>
                      <a:pt x="65776" y="21276"/>
                      <a:pt x="66346" y="19595"/>
                      <a:pt x="66637" y="17998"/>
                    </a:cubicBezTo>
                    <a:cubicBezTo>
                      <a:pt x="66803" y="17064"/>
                      <a:pt x="66876" y="16141"/>
                      <a:pt x="66855" y="15259"/>
                    </a:cubicBezTo>
                    <a:cubicBezTo>
                      <a:pt x="66834" y="14346"/>
                      <a:pt x="66689" y="13403"/>
                      <a:pt x="66419" y="12459"/>
                    </a:cubicBezTo>
                    <a:cubicBezTo>
                      <a:pt x="66201" y="11660"/>
                      <a:pt x="65848" y="10820"/>
                      <a:pt x="65361" y="9886"/>
                    </a:cubicBezTo>
                    <a:cubicBezTo>
                      <a:pt x="64998" y="9212"/>
                      <a:pt x="64562" y="8517"/>
                      <a:pt x="64054" y="7832"/>
                    </a:cubicBezTo>
                    <a:cubicBezTo>
                      <a:pt x="63587" y="7210"/>
                      <a:pt x="63038" y="6577"/>
                      <a:pt x="62425" y="5955"/>
                    </a:cubicBezTo>
                    <a:cubicBezTo>
                      <a:pt x="61865" y="5384"/>
                      <a:pt x="61233" y="4835"/>
                      <a:pt x="60548" y="4295"/>
                    </a:cubicBezTo>
                    <a:cubicBezTo>
                      <a:pt x="59200" y="3268"/>
                      <a:pt x="57706" y="2397"/>
                      <a:pt x="56109" y="1712"/>
                    </a:cubicBezTo>
                    <a:cubicBezTo>
                      <a:pt x="55237" y="1339"/>
                      <a:pt x="54324" y="1018"/>
                      <a:pt x="53370" y="758"/>
                    </a:cubicBezTo>
                    <a:cubicBezTo>
                      <a:pt x="52395" y="488"/>
                      <a:pt x="51326" y="291"/>
                      <a:pt x="50113" y="146"/>
                    </a:cubicBezTo>
                    <a:cubicBezTo>
                      <a:pt x="49262" y="42"/>
                      <a:pt x="48391" y="1"/>
                      <a:pt x="47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5268345" y="3794964"/>
                <a:ext cx="2982116" cy="427781"/>
              </a:xfrm>
              <a:custGeom>
                <a:avLst/>
                <a:gdLst/>
                <a:ahLst/>
                <a:cxnLst/>
                <a:rect l="l" t="t" r="r" b="b"/>
                <a:pathLst>
                  <a:path w="66170" h="9492" extrusionOk="0">
                    <a:moveTo>
                      <a:pt x="34200" y="0"/>
                    </a:moveTo>
                    <a:cubicBezTo>
                      <a:pt x="33816" y="0"/>
                      <a:pt x="33443" y="10"/>
                      <a:pt x="33058" y="10"/>
                    </a:cubicBezTo>
                    <a:cubicBezTo>
                      <a:pt x="27592" y="31"/>
                      <a:pt x="22436" y="249"/>
                      <a:pt x="17893" y="612"/>
                    </a:cubicBezTo>
                    <a:cubicBezTo>
                      <a:pt x="17344" y="685"/>
                      <a:pt x="16794" y="747"/>
                      <a:pt x="16233" y="809"/>
                    </a:cubicBezTo>
                    <a:cubicBezTo>
                      <a:pt x="15279" y="902"/>
                      <a:pt x="14428" y="975"/>
                      <a:pt x="13640" y="1006"/>
                    </a:cubicBezTo>
                    <a:cubicBezTo>
                      <a:pt x="5373" y="1909"/>
                      <a:pt x="0" y="3330"/>
                      <a:pt x="0" y="4906"/>
                    </a:cubicBezTo>
                    <a:cubicBezTo>
                      <a:pt x="10" y="7469"/>
                      <a:pt x="14232" y="9491"/>
                      <a:pt x="31959" y="9491"/>
                    </a:cubicBezTo>
                    <a:cubicBezTo>
                      <a:pt x="32343" y="9491"/>
                      <a:pt x="32717" y="9481"/>
                      <a:pt x="33100" y="9481"/>
                    </a:cubicBezTo>
                    <a:cubicBezTo>
                      <a:pt x="51357" y="9398"/>
                      <a:pt x="66169" y="7199"/>
                      <a:pt x="66159" y="4585"/>
                    </a:cubicBezTo>
                    <a:cubicBezTo>
                      <a:pt x="66149" y="3433"/>
                      <a:pt x="63276" y="2396"/>
                      <a:pt x="58493" y="1598"/>
                    </a:cubicBezTo>
                    <a:cubicBezTo>
                      <a:pt x="57809" y="1660"/>
                      <a:pt x="57093" y="1691"/>
                      <a:pt x="56356" y="1691"/>
                    </a:cubicBezTo>
                    <a:cubicBezTo>
                      <a:pt x="56263" y="1691"/>
                      <a:pt x="56170" y="1691"/>
                      <a:pt x="56077" y="1681"/>
                    </a:cubicBezTo>
                    <a:cubicBezTo>
                      <a:pt x="54780" y="1670"/>
                      <a:pt x="53421" y="1577"/>
                      <a:pt x="51917" y="1400"/>
                    </a:cubicBezTo>
                    <a:cubicBezTo>
                      <a:pt x="50600" y="1245"/>
                      <a:pt x="49251" y="1047"/>
                      <a:pt x="47799" y="789"/>
                    </a:cubicBezTo>
                    <a:cubicBezTo>
                      <a:pt x="46845" y="623"/>
                      <a:pt x="45880" y="446"/>
                      <a:pt x="44946" y="270"/>
                    </a:cubicBezTo>
                    <a:cubicBezTo>
                      <a:pt x="41596" y="93"/>
                      <a:pt x="37975" y="0"/>
                      <a:pt x="34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5883073" y="3807087"/>
                <a:ext cx="2021458" cy="64086"/>
              </a:xfrm>
              <a:custGeom>
                <a:avLst/>
                <a:gdLst/>
                <a:ahLst/>
                <a:cxnLst/>
                <a:rect l="l" t="t" r="r" b="b"/>
                <a:pathLst>
                  <a:path w="44854" h="1422" extrusionOk="0">
                    <a:moveTo>
                      <a:pt x="4253" y="343"/>
                    </a:moveTo>
                    <a:lnTo>
                      <a:pt x="4253" y="343"/>
                    </a:lnTo>
                    <a:cubicBezTo>
                      <a:pt x="2759" y="457"/>
                      <a:pt x="1339" y="592"/>
                      <a:pt x="0" y="737"/>
                    </a:cubicBezTo>
                    <a:cubicBezTo>
                      <a:pt x="788" y="706"/>
                      <a:pt x="1639" y="633"/>
                      <a:pt x="2593" y="540"/>
                    </a:cubicBezTo>
                    <a:cubicBezTo>
                      <a:pt x="3154" y="478"/>
                      <a:pt x="3704" y="416"/>
                      <a:pt x="4253" y="343"/>
                    </a:cubicBezTo>
                    <a:close/>
                    <a:moveTo>
                      <a:pt x="31306" y="1"/>
                    </a:moveTo>
                    <a:lnTo>
                      <a:pt x="31306" y="1"/>
                    </a:lnTo>
                    <a:cubicBezTo>
                      <a:pt x="32240" y="177"/>
                      <a:pt x="33205" y="354"/>
                      <a:pt x="34159" y="520"/>
                    </a:cubicBezTo>
                    <a:cubicBezTo>
                      <a:pt x="35611" y="778"/>
                      <a:pt x="36960" y="976"/>
                      <a:pt x="38277" y="1131"/>
                    </a:cubicBezTo>
                    <a:cubicBezTo>
                      <a:pt x="39781" y="1308"/>
                      <a:pt x="41140" y="1401"/>
                      <a:pt x="42437" y="1412"/>
                    </a:cubicBezTo>
                    <a:cubicBezTo>
                      <a:pt x="42530" y="1422"/>
                      <a:pt x="42623" y="1422"/>
                      <a:pt x="42716" y="1422"/>
                    </a:cubicBezTo>
                    <a:cubicBezTo>
                      <a:pt x="43453" y="1422"/>
                      <a:pt x="44169" y="1391"/>
                      <a:pt x="44853" y="1329"/>
                    </a:cubicBezTo>
                    <a:cubicBezTo>
                      <a:pt x="41275" y="727"/>
                      <a:pt x="36617" y="260"/>
                      <a:pt x="31306" y="1"/>
                    </a:cubicBezTo>
                    <a:close/>
                  </a:path>
                </a:pathLst>
              </a:custGeom>
              <a:solidFill>
                <a:srgbClr val="3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7236917" y="2517783"/>
                <a:ext cx="733068" cy="1113573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24709" extrusionOk="0">
                    <a:moveTo>
                      <a:pt x="1795" y="24283"/>
                    </a:moveTo>
                    <a:cubicBezTo>
                      <a:pt x="1812" y="24289"/>
                      <a:pt x="1826" y="24291"/>
                      <a:pt x="1840" y="24294"/>
                    </a:cubicBezTo>
                    <a:lnTo>
                      <a:pt x="1840" y="24294"/>
                    </a:lnTo>
                    <a:cubicBezTo>
                      <a:pt x="1832" y="24294"/>
                      <a:pt x="1824" y="24294"/>
                      <a:pt x="1816" y="24294"/>
                    </a:cubicBezTo>
                    <a:lnTo>
                      <a:pt x="1795" y="24283"/>
                    </a:lnTo>
                    <a:close/>
                    <a:moveTo>
                      <a:pt x="11120" y="0"/>
                    </a:moveTo>
                    <a:cubicBezTo>
                      <a:pt x="10550" y="0"/>
                      <a:pt x="9949" y="62"/>
                      <a:pt x="9336" y="166"/>
                    </a:cubicBezTo>
                    <a:cubicBezTo>
                      <a:pt x="8144" y="373"/>
                      <a:pt x="6982" y="778"/>
                      <a:pt x="5882" y="1358"/>
                    </a:cubicBezTo>
                    <a:cubicBezTo>
                      <a:pt x="5343" y="1649"/>
                      <a:pt x="4834" y="1971"/>
                      <a:pt x="4357" y="2324"/>
                    </a:cubicBezTo>
                    <a:cubicBezTo>
                      <a:pt x="3880" y="2676"/>
                      <a:pt x="3414" y="3091"/>
                      <a:pt x="2999" y="3558"/>
                    </a:cubicBezTo>
                    <a:cubicBezTo>
                      <a:pt x="2584" y="4004"/>
                      <a:pt x="2210" y="4512"/>
                      <a:pt x="1878" y="5062"/>
                    </a:cubicBezTo>
                    <a:cubicBezTo>
                      <a:pt x="1546" y="5591"/>
                      <a:pt x="1287" y="6162"/>
                      <a:pt x="1090" y="6742"/>
                    </a:cubicBezTo>
                    <a:cubicBezTo>
                      <a:pt x="893" y="7344"/>
                      <a:pt x="779" y="7946"/>
                      <a:pt x="737" y="8527"/>
                    </a:cubicBezTo>
                    <a:cubicBezTo>
                      <a:pt x="727" y="8838"/>
                      <a:pt x="727" y="9138"/>
                      <a:pt x="758" y="9439"/>
                    </a:cubicBezTo>
                    <a:cubicBezTo>
                      <a:pt x="779" y="9730"/>
                      <a:pt x="830" y="10030"/>
                      <a:pt x="913" y="10342"/>
                    </a:cubicBezTo>
                    <a:cubicBezTo>
                      <a:pt x="1059" y="10902"/>
                      <a:pt x="1298" y="11462"/>
                      <a:pt x="1639" y="12001"/>
                    </a:cubicBezTo>
                    <a:cubicBezTo>
                      <a:pt x="1961" y="12520"/>
                      <a:pt x="2356" y="12976"/>
                      <a:pt x="2729" y="13391"/>
                    </a:cubicBezTo>
                    <a:cubicBezTo>
                      <a:pt x="2874" y="13547"/>
                      <a:pt x="3019" y="13713"/>
                      <a:pt x="3165" y="13868"/>
                    </a:cubicBezTo>
                    <a:cubicBezTo>
                      <a:pt x="3787" y="14553"/>
                      <a:pt x="4430" y="15248"/>
                      <a:pt x="4876" y="16078"/>
                    </a:cubicBezTo>
                    <a:lnTo>
                      <a:pt x="4887" y="16099"/>
                    </a:lnTo>
                    <a:lnTo>
                      <a:pt x="4897" y="16109"/>
                    </a:lnTo>
                    <a:cubicBezTo>
                      <a:pt x="4980" y="16286"/>
                      <a:pt x="5063" y="16462"/>
                      <a:pt x="5125" y="16628"/>
                    </a:cubicBezTo>
                    <a:cubicBezTo>
                      <a:pt x="5198" y="16814"/>
                      <a:pt x="5260" y="17012"/>
                      <a:pt x="5311" y="17261"/>
                    </a:cubicBezTo>
                    <a:cubicBezTo>
                      <a:pt x="5405" y="17717"/>
                      <a:pt x="5447" y="18184"/>
                      <a:pt x="5436" y="18640"/>
                    </a:cubicBezTo>
                    <a:lnTo>
                      <a:pt x="5436" y="18651"/>
                    </a:lnTo>
                    <a:cubicBezTo>
                      <a:pt x="5415" y="19107"/>
                      <a:pt x="5332" y="19553"/>
                      <a:pt x="5208" y="19988"/>
                    </a:cubicBezTo>
                    <a:cubicBezTo>
                      <a:pt x="5073" y="20435"/>
                      <a:pt x="4876" y="20860"/>
                      <a:pt x="4638" y="21254"/>
                    </a:cubicBezTo>
                    <a:cubicBezTo>
                      <a:pt x="4389" y="21638"/>
                      <a:pt x="4098" y="22001"/>
                      <a:pt x="3766" y="22312"/>
                    </a:cubicBezTo>
                    <a:lnTo>
                      <a:pt x="3746" y="22333"/>
                    </a:lnTo>
                    <a:cubicBezTo>
                      <a:pt x="3444" y="22602"/>
                      <a:pt x="3112" y="22841"/>
                      <a:pt x="2771" y="23028"/>
                    </a:cubicBezTo>
                    <a:cubicBezTo>
                      <a:pt x="2356" y="23236"/>
                      <a:pt x="1909" y="23391"/>
                      <a:pt x="1526" y="23505"/>
                    </a:cubicBezTo>
                    <a:lnTo>
                      <a:pt x="1121" y="23630"/>
                    </a:lnTo>
                    <a:cubicBezTo>
                      <a:pt x="789" y="23723"/>
                      <a:pt x="436" y="23827"/>
                      <a:pt x="94" y="23951"/>
                    </a:cubicBezTo>
                    <a:cubicBezTo>
                      <a:pt x="63" y="23962"/>
                      <a:pt x="32" y="23992"/>
                      <a:pt x="11" y="24024"/>
                    </a:cubicBezTo>
                    <a:cubicBezTo>
                      <a:pt x="0" y="24055"/>
                      <a:pt x="0" y="24096"/>
                      <a:pt x="11" y="24138"/>
                    </a:cubicBezTo>
                    <a:cubicBezTo>
                      <a:pt x="21" y="24158"/>
                      <a:pt x="32" y="24179"/>
                      <a:pt x="53" y="24190"/>
                    </a:cubicBezTo>
                    <a:cubicBezTo>
                      <a:pt x="74" y="24231"/>
                      <a:pt x="104" y="24262"/>
                      <a:pt x="146" y="24273"/>
                    </a:cubicBezTo>
                    <a:cubicBezTo>
                      <a:pt x="1328" y="24563"/>
                      <a:pt x="2511" y="24709"/>
                      <a:pt x="3663" y="24709"/>
                    </a:cubicBezTo>
                    <a:cubicBezTo>
                      <a:pt x="4264" y="24709"/>
                      <a:pt x="4855" y="24667"/>
                      <a:pt x="5426" y="24584"/>
                    </a:cubicBezTo>
                    <a:cubicBezTo>
                      <a:pt x="6328" y="24460"/>
                      <a:pt x="7179" y="24231"/>
                      <a:pt x="7967" y="23889"/>
                    </a:cubicBezTo>
                    <a:cubicBezTo>
                      <a:pt x="8797" y="23536"/>
                      <a:pt x="9534" y="23059"/>
                      <a:pt x="10166" y="22478"/>
                    </a:cubicBezTo>
                    <a:cubicBezTo>
                      <a:pt x="10488" y="22178"/>
                      <a:pt x="10788" y="21835"/>
                      <a:pt x="11069" y="21452"/>
                    </a:cubicBezTo>
                    <a:cubicBezTo>
                      <a:pt x="11369" y="21037"/>
                      <a:pt x="11639" y="20590"/>
                      <a:pt x="11878" y="20124"/>
                    </a:cubicBezTo>
                    <a:cubicBezTo>
                      <a:pt x="12386" y="19096"/>
                      <a:pt x="12646" y="18080"/>
                      <a:pt x="12635" y="17116"/>
                    </a:cubicBezTo>
                    <a:cubicBezTo>
                      <a:pt x="12625" y="16597"/>
                      <a:pt x="12531" y="16088"/>
                      <a:pt x="12355" y="15601"/>
                    </a:cubicBezTo>
                    <a:cubicBezTo>
                      <a:pt x="12199" y="15165"/>
                      <a:pt x="11950" y="14730"/>
                      <a:pt x="11608" y="14273"/>
                    </a:cubicBezTo>
                    <a:cubicBezTo>
                      <a:pt x="11048" y="13526"/>
                      <a:pt x="10301" y="12925"/>
                      <a:pt x="9575" y="12395"/>
                    </a:cubicBezTo>
                    <a:cubicBezTo>
                      <a:pt x="9440" y="12292"/>
                      <a:pt x="9306" y="12199"/>
                      <a:pt x="9170" y="12105"/>
                    </a:cubicBezTo>
                    <a:cubicBezTo>
                      <a:pt x="8859" y="11877"/>
                      <a:pt x="8538" y="11649"/>
                      <a:pt x="8237" y="11410"/>
                    </a:cubicBezTo>
                    <a:lnTo>
                      <a:pt x="8237" y="11410"/>
                    </a:lnTo>
                    <a:lnTo>
                      <a:pt x="8241" y="11419"/>
                    </a:lnTo>
                    <a:lnTo>
                      <a:pt x="8241" y="11419"/>
                    </a:lnTo>
                    <a:cubicBezTo>
                      <a:pt x="7983" y="11211"/>
                      <a:pt x="7752" y="11020"/>
                      <a:pt x="7542" y="10829"/>
                    </a:cubicBezTo>
                    <a:cubicBezTo>
                      <a:pt x="7438" y="10726"/>
                      <a:pt x="7314" y="10611"/>
                      <a:pt x="7199" y="10487"/>
                    </a:cubicBezTo>
                    <a:cubicBezTo>
                      <a:pt x="7116" y="10394"/>
                      <a:pt x="7003" y="10269"/>
                      <a:pt x="6899" y="10145"/>
                    </a:cubicBezTo>
                    <a:cubicBezTo>
                      <a:pt x="6784" y="9989"/>
                      <a:pt x="6701" y="9834"/>
                      <a:pt x="6639" y="9678"/>
                    </a:cubicBezTo>
                    <a:cubicBezTo>
                      <a:pt x="6577" y="9543"/>
                      <a:pt x="6546" y="9408"/>
                      <a:pt x="6526" y="9263"/>
                    </a:cubicBezTo>
                    <a:cubicBezTo>
                      <a:pt x="6515" y="9138"/>
                      <a:pt x="6515" y="9004"/>
                      <a:pt x="6526" y="8869"/>
                    </a:cubicBezTo>
                    <a:cubicBezTo>
                      <a:pt x="6546" y="8723"/>
                      <a:pt x="6588" y="8578"/>
                      <a:pt x="6650" y="8433"/>
                    </a:cubicBezTo>
                    <a:lnTo>
                      <a:pt x="6650" y="8412"/>
                    </a:lnTo>
                    <a:cubicBezTo>
                      <a:pt x="6733" y="8225"/>
                      <a:pt x="6847" y="8029"/>
                      <a:pt x="7003" y="7831"/>
                    </a:cubicBezTo>
                    <a:cubicBezTo>
                      <a:pt x="7210" y="7572"/>
                      <a:pt x="7469" y="7323"/>
                      <a:pt x="7780" y="7084"/>
                    </a:cubicBezTo>
                    <a:cubicBezTo>
                      <a:pt x="8174" y="6794"/>
                      <a:pt x="8631" y="6535"/>
                      <a:pt x="9119" y="6338"/>
                    </a:cubicBezTo>
                    <a:cubicBezTo>
                      <a:pt x="9554" y="6162"/>
                      <a:pt x="9969" y="6047"/>
                      <a:pt x="10374" y="5996"/>
                    </a:cubicBezTo>
                    <a:cubicBezTo>
                      <a:pt x="10509" y="5975"/>
                      <a:pt x="10633" y="5975"/>
                      <a:pt x="10758" y="5975"/>
                    </a:cubicBezTo>
                    <a:lnTo>
                      <a:pt x="10799" y="5975"/>
                    </a:lnTo>
                    <a:cubicBezTo>
                      <a:pt x="10820" y="5996"/>
                      <a:pt x="10851" y="6006"/>
                      <a:pt x="10882" y="6006"/>
                    </a:cubicBezTo>
                    <a:cubicBezTo>
                      <a:pt x="10892" y="6006"/>
                      <a:pt x="10903" y="6006"/>
                      <a:pt x="10913" y="5996"/>
                    </a:cubicBezTo>
                    <a:cubicBezTo>
                      <a:pt x="10944" y="5996"/>
                      <a:pt x="10975" y="5975"/>
                      <a:pt x="10996" y="5943"/>
                    </a:cubicBezTo>
                    <a:lnTo>
                      <a:pt x="11017" y="5923"/>
                    </a:lnTo>
                    <a:lnTo>
                      <a:pt x="11027" y="5902"/>
                    </a:lnTo>
                    <a:cubicBezTo>
                      <a:pt x="11256" y="5643"/>
                      <a:pt x="11546" y="5394"/>
                      <a:pt x="11940" y="5124"/>
                    </a:cubicBezTo>
                    <a:cubicBezTo>
                      <a:pt x="12282" y="4885"/>
                      <a:pt x="12635" y="4678"/>
                      <a:pt x="12978" y="4481"/>
                    </a:cubicBezTo>
                    <a:cubicBezTo>
                      <a:pt x="13123" y="4387"/>
                      <a:pt x="13278" y="4294"/>
                      <a:pt x="13423" y="4211"/>
                    </a:cubicBezTo>
                    <a:cubicBezTo>
                      <a:pt x="13973" y="3869"/>
                      <a:pt x="14430" y="3558"/>
                      <a:pt x="14824" y="3184"/>
                    </a:cubicBezTo>
                    <a:cubicBezTo>
                      <a:pt x="15073" y="2956"/>
                      <a:pt x="15270" y="2718"/>
                      <a:pt x="15426" y="2469"/>
                    </a:cubicBezTo>
                    <a:cubicBezTo>
                      <a:pt x="15571" y="2220"/>
                      <a:pt x="15685" y="1960"/>
                      <a:pt x="15747" y="1690"/>
                    </a:cubicBezTo>
                    <a:lnTo>
                      <a:pt x="16027" y="1909"/>
                    </a:lnTo>
                    <a:cubicBezTo>
                      <a:pt x="16058" y="1929"/>
                      <a:pt x="16089" y="1939"/>
                      <a:pt x="16120" y="1939"/>
                    </a:cubicBezTo>
                    <a:cubicBezTo>
                      <a:pt x="16162" y="1939"/>
                      <a:pt x="16203" y="1929"/>
                      <a:pt x="16235" y="1888"/>
                    </a:cubicBezTo>
                    <a:cubicBezTo>
                      <a:pt x="16255" y="1867"/>
                      <a:pt x="16265" y="1826"/>
                      <a:pt x="16265" y="1784"/>
                    </a:cubicBezTo>
                    <a:cubicBezTo>
                      <a:pt x="16255" y="1743"/>
                      <a:pt x="16245" y="1711"/>
                      <a:pt x="16214" y="1690"/>
                    </a:cubicBezTo>
                    <a:cubicBezTo>
                      <a:pt x="15737" y="1307"/>
                      <a:pt x="15207" y="985"/>
                      <a:pt x="14647" y="726"/>
                    </a:cubicBezTo>
                    <a:cubicBezTo>
                      <a:pt x="14129" y="487"/>
                      <a:pt x="13548" y="300"/>
                      <a:pt x="12946" y="176"/>
                    </a:cubicBezTo>
                    <a:cubicBezTo>
                      <a:pt x="12386" y="62"/>
                      <a:pt x="11784" y="10"/>
                      <a:pt x="11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7236466" y="2710809"/>
                <a:ext cx="416559" cy="920549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0426" extrusionOk="0">
                    <a:moveTo>
                      <a:pt x="2396" y="1"/>
                    </a:moveTo>
                    <a:lnTo>
                      <a:pt x="2396" y="1"/>
                    </a:lnTo>
                    <a:cubicBezTo>
                      <a:pt x="2220" y="250"/>
                      <a:pt x="2044" y="509"/>
                      <a:pt x="1878" y="768"/>
                    </a:cubicBezTo>
                    <a:cubicBezTo>
                      <a:pt x="1556" y="1308"/>
                      <a:pt x="1297" y="1879"/>
                      <a:pt x="1100" y="2459"/>
                    </a:cubicBezTo>
                    <a:cubicBezTo>
                      <a:pt x="903" y="3050"/>
                      <a:pt x="778" y="3652"/>
                      <a:pt x="747" y="4244"/>
                    </a:cubicBezTo>
                    <a:cubicBezTo>
                      <a:pt x="727" y="4555"/>
                      <a:pt x="737" y="4855"/>
                      <a:pt x="757" y="5156"/>
                    </a:cubicBezTo>
                    <a:cubicBezTo>
                      <a:pt x="789" y="5447"/>
                      <a:pt x="840" y="5747"/>
                      <a:pt x="923" y="6059"/>
                    </a:cubicBezTo>
                    <a:cubicBezTo>
                      <a:pt x="1059" y="6619"/>
                      <a:pt x="1308" y="7179"/>
                      <a:pt x="1649" y="7718"/>
                    </a:cubicBezTo>
                    <a:cubicBezTo>
                      <a:pt x="1971" y="8237"/>
                      <a:pt x="2366" y="8693"/>
                      <a:pt x="2728" y="9108"/>
                    </a:cubicBezTo>
                    <a:cubicBezTo>
                      <a:pt x="2873" y="9264"/>
                      <a:pt x="3019" y="9430"/>
                      <a:pt x="3175" y="9585"/>
                    </a:cubicBezTo>
                    <a:cubicBezTo>
                      <a:pt x="3797" y="10270"/>
                      <a:pt x="4440" y="10975"/>
                      <a:pt x="4886" y="11795"/>
                    </a:cubicBezTo>
                    <a:lnTo>
                      <a:pt x="4897" y="11816"/>
                    </a:lnTo>
                    <a:lnTo>
                      <a:pt x="4907" y="11826"/>
                    </a:lnTo>
                    <a:cubicBezTo>
                      <a:pt x="4990" y="12013"/>
                      <a:pt x="5073" y="12179"/>
                      <a:pt x="5135" y="12345"/>
                    </a:cubicBezTo>
                    <a:cubicBezTo>
                      <a:pt x="5208" y="12542"/>
                      <a:pt x="5259" y="12739"/>
                      <a:pt x="5321" y="12978"/>
                    </a:cubicBezTo>
                    <a:cubicBezTo>
                      <a:pt x="5415" y="13434"/>
                      <a:pt x="5457" y="13891"/>
                      <a:pt x="5446" y="14357"/>
                    </a:cubicBezTo>
                    <a:lnTo>
                      <a:pt x="5436" y="14378"/>
                    </a:lnTo>
                    <a:cubicBezTo>
                      <a:pt x="5415" y="14824"/>
                      <a:pt x="5342" y="15270"/>
                      <a:pt x="5218" y="15705"/>
                    </a:cubicBezTo>
                    <a:cubicBezTo>
                      <a:pt x="5073" y="16141"/>
                      <a:pt x="4886" y="16567"/>
                      <a:pt x="4648" y="16961"/>
                    </a:cubicBezTo>
                    <a:cubicBezTo>
                      <a:pt x="4399" y="17355"/>
                      <a:pt x="4108" y="17708"/>
                      <a:pt x="3776" y="18029"/>
                    </a:cubicBezTo>
                    <a:lnTo>
                      <a:pt x="3756" y="18050"/>
                    </a:lnTo>
                    <a:cubicBezTo>
                      <a:pt x="3454" y="18319"/>
                      <a:pt x="3122" y="18548"/>
                      <a:pt x="2781" y="18734"/>
                    </a:cubicBezTo>
                    <a:cubicBezTo>
                      <a:pt x="2366" y="18953"/>
                      <a:pt x="1919" y="19098"/>
                      <a:pt x="1536" y="19222"/>
                    </a:cubicBezTo>
                    <a:cubicBezTo>
                      <a:pt x="1400" y="19264"/>
                      <a:pt x="1266" y="19295"/>
                      <a:pt x="1131" y="19336"/>
                    </a:cubicBezTo>
                    <a:cubicBezTo>
                      <a:pt x="810" y="19430"/>
                      <a:pt x="457" y="19544"/>
                      <a:pt x="104" y="19668"/>
                    </a:cubicBezTo>
                    <a:cubicBezTo>
                      <a:pt x="73" y="19679"/>
                      <a:pt x="42" y="19700"/>
                      <a:pt x="21" y="19741"/>
                    </a:cubicBezTo>
                    <a:cubicBezTo>
                      <a:pt x="1" y="19772"/>
                      <a:pt x="1" y="19813"/>
                      <a:pt x="21" y="19855"/>
                    </a:cubicBezTo>
                    <a:cubicBezTo>
                      <a:pt x="21" y="19875"/>
                      <a:pt x="42" y="19896"/>
                      <a:pt x="63" y="19917"/>
                    </a:cubicBezTo>
                    <a:cubicBezTo>
                      <a:pt x="73" y="19948"/>
                      <a:pt x="114" y="19979"/>
                      <a:pt x="146" y="19990"/>
                    </a:cubicBezTo>
                    <a:cubicBezTo>
                      <a:pt x="1338" y="20280"/>
                      <a:pt x="2521" y="20426"/>
                      <a:pt x="3673" y="20426"/>
                    </a:cubicBezTo>
                    <a:cubicBezTo>
                      <a:pt x="4274" y="20426"/>
                      <a:pt x="4865" y="20384"/>
                      <a:pt x="5436" y="20311"/>
                    </a:cubicBezTo>
                    <a:cubicBezTo>
                      <a:pt x="6338" y="20177"/>
                      <a:pt x="7199" y="19948"/>
                      <a:pt x="7988" y="19606"/>
                    </a:cubicBezTo>
                    <a:cubicBezTo>
                      <a:pt x="8009" y="19596"/>
                      <a:pt x="8029" y="19585"/>
                      <a:pt x="8060" y="19575"/>
                    </a:cubicBezTo>
                    <a:cubicBezTo>
                      <a:pt x="8195" y="19398"/>
                      <a:pt x="8330" y="19212"/>
                      <a:pt x="8444" y="19015"/>
                    </a:cubicBezTo>
                    <a:cubicBezTo>
                      <a:pt x="8496" y="18911"/>
                      <a:pt x="8548" y="18817"/>
                      <a:pt x="8599" y="18714"/>
                    </a:cubicBezTo>
                    <a:cubicBezTo>
                      <a:pt x="8652" y="18610"/>
                      <a:pt x="8703" y="18506"/>
                      <a:pt x="8745" y="18402"/>
                    </a:cubicBezTo>
                    <a:lnTo>
                      <a:pt x="8745" y="18413"/>
                    </a:lnTo>
                    <a:cubicBezTo>
                      <a:pt x="8848" y="18154"/>
                      <a:pt x="8942" y="17895"/>
                      <a:pt x="9014" y="17625"/>
                    </a:cubicBezTo>
                    <a:cubicBezTo>
                      <a:pt x="9046" y="17480"/>
                      <a:pt x="9087" y="17334"/>
                      <a:pt x="9108" y="17189"/>
                    </a:cubicBezTo>
                    <a:cubicBezTo>
                      <a:pt x="9139" y="17054"/>
                      <a:pt x="9160" y="16909"/>
                      <a:pt x="9180" y="16774"/>
                    </a:cubicBezTo>
                    <a:lnTo>
                      <a:pt x="9180" y="16784"/>
                    </a:lnTo>
                    <a:cubicBezTo>
                      <a:pt x="9222" y="16473"/>
                      <a:pt x="9242" y="16152"/>
                      <a:pt x="9242" y="15830"/>
                    </a:cubicBezTo>
                    <a:cubicBezTo>
                      <a:pt x="9242" y="15685"/>
                      <a:pt x="9242" y="15530"/>
                      <a:pt x="9233" y="15374"/>
                    </a:cubicBezTo>
                    <a:cubicBezTo>
                      <a:pt x="9222" y="15228"/>
                      <a:pt x="9212" y="15083"/>
                      <a:pt x="9191" y="14938"/>
                    </a:cubicBezTo>
                    <a:cubicBezTo>
                      <a:pt x="9160" y="14710"/>
                      <a:pt x="9118" y="14472"/>
                      <a:pt x="9056" y="14243"/>
                    </a:cubicBezTo>
                    <a:cubicBezTo>
                      <a:pt x="9025" y="14140"/>
                      <a:pt x="8994" y="14025"/>
                      <a:pt x="8952" y="13921"/>
                    </a:cubicBezTo>
                    <a:cubicBezTo>
                      <a:pt x="8911" y="13797"/>
                      <a:pt x="8869" y="13683"/>
                      <a:pt x="8818" y="13569"/>
                    </a:cubicBezTo>
                    <a:lnTo>
                      <a:pt x="8818" y="13579"/>
                    </a:lnTo>
                    <a:cubicBezTo>
                      <a:pt x="8724" y="13340"/>
                      <a:pt x="8610" y="13123"/>
                      <a:pt x="8486" y="12905"/>
                    </a:cubicBezTo>
                    <a:cubicBezTo>
                      <a:pt x="8413" y="12791"/>
                      <a:pt x="8350" y="12687"/>
                      <a:pt x="8278" y="12584"/>
                    </a:cubicBezTo>
                    <a:cubicBezTo>
                      <a:pt x="8216" y="12490"/>
                      <a:pt x="8143" y="12397"/>
                      <a:pt x="8081" y="12303"/>
                    </a:cubicBezTo>
                    <a:lnTo>
                      <a:pt x="8071" y="12303"/>
                    </a:lnTo>
                    <a:cubicBezTo>
                      <a:pt x="7843" y="12003"/>
                      <a:pt x="7583" y="11733"/>
                      <a:pt x="7313" y="11473"/>
                    </a:cubicBezTo>
                    <a:cubicBezTo>
                      <a:pt x="7043" y="11224"/>
                      <a:pt x="6764" y="10986"/>
                      <a:pt x="6473" y="10758"/>
                    </a:cubicBezTo>
                    <a:lnTo>
                      <a:pt x="6463" y="10758"/>
                    </a:lnTo>
                    <a:cubicBezTo>
                      <a:pt x="6027" y="10415"/>
                      <a:pt x="5570" y="10104"/>
                      <a:pt x="5114" y="9783"/>
                    </a:cubicBezTo>
                    <a:cubicBezTo>
                      <a:pt x="5000" y="9700"/>
                      <a:pt x="4876" y="9617"/>
                      <a:pt x="4761" y="9534"/>
                    </a:cubicBezTo>
                    <a:cubicBezTo>
                      <a:pt x="4637" y="9451"/>
                      <a:pt x="4523" y="9368"/>
                      <a:pt x="4409" y="9285"/>
                    </a:cubicBezTo>
                    <a:cubicBezTo>
                      <a:pt x="4201" y="9129"/>
                      <a:pt x="4005" y="8963"/>
                      <a:pt x="3807" y="8797"/>
                    </a:cubicBezTo>
                    <a:cubicBezTo>
                      <a:pt x="3579" y="8600"/>
                      <a:pt x="3351" y="8393"/>
                      <a:pt x="3133" y="8165"/>
                    </a:cubicBezTo>
                    <a:cubicBezTo>
                      <a:pt x="3029" y="8061"/>
                      <a:pt x="2915" y="7936"/>
                      <a:pt x="2822" y="7822"/>
                    </a:cubicBezTo>
                    <a:cubicBezTo>
                      <a:pt x="2728" y="7718"/>
                      <a:pt x="2635" y="7605"/>
                      <a:pt x="2552" y="7490"/>
                    </a:cubicBezTo>
                    <a:cubicBezTo>
                      <a:pt x="2200" y="7044"/>
                      <a:pt x="1909" y="6556"/>
                      <a:pt x="1691" y="6028"/>
                    </a:cubicBezTo>
                    <a:cubicBezTo>
                      <a:pt x="1587" y="5758"/>
                      <a:pt x="1494" y="5478"/>
                      <a:pt x="1421" y="5198"/>
                    </a:cubicBezTo>
                    <a:cubicBezTo>
                      <a:pt x="1359" y="4908"/>
                      <a:pt x="1308" y="4617"/>
                      <a:pt x="1287" y="4327"/>
                    </a:cubicBezTo>
                    <a:cubicBezTo>
                      <a:pt x="1255" y="4005"/>
                      <a:pt x="1255" y="3684"/>
                      <a:pt x="1276" y="3362"/>
                    </a:cubicBezTo>
                    <a:cubicBezTo>
                      <a:pt x="1297" y="3040"/>
                      <a:pt x="1338" y="2729"/>
                      <a:pt x="1400" y="2428"/>
                    </a:cubicBezTo>
                    <a:cubicBezTo>
                      <a:pt x="1473" y="2107"/>
                      <a:pt x="1566" y="1796"/>
                      <a:pt x="1681" y="1484"/>
                    </a:cubicBezTo>
                    <a:cubicBezTo>
                      <a:pt x="1795" y="1183"/>
                      <a:pt x="1919" y="883"/>
                      <a:pt x="2064" y="602"/>
                    </a:cubicBezTo>
                    <a:cubicBezTo>
                      <a:pt x="2168" y="395"/>
                      <a:pt x="2283" y="198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7406147" y="2644919"/>
                <a:ext cx="64131" cy="664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74" extrusionOk="0">
                    <a:moveTo>
                      <a:pt x="779" y="0"/>
                    </a:moveTo>
                    <a:cubicBezTo>
                      <a:pt x="654" y="21"/>
                      <a:pt x="540" y="73"/>
                      <a:pt x="426" y="135"/>
                    </a:cubicBezTo>
                    <a:cubicBezTo>
                      <a:pt x="323" y="208"/>
                      <a:pt x="240" y="301"/>
                      <a:pt x="157" y="436"/>
                    </a:cubicBezTo>
                    <a:cubicBezTo>
                      <a:pt x="115" y="498"/>
                      <a:pt x="84" y="561"/>
                      <a:pt x="53" y="644"/>
                    </a:cubicBezTo>
                    <a:cubicBezTo>
                      <a:pt x="11" y="747"/>
                      <a:pt x="1" y="851"/>
                      <a:pt x="1" y="965"/>
                    </a:cubicBezTo>
                    <a:cubicBezTo>
                      <a:pt x="1" y="986"/>
                      <a:pt x="11" y="1006"/>
                      <a:pt x="21" y="1017"/>
                    </a:cubicBezTo>
                    <a:cubicBezTo>
                      <a:pt x="21" y="1038"/>
                      <a:pt x="21" y="1059"/>
                      <a:pt x="32" y="1079"/>
                    </a:cubicBezTo>
                    <a:cubicBezTo>
                      <a:pt x="53" y="1162"/>
                      <a:pt x="94" y="1245"/>
                      <a:pt x="166" y="1317"/>
                    </a:cubicBezTo>
                    <a:cubicBezTo>
                      <a:pt x="219" y="1380"/>
                      <a:pt x="291" y="1421"/>
                      <a:pt x="385" y="1453"/>
                    </a:cubicBezTo>
                    <a:cubicBezTo>
                      <a:pt x="426" y="1463"/>
                      <a:pt x="457" y="1473"/>
                      <a:pt x="498" y="1473"/>
                    </a:cubicBezTo>
                    <a:cubicBezTo>
                      <a:pt x="551" y="1473"/>
                      <a:pt x="613" y="1463"/>
                      <a:pt x="675" y="1442"/>
                    </a:cubicBezTo>
                    <a:cubicBezTo>
                      <a:pt x="800" y="1411"/>
                      <a:pt x="913" y="1317"/>
                      <a:pt x="986" y="1255"/>
                    </a:cubicBezTo>
                    <a:cubicBezTo>
                      <a:pt x="1090" y="1162"/>
                      <a:pt x="1183" y="1048"/>
                      <a:pt x="1277" y="903"/>
                    </a:cubicBezTo>
                    <a:cubicBezTo>
                      <a:pt x="1328" y="820"/>
                      <a:pt x="1401" y="685"/>
                      <a:pt x="1411" y="540"/>
                    </a:cubicBezTo>
                    <a:cubicBezTo>
                      <a:pt x="1422" y="415"/>
                      <a:pt x="1391" y="312"/>
                      <a:pt x="1339" y="218"/>
                    </a:cubicBezTo>
                    <a:cubicBezTo>
                      <a:pt x="1287" y="135"/>
                      <a:pt x="1194" y="73"/>
                      <a:pt x="1090" y="31"/>
                    </a:cubicBezTo>
                    <a:cubicBezTo>
                      <a:pt x="1017" y="10"/>
                      <a:pt x="945" y="0"/>
                      <a:pt x="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7486098" y="2649111"/>
                <a:ext cx="48673" cy="4632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28" extrusionOk="0">
                    <a:moveTo>
                      <a:pt x="768" y="0"/>
                    </a:moveTo>
                    <a:cubicBezTo>
                      <a:pt x="716" y="0"/>
                      <a:pt x="654" y="21"/>
                      <a:pt x="592" y="42"/>
                    </a:cubicBezTo>
                    <a:lnTo>
                      <a:pt x="582" y="42"/>
                    </a:lnTo>
                    <a:cubicBezTo>
                      <a:pt x="561" y="42"/>
                      <a:pt x="550" y="42"/>
                      <a:pt x="529" y="53"/>
                    </a:cubicBezTo>
                    <a:cubicBezTo>
                      <a:pt x="363" y="104"/>
                      <a:pt x="239" y="177"/>
                      <a:pt x="135" y="281"/>
                    </a:cubicBezTo>
                    <a:cubicBezTo>
                      <a:pt x="104" y="322"/>
                      <a:pt x="73" y="374"/>
                      <a:pt x="42" y="426"/>
                    </a:cubicBezTo>
                    <a:cubicBezTo>
                      <a:pt x="11" y="488"/>
                      <a:pt x="11" y="551"/>
                      <a:pt x="1" y="602"/>
                    </a:cubicBezTo>
                    <a:cubicBezTo>
                      <a:pt x="1" y="696"/>
                      <a:pt x="31" y="800"/>
                      <a:pt x="94" y="872"/>
                    </a:cubicBezTo>
                    <a:cubicBezTo>
                      <a:pt x="177" y="966"/>
                      <a:pt x="270" y="1017"/>
                      <a:pt x="363" y="1028"/>
                    </a:cubicBezTo>
                    <a:lnTo>
                      <a:pt x="426" y="1028"/>
                    </a:lnTo>
                    <a:cubicBezTo>
                      <a:pt x="519" y="1028"/>
                      <a:pt x="612" y="996"/>
                      <a:pt x="706" y="945"/>
                    </a:cubicBezTo>
                    <a:cubicBezTo>
                      <a:pt x="810" y="872"/>
                      <a:pt x="903" y="758"/>
                      <a:pt x="997" y="581"/>
                    </a:cubicBezTo>
                    <a:cubicBezTo>
                      <a:pt x="1027" y="519"/>
                      <a:pt x="1048" y="457"/>
                      <a:pt x="1069" y="385"/>
                    </a:cubicBezTo>
                    <a:cubicBezTo>
                      <a:pt x="1080" y="332"/>
                      <a:pt x="1080" y="270"/>
                      <a:pt x="1059" y="198"/>
                    </a:cubicBezTo>
                    <a:cubicBezTo>
                      <a:pt x="1048" y="156"/>
                      <a:pt x="1017" y="104"/>
                      <a:pt x="976" y="73"/>
                    </a:cubicBezTo>
                    <a:cubicBezTo>
                      <a:pt x="944" y="42"/>
                      <a:pt x="893" y="21"/>
                      <a:pt x="831" y="11"/>
                    </a:cubicBezTo>
                    <a:cubicBezTo>
                      <a:pt x="810" y="11"/>
                      <a:pt x="78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7502954" y="2587863"/>
                <a:ext cx="48177" cy="4236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940" extrusionOk="0">
                    <a:moveTo>
                      <a:pt x="674" y="1"/>
                    </a:moveTo>
                    <a:cubicBezTo>
                      <a:pt x="664" y="1"/>
                      <a:pt x="643" y="11"/>
                      <a:pt x="633" y="11"/>
                    </a:cubicBezTo>
                    <a:cubicBezTo>
                      <a:pt x="374" y="84"/>
                      <a:pt x="104" y="229"/>
                      <a:pt x="31" y="499"/>
                    </a:cubicBezTo>
                    <a:cubicBezTo>
                      <a:pt x="0" y="603"/>
                      <a:pt x="21" y="696"/>
                      <a:pt x="72" y="789"/>
                    </a:cubicBezTo>
                    <a:cubicBezTo>
                      <a:pt x="125" y="862"/>
                      <a:pt x="218" y="924"/>
                      <a:pt x="311" y="935"/>
                    </a:cubicBezTo>
                    <a:cubicBezTo>
                      <a:pt x="332" y="938"/>
                      <a:pt x="352" y="940"/>
                      <a:pt x="372" y="940"/>
                    </a:cubicBezTo>
                    <a:cubicBezTo>
                      <a:pt x="462" y="940"/>
                      <a:pt x="547" y="904"/>
                      <a:pt x="633" y="862"/>
                    </a:cubicBezTo>
                    <a:cubicBezTo>
                      <a:pt x="685" y="831"/>
                      <a:pt x="736" y="779"/>
                      <a:pt x="789" y="737"/>
                    </a:cubicBezTo>
                    <a:cubicBezTo>
                      <a:pt x="840" y="686"/>
                      <a:pt x="892" y="613"/>
                      <a:pt x="934" y="550"/>
                    </a:cubicBezTo>
                    <a:cubicBezTo>
                      <a:pt x="996" y="447"/>
                      <a:pt x="1068" y="333"/>
                      <a:pt x="1058" y="208"/>
                    </a:cubicBezTo>
                    <a:cubicBezTo>
                      <a:pt x="1047" y="105"/>
                      <a:pt x="964" y="22"/>
                      <a:pt x="861" y="11"/>
                    </a:cubicBezTo>
                    <a:cubicBezTo>
                      <a:pt x="847" y="8"/>
                      <a:pt x="832" y="6"/>
                      <a:pt x="817" y="6"/>
                    </a:cubicBezTo>
                    <a:cubicBezTo>
                      <a:pt x="786" y="6"/>
                      <a:pt x="754" y="11"/>
                      <a:pt x="726" y="11"/>
                    </a:cubicBezTo>
                    <a:cubicBezTo>
                      <a:pt x="715" y="11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368741" y="2786568"/>
                <a:ext cx="48222" cy="5683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261" extrusionOk="0">
                    <a:moveTo>
                      <a:pt x="789" y="0"/>
                    </a:moveTo>
                    <a:cubicBezTo>
                      <a:pt x="779" y="0"/>
                      <a:pt x="768" y="0"/>
                      <a:pt x="758" y="11"/>
                    </a:cubicBezTo>
                    <a:cubicBezTo>
                      <a:pt x="685" y="11"/>
                      <a:pt x="634" y="42"/>
                      <a:pt x="582" y="73"/>
                    </a:cubicBezTo>
                    <a:cubicBezTo>
                      <a:pt x="519" y="104"/>
                      <a:pt x="478" y="145"/>
                      <a:pt x="436" y="187"/>
                    </a:cubicBezTo>
                    <a:cubicBezTo>
                      <a:pt x="385" y="228"/>
                      <a:pt x="343" y="270"/>
                      <a:pt x="302" y="322"/>
                    </a:cubicBezTo>
                    <a:cubicBezTo>
                      <a:pt x="229" y="415"/>
                      <a:pt x="167" y="530"/>
                      <a:pt x="125" y="633"/>
                    </a:cubicBezTo>
                    <a:cubicBezTo>
                      <a:pt x="74" y="716"/>
                      <a:pt x="42" y="809"/>
                      <a:pt x="21" y="892"/>
                    </a:cubicBezTo>
                    <a:cubicBezTo>
                      <a:pt x="1" y="1007"/>
                      <a:pt x="32" y="1131"/>
                      <a:pt x="125" y="1193"/>
                    </a:cubicBezTo>
                    <a:cubicBezTo>
                      <a:pt x="186" y="1234"/>
                      <a:pt x="264" y="1261"/>
                      <a:pt x="340" y="1261"/>
                    </a:cubicBezTo>
                    <a:cubicBezTo>
                      <a:pt x="380" y="1261"/>
                      <a:pt x="421" y="1253"/>
                      <a:pt x="457" y="1235"/>
                    </a:cubicBezTo>
                    <a:cubicBezTo>
                      <a:pt x="561" y="1193"/>
                      <a:pt x="644" y="1110"/>
                      <a:pt x="727" y="1017"/>
                    </a:cubicBezTo>
                    <a:cubicBezTo>
                      <a:pt x="821" y="913"/>
                      <a:pt x="893" y="799"/>
                      <a:pt x="955" y="685"/>
                    </a:cubicBezTo>
                    <a:cubicBezTo>
                      <a:pt x="1017" y="571"/>
                      <a:pt x="1059" y="457"/>
                      <a:pt x="1070" y="322"/>
                    </a:cubicBezTo>
                    <a:cubicBezTo>
                      <a:pt x="1070" y="281"/>
                      <a:pt x="1059" y="228"/>
                      <a:pt x="1049" y="187"/>
                    </a:cubicBezTo>
                    <a:cubicBezTo>
                      <a:pt x="1038" y="156"/>
                      <a:pt x="1017" y="135"/>
                      <a:pt x="1007" y="115"/>
                    </a:cubicBezTo>
                    <a:cubicBezTo>
                      <a:pt x="976" y="83"/>
                      <a:pt x="955" y="62"/>
                      <a:pt x="914" y="32"/>
                    </a:cubicBezTo>
                    <a:cubicBezTo>
                      <a:pt x="872" y="11"/>
                      <a:pt x="831" y="0"/>
                      <a:pt x="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7392627" y="2683272"/>
                <a:ext cx="447385" cy="938756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0830" extrusionOk="0">
                    <a:moveTo>
                      <a:pt x="7375" y="0"/>
                    </a:moveTo>
                    <a:cubicBezTo>
                      <a:pt x="7178" y="0"/>
                      <a:pt x="6950" y="10"/>
                      <a:pt x="6690" y="31"/>
                    </a:cubicBezTo>
                    <a:cubicBezTo>
                      <a:pt x="6296" y="62"/>
                      <a:pt x="5913" y="114"/>
                      <a:pt x="5549" y="187"/>
                    </a:cubicBezTo>
                    <a:cubicBezTo>
                      <a:pt x="5176" y="270"/>
                      <a:pt x="4855" y="363"/>
                      <a:pt x="4553" y="466"/>
                    </a:cubicBezTo>
                    <a:cubicBezTo>
                      <a:pt x="3827" y="726"/>
                      <a:pt x="3143" y="1079"/>
                      <a:pt x="2531" y="1504"/>
                    </a:cubicBezTo>
                    <a:cubicBezTo>
                      <a:pt x="2251" y="1690"/>
                      <a:pt x="2012" y="1877"/>
                      <a:pt x="1784" y="2075"/>
                    </a:cubicBezTo>
                    <a:cubicBezTo>
                      <a:pt x="1660" y="2188"/>
                      <a:pt x="1545" y="2292"/>
                      <a:pt x="1452" y="2396"/>
                    </a:cubicBezTo>
                    <a:cubicBezTo>
                      <a:pt x="1349" y="2500"/>
                      <a:pt x="1255" y="2603"/>
                      <a:pt x="1162" y="2707"/>
                    </a:cubicBezTo>
                    <a:cubicBezTo>
                      <a:pt x="996" y="2905"/>
                      <a:pt x="861" y="3080"/>
                      <a:pt x="747" y="3257"/>
                    </a:cubicBezTo>
                    <a:cubicBezTo>
                      <a:pt x="623" y="3444"/>
                      <a:pt x="508" y="3631"/>
                      <a:pt x="425" y="3817"/>
                    </a:cubicBezTo>
                    <a:cubicBezTo>
                      <a:pt x="332" y="3993"/>
                      <a:pt x="270" y="4159"/>
                      <a:pt x="218" y="4325"/>
                    </a:cubicBezTo>
                    <a:cubicBezTo>
                      <a:pt x="155" y="4502"/>
                      <a:pt x="104" y="4678"/>
                      <a:pt x="72" y="4855"/>
                    </a:cubicBezTo>
                    <a:cubicBezTo>
                      <a:pt x="42" y="5041"/>
                      <a:pt x="10" y="5217"/>
                      <a:pt x="10" y="5383"/>
                    </a:cubicBezTo>
                    <a:cubicBezTo>
                      <a:pt x="0" y="5477"/>
                      <a:pt x="0" y="5560"/>
                      <a:pt x="0" y="5653"/>
                    </a:cubicBezTo>
                    <a:cubicBezTo>
                      <a:pt x="0" y="5736"/>
                      <a:pt x="10" y="5819"/>
                      <a:pt x="10" y="5902"/>
                    </a:cubicBezTo>
                    <a:cubicBezTo>
                      <a:pt x="31" y="6089"/>
                      <a:pt x="62" y="6275"/>
                      <a:pt x="93" y="6452"/>
                    </a:cubicBezTo>
                    <a:cubicBezTo>
                      <a:pt x="125" y="6566"/>
                      <a:pt x="145" y="6660"/>
                      <a:pt x="176" y="6743"/>
                    </a:cubicBezTo>
                    <a:cubicBezTo>
                      <a:pt x="197" y="6826"/>
                      <a:pt x="228" y="6918"/>
                      <a:pt x="259" y="7001"/>
                    </a:cubicBezTo>
                    <a:cubicBezTo>
                      <a:pt x="321" y="7188"/>
                      <a:pt x="394" y="7344"/>
                      <a:pt x="466" y="7499"/>
                    </a:cubicBezTo>
                    <a:cubicBezTo>
                      <a:pt x="540" y="7635"/>
                      <a:pt x="623" y="7769"/>
                      <a:pt x="705" y="7894"/>
                    </a:cubicBezTo>
                    <a:cubicBezTo>
                      <a:pt x="809" y="8050"/>
                      <a:pt x="923" y="8184"/>
                      <a:pt x="1047" y="8319"/>
                    </a:cubicBezTo>
                    <a:cubicBezTo>
                      <a:pt x="1151" y="8444"/>
                      <a:pt x="1286" y="8568"/>
                      <a:pt x="1421" y="8682"/>
                    </a:cubicBezTo>
                    <a:cubicBezTo>
                      <a:pt x="1909" y="9108"/>
                      <a:pt x="2469" y="9440"/>
                      <a:pt x="2946" y="9709"/>
                    </a:cubicBezTo>
                    <a:lnTo>
                      <a:pt x="3237" y="9875"/>
                    </a:lnTo>
                    <a:lnTo>
                      <a:pt x="3257" y="9885"/>
                    </a:lnTo>
                    <a:cubicBezTo>
                      <a:pt x="3548" y="10051"/>
                      <a:pt x="3880" y="10238"/>
                      <a:pt x="4191" y="10425"/>
                    </a:cubicBezTo>
                    <a:cubicBezTo>
                      <a:pt x="4419" y="10581"/>
                      <a:pt x="4606" y="10705"/>
                      <a:pt x="4772" y="10830"/>
                    </a:cubicBezTo>
                    <a:cubicBezTo>
                      <a:pt x="4979" y="10985"/>
                      <a:pt x="5155" y="11130"/>
                      <a:pt x="5300" y="11265"/>
                    </a:cubicBezTo>
                    <a:cubicBezTo>
                      <a:pt x="5394" y="11358"/>
                      <a:pt x="5477" y="11452"/>
                      <a:pt x="5549" y="11535"/>
                    </a:cubicBezTo>
                    <a:cubicBezTo>
                      <a:pt x="5653" y="11639"/>
                      <a:pt x="5736" y="11742"/>
                      <a:pt x="5819" y="11846"/>
                    </a:cubicBezTo>
                    <a:cubicBezTo>
                      <a:pt x="5996" y="12095"/>
                      <a:pt x="6151" y="12323"/>
                      <a:pt x="6275" y="12561"/>
                    </a:cubicBezTo>
                    <a:cubicBezTo>
                      <a:pt x="6400" y="12810"/>
                      <a:pt x="6514" y="13070"/>
                      <a:pt x="6597" y="13319"/>
                    </a:cubicBezTo>
                    <a:cubicBezTo>
                      <a:pt x="6690" y="13589"/>
                      <a:pt x="6753" y="13858"/>
                      <a:pt x="6794" y="14117"/>
                    </a:cubicBezTo>
                    <a:cubicBezTo>
                      <a:pt x="6836" y="14398"/>
                      <a:pt x="6846" y="14668"/>
                      <a:pt x="6846" y="14926"/>
                    </a:cubicBezTo>
                    <a:cubicBezTo>
                      <a:pt x="6846" y="15207"/>
                      <a:pt x="6826" y="15487"/>
                      <a:pt x="6773" y="15756"/>
                    </a:cubicBezTo>
                    <a:cubicBezTo>
                      <a:pt x="6732" y="16026"/>
                      <a:pt x="6670" y="16296"/>
                      <a:pt x="6587" y="16555"/>
                    </a:cubicBezTo>
                    <a:cubicBezTo>
                      <a:pt x="6535" y="16711"/>
                      <a:pt x="6483" y="16846"/>
                      <a:pt x="6431" y="16970"/>
                    </a:cubicBezTo>
                    <a:cubicBezTo>
                      <a:pt x="6379" y="17116"/>
                      <a:pt x="6317" y="17240"/>
                      <a:pt x="6265" y="17354"/>
                    </a:cubicBezTo>
                    <a:cubicBezTo>
                      <a:pt x="6151" y="17593"/>
                      <a:pt x="6006" y="17842"/>
                      <a:pt x="5851" y="18091"/>
                    </a:cubicBezTo>
                    <a:cubicBezTo>
                      <a:pt x="5695" y="18329"/>
                      <a:pt x="5529" y="18547"/>
                      <a:pt x="5363" y="18744"/>
                    </a:cubicBezTo>
                    <a:cubicBezTo>
                      <a:pt x="5187" y="18951"/>
                      <a:pt x="5021" y="19138"/>
                      <a:pt x="4834" y="19315"/>
                    </a:cubicBezTo>
                    <a:cubicBezTo>
                      <a:pt x="4647" y="19501"/>
                      <a:pt x="4450" y="19677"/>
                      <a:pt x="4242" y="19833"/>
                    </a:cubicBezTo>
                    <a:cubicBezTo>
                      <a:pt x="3838" y="20145"/>
                      <a:pt x="3402" y="20414"/>
                      <a:pt x="2946" y="20632"/>
                    </a:cubicBezTo>
                    <a:cubicBezTo>
                      <a:pt x="2790" y="20705"/>
                      <a:pt x="2635" y="20767"/>
                      <a:pt x="2500" y="20829"/>
                    </a:cubicBezTo>
                    <a:cubicBezTo>
                      <a:pt x="3205" y="20705"/>
                      <a:pt x="3880" y="20497"/>
                      <a:pt x="4523" y="20228"/>
                    </a:cubicBezTo>
                    <a:cubicBezTo>
                      <a:pt x="5332" y="19875"/>
                      <a:pt x="6079" y="19398"/>
                      <a:pt x="6711" y="18806"/>
                    </a:cubicBezTo>
                    <a:cubicBezTo>
                      <a:pt x="7033" y="18506"/>
                      <a:pt x="7344" y="18163"/>
                      <a:pt x="7614" y="17789"/>
                    </a:cubicBezTo>
                    <a:cubicBezTo>
                      <a:pt x="7925" y="17375"/>
                      <a:pt x="8195" y="16918"/>
                      <a:pt x="8433" y="16452"/>
                    </a:cubicBezTo>
                    <a:cubicBezTo>
                      <a:pt x="8942" y="15424"/>
                      <a:pt x="9201" y="14419"/>
                      <a:pt x="9191" y="13444"/>
                    </a:cubicBezTo>
                    <a:cubicBezTo>
                      <a:pt x="9180" y="12925"/>
                      <a:pt x="9087" y="12406"/>
                      <a:pt x="8910" y="11929"/>
                    </a:cubicBezTo>
                    <a:cubicBezTo>
                      <a:pt x="8755" y="11493"/>
                      <a:pt x="8506" y="11058"/>
                      <a:pt x="8163" y="10591"/>
                    </a:cubicBezTo>
                    <a:cubicBezTo>
                      <a:pt x="7603" y="9844"/>
                      <a:pt x="6846" y="9253"/>
                      <a:pt x="6120" y="8713"/>
                    </a:cubicBezTo>
                    <a:cubicBezTo>
                      <a:pt x="5985" y="8620"/>
                      <a:pt x="5851" y="8516"/>
                      <a:pt x="5715" y="8423"/>
                    </a:cubicBezTo>
                    <a:lnTo>
                      <a:pt x="5705" y="8412"/>
                    </a:lnTo>
                    <a:cubicBezTo>
                      <a:pt x="5404" y="8195"/>
                      <a:pt x="5093" y="7967"/>
                      <a:pt x="4792" y="7738"/>
                    </a:cubicBezTo>
                    <a:lnTo>
                      <a:pt x="4792" y="7759"/>
                    </a:lnTo>
                    <a:cubicBezTo>
                      <a:pt x="4450" y="7458"/>
                      <a:pt x="4253" y="7292"/>
                      <a:pt x="4097" y="7147"/>
                    </a:cubicBezTo>
                    <a:cubicBezTo>
                      <a:pt x="3983" y="7043"/>
                      <a:pt x="3869" y="6929"/>
                      <a:pt x="3755" y="6805"/>
                    </a:cubicBezTo>
                    <a:cubicBezTo>
                      <a:pt x="3661" y="6711"/>
                      <a:pt x="3548" y="6587"/>
                      <a:pt x="3454" y="6462"/>
                    </a:cubicBezTo>
                    <a:cubicBezTo>
                      <a:pt x="3340" y="6317"/>
                      <a:pt x="3257" y="6162"/>
                      <a:pt x="3184" y="6006"/>
                    </a:cubicBezTo>
                    <a:cubicBezTo>
                      <a:pt x="3133" y="5860"/>
                      <a:pt x="3101" y="5726"/>
                      <a:pt x="3081" y="5591"/>
                    </a:cubicBezTo>
                    <a:cubicBezTo>
                      <a:pt x="3060" y="5456"/>
                      <a:pt x="3071" y="5332"/>
                      <a:pt x="3081" y="5197"/>
                    </a:cubicBezTo>
                    <a:cubicBezTo>
                      <a:pt x="3101" y="5051"/>
                      <a:pt x="3143" y="4906"/>
                      <a:pt x="3195" y="4761"/>
                    </a:cubicBezTo>
                    <a:lnTo>
                      <a:pt x="3205" y="4740"/>
                    </a:lnTo>
                    <a:cubicBezTo>
                      <a:pt x="3288" y="4553"/>
                      <a:pt x="3412" y="4357"/>
                      <a:pt x="3558" y="4170"/>
                    </a:cubicBezTo>
                    <a:cubicBezTo>
                      <a:pt x="3765" y="3900"/>
                      <a:pt x="4025" y="3651"/>
                      <a:pt x="4325" y="3423"/>
                    </a:cubicBezTo>
                    <a:cubicBezTo>
                      <a:pt x="4730" y="3122"/>
                      <a:pt x="5187" y="2873"/>
                      <a:pt x="5674" y="2666"/>
                    </a:cubicBezTo>
                    <a:cubicBezTo>
                      <a:pt x="6109" y="2490"/>
                      <a:pt x="6514" y="2386"/>
                      <a:pt x="6919" y="2334"/>
                    </a:cubicBezTo>
                    <a:cubicBezTo>
                      <a:pt x="7043" y="2313"/>
                      <a:pt x="7178" y="2313"/>
                      <a:pt x="7313" y="2313"/>
                    </a:cubicBezTo>
                    <a:lnTo>
                      <a:pt x="7333" y="2313"/>
                    </a:lnTo>
                    <a:cubicBezTo>
                      <a:pt x="7365" y="2334"/>
                      <a:pt x="7396" y="2344"/>
                      <a:pt x="7427" y="2344"/>
                    </a:cubicBezTo>
                    <a:cubicBezTo>
                      <a:pt x="7437" y="2344"/>
                      <a:pt x="7448" y="2344"/>
                      <a:pt x="7458" y="2334"/>
                    </a:cubicBezTo>
                    <a:cubicBezTo>
                      <a:pt x="7499" y="2324"/>
                      <a:pt x="7520" y="2303"/>
                      <a:pt x="7552" y="2271"/>
                    </a:cubicBezTo>
                    <a:lnTo>
                      <a:pt x="7562" y="2261"/>
                    </a:lnTo>
                    <a:lnTo>
                      <a:pt x="7582" y="2241"/>
                    </a:lnTo>
                    <a:cubicBezTo>
                      <a:pt x="7811" y="1981"/>
                      <a:pt x="8091" y="1732"/>
                      <a:pt x="8495" y="1462"/>
                    </a:cubicBezTo>
                    <a:cubicBezTo>
                      <a:pt x="8848" y="1224"/>
                      <a:pt x="9211" y="996"/>
                      <a:pt x="9512" y="819"/>
                    </a:cubicBezTo>
                    <a:cubicBezTo>
                      <a:pt x="9657" y="736"/>
                      <a:pt x="9792" y="653"/>
                      <a:pt x="9927" y="570"/>
                    </a:cubicBezTo>
                    <a:cubicBezTo>
                      <a:pt x="9875" y="529"/>
                      <a:pt x="9823" y="498"/>
                      <a:pt x="9740" y="456"/>
                    </a:cubicBezTo>
                    <a:cubicBezTo>
                      <a:pt x="9574" y="373"/>
                      <a:pt x="9398" y="311"/>
                      <a:pt x="9221" y="259"/>
                    </a:cubicBezTo>
                    <a:cubicBezTo>
                      <a:pt x="9055" y="208"/>
                      <a:pt x="8879" y="155"/>
                      <a:pt x="8672" y="114"/>
                    </a:cubicBezTo>
                    <a:cubicBezTo>
                      <a:pt x="8267" y="42"/>
                      <a:pt x="7831" y="0"/>
                      <a:pt x="7375" y="0"/>
                    </a:cubicBezTo>
                    <a:close/>
                  </a:path>
                </a:pathLst>
              </a:custGeom>
              <a:solidFill>
                <a:srgbClr val="C8B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634282" y="2683272"/>
                <a:ext cx="205733" cy="11920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2645" extrusionOk="0">
                    <a:moveTo>
                      <a:pt x="2013" y="0"/>
                    </a:moveTo>
                    <a:cubicBezTo>
                      <a:pt x="1805" y="0"/>
                      <a:pt x="1567" y="10"/>
                      <a:pt x="1328" y="31"/>
                    </a:cubicBezTo>
                    <a:cubicBezTo>
                      <a:pt x="934" y="62"/>
                      <a:pt x="551" y="114"/>
                      <a:pt x="187" y="187"/>
                    </a:cubicBezTo>
                    <a:lnTo>
                      <a:pt x="94" y="217"/>
                    </a:lnTo>
                    <a:cubicBezTo>
                      <a:pt x="32" y="508"/>
                      <a:pt x="1" y="819"/>
                      <a:pt x="11" y="1120"/>
                    </a:cubicBezTo>
                    <a:cubicBezTo>
                      <a:pt x="32" y="1494"/>
                      <a:pt x="104" y="1856"/>
                      <a:pt x="208" y="2220"/>
                    </a:cubicBezTo>
                    <a:lnTo>
                      <a:pt x="208" y="2199"/>
                    </a:lnTo>
                    <a:cubicBezTo>
                      <a:pt x="260" y="2344"/>
                      <a:pt x="312" y="2500"/>
                      <a:pt x="374" y="2645"/>
                    </a:cubicBezTo>
                    <a:cubicBezTo>
                      <a:pt x="789" y="2479"/>
                      <a:pt x="1173" y="2375"/>
                      <a:pt x="1557" y="2334"/>
                    </a:cubicBezTo>
                    <a:cubicBezTo>
                      <a:pt x="1681" y="2313"/>
                      <a:pt x="1816" y="2303"/>
                      <a:pt x="1951" y="2303"/>
                    </a:cubicBezTo>
                    <a:lnTo>
                      <a:pt x="1971" y="2303"/>
                    </a:lnTo>
                    <a:cubicBezTo>
                      <a:pt x="2003" y="2324"/>
                      <a:pt x="2034" y="2334"/>
                      <a:pt x="2065" y="2334"/>
                    </a:cubicBezTo>
                    <a:lnTo>
                      <a:pt x="2096" y="2334"/>
                    </a:lnTo>
                    <a:cubicBezTo>
                      <a:pt x="2137" y="2324"/>
                      <a:pt x="2158" y="2303"/>
                      <a:pt x="2190" y="2271"/>
                    </a:cubicBezTo>
                    <a:lnTo>
                      <a:pt x="2200" y="2251"/>
                    </a:lnTo>
                    <a:lnTo>
                      <a:pt x="2210" y="2241"/>
                    </a:lnTo>
                    <a:cubicBezTo>
                      <a:pt x="2439" y="1981"/>
                      <a:pt x="2729" y="1732"/>
                      <a:pt x="3123" y="1462"/>
                    </a:cubicBezTo>
                    <a:cubicBezTo>
                      <a:pt x="3476" y="1224"/>
                      <a:pt x="3829" y="1006"/>
                      <a:pt x="4150" y="819"/>
                    </a:cubicBezTo>
                    <a:cubicBezTo>
                      <a:pt x="4295" y="726"/>
                      <a:pt x="4430" y="653"/>
                      <a:pt x="4565" y="560"/>
                    </a:cubicBezTo>
                    <a:cubicBezTo>
                      <a:pt x="4502" y="529"/>
                      <a:pt x="4440" y="487"/>
                      <a:pt x="4378" y="456"/>
                    </a:cubicBezTo>
                    <a:cubicBezTo>
                      <a:pt x="4212" y="383"/>
                      <a:pt x="4036" y="311"/>
                      <a:pt x="3859" y="259"/>
                    </a:cubicBezTo>
                    <a:cubicBezTo>
                      <a:pt x="3693" y="208"/>
                      <a:pt x="3507" y="155"/>
                      <a:pt x="3310" y="125"/>
                    </a:cubicBezTo>
                    <a:cubicBezTo>
                      <a:pt x="2905" y="42"/>
                      <a:pt x="2469" y="0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7537521" y="2694494"/>
                <a:ext cx="107576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060" extrusionOk="0">
                    <a:moveTo>
                      <a:pt x="94" y="1183"/>
                    </a:moveTo>
                    <a:cubicBezTo>
                      <a:pt x="94" y="1185"/>
                      <a:pt x="95" y="1187"/>
                      <a:pt x="96" y="1189"/>
                    </a:cubicBezTo>
                    <a:lnTo>
                      <a:pt x="96" y="1189"/>
                    </a:lnTo>
                    <a:cubicBezTo>
                      <a:pt x="95" y="1187"/>
                      <a:pt x="94" y="1185"/>
                      <a:pt x="94" y="1183"/>
                    </a:cubicBezTo>
                    <a:close/>
                    <a:moveTo>
                      <a:pt x="2085" y="0"/>
                    </a:moveTo>
                    <a:lnTo>
                      <a:pt x="2085" y="0"/>
                    </a:lnTo>
                    <a:cubicBezTo>
                      <a:pt x="1816" y="62"/>
                      <a:pt x="1567" y="134"/>
                      <a:pt x="1338" y="217"/>
                    </a:cubicBezTo>
                    <a:cubicBezTo>
                      <a:pt x="872" y="383"/>
                      <a:pt x="426" y="591"/>
                      <a:pt x="1" y="830"/>
                    </a:cubicBezTo>
                    <a:cubicBezTo>
                      <a:pt x="31" y="952"/>
                      <a:pt x="62" y="1074"/>
                      <a:pt x="102" y="1196"/>
                    </a:cubicBezTo>
                    <a:lnTo>
                      <a:pt x="102" y="1196"/>
                    </a:lnTo>
                    <a:cubicBezTo>
                      <a:pt x="100" y="1193"/>
                      <a:pt x="98" y="1191"/>
                      <a:pt x="96" y="1189"/>
                    </a:cubicBezTo>
                    <a:lnTo>
                      <a:pt x="96" y="1189"/>
                    </a:lnTo>
                    <a:cubicBezTo>
                      <a:pt x="220" y="1581"/>
                      <a:pt x="406" y="1941"/>
                      <a:pt x="623" y="2292"/>
                    </a:cubicBezTo>
                    <a:cubicBezTo>
                      <a:pt x="810" y="2573"/>
                      <a:pt x="1017" y="2831"/>
                      <a:pt x="1266" y="3060"/>
                    </a:cubicBezTo>
                    <a:cubicBezTo>
                      <a:pt x="1608" y="2821"/>
                      <a:pt x="1982" y="2614"/>
                      <a:pt x="2387" y="2448"/>
                    </a:cubicBezTo>
                    <a:cubicBezTo>
                      <a:pt x="2210" y="2022"/>
                      <a:pt x="2075" y="1577"/>
                      <a:pt x="2034" y="1120"/>
                    </a:cubicBezTo>
                    <a:cubicBezTo>
                      <a:pt x="2013" y="861"/>
                      <a:pt x="2002" y="591"/>
                      <a:pt x="2034" y="321"/>
                    </a:cubicBezTo>
                    <a:cubicBezTo>
                      <a:pt x="2044" y="217"/>
                      <a:pt x="2065" y="104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7454325" y="2735145"/>
                <a:ext cx="134662" cy="148678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299" extrusionOk="0">
                    <a:moveTo>
                      <a:pt x="1722" y="0"/>
                    </a:moveTo>
                    <a:cubicBezTo>
                      <a:pt x="1525" y="104"/>
                      <a:pt x="1338" y="228"/>
                      <a:pt x="1162" y="353"/>
                    </a:cubicBezTo>
                    <a:cubicBezTo>
                      <a:pt x="882" y="539"/>
                      <a:pt x="643" y="726"/>
                      <a:pt x="425" y="924"/>
                    </a:cubicBezTo>
                    <a:cubicBezTo>
                      <a:pt x="301" y="1037"/>
                      <a:pt x="187" y="1141"/>
                      <a:pt x="83" y="1245"/>
                    </a:cubicBezTo>
                    <a:cubicBezTo>
                      <a:pt x="52" y="1276"/>
                      <a:pt x="31" y="1307"/>
                      <a:pt x="0" y="1339"/>
                    </a:cubicBezTo>
                    <a:cubicBezTo>
                      <a:pt x="73" y="1484"/>
                      <a:pt x="146" y="1629"/>
                      <a:pt x="239" y="1774"/>
                    </a:cubicBezTo>
                    <a:cubicBezTo>
                      <a:pt x="425" y="2054"/>
                      <a:pt x="643" y="2293"/>
                      <a:pt x="882" y="2521"/>
                    </a:cubicBezTo>
                    <a:lnTo>
                      <a:pt x="892" y="2521"/>
                    </a:lnTo>
                    <a:cubicBezTo>
                      <a:pt x="892" y="2521"/>
                      <a:pt x="892" y="2521"/>
                      <a:pt x="892" y="2521"/>
                    </a:cubicBezTo>
                    <a:lnTo>
                      <a:pt x="892" y="2521"/>
                    </a:lnTo>
                    <a:cubicBezTo>
                      <a:pt x="892" y="2531"/>
                      <a:pt x="892" y="2531"/>
                      <a:pt x="902" y="2531"/>
                    </a:cubicBezTo>
                    <a:lnTo>
                      <a:pt x="892" y="2521"/>
                    </a:lnTo>
                    <a:lnTo>
                      <a:pt x="892" y="2521"/>
                    </a:lnTo>
                    <a:cubicBezTo>
                      <a:pt x="1224" y="2822"/>
                      <a:pt x="1598" y="3070"/>
                      <a:pt x="1992" y="3299"/>
                    </a:cubicBezTo>
                    <a:cubicBezTo>
                      <a:pt x="2043" y="3206"/>
                      <a:pt x="2106" y="3112"/>
                      <a:pt x="2179" y="3019"/>
                    </a:cubicBezTo>
                    <a:cubicBezTo>
                      <a:pt x="2396" y="2749"/>
                      <a:pt x="2656" y="2500"/>
                      <a:pt x="2956" y="2272"/>
                    </a:cubicBezTo>
                    <a:cubicBezTo>
                      <a:pt x="2967" y="2261"/>
                      <a:pt x="2977" y="2251"/>
                      <a:pt x="2988" y="2251"/>
                    </a:cubicBezTo>
                    <a:cubicBezTo>
                      <a:pt x="2873" y="2137"/>
                      <a:pt x="2760" y="2012"/>
                      <a:pt x="2666" y="1888"/>
                    </a:cubicBezTo>
                    <a:cubicBezTo>
                      <a:pt x="2469" y="1660"/>
                      <a:pt x="2303" y="1401"/>
                      <a:pt x="2158" y="1131"/>
                    </a:cubicBezTo>
                    <a:cubicBezTo>
                      <a:pt x="2013" y="871"/>
                      <a:pt x="1888" y="592"/>
                      <a:pt x="1794" y="301"/>
                    </a:cubicBezTo>
                    <a:cubicBezTo>
                      <a:pt x="1774" y="198"/>
                      <a:pt x="1743" y="104"/>
                      <a:pt x="1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7397720" y="2800584"/>
                <a:ext cx="143089" cy="12069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678" extrusionOk="0">
                    <a:moveTo>
                      <a:pt x="1153" y="0"/>
                    </a:moveTo>
                    <a:lnTo>
                      <a:pt x="1049" y="104"/>
                    </a:lnTo>
                    <a:cubicBezTo>
                      <a:pt x="893" y="302"/>
                      <a:pt x="748" y="477"/>
                      <a:pt x="634" y="654"/>
                    </a:cubicBezTo>
                    <a:cubicBezTo>
                      <a:pt x="510" y="841"/>
                      <a:pt x="406" y="1028"/>
                      <a:pt x="312" y="1214"/>
                    </a:cubicBezTo>
                    <a:cubicBezTo>
                      <a:pt x="229" y="1390"/>
                      <a:pt x="157" y="1556"/>
                      <a:pt x="105" y="1722"/>
                    </a:cubicBezTo>
                    <a:cubicBezTo>
                      <a:pt x="63" y="1837"/>
                      <a:pt x="32" y="1950"/>
                      <a:pt x="1" y="2065"/>
                    </a:cubicBezTo>
                    <a:cubicBezTo>
                      <a:pt x="105" y="2127"/>
                      <a:pt x="208" y="2189"/>
                      <a:pt x="323" y="2241"/>
                    </a:cubicBezTo>
                    <a:cubicBezTo>
                      <a:pt x="644" y="2397"/>
                      <a:pt x="987" y="2501"/>
                      <a:pt x="1339" y="2573"/>
                    </a:cubicBezTo>
                    <a:lnTo>
                      <a:pt x="1329" y="2563"/>
                    </a:lnTo>
                    <a:lnTo>
                      <a:pt x="1329" y="2563"/>
                    </a:lnTo>
                    <a:cubicBezTo>
                      <a:pt x="1736" y="2641"/>
                      <a:pt x="2150" y="2678"/>
                      <a:pt x="2561" y="2678"/>
                    </a:cubicBezTo>
                    <a:cubicBezTo>
                      <a:pt x="2693" y="2678"/>
                      <a:pt x="2826" y="2674"/>
                      <a:pt x="2958" y="2667"/>
                    </a:cubicBezTo>
                    <a:cubicBezTo>
                      <a:pt x="2958" y="2646"/>
                      <a:pt x="2968" y="2614"/>
                      <a:pt x="2968" y="2594"/>
                    </a:cubicBezTo>
                    <a:cubicBezTo>
                      <a:pt x="2988" y="2448"/>
                      <a:pt x="3030" y="2303"/>
                      <a:pt x="3082" y="2158"/>
                    </a:cubicBezTo>
                    <a:lnTo>
                      <a:pt x="3092" y="2137"/>
                    </a:lnTo>
                    <a:cubicBezTo>
                      <a:pt x="3113" y="2086"/>
                      <a:pt x="3144" y="2023"/>
                      <a:pt x="3175" y="1971"/>
                    </a:cubicBezTo>
                    <a:cubicBezTo>
                      <a:pt x="2760" y="1722"/>
                      <a:pt x="2356" y="1463"/>
                      <a:pt x="2003" y="1131"/>
                    </a:cubicBezTo>
                    <a:cubicBezTo>
                      <a:pt x="1785" y="924"/>
                      <a:pt x="1578" y="706"/>
                      <a:pt x="1412" y="457"/>
                    </a:cubicBezTo>
                    <a:cubicBezTo>
                      <a:pt x="1329" y="332"/>
                      <a:pt x="1246" y="198"/>
                      <a:pt x="1183" y="53"/>
                    </a:cubicBezTo>
                    <a:cubicBezTo>
                      <a:pt x="1173" y="42"/>
                      <a:pt x="1163" y="21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392627" y="2900184"/>
                <a:ext cx="144036" cy="11785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615" extrusionOk="0">
                    <a:moveTo>
                      <a:pt x="83" y="0"/>
                    </a:moveTo>
                    <a:cubicBezTo>
                      <a:pt x="83" y="10"/>
                      <a:pt x="72" y="31"/>
                      <a:pt x="72" y="42"/>
                    </a:cubicBezTo>
                    <a:cubicBezTo>
                      <a:pt x="42" y="228"/>
                      <a:pt x="21" y="404"/>
                      <a:pt x="10" y="570"/>
                    </a:cubicBezTo>
                    <a:cubicBezTo>
                      <a:pt x="0" y="664"/>
                      <a:pt x="0" y="747"/>
                      <a:pt x="0" y="840"/>
                    </a:cubicBezTo>
                    <a:cubicBezTo>
                      <a:pt x="10" y="923"/>
                      <a:pt x="10" y="1006"/>
                      <a:pt x="21" y="1089"/>
                    </a:cubicBezTo>
                    <a:cubicBezTo>
                      <a:pt x="31" y="1276"/>
                      <a:pt x="62" y="1462"/>
                      <a:pt x="104" y="1639"/>
                    </a:cubicBezTo>
                    <a:cubicBezTo>
                      <a:pt x="125" y="1753"/>
                      <a:pt x="145" y="1847"/>
                      <a:pt x="176" y="1930"/>
                    </a:cubicBezTo>
                    <a:cubicBezTo>
                      <a:pt x="197" y="2013"/>
                      <a:pt x="228" y="2105"/>
                      <a:pt x="259" y="2188"/>
                    </a:cubicBezTo>
                    <a:cubicBezTo>
                      <a:pt x="311" y="2344"/>
                      <a:pt x="374" y="2490"/>
                      <a:pt x="436" y="2614"/>
                    </a:cubicBezTo>
                    <a:cubicBezTo>
                      <a:pt x="643" y="2583"/>
                      <a:pt x="851" y="2541"/>
                      <a:pt x="1058" y="2490"/>
                    </a:cubicBezTo>
                    <a:lnTo>
                      <a:pt x="1037" y="2490"/>
                    </a:lnTo>
                    <a:cubicBezTo>
                      <a:pt x="1452" y="2375"/>
                      <a:pt x="1856" y="2220"/>
                      <a:pt x="2241" y="2002"/>
                    </a:cubicBezTo>
                    <a:lnTo>
                      <a:pt x="2241" y="1992"/>
                    </a:lnTo>
                    <a:cubicBezTo>
                      <a:pt x="2531" y="1826"/>
                      <a:pt x="2801" y="1618"/>
                      <a:pt x="3039" y="1379"/>
                    </a:cubicBezTo>
                    <a:cubicBezTo>
                      <a:pt x="3091" y="1328"/>
                      <a:pt x="3143" y="1276"/>
                      <a:pt x="3195" y="1213"/>
                    </a:cubicBezTo>
                    <a:cubicBezTo>
                      <a:pt x="3195" y="1203"/>
                      <a:pt x="3184" y="1193"/>
                      <a:pt x="3184" y="1193"/>
                    </a:cubicBezTo>
                    <a:cubicBezTo>
                      <a:pt x="3133" y="1058"/>
                      <a:pt x="3101" y="913"/>
                      <a:pt x="3081" y="778"/>
                    </a:cubicBezTo>
                    <a:cubicBezTo>
                      <a:pt x="3071" y="715"/>
                      <a:pt x="3071" y="664"/>
                      <a:pt x="3071" y="602"/>
                    </a:cubicBezTo>
                    <a:cubicBezTo>
                      <a:pt x="2956" y="607"/>
                      <a:pt x="2845" y="609"/>
                      <a:pt x="2733" y="609"/>
                    </a:cubicBezTo>
                    <a:cubicBezTo>
                      <a:pt x="2622" y="609"/>
                      <a:pt x="2510" y="607"/>
                      <a:pt x="2396" y="602"/>
                    </a:cubicBezTo>
                    <a:cubicBezTo>
                      <a:pt x="2105" y="591"/>
                      <a:pt x="1805" y="570"/>
                      <a:pt x="1515" y="519"/>
                    </a:cubicBezTo>
                    <a:cubicBezTo>
                      <a:pt x="1017" y="425"/>
                      <a:pt x="519" y="280"/>
                      <a:pt x="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7415476" y="2960936"/>
                <a:ext cx="170716" cy="141242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134" extrusionOk="0">
                    <a:moveTo>
                      <a:pt x="2750" y="1"/>
                    </a:moveTo>
                    <a:cubicBezTo>
                      <a:pt x="2594" y="197"/>
                      <a:pt x="2408" y="363"/>
                      <a:pt x="2200" y="509"/>
                    </a:cubicBezTo>
                    <a:cubicBezTo>
                      <a:pt x="1920" y="716"/>
                      <a:pt x="1609" y="893"/>
                      <a:pt x="1287" y="1027"/>
                    </a:cubicBezTo>
                    <a:cubicBezTo>
                      <a:pt x="872" y="1204"/>
                      <a:pt x="437" y="1328"/>
                      <a:pt x="1" y="1401"/>
                    </a:cubicBezTo>
                    <a:cubicBezTo>
                      <a:pt x="53" y="1515"/>
                      <a:pt x="125" y="1619"/>
                      <a:pt x="198" y="1733"/>
                    </a:cubicBezTo>
                    <a:cubicBezTo>
                      <a:pt x="302" y="1878"/>
                      <a:pt x="416" y="2023"/>
                      <a:pt x="540" y="2158"/>
                    </a:cubicBezTo>
                    <a:cubicBezTo>
                      <a:pt x="655" y="2283"/>
                      <a:pt x="779" y="2407"/>
                      <a:pt x="914" y="2521"/>
                    </a:cubicBezTo>
                    <a:cubicBezTo>
                      <a:pt x="1174" y="2749"/>
                      <a:pt x="1453" y="2947"/>
                      <a:pt x="1744" y="3133"/>
                    </a:cubicBezTo>
                    <a:cubicBezTo>
                      <a:pt x="2179" y="2832"/>
                      <a:pt x="2584" y="2480"/>
                      <a:pt x="2957" y="2107"/>
                    </a:cubicBezTo>
                    <a:lnTo>
                      <a:pt x="2957" y="2107"/>
                    </a:lnTo>
                    <a:cubicBezTo>
                      <a:pt x="2947" y="2117"/>
                      <a:pt x="2947" y="2117"/>
                      <a:pt x="2937" y="2117"/>
                    </a:cubicBezTo>
                    <a:cubicBezTo>
                      <a:pt x="3237" y="1816"/>
                      <a:pt x="3518" y="1494"/>
                      <a:pt x="3788" y="1172"/>
                    </a:cubicBezTo>
                    <a:cubicBezTo>
                      <a:pt x="3715" y="1100"/>
                      <a:pt x="3652" y="1048"/>
                      <a:pt x="3590" y="986"/>
                    </a:cubicBezTo>
                    <a:cubicBezTo>
                      <a:pt x="3476" y="893"/>
                      <a:pt x="3362" y="778"/>
                      <a:pt x="3248" y="654"/>
                    </a:cubicBezTo>
                    <a:cubicBezTo>
                      <a:pt x="3154" y="550"/>
                      <a:pt x="3041" y="436"/>
                      <a:pt x="2947" y="301"/>
                    </a:cubicBezTo>
                    <a:cubicBezTo>
                      <a:pt x="2875" y="208"/>
                      <a:pt x="2812" y="104"/>
                      <a:pt x="2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7500114" y="3017992"/>
                <a:ext cx="159449" cy="13934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92" extrusionOk="0">
                    <a:moveTo>
                      <a:pt x="2013" y="0"/>
                    </a:moveTo>
                    <a:cubicBezTo>
                      <a:pt x="1691" y="394"/>
                      <a:pt x="1359" y="778"/>
                      <a:pt x="986" y="1130"/>
                    </a:cubicBezTo>
                    <a:cubicBezTo>
                      <a:pt x="778" y="1328"/>
                      <a:pt x="561" y="1525"/>
                      <a:pt x="333" y="1701"/>
                    </a:cubicBezTo>
                    <a:cubicBezTo>
                      <a:pt x="218" y="1784"/>
                      <a:pt x="105" y="1867"/>
                      <a:pt x="1" y="1950"/>
                    </a:cubicBezTo>
                    <a:cubicBezTo>
                      <a:pt x="188" y="2064"/>
                      <a:pt x="384" y="2179"/>
                      <a:pt x="571" y="2282"/>
                    </a:cubicBezTo>
                    <a:lnTo>
                      <a:pt x="852" y="2448"/>
                    </a:lnTo>
                    <a:cubicBezTo>
                      <a:pt x="1173" y="2624"/>
                      <a:pt x="1495" y="2811"/>
                      <a:pt x="1806" y="2998"/>
                    </a:cubicBezTo>
                    <a:cubicBezTo>
                      <a:pt x="1857" y="3029"/>
                      <a:pt x="1899" y="3060"/>
                      <a:pt x="1951" y="3091"/>
                    </a:cubicBezTo>
                    <a:cubicBezTo>
                      <a:pt x="2106" y="2769"/>
                      <a:pt x="2293" y="2469"/>
                      <a:pt x="2511" y="2188"/>
                    </a:cubicBezTo>
                    <a:cubicBezTo>
                      <a:pt x="2802" y="1794"/>
                      <a:pt x="3154" y="1442"/>
                      <a:pt x="3538" y="1151"/>
                    </a:cubicBezTo>
                    <a:cubicBezTo>
                      <a:pt x="3475" y="1100"/>
                      <a:pt x="3403" y="1047"/>
                      <a:pt x="3330" y="996"/>
                    </a:cubicBezTo>
                    <a:lnTo>
                      <a:pt x="3320" y="985"/>
                    </a:lnTo>
                    <a:cubicBezTo>
                      <a:pt x="3030" y="789"/>
                      <a:pt x="2708" y="550"/>
                      <a:pt x="2407" y="311"/>
                    </a:cubicBezTo>
                    <a:lnTo>
                      <a:pt x="2407" y="332"/>
                    </a:lnTo>
                    <a:cubicBezTo>
                      <a:pt x="2251" y="208"/>
                      <a:pt x="2127" y="93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7593135" y="3073606"/>
                <a:ext cx="141242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84" extrusionOk="0">
                    <a:moveTo>
                      <a:pt x="1598" y="0"/>
                    </a:moveTo>
                    <a:cubicBezTo>
                      <a:pt x="1381" y="166"/>
                      <a:pt x="1173" y="343"/>
                      <a:pt x="987" y="540"/>
                    </a:cubicBezTo>
                    <a:lnTo>
                      <a:pt x="996" y="530"/>
                    </a:lnTo>
                    <a:lnTo>
                      <a:pt x="996" y="530"/>
                    </a:lnTo>
                    <a:cubicBezTo>
                      <a:pt x="664" y="862"/>
                      <a:pt x="385" y="1245"/>
                      <a:pt x="157" y="1650"/>
                    </a:cubicBezTo>
                    <a:cubicBezTo>
                      <a:pt x="104" y="1743"/>
                      <a:pt x="53" y="1837"/>
                      <a:pt x="1" y="1940"/>
                    </a:cubicBezTo>
                    <a:cubicBezTo>
                      <a:pt x="125" y="2013"/>
                      <a:pt x="229" y="2086"/>
                      <a:pt x="323" y="2169"/>
                    </a:cubicBezTo>
                    <a:cubicBezTo>
                      <a:pt x="530" y="2314"/>
                      <a:pt x="696" y="2459"/>
                      <a:pt x="851" y="2604"/>
                    </a:cubicBezTo>
                    <a:cubicBezTo>
                      <a:pt x="955" y="2708"/>
                      <a:pt x="1038" y="2791"/>
                      <a:pt x="1111" y="2874"/>
                    </a:cubicBezTo>
                    <a:lnTo>
                      <a:pt x="1121" y="2884"/>
                    </a:lnTo>
                    <a:cubicBezTo>
                      <a:pt x="1308" y="2614"/>
                      <a:pt x="1547" y="2376"/>
                      <a:pt x="1796" y="2169"/>
                    </a:cubicBezTo>
                    <a:cubicBezTo>
                      <a:pt x="2211" y="1816"/>
                      <a:pt x="2667" y="1535"/>
                      <a:pt x="3133" y="1276"/>
                    </a:cubicBezTo>
                    <a:cubicBezTo>
                      <a:pt x="2677" y="820"/>
                      <a:pt x="2169" y="426"/>
                      <a:pt x="1671" y="62"/>
                    </a:cubicBezTo>
                    <a:cubicBezTo>
                      <a:pt x="1650" y="42"/>
                      <a:pt x="1619" y="21"/>
                      <a:pt x="1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7647847" y="3135800"/>
                <a:ext cx="147776" cy="128127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843" extrusionOk="0">
                    <a:moveTo>
                      <a:pt x="2023" y="0"/>
                    </a:moveTo>
                    <a:cubicBezTo>
                      <a:pt x="1940" y="42"/>
                      <a:pt x="1868" y="83"/>
                      <a:pt x="1785" y="135"/>
                    </a:cubicBezTo>
                    <a:lnTo>
                      <a:pt x="1806" y="125"/>
                    </a:lnTo>
                    <a:lnTo>
                      <a:pt x="1806" y="125"/>
                    </a:lnTo>
                    <a:cubicBezTo>
                      <a:pt x="1287" y="425"/>
                      <a:pt x="778" y="757"/>
                      <a:pt x="363" y="1183"/>
                    </a:cubicBezTo>
                    <a:cubicBezTo>
                      <a:pt x="229" y="1317"/>
                      <a:pt x="114" y="1462"/>
                      <a:pt x="1" y="1618"/>
                    </a:cubicBezTo>
                    <a:lnTo>
                      <a:pt x="156" y="1805"/>
                    </a:lnTo>
                    <a:cubicBezTo>
                      <a:pt x="343" y="2054"/>
                      <a:pt x="488" y="2282"/>
                      <a:pt x="612" y="2520"/>
                    </a:cubicBezTo>
                    <a:cubicBezTo>
                      <a:pt x="665" y="2624"/>
                      <a:pt x="716" y="2728"/>
                      <a:pt x="768" y="2842"/>
                    </a:cubicBezTo>
                    <a:cubicBezTo>
                      <a:pt x="1027" y="2656"/>
                      <a:pt x="1297" y="2510"/>
                      <a:pt x="1587" y="2375"/>
                    </a:cubicBezTo>
                    <a:cubicBezTo>
                      <a:pt x="2117" y="2147"/>
                      <a:pt x="2698" y="2002"/>
                      <a:pt x="3279" y="1971"/>
                    </a:cubicBezTo>
                    <a:cubicBezTo>
                      <a:pt x="3268" y="1940"/>
                      <a:pt x="3258" y="1919"/>
                      <a:pt x="3247" y="1888"/>
                    </a:cubicBezTo>
                    <a:cubicBezTo>
                      <a:pt x="3081" y="1452"/>
                      <a:pt x="2843" y="1017"/>
                      <a:pt x="2500" y="560"/>
                    </a:cubicBezTo>
                    <a:cubicBezTo>
                      <a:pt x="2355" y="363"/>
                      <a:pt x="2189" y="176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7684758" y="3231163"/>
                <a:ext cx="122088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158" extrusionOk="0">
                    <a:moveTo>
                      <a:pt x="2501" y="0"/>
                    </a:moveTo>
                    <a:cubicBezTo>
                      <a:pt x="2184" y="10"/>
                      <a:pt x="1857" y="61"/>
                      <a:pt x="1550" y="142"/>
                    </a:cubicBezTo>
                    <a:lnTo>
                      <a:pt x="1550" y="142"/>
                    </a:lnTo>
                    <a:cubicBezTo>
                      <a:pt x="1552" y="140"/>
                      <a:pt x="1554" y="138"/>
                      <a:pt x="1557" y="135"/>
                    </a:cubicBezTo>
                    <a:lnTo>
                      <a:pt x="1557" y="135"/>
                    </a:lnTo>
                    <a:cubicBezTo>
                      <a:pt x="1132" y="249"/>
                      <a:pt x="727" y="415"/>
                      <a:pt x="344" y="633"/>
                    </a:cubicBezTo>
                    <a:lnTo>
                      <a:pt x="344" y="643"/>
                    </a:lnTo>
                    <a:cubicBezTo>
                      <a:pt x="229" y="706"/>
                      <a:pt x="115" y="778"/>
                      <a:pt x="1" y="861"/>
                    </a:cubicBezTo>
                    <a:cubicBezTo>
                      <a:pt x="42" y="955"/>
                      <a:pt x="84" y="1058"/>
                      <a:pt x="115" y="1162"/>
                    </a:cubicBezTo>
                    <a:cubicBezTo>
                      <a:pt x="208" y="1432"/>
                      <a:pt x="271" y="1701"/>
                      <a:pt x="312" y="1960"/>
                    </a:cubicBezTo>
                    <a:cubicBezTo>
                      <a:pt x="323" y="2033"/>
                      <a:pt x="333" y="2096"/>
                      <a:pt x="333" y="2158"/>
                    </a:cubicBezTo>
                    <a:lnTo>
                      <a:pt x="395" y="2126"/>
                    </a:lnTo>
                    <a:cubicBezTo>
                      <a:pt x="696" y="2023"/>
                      <a:pt x="1017" y="1960"/>
                      <a:pt x="1329" y="1930"/>
                    </a:cubicBezTo>
                    <a:cubicBezTo>
                      <a:pt x="1453" y="1919"/>
                      <a:pt x="1578" y="1919"/>
                      <a:pt x="1702" y="1919"/>
                    </a:cubicBezTo>
                    <a:cubicBezTo>
                      <a:pt x="1900" y="1919"/>
                      <a:pt x="2096" y="1930"/>
                      <a:pt x="2294" y="1960"/>
                    </a:cubicBezTo>
                    <a:cubicBezTo>
                      <a:pt x="2418" y="1971"/>
                      <a:pt x="2543" y="1992"/>
                      <a:pt x="2656" y="2023"/>
                    </a:cubicBezTo>
                    <a:cubicBezTo>
                      <a:pt x="2688" y="1774"/>
                      <a:pt x="2709" y="1536"/>
                      <a:pt x="2698" y="1287"/>
                    </a:cubicBezTo>
                    <a:cubicBezTo>
                      <a:pt x="2698" y="851"/>
                      <a:pt x="2626" y="415"/>
                      <a:pt x="2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7700216" y="3259646"/>
                <a:ext cx="45" cy="5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7505748" y="3324184"/>
                <a:ext cx="298302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6609" extrusionOk="0">
                    <a:moveTo>
                      <a:pt x="5664" y="0"/>
                    </a:moveTo>
                    <a:cubicBezTo>
                      <a:pt x="5332" y="0"/>
                      <a:pt x="5010" y="32"/>
                      <a:pt x="4689" y="115"/>
                    </a:cubicBezTo>
                    <a:lnTo>
                      <a:pt x="4699" y="115"/>
                    </a:lnTo>
                    <a:cubicBezTo>
                      <a:pt x="4565" y="145"/>
                      <a:pt x="4440" y="187"/>
                      <a:pt x="4326" y="239"/>
                    </a:cubicBezTo>
                    <a:cubicBezTo>
                      <a:pt x="4336" y="394"/>
                      <a:pt x="4346" y="550"/>
                      <a:pt x="4336" y="705"/>
                    </a:cubicBezTo>
                    <a:cubicBezTo>
                      <a:pt x="4336" y="986"/>
                      <a:pt x="4316" y="1266"/>
                      <a:pt x="4274" y="1535"/>
                    </a:cubicBezTo>
                    <a:cubicBezTo>
                      <a:pt x="4222" y="1805"/>
                      <a:pt x="4160" y="2075"/>
                      <a:pt x="4077" y="2334"/>
                    </a:cubicBezTo>
                    <a:cubicBezTo>
                      <a:pt x="4025" y="2480"/>
                      <a:pt x="3973" y="2625"/>
                      <a:pt x="3921" y="2749"/>
                    </a:cubicBezTo>
                    <a:cubicBezTo>
                      <a:pt x="3869" y="2884"/>
                      <a:pt x="3818" y="3008"/>
                      <a:pt x="3755" y="3133"/>
                    </a:cubicBezTo>
                    <a:cubicBezTo>
                      <a:pt x="3641" y="3382"/>
                      <a:pt x="3496" y="3621"/>
                      <a:pt x="3341" y="3870"/>
                    </a:cubicBezTo>
                    <a:cubicBezTo>
                      <a:pt x="3185" y="4108"/>
                      <a:pt x="3019" y="4326"/>
                      <a:pt x="2853" y="4523"/>
                    </a:cubicBezTo>
                    <a:cubicBezTo>
                      <a:pt x="2677" y="4741"/>
                      <a:pt x="2511" y="4928"/>
                      <a:pt x="2334" y="5094"/>
                    </a:cubicBezTo>
                    <a:cubicBezTo>
                      <a:pt x="2137" y="5280"/>
                      <a:pt x="1940" y="5456"/>
                      <a:pt x="1743" y="5612"/>
                    </a:cubicBezTo>
                    <a:cubicBezTo>
                      <a:pt x="1328" y="5924"/>
                      <a:pt x="892" y="6193"/>
                      <a:pt x="436" y="6411"/>
                    </a:cubicBezTo>
                    <a:cubicBezTo>
                      <a:pt x="291" y="6484"/>
                      <a:pt x="135" y="6546"/>
                      <a:pt x="0" y="6608"/>
                    </a:cubicBezTo>
                    <a:cubicBezTo>
                      <a:pt x="695" y="6473"/>
                      <a:pt x="1380" y="6276"/>
                      <a:pt x="2013" y="6007"/>
                    </a:cubicBezTo>
                    <a:cubicBezTo>
                      <a:pt x="2822" y="5654"/>
                      <a:pt x="3569" y="5177"/>
                      <a:pt x="4201" y="4585"/>
                    </a:cubicBezTo>
                    <a:cubicBezTo>
                      <a:pt x="4523" y="4285"/>
                      <a:pt x="4823" y="3942"/>
                      <a:pt x="5104" y="3568"/>
                    </a:cubicBezTo>
                    <a:cubicBezTo>
                      <a:pt x="5415" y="3154"/>
                      <a:pt x="5685" y="2697"/>
                      <a:pt x="5913" y="2231"/>
                    </a:cubicBezTo>
                    <a:cubicBezTo>
                      <a:pt x="6276" y="1515"/>
                      <a:pt x="6515" y="799"/>
                      <a:pt x="6618" y="104"/>
                    </a:cubicBezTo>
                    <a:cubicBezTo>
                      <a:pt x="6296" y="32"/>
                      <a:pt x="5985" y="0"/>
                      <a:pt x="5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7664703" y="2683272"/>
                <a:ext cx="175313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00" extrusionOk="0">
                    <a:moveTo>
                      <a:pt x="1338" y="0"/>
                    </a:moveTo>
                    <a:cubicBezTo>
                      <a:pt x="1141" y="0"/>
                      <a:pt x="913" y="10"/>
                      <a:pt x="653" y="31"/>
                    </a:cubicBezTo>
                    <a:cubicBezTo>
                      <a:pt x="570" y="31"/>
                      <a:pt x="487" y="42"/>
                      <a:pt x="404" y="52"/>
                    </a:cubicBezTo>
                    <a:cubicBezTo>
                      <a:pt x="353" y="145"/>
                      <a:pt x="311" y="238"/>
                      <a:pt x="270" y="342"/>
                    </a:cubicBezTo>
                    <a:lnTo>
                      <a:pt x="270" y="332"/>
                    </a:lnTo>
                    <a:cubicBezTo>
                      <a:pt x="155" y="602"/>
                      <a:pt x="83" y="892"/>
                      <a:pt x="42" y="1183"/>
                    </a:cubicBezTo>
                    <a:lnTo>
                      <a:pt x="42" y="1172"/>
                    </a:lnTo>
                    <a:cubicBezTo>
                      <a:pt x="0" y="1515"/>
                      <a:pt x="0" y="1856"/>
                      <a:pt x="42" y="2188"/>
                    </a:cubicBezTo>
                    <a:lnTo>
                      <a:pt x="42" y="2178"/>
                    </a:lnTo>
                    <a:cubicBezTo>
                      <a:pt x="62" y="2292"/>
                      <a:pt x="83" y="2396"/>
                      <a:pt x="104" y="2500"/>
                    </a:cubicBezTo>
                    <a:cubicBezTo>
                      <a:pt x="374" y="2417"/>
                      <a:pt x="623" y="2365"/>
                      <a:pt x="882" y="2334"/>
                    </a:cubicBezTo>
                    <a:cubicBezTo>
                      <a:pt x="1006" y="2313"/>
                      <a:pt x="1141" y="2313"/>
                      <a:pt x="1276" y="2313"/>
                    </a:cubicBezTo>
                    <a:lnTo>
                      <a:pt x="1296" y="2313"/>
                    </a:lnTo>
                    <a:cubicBezTo>
                      <a:pt x="1328" y="2334"/>
                      <a:pt x="1359" y="2344"/>
                      <a:pt x="1390" y="2344"/>
                    </a:cubicBezTo>
                    <a:cubicBezTo>
                      <a:pt x="1400" y="2344"/>
                      <a:pt x="1411" y="2344"/>
                      <a:pt x="1421" y="2334"/>
                    </a:cubicBezTo>
                    <a:cubicBezTo>
                      <a:pt x="1462" y="2324"/>
                      <a:pt x="1483" y="2303"/>
                      <a:pt x="1515" y="2271"/>
                    </a:cubicBezTo>
                    <a:lnTo>
                      <a:pt x="1525" y="2261"/>
                    </a:lnTo>
                    <a:lnTo>
                      <a:pt x="1545" y="2241"/>
                    </a:lnTo>
                    <a:cubicBezTo>
                      <a:pt x="1764" y="1981"/>
                      <a:pt x="2054" y="1732"/>
                      <a:pt x="2458" y="1462"/>
                    </a:cubicBezTo>
                    <a:cubicBezTo>
                      <a:pt x="2811" y="1224"/>
                      <a:pt x="3174" y="996"/>
                      <a:pt x="3475" y="819"/>
                    </a:cubicBezTo>
                    <a:cubicBezTo>
                      <a:pt x="3620" y="736"/>
                      <a:pt x="3755" y="653"/>
                      <a:pt x="3890" y="570"/>
                    </a:cubicBezTo>
                    <a:cubicBezTo>
                      <a:pt x="3838" y="529"/>
                      <a:pt x="3786" y="498"/>
                      <a:pt x="3703" y="456"/>
                    </a:cubicBezTo>
                    <a:cubicBezTo>
                      <a:pt x="3537" y="373"/>
                      <a:pt x="3361" y="311"/>
                      <a:pt x="3184" y="259"/>
                    </a:cubicBezTo>
                    <a:cubicBezTo>
                      <a:pt x="3018" y="208"/>
                      <a:pt x="2842" y="155"/>
                      <a:pt x="2635" y="114"/>
                    </a:cubicBezTo>
                    <a:cubicBezTo>
                      <a:pt x="2230" y="42"/>
                      <a:pt x="1794" y="0"/>
                      <a:pt x="1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7689941" y="2559831"/>
                <a:ext cx="423589" cy="39366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735" extrusionOk="0">
                    <a:moveTo>
                      <a:pt x="3807" y="1"/>
                    </a:moveTo>
                    <a:cubicBezTo>
                      <a:pt x="3610" y="1"/>
                      <a:pt x="3403" y="21"/>
                      <a:pt x="3195" y="63"/>
                    </a:cubicBezTo>
                    <a:cubicBezTo>
                      <a:pt x="2583" y="167"/>
                      <a:pt x="2002" y="457"/>
                      <a:pt x="1525" y="893"/>
                    </a:cubicBezTo>
                    <a:cubicBezTo>
                      <a:pt x="1266" y="1131"/>
                      <a:pt x="1048" y="1411"/>
                      <a:pt x="851" y="1743"/>
                    </a:cubicBezTo>
                    <a:cubicBezTo>
                      <a:pt x="768" y="1888"/>
                      <a:pt x="695" y="2044"/>
                      <a:pt x="623" y="2200"/>
                    </a:cubicBezTo>
                    <a:lnTo>
                      <a:pt x="633" y="2200"/>
                    </a:lnTo>
                    <a:cubicBezTo>
                      <a:pt x="644" y="2200"/>
                      <a:pt x="653" y="2210"/>
                      <a:pt x="653" y="2230"/>
                    </a:cubicBezTo>
                    <a:cubicBezTo>
                      <a:pt x="674" y="2230"/>
                      <a:pt x="685" y="2251"/>
                      <a:pt x="685" y="2272"/>
                    </a:cubicBezTo>
                    <a:cubicBezTo>
                      <a:pt x="674" y="2283"/>
                      <a:pt x="674" y="2293"/>
                      <a:pt x="664" y="2303"/>
                    </a:cubicBezTo>
                    <a:cubicBezTo>
                      <a:pt x="674" y="2313"/>
                      <a:pt x="685" y="2324"/>
                      <a:pt x="674" y="2334"/>
                    </a:cubicBezTo>
                    <a:cubicBezTo>
                      <a:pt x="674" y="2355"/>
                      <a:pt x="664" y="2366"/>
                      <a:pt x="664" y="2376"/>
                    </a:cubicBezTo>
                    <a:lnTo>
                      <a:pt x="664" y="2396"/>
                    </a:lnTo>
                    <a:cubicBezTo>
                      <a:pt x="664" y="2407"/>
                      <a:pt x="653" y="2417"/>
                      <a:pt x="653" y="2417"/>
                    </a:cubicBezTo>
                    <a:cubicBezTo>
                      <a:pt x="653" y="2428"/>
                      <a:pt x="653" y="2428"/>
                      <a:pt x="664" y="2428"/>
                    </a:cubicBezTo>
                    <a:cubicBezTo>
                      <a:pt x="664" y="2438"/>
                      <a:pt x="653" y="2449"/>
                      <a:pt x="653" y="2459"/>
                    </a:cubicBezTo>
                    <a:cubicBezTo>
                      <a:pt x="653" y="2469"/>
                      <a:pt x="644" y="2479"/>
                      <a:pt x="644" y="2490"/>
                    </a:cubicBezTo>
                    <a:cubicBezTo>
                      <a:pt x="644" y="2500"/>
                      <a:pt x="644" y="2500"/>
                      <a:pt x="633" y="2511"/>
                    </a:cubicBezTo>
                    <a:cubicBezTo>
                      <a:pt x="529" y="2749"/>
                      <a:pt x="415" y="2988"/>
                      <a:pt x="301" y="3226"/>
                    </a:cubicBezTo>
                    <a:cubicBezTo>
                      <a:pt x="218" y="3434"/>
                      <a:pt x="146" y="3652"/>
                      <a:pt x="104" y="3880"/>
                    </a:cubicBezTo>
                    <a:cubicBezTo>
                      <a:pt x="31" y="4181"/>
                      <a:pt x="0" y="4502"/>
                      <a:pt x="0" y="4834"/>
                    </a:cubicBezTo>
                    <a:cubicBezTo>
                      <a:pt x="0" y="5457"/>
                      <a:pt x="156" y="6079"/>
                      <a:pt x="446" y="6629"/>
                    </a:cubicBezTo>
                    <a:cubicBezTo>
                      <a:pt x="736" y="7179"/>
                      <a:pt x="1183" y="7645"/>
                      <a:pt x="1722" y="7988"/>
                    </a:cubicBezTo>
                    <a:cubicBezTo>
                      <a:pt x="1992" y="8154"/>
                      <a:pt x="2313" y="8288"/>
                      <a:pt x="2718" y="8424"/>
                    </a:cubicBezTo>
                    <a:cubicBezTo>
                      <a:pt x="3081" y="8548"/>
                      <a:pt x="3475" y="8631"/>
                      <a:pt x="3911" y="8682"/>
                    </a:cubicBezTo>
                    <a:cubicBezTo>
                      <a:pt x="4180" y="8724"/>
                      <a:pt x="4461" y="8735"/>
                      <a:pt x="4740" y="8735"/>
                    </a:cubicBezTo>
                    <a:cubicBezTo>
                      <a:pt x="5291" y="8735"/>
                      <a:pt x="5830" y="8672"/>
                      <a:pt x="6349" y="8537"/>
                    </a:cubicBezTo>
                    <a:cubicBezTo>
                      <a:pt x="6743" y="8433"/>
                      <a:pt x="7106" y="8299"/>
                      <a:pt x="7437" y="8133"/>
                    </a:cubicBezTo>
                    <a:cubicBezTo>
                      <a:pt x="7759" y="7967"/>
                      <a:pt x="8071" y="7760"/>
                      <a:pt x="8350" y="7521"/>
                    </a:cubicBezTo>
                    <a:cubicBezTo>
                      <a:pt x="8631" y="7272"/>
                      <a:pt x="8869" y="6981"/>
                      <a:pt x="9056" y="6681"/>
                    </a:cubicBezTo>
                    <a:cubicBezTo>
                      <a:pt x="9149" y="6525"/>
                      <a:pt x="9222" y="6359"/>
                      <a:pt x="9284" y="6183"/>
                    </a:cubicBezTo>
                    <a:cubicBezTo>
                      <a:pt x="9346" y="5996"/>
                      <a:pt x="9388" y="5809"/>
                      <a:pt x="9398" y="5633"/>
                    </a:cubicBezTo>
                    <a:cubicBezTo>
                      <a:pt x="9398" y="5561"/>
                      <a:pt x="9388" y="5488"/>
                      <a:pt x="9378" y="5405"/>
                    </a:cubicBezTo>
                    <a:cubicBezTo>
                      <a:pt x="9367" y="5322"/>
                      <a:pt x="9336" y="5249"/>
                      <a:pt x="9305" y="5187"/>
                    </a:cubicBezTo>
                    <a:cubicBezTo>
                      <a:pt x="9263" y="5083"/>
                      <a:pt x="9191" y="4990"/>
                      <a:pt x="9076" y="4876"/>
                    </a:cubicBezTo>
                    <a:cubicBezTo>
                      <a:pt x="8993" y="4803"/>
                      <a:pt x="8910" y="4731"/>
                      <a:pt x="8827" y="4668"/>
                    </a:cubicBezTo>
                    <a:lnTo>
                      <a:pt x="8755" y="4606"/>
                    </a:lnTo>
                    <a:cubicBezTo>
                      <a:pt x="8610" y="4482"/>
                      <a:pt x="8495" y="4367"/>
                      <a:pt x="8392" y="4254"/>
                    </a:cubicBezTo>
                    <a:cubicBezTo>
                      <a:pt x="8382" y="4243"/>
                      <a:pt x="8361" y="4222"/>
                      <a:pt x="8350" y="4201"/>
                    </a:cubicBezTo>
                    <a:lnTo>
                      <a:pt x="8340" y="4191"/>
                    </a:lnTo>
                    <a:cubicBezTo>
                      <a:pt x="8216" y="4025"/>
                      <a:pt x="8101" y="3828"/>
                      <a:pt x="7998" y="3579"/>
                    </a:cubicBezTo>
                    <a:cubicBezTo>
                      <a:pt x="7925" y="3413"/>
                      <a:pt x="7863" y="3237"/>
                      <a:pt x="7801" y="3071"/>
                    </a:cubicBezTo>
                    <a:cubicBezTo>
                      <a:pt x="7739" y="2884"/>
                      <a:pt x="7666" y="2698"/>
                      <a:pt x="7593" y="2521"/>
                    </a:cubicBezTo>
                    <a:cubicBezTo>
                      <a:pt x="7448" y="2189"/>
                      <a:pt x="7251" y="1868"/>
                      <a:pt x="7002" y="1566"/>
                    </a:cubicBezTo>
                    <a:cubicBezTo>
                      <a:pt x="6784" y="1287"/>
                      <a:pt x="6504" y="1027"/>
                      <a:pt x="6183" y="799"/>
                    </a:cubicBezTo>
                    <a:cubicBezTo>
                      <a:pt x="5892" y="591"/>
                      <a:pt x="5570" y="416"/>
                      <a:pt x="5208" y="270"/>
                    </a:cubicBezTo>
                    <a:cubicBezTo>
                      <a:pt x="4886" y="146"/>
                      <a:pt x="4533" y="63"/>
                      <a:pt x="4180" y="21"/>
                    </a:cubicBezTo>
                    <a:cubicBezTo>
                      <a:pt x="4056" y="11"/>
                      <a:pt x="3931" y="1"/>
                      <a:pt x="3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7689445" y="2677143"/>
                <a:ext cx="407681" cy="27680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614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09" y="208"/>
                      <a:pt x="406" y="416"/>
                      <a:pt x="323" y="602"/>
                    </a:cubicBezTo>
                    <a:lnTo>
                      <a:pt x="312" y="623"/>
                    </a:lnTo>
                    <a:cubicBezTo>
                      <a:pt x="229" y="831"/>
                      <a:pt x="157" y="1049"/>
                      <a:pt x="104" y="1266"/>
                    </a:cubicBezTo>
                    <a:cubicBezTo>
                      <a:pt x="42" y="1578"/>
                      <a:pt x="1" y="1899"/>
                      <a:pt x="11" y="2231"/>
                    </a:cubicBezTo>
                    <a:cubicBezTo>
                      <a:pt x="11" y="2854"/>
                      <a:pt x="167" y="3476"/>
                      <a:pt x="457" y="4026"/>
                    </a:cubicBezTo>
                    <a:cubicBezTo>
                      <a:pt x="747" y="4576"/>
                      <a:pt x="1194" y="5042"/>
                      <a:pt x="1733" y="5385"/>
                    </a:cubicBezTo>
                    <a:cubicBezTo>
                      <a:pt x="2003" y="5551"/>
                      <a:pt x="2324" y="5696"/>
                      <a:pt x="2729" y="5821"/>
                    </a:cubicBezTo>
                    <a:cubicBezTo>
                      <a:pt x="3092" y="5945"/>
                      <a:pt x="3486" y="6028"/>
                      <a:pt x="3922" y="6090"/>
                    </a:cubicBezTo>
                    <a:cubicBezTo>
                      <a:pt x="4202" y="6121"/>
                      <a:pt x="4482" y="6142"/>
                      <a:pt x="4751" y="6142"/>
                    </a:cubicBezTo>
                    <a:cubicBezTo>
                      <a:pt x="5302" y="6142"/>
                      <a:pt x="5841" y="6069"/>
                      <a:pt x="6360" y="5934"/>
                    </a:cubicBezTo>
                    <a:cubicBezTo>
                      <a:pt x="6754" y="5841"/>
                      <a:pt x="7117" y="5696"/>
                      <a:pt x="7448" y="5530"/>
                    </a:cubicBezTo>
                    <a:cubicBezTo>
                      <a:pt x="7770" y="5364"/>
                      <a:pt x="8082" y="5157"/>
                      <a:pt x="8361" y="4918"/>
                    </a:cubicBezTo>
                    <a:cubicBezTo>
                      <a:pt x="8631" y="4679"/>
                      <a:pt x="8870" y="4410"/>
                      <a:pt x="9046" y="4119"/>
                    </a:cubicBezTo>
                    <a:lnTo>
                      <a:pt x="9046" y="4119"/>
                    </a:lnTo>
                    <a:cubicBezTo>
                      <a:pt x="8704" y="4461"/>
                      <a:pt x="8299" y="4742"/>
                      <a:pt x="7863" y="4949"/>
                    </a:cubicBezTo>
                    <a:cubicBezTo>
                      <a:pt x="7708" y="5021"/>
                      <a:pt x="7563" y="5084"/>
                      <a:pt x="7407" y="5146"/>
                    </a:cubicBezTo>
                    <a:cubicBezTo>
                      <a:pt x="7252" y="5198"/>
                      <a:pt x="7096" y="5250"/>
                      <a:pt x="6930" y="5291"/>
                    </a:cubicBezTo>
                    <a:cubicBezTo>
                      <a:pt x="6639" y="5364"/>
                      <a:pt x="6349" y="5426"/>
                      <a:pt x="6058" y="5457"/>
                    </a:cubicBezTo>
                    <a:cubicBezTo>
                      <a:pt x="5747" y="5509"/>
                      <a:pt x="5436" y="5530"/>
                      <a:pt x="5125" y="5540"/>
                    </a:cubicBezTo>
                    <a:cubicBezTo>
                      <a:pt x="4804" y="5540"/>
                      <a:pt x="4472" y="5530"/>
                      <a:pt x="4161" y="5489"/>
                    </a:cubicBezTo>
                    <a:cubicBezTo>
                      <a:pt x="3839" y="5447"/>
                      <a:pt x="3527" y="5395"/>
                      <a:pt x="3227" y="5302"/>
                    </a:cubicBezTo>
                    <a:cubicBezTo>
                      <a:pt x="2926" y="5219"/>
                      <a:pt x="2635" y="5104"/>
                      <a:pt x="2366" y="4959"/>
                    </a:cubicBezTo>
                    <a:cubicBezTo>
                      <a:pt x="2096" y="4814"/>
                      <a:pt x="1847" y="4648"/>
                      <a:pt x="1630" y="4440"/>
                    </a:cubicBezTo>
                    <a:cubicBezTo>
                      <a:pt x="1401" y="4223"/>
                      <a:pt x="1204" y="3984"/>
                      <a:pt x="1049" y="3714"/>
                    </a:cubicBezTo>
                    <a:cubicBezTo>
                      <a:pt x="883" y="3424"/>
                      <a:pt x="758" y="3113"/>
                      <a:pt x="675" y="2802"/>
                    </a:cubicBezTo>
                    <a:cubicBezTo>
                      <a:pt x="581" y="2460"/>
                      <a:pt x="530" y="2117"/>
                      <a:pt x="499" y="1764"/>
                    </a:cubicBezTo>
                    <a:cubicBezTo>
                      <a:pt x="468" y="1412"/>
                      <a:pt x="468" y="1059"/>
                      <a:pt x="499" y="706"/>
                    </a:cubicBezTo>
                    <a:cubicBezTo>
                      <a:pt x="519" y="468"/>
                      <a:pt x="551" y="229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7757272" y="2552350"/>
                <a:ext cx="103340" cy="61292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360" extrusionOk="0">
                    <a:moveTo>
                      <a:pt x="851" y="1"/>
                    </a:moveTo>
                    <a:cubicBezTo>
                      <a:pt x="705" y="1"/>
                      <a:pt x="570" y="31"/>
                      <a:pt x="446" y="73"/>
                    </a:cubicBezTo>
                    <a:cubicBezTo>
                      <a:pt x="321" y="114"/>
                      <a:pt x="218" y="197"/>
                      <a:pt x="135" y="312"/>
                    </a:cubicBezTo>
                    <a:cubicBezTo>
                      <a:pt x="42" y="436"/>
                      <a:pt x="0" y="571"/>
                      <a:pt x="0" y="695"/>
                    </a:cubicBezTo>
                    <a:cubicBezTo>
                      <a:pt x="10" y="747"/>
                      <a:pt x="21" y="799"/>
                      <a:pt x="42" y="851"/>
                    </a:cubicBezTo>
                    <a:cubicBezTo>
                      <a:pt x="72" y="903"/>
                      <a:pt x="104" y="955"/>
                      <a:pt x="155" y="1006"/>
                    </a:cubicBezTo>
                    <a:cubicBezTo>
                      <a:pt x="197" y="1048"/>
                      <a:pt x="238" y="1079"/>
                      <a:pt x="280" y="1100"/>
                    </a:cubicBezTo>
                    <a:cubicBezTo>
                      <a:pt x="332" y="1142"/>
                      <a:pt x="394" y="1172"/>
                      <a:pt x="446" y="1193"/>
                    </a:cubicBezTo>
                    <a:cubicBezTo>
                      <a:pt x="549" y="1245"/>
                      <a:pt x="674" y="1276"/>
                      <a:pt x="819" y="1308"/>
                    </a:cubicBezTo>
                    <a:cubicBezTo>
                      <a:pt x="934" y="1338"/>
                      <a:pt x="1037" y="1349"/>
                      <a:pt x="1151" y="1359"/>
                    </a:cubicBezTo>
                    <a:lnTo>
                      <a:pt x="1234" y="1359"/>
                    </a:lnTo>
                    <a:cubicBezTo>
                      <a:pt x="1359" y="1359"/>
                      <a:pt x="1473" y="1349"/>
                      <a:pt x="1587" y="1328"/>
                    </a:cubicBezTo>
                    <a:cubicBezTo>
                      <a:pt x="1743" y="1287"/>
                      <a:pt x="1877" y="1245"/>
                      <a:pt x="1981" y="1172"/>
                    </a:cubicBezTo>
                    <a:cubicBezTo>
                      <a:pt x="2147" y="1069"/>
                      <a:pt x="2292" y="872"/>
                      <a:pt x="2251" y="654"/>
                    </a:cubicBezTo>
                    <a:cubicBezTo>
                      <a:pt x="2230" y="602"/>
                      <a:pt x="2220" y="550"/>
                      <a:pt x="2188" y="499"/>
                    </a:cubicBezTo>
                    <a:cubicBezTo>
                      <a:pt x="2168" y="467"/>
                      <a:pt x="2158" y="446"/>
                      <a:pt x="2137" y="425"/>
                    </a:cubicBezTo>
                    <a:cubicBezTo>
                      <a:pt x="2126" y="395"/>
                      <a:pt x="2105" y="374"/>
                      <a:pt x="2095" y="353"/>
                    </a:cubicBezTo>
                    <a:cubicBezTo>
                      <a:pt x="2064" y="343"/>
                      <a:pt x="2033" y="322"/>
                      <a:pt x="2012" y="301"/>
                    </a:cubicBezTo>
                    <a:lnTo>
                      <a:pt x="1950" y="270"/>
                    </a:lnTo>
                    <a:cubicBezTo>
                      <a:pt x="1909" y="239"/>
                      <a:pt x="1856" y="218"/>
                      <a:pt x="1794" y="197"/>
                    </a:cubicBezTo>
                    <a:cubicBezTo>
                      <a:pt x="1764" y="177"/>
                      <a:pt x="1732" y="167"/>
                      <a:pt x="1701" y="167"/>
                    </a:cubicBezTo>
                    <a:cubicBezTo>
                      <a:pt x="1587" y="125"/>
                      <a:pt x="1462" y="84"/>
                      <a:pt x="1328" y="52"/>
                    </a:cubicBezTo>
                    <a:cubicBezTo>
                      <a:pt x="1172" y="21"/>
                      <a:pt x="1017" y="11"/>
                      <a:pt x="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7717477" y="2613146"/>
                <a:ext cx="66925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38" extrusionOk="0">
                    <a:moveTo>
                      <a:pt x="520" y="0"/>
                    </a:moveTo>
                    <a:cubicBezTo>
                      <a:pt x="457" y="0"/>
                      <a:pt x="395" y="0"/>
                      <a:pt x="344" y="21"/>
                    </a:cubicBezTo>
                    <a:cubicBezTo>
                      <a:pt x="178" y="62"/>
                      <a:pt x="53" y="208"/>
                      <a:pt x="22" y="383"/>
                    </a:cubicBezTo>
                    <a:cubicBezTo>
                      <a:pt x="1" y="457"/>
                      <a:pt x="12" y="540"/>
                      <a:pt x="33" y="632"/>
                    </a:cubicBezTo>
                    <a:cubicBezTo>
                      <a:pt x="63" y="715"/>
                      <a:pt x="105" y="788"/>
                      <a:pt x="178" y="861"/>
                    </a:cubicBezTo>
                    <a:cubicBezTo>
                      <a:pt x="281" y="975"/>
                      <a:pt x="447" y="1037"/>
                      <a:pt x="644" y="1037"/>
                    </a:cubicBezTo>
                    <a:lnTo>
                      <a:pt x="717" y="1037"/>
                    </a:lnTo>
                    <a:cubicBezTo>
                      <a:pt x="779" y="1027"/>
                      <a:pt x="852" y="1017"/>
                      <a:pt x="945" y="985"/>
                    </a:cubicBezTo>
                    <a:cubicBezTo>
                      <a:pt x="1049" y="954"/>
                      <a:pt x="1142" y="913"/>
                      <a:pt x="1246" y="851"/>
                    </a:cubicBezTo>
                    <a:cubicBezTo>
                      <a:pt x="1329" y="798"/>
                      <a:pt x="1402" y="726"/>
                      <a:pt x="1443" y="653"/>
                    </a:cubicBezTo>
                    <a:cubicBezTo>
                      <a:pt x="1474" y="581"/>
                      <a:pt x="1485" y="487"/>
                      <a:pt x="1453" y="404"/>
                    </a:cubicBezTo>
                    <a:cubicBezTo>
                      <a:pt x="1381" y="238"/>
                      <a:pt x="1194" y="166"/>
                      <a:pt x="1038" y="114"/>
                    </a:cubicBezTo>
                    <a:cubicBezTo>
                      <a:pt x="987" y="93"/>
                      <a:pt x="935" y="83"/>
                      <a:pt x="883" y="83"/>
                    </a:cubicBezTo>
                    <a:cubicBezTo>
                      <a:pt x="800" y="52"/>
                      <a:pt x="727" y="21"/>
                      <a:pt x="655" y="10"/>
                    </a:cubicBezTo>
                    <a:cubicBezTo>
                      <a:pt x="613" y="0"/>
                      <a:pt x="561" y="0"/>
                      <a:pt x="5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7672635" y="2554693"/>
                <a:ext cx="41147" cy="3159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509" y="0"/>
                    </a:moveTo>
                    <a:cubicBezTo>
                      <a:pt x="457" y="0"/>
                      <a:pt x="415" y="11"/>
                      <a:pt x="364" y="21"/>
                    </a:cubicBezTo>
                    <a:cubicBezTo>
                      <a:pt x="301" y="32"/>
                      <a:pt x="239" y="62"/>
                      <a:pt x="177" y="94"/>
                    </a:cubicBezTo>
                    <a:cubicBezTo>
                      <a:pt x="115" y="125"/>
                      <a:pt x="62" y="187"/>
                      <a:pt x="32" y="249"/>
                    </a:cubicBezTo>
                    <a:cubicBezTo>
                      <a:pt x="0" y="311"/>
                      <a:pt x="0" y="373"/>
                      <a:pt x="21" y="436"/>
                    </a:cubicBezTo>
                    <a:cubicBezTo>
                      <a:pt x="42" y="488"/>
                      <a:pt x="83" y="530"/>
                      <a:pt x="125" y="560"/>
                    </a:cubicBezTo>
                    <a:cubicBezTo>
                      <a:pt x="135" y="592"/>
                      <a:pt x="156" y="612"/>
                      <a:pt x="187" y="622"/>
                    </a:cubicBezTo>
                    <a:cubicBezTo>
                      <a:pt x="289" y="665"/>
                      <a:pt x="405" y="701"/>
                      <a:pt x="523" y="701"/>
                    </a:cubicBezTo>
                    <a:cubicBezTo>
                      <a:pt x="550" y="701"/>
                      <a:pt x="576" y="699"/>
                      <a:pt x="602" y="695"/>
                    </a:cubicBezTo>
                    <a:cubicBezTo>
                      <a:pt x="664" y="685"/>
                      <a:pt x="706" y="664"/>
                      <a:pt x="758" y="633"/>
                    </a:cubicBezTo>
                    <a:cubicBezTo>
                      <a:pt x="809" y="612"/>
                      <a:pt x="841" y="571"/>
                      <a:pt x="872" y="519"/>
                    </a:cubicBezTo>
                    <a:cubicBezTo>
                      <a:pt x="892" y="488"/>
                      <a:pt x="903" y="447"/>
                      <a:pt x="903" y="415"/>
                    </a:cubicBezTo>
                    <a:cubicBezTo>
                      <a:pt x="913" y="353"/>
                      <a:pt x="903" y="311"/>
                      <a:pt x="892" y="260"/>
                    </a:cubicBezTo>
                    <a:cubicBezTo>
                      <a:pt x="862" y="166"/>
                      <a:pt x="789" y="94"/>
                      <a:pt x="706" y="42"/>
                    </a:cubicBezTo>
                    <a:cubicBezTo>
                      <a:pt x="643" y="11"/>
                      <a:pt x="571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8005011" y="2876794"/>
                <a:ext cx="218352" cy="99149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2200" extrusionOk="0">
                    <a:moveTo>
                      <a:pt x="312" y="1"/>
                    </a:moveTo>
                    <a:cubicBezTo>
                      <a:pt x="301" y="10"/>
                      <a:pt x="291" y="10"/>
                      <a:pt x="291" y="21"/>
                    </a:cubicBezTo>
                    <a:cubicBezTo>
                      <a:pt x="271" y="31"/>
                      <a:pt x="250" y="52"/>
                      <a:pt x="229" y="63"/>
                    </a:cubicBezTo>
                    <a:cubicBezTo>
                      <a:pt x="208" y="73"/>
                      <a:pt x="188" y="84"/>
                      <a:pt x="167" y="84"/>
                    </a:cubicBezTo>
                    <a:cubicBezTo>
                      <a:pt x="167" y="84"/>
                      <a:pt x="156" y="84"/>
                      <a:pt x="146" y="93"/>
                    </a:cubicBezTo>
                    <a:lnTo>
                      <a:pt x="105" y="93"/>
                    </a:lnTo>
                    <a:cubicBezTo>
                      <a:pt x="94" y="93"/>
                      <a:pt x="84" y="93"/>
                      <a:pt x="84" y="84"/>
                    </a:cubicBezTo>
                    <a:cubicBezTo>
                      <a:pt x="73" y="93"/>
                      <a:pt x="73" y="93"/>
                      <a:pt x="63" y="93"/>
                    </a:cubicBezTo>
                    <a:cubicBezTo>
                      <a:pt x="42" y="104"/>
                      <a:pt x="32" y="125"/>
                      <a:pt x="32" y="146"/>
                    </a:cubicBezTo>
                    <a:cubicBezTo>
                      <a:pt x="11" y="156"/>
                      <a:pt x="1" y="166"/>
                      <a:pt x="1" y="176"/>
                    </a:cubicBezTo>
                    <a:cubicBezTo>
                      <a:pt x="11" y="187"/>
                      <a:pt x="11" y="187"/>
                      <a:pt x="22" y="187"/>
                    </a:cubicBezTo>
                    <a:cubicBezTo>
                      <a:pt x="32" y="187"/>
                      <a:pt x="32" y="187"/>
                      <a:pt x="42" y="197"/>
                    </a:cubicBezTo>
                    <a:cubicBezTo>
                      <a:pt x="94" y="218"/>
                      <a:pt x="135" y="249"/>
                      <a:pt x="177" y="280"/>
                    </a:cubicBezTo>
                    <a:cubicBezTo>
                      <a:pt x="188" y="291"/>
                      <a:pt x="188" y="291"/>
                      <a:pt x="197" y="291"/>
                    </a:cubicBezTo>
                    <a:cubicBezTo>
                      <a:pt x="208" y="301"/>
                      <a:pt x="218" y="312"/>
                      <a:pt x="229" y="312"/>
                    </a:cubicBezTo>
                    <a:lnTo>
                      <a:pt x="322" y="374"/>
                    </a:lnTo>
                    <a:lnTo>
                      <a:pt x="395" y="446"/>
                    </a:lnTo>
                    <a:cubicBezTo>
                      <a:pt x="395" y="446"/>
                      <a:pt x="405" y="446"/>
                      <a:pt x="405" y="457"/>
                    </a:cubicBezTo>
                    <a:cubicBezTo>
                      <a:pt x="529" y="581"/>
                      <a:pt x="633" y="727"/>
                      <a:pt x="727" y="872"/>
                    </a:cubicBezTo>
                    <a:cubicBezTo>
                      <a:pt x="789" y="955"/>
                      <a:pt x="841" y="1048"/>
                      <a:pt x="903" y="1142"/>
                    </a:cubicBezTo>
                    <a:cubicBezTo>
                      <a:pt x="986" y="1276"/>
                      <a:pt x="1080" y="1421"/>
                      <a:pt x="1183" y="1556"/>
                    </a:cubicBezTo>
                    <a:cubicBezTo>
                      <a:pt x="1276" y="1681"/>
                      <a:pt x="1359" y="1785"/>
                      <a:pt x="1453" y="1878"/>
                    </a:cubicBezTo>
                    <a:cubicBezTo>
                      <a:pt x="1546" y="1971"/>
                      <a:pt x="1650" y="2044"/>
                      <a:pt x="1753" y="2106"/>
                    </a:cubicBezTo>
                    <a:cubicBezTo>
                      <a:pt x="1816" y="2127"/>
                      <a:pt x="1868" y="2147"/>
                      <a:pt x="1919" y="2168"/>
                    </a:cubicBezTo>
                    <a:cubicBezTo>
                      <a:pt x="1982" y="2189"/>
                      <a:pt x="2055" y="2200"/>
                      <a:pt x="2117" y="2200"/>
                    </a:cubicBezTo>
                    <a:lnTo>
                      <a:pt x="2148" y="2200"/>
                    </a:lnTo>
                    <a:cubicBezTo>
                      <a:pt x="2272" y="2200"/>
                      <a:pt x="2397" y="2168"/>
                      <a:pt x="2532" y="2117"/>
                    </a:cubicBezTo>
                    <a:cubicBezTo>
                      <a:pt x="2604" y="2085"/>
                      <a:pt x="2677" y="2044"/>
                      <a:pt x="2739" y="2002"/>
                    </a:cubicBezTo>
                    <a:cubicBezTo>
                      <a:pt x="2802" y="1961"/>
                      <a:pt x="2853" y="1919"/>
                      <a:pt x="2915" y="1857"/>
                    </a:cubicBezTo>
                    <a:cubicBezTo>
                      <a:pt x="3009" y="1774"/>
                      <a:pt x="3081" y="1681"/>
                      <a:pt x="3154" y="1598"/>
                    </a:cubicBezTo>
                    <a:lnTo>
                      <a:pt x="3206" y="1536"/>
                    </a:lnTo>
                    <a:cubicBezTo>
                      <a:pt x="3226" y="1504"/>
                      <a:pt x="3247" y="1483"/>
                      <a:pt x="3268" y="1463"/>
                    </a:cubicBezTo>
                    <a:cubicBezTo>
                      <a:pt x="3362" y="1359"/>
                      <a:pt x="3434" y="1287"/>
                      <a:pt x="3507" y="1234"/>
                    </a:cubicBezTo>
                    <a:cubicBezTo>
                      <a:pt x="3548" y="1214"/>
                      <a:pt x="3579" y="1193"/>
                      <a:pt x="3611" y="1172"/>
                    </a:cubicBezTo>
                    <a:lnTo>
                      <a:pt x="3621" y="1172"/>
                    </a:lnTo>
                    <a:cubicBezTo>
                      <a:pt x="3631" y="1162"/>
                      <a:pt x="3652" y="1162"/>
                      <a:pt x="3662" y="1152"/>
                    </a:cubicBezTo>
                    <a:cubicBezTo>
                      <a:pt x="3673" y="1152"/>
                      <a:pt x="3683" y="1142"/>
                      <a:pt x="3683" y="1142"/>
                    </a:cubicBezTo>
                    <a:cubicBezTo>
                      <a:pt x="3756" y="1121"/>
                      <a:pt x="3828" y="1110"/>
                      <a:pt x="3911" y="1100"/>
                    </a:cubicBezTo>
                    <a:lnTo>
                      <a:pt x="4067" y="1100"/>
                    </a:lnTo>
                    <a:cubicBezTo>
                      <a:pt x="4181" y="1110"/>
                      <a:pt x="4305" y="1142"/>
                      <a:pt x="4409" y="1183"/>
                    </a:cubicBezTo>
                    <a:cubicBezTo>
                      <a:pt x="4440" y="1193"/>
                      <a:pt x="4461" y="1204"/>
                      <a:pt x="4482" y="1214"/>
                    </a:cubicBezTo>
                    <a:cubicBezTo>
                      <a:pt x="4420" y="1162"/>
                      <a:pt x="4347" y="1100"/>
                      <a:pt x="4264" y="1048"/>
                    </a:cubicBezTo>
                    <a:cubicBezTo>
                      <a:pt x="4222" y="1017"/>
                      <a:pt x="4171" y="996"/>
                      <a:pt x="4129" y="965"/>
                    </a:cubicBezTo>
                    <a:cubicBezTo>
                      <a:pt x="4118" y="965"/>
                      <a:pt x="4118" y="965"/>
                      <a:pt x="4118" y="955"/>
                    </a:cubicBezTo>
                    <a:cubicBezTo>
                      <a:pt x="4109" y="955"/>
                      <a:pt x="4098" y="944"/>
                      <a:pt x="4098" y="944"/>
                    </a:cubicBezTo>
                    <a:lnTo>
                      <a:pt x="4098" y="913"/>
                    </a:lnTo>
                    <a:cubicBezTo>
                      <a:pt x="4098" y="903"/>
                      <a:pt x="4109" y="893"/>
                      <a:pt x="4118" y="893"/>
                    </a:cubicBezTo>
                    <a:cubicBezTo>
                      <a:pt x="4160" y="882"/>
                      <a:pt x="4192" y="882"/>
                      <a:pt x="4233" y="872"/>
                    </a:cubicBezTo>
                    <a:cubicBezTo>
                      <a:pt x="4264" y="872"/>
                      <a:pt x="4295" y="861"/>
                      <a:pt x="4337" y="861"/>
                    </a:cubicBezTo>
                    <a:lnTo>
                      <a:pt x="4367" y="861"/>
                    </a:lnTo>
                    <a:cubicBezTo>
                      <a:pt x="4420" y="861"/>
                      <a:pt x="4471" y="872"/>
                      <a:pt x="4523" y="872"/>
                    </a:cubicBezTo>
                    <a:cubicBezTo>
                      <a:pt x="4627" y="882"/>
                      <a:pt x="4741" y="903"/>
                      <a:pt x="4845" y="923"/>
                    </a:cubicBezTo>
                    <a:cubicBezTo>
                      <a:pt x="4772" y="861"/>
                      <a:pt x="4699" y="810"/>
                      <a:pt x="4627" y="757"/>
                    </a:cubicBezTo>
                    <a:cubicBezTo>
                      <a:pt x="4533" y="695"/>
                      <a:pt x="4430" y="654"/>
                      <a:pt x="4326" y="612"/>
                    </a:cubicBezTo>
                    <a:cubicBezTo>
                      <a:pt x="4233" y="591"/>
                      <a:pt x="4129" y="571"/>
                      <a:pt x="4026" y="571"/>
                    </a:cubicBezTo>
                    <a:cubicBezTo>
                      <a:pt x="3901" y="571"/>
                      <a:pt x="3787" y="591"/>
                      <a:pt x="3673" y="633"/>
                    </a:cubicBezTo>
                    <a:cubicBezTo>
                      <a:pt x="3434" y="716"/>
                      <a:pt x="3247" y="882"/>
                      <a:pt x="3060" y="1048"/>
                    </a:cubicBezTo>
                    <a:cubicBezTo>
                      <a:pt x="2957" y="1131"/>
                      <a:pt x="2853" y="1225"/>
                      <a:pt x="2749" y="1297"/>
                    </a:cubicBezTo>
                    <a:cubicBezTo>
                      <a:pt x="2646" y="1359"/>
                      <a:pt x="2563" y="1400"/>
                      <a:pt x="2470" y="1442"/>
                    </a:cubicBezTo>
                    <a:cubicBezTo>
                      <a:pt x="2397" y="1463"/>
                      <a:pt x="2314" y="1473"/>
                      <a:pt x="2241" y="1483"/>
                    </a:cubicBezTo>
                    <a:lnTo>
                      <a:pt x="2200" y="1483"/>
                    </a:lnTo>
                    <a:cubicBezTo>
                      <a:pt x="2148" y="1483"/>
                      <a:pt x="2096" y="1483"/>
                      <a:pt x="2044" y="1473"/>
                    </a:cubicBezTo>
                    <a:cubicBezTo>
                      <a:pt x="1992" y="1463"/>
                      <a:pt x="1940" y="1442"/>
                      <a:pt x="1889" y="1421"/>
                    </a:cubicBezTo>
                    <a:cubicBezTo>
                      <a:pt x="1816" y="1380"/>
                      <a:pt x="1753" y="1338"/>
                      <a:pt x="1691" y="1287"/>
                    </a:cubicBezTo>
                    <a:cubicBezTo>
                      <a:pt x="1567" y="1172"/>
                      <a:pt x="1474" y="1059"/>
                      <a:pt x="1391" y="955"/>
                    </a:cubicBezTo>
                    <a:cubicBezTo>
                      <a:pt x="1349" y="903"/>
                      <a:pt x="1308" y="840"/>
                      <a:pt x="1276" y="789"/>
                    </a:cubicBezTo>
                    <a:cubicBezTo>
                      <a:pt x="1214" y="716"/>
                      <a:pt x="1163" y="633"/>
                      <a:pt x="1100" y="561"/>
                    </a:cubicBezTo>
                    <a:cubicBezTo>
                      <a:pt x="986" y="415"/>
                      <a:pt x="882" y="301"/>
                      <a:pt x="768" y="208"/>
                    </a:cubicBezTo>
                    <a:cubicBezTo>
                      <a:pt x="706" y="166"/>
                      <a:pt x="644" y="125"/>
                      <a:pt x="571" y="84"/>
                    </a:cubicBezTo>
                    <a:cubicBezTo>
                      <a:pt x="478" y="42"/>
                      <a:pt x="395" y="10"/>
                      <a:pt x="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8195784" y="2919338"/>
                <a:ext cx="451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0"/>
                    </a:moveTo>
                    <a:lnTo>
                      <a:pt x="10" y="11"/>
                    </a:lnTo>
                    <a:cubicBezTo>
                      <a:pt x="10" y="11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8197137" y="2923980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8176135" y="2912308"/>
                <a:ext cx="37902" cy="2343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20" extrusionOk="0">
                    <a:moveTo>
                      <a:pt x="52" y="1"/>
                    </a:moveTo>
                    <a:cubicBezTo>
                      <a:pt x="31" y="1"/>
                      <a:pt x="10" y="32"/>
                      <a:pt x="0" y="52"/>
                    </a:cubicBezTo>
                    <a:cubicBezTo>
                      <a:pt x="0" y="63"/>
                      <a:pt x="0" y="84"/>
                      <a:pt x="10" y="94"/>
                    </a:cubicBezTo>
                    <a:cubicBezTo>
                      <a:pt x="21" y="105"/>
                      <a:pt x="31" y="105"/>
                      <a:pt x="52" y="115"/>
                    </a:cubicBezTo>
                    <a:cubicBezTo>
                      <a:pt x="63" y="115"/>
                      <a:pt x="83" y="125"/>
                      <a:pt x="104" y="125"/>
                    </a:cubicBezTo>
                    <a:lnTo>
                      <a:pt x="259" y="188"/>
                    </a:lnTo>
                    <a:cubicBezTo>
                      <a:pt x="312" y="208"/>
                      <a:pt x="374" y="239"/>
                      <a:pt x="425" y="271"/>
                    </a:cubicBezTo>
                    <a:lnTo>
                      <a:pt x="415" y="271"/>
                    </a:lnTo>
                    <a:cubicBezTo>
                      <a:pt x="467" y="301"/>
                      <a:pt x="529" y="343"/>
                      <a:pt x="581" y="384"/>
                    </a:cubicBezTo>
                    <a:cubicBezTo>
                      <a:pt x="591" y="384"/>
                      <a:pt x="602" y="395"/>
                      <a:pt x="612" y="395"/>
                    </a:cubicBezTo>
                    <a:lnTo>
                      <a:pt x="799" y="488"/>
                    </a:lnTo>
                    <a:cubicBezTo>
                      <a:pt x="809" y="499"/>
                      <a:pt x="830" y="509"/>
                      <a:pt x="840" y="520"/>
                    </a:cubicBezTo>
                    <a:cubicBezTo>
                      <a:pt x="799" y="467"/>
                      <a:pt x="757" y="426"/>
                      <a:pt x="716" y="384"/>
                    </a:cubicBezTo>
                    <a:cubicBezTo>
                      <a:pt x="653" y="322"/>
                      <a:pt x="591" y="260"/>
                      <a:pt x="519" y="208"/>
                    </a:cubicBezTo>
                    <a:cubicBezTo>
                      <a:pt x="498" y="198"/>
                      <a:pt x="478" y="188"/>
                      <a:pt x="467" y="177"/>
                    </a:cubicBezTo>
                    <a:lnTo>
                      <a:pt x="457" y="177"/>
                    </a:lnTo>
                    <a:cubicBezTo>
                      <a:pt x="457" y="167"/>
                      <a:pt x="457" y="167"/>
                      <a:pt x="446" y="167"/>
                    </a:cubicBezTo>
                    <a:cubicBezTo>
                      <a:pt x="332" y="94"/>
                      <a:pt x="197" y="32"/>
                      <a:pt x="63" y="11"/>
                    </a:cubicBezTo>
                    <a:cubicBezTo>
                      <a:pt x="63" y="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8180822" y="2917941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8144767" y="2919338"/>
                <a:ext cx="67872" cy="1721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82" extrusionOk="0">
                    <a:moveTo>
                      <a:pt x="634" y="0"/>
                    </a:moveTo>
                    <a:cubicBezTo>
                      <a:pt x="572" y="0"/>
                      <a:pt x="510" y="11"/>
                      <a:pt x="447" y="21"/>
                    </a:cubicBezTo>
                    <a:cubicBezTo>
                      <a:pt x="302" y="52"/>
                      <a:pt x="167" y="115"/>
                      <a:pt x="53" y="198"/>
                    </a:cubicBezTo>
                    <a:cubicBezTo>
                      <a:pt x="12" y="228"/>
                      <a:pt x="1" y="290"/>
                      <a:pt x="32" y="343"/>
                    </a:cubicBezTo>
                    <a:cubicBezTo>
                      <a:pt x="51" y="368"/>
                      <a:pt x="81" y="381"/>
                      <a:pt x="114" y="381"/>
                    </a:cubicBezTo>
                    <a:cubicBezTo>
                      <a:pt x="135" y="381"/>
                      <a:pt x="157" y="376"/>
                      <a:pt x="178" y="364"/>
                    </a:cubicBezTo>
                    <a:cubicBezTo>
                      <a:pt x="198" y="343"/>
                      <a:pt x="219" y="332"/>
                      <a:pt x="240" y="311"/>
                    </a:cubicBezTo>
                    <a:cubicBezTo>
                      <a:pt x="312" y="281"/>
                      <a:pt x="385" y="249"/>
                      <a:pt x="457" y="228"/>
                    </a:cubicBezTo>
                    <a:cubicBezTo>
                      <a:pt x="489" y="218"/>
                      <a:pt x="520" y="218"/>
                      <a:pt x="551" y="218"/>
                    </a:cubicBezTo>
                    <a:cubicBezTo>
                      <a:pt x="551" y="208"/>
                      <a:pt x="561" y="208"/>
                      <a:pt x="572" y="208"/>
                    </a:cubicBezTo>
                    <a:cubicBezTo>
                      <a:pt x="582" y="198"/>
                      <a:pt x="603" y="198"/>
                      <a:pt x="623" y="187"/>
                    </a:cubicBezTo>
                    <a:lnTo>
                      <a:pt x="655" y="187"/>
                    </a:lnTo>
                    <a:cubicBezTo>
                      <a:pt x="676" y="177"/>
                      <a:pt x="706" y="177"/>
                      <a:pt x="738" y="166"/>
                    </a:cubicBezTo>
                    <a:cubicBezTo>
                      <a:pt x="759" y="166"/>
                      <a:pt x="789" y="166"/>
                      <a:pt x="810" y="156"/>
                    </a:cubicBezTo>
                    <a:lnTo>
                      <a:pt x="966" y="156"/>
                    </a:lnTo>
                    <a:cubicBezTo>
                      <a:pt x="1080" y="166"/>
                      <a:pt x="1204" y="198"/>
                      <a:pt x="1308" y="239"/>
                    </a:cubicBezTo>
                    <a:cubicBezTo>
                      <a:pt x="1370" y="270"/>
                      <a:pt x="1432" y="290"/>
                      <a:pt x="1495" y="332"/>
                    </a:cubicBezTo>
                    <a:lnTo>
                      <a:pt x="1505" y="332"/>
                    </a:lnTo>
                    <a:cubicBezTo>
                      <a:pt x="1474" y="311"/>
                      <a:pt x="1432" y="281"/>
                      <a:pt x="1402" y="260"/>
                    </a:cubicBezTo>
                    <a:cubicBezTo>
                      <a:pt x="1339" y="218"/>
                      <a:pt x="1287" y="187"/>
                      <a:pt x="1236" y="156"/>
                    </a:cubicBezTo>
                    <a:cubicBezTo>
                      <a:pt x="1174" y="125"/>
                      <a:pt x="1111" y="94"/>
                      <a:pt x="1049" y="73"/>
                    </a:cubicBezTo>
                    <a:cubicBezTo>
                      <a:pt x="987" y="52"/>
                      <a:pt x="914" y="32"/>
                      <a:pt x="842" y="11"/>
                    </a:cubicBezTo>
                    <a:cubicBezTo>
                      <a:pt x="779" y="0"/>
                      <a:pt x="706" y="0"/>
                      <a:pt x="644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9"/>
              <p:cNvSpPr/>
              <p:nvPr/>
            </p:nvSpPr>
            <p:spPr>
              <a:xfrm>
                <a:off x="7979773" y="2853404"/>
                <a:ext cx="50521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7" extrusionOk="0">
                    <a:moveTo>
                      <a:pt x="1027" y="1"/>
                    </a:moveTo>
                    <a:cubicBezTo>
                      <a:pt x="1006" y="1"/>
                      <a:pt x="976" y="32"/>
                      <a:pt x="976" y="63"/>
                    </a:cubicBezTo>
                    <a:cubicBezTo>
                      <a:pt x="976" y="115"/>
                      <a:pt x="986" y="156"/>
                      <a:pt x="976" y="208"/>
                    </a:cubicBezTo>
                    <a:cubicBezTo>
                      <a:pt x="965" y="250"/>
                      <a:pt x="955" y="301"/>
                      <a:pt x="944" y="333"/>
                    </a:cubicBezTo>
                    <a:cubicBezTo>
                      <a:pt x="923" y="374"/>
                      <a:pt x="913" y="405"/>
                      <a:pt x="893" y="437"/>
                    </a:cubicBezTo>
                    <a:cubicBezTo>
                      <a:pt x="872" y="457"/>
                      <a:pt x="840" y="478"/>
                      <a:pt x="820" y="499"/>
                    </a:cubicBezTo>
                    <a:cubicBezTo>
                      <a:pt x="789" y="529"/>
                      <a:pt x="748" y="550"/>
                      <a:pt x="716" y="561"/>
                    </a:cubicBezTo>
                    <a:cubicBezTo>
                      <a:pt x="675" y="582"/>
                      <a:pt x="633" y="592"/>
                      <a:pt x="592" y="603"/>
                    </a:cubicBezTo>
                    <a:cubicBezTo>
                      <a:pt x="540" y="603"/>
                      <a:pt x="499" y="603"/>
                      <a:pt x="446" y="592"/>
                    </a:cubicBezTo>
                    <a:cubicBezTo>
                      <a:pt x="405" y="592"/>
                      <a:pt x="363" y="582"/>
                      <a:pt x="333" y="561"/>
                    </a:cubicBezTo>
                    <a:cubicBezTo>
                      <a:pt x="301" y="550"/>
                      <a:pt x="270" y="529"/>
                      <a:pt x="250" y="520"/>
                    </a:cubicBezTo>
                    <a:cubicBezTo>
                      <a:pt x="218" y="499"/>
                      <a:pt x="197" y="467"/>
                      <a:pt x="177" y="446"/>
                    </a:cubicBezTo>
                    <a:cubicBezTo>
                      <a:pt x="156" y="416"/>
                      <a:pt x="135" y="384"/>
                      <a:pt x="114" y="343"/>
                    </a:cubicBezTo>
                    <a:cubicBezTo>
                      <a:pt x="94" y="301"/>
                      <a:pt x="84" y="250"/>
                      <a:pt x="84" y="208"/>
                    </a:cubicBezTo>
                    <a:cubicBezTo>
                      <a:pt x="73" y="188"/>
                      <a:pt x="73" y="156"/>
                      <a:pt x="73" y="135"/>
                    </a:cubicBezTo>
                    <a:cubicBezTo>
                      <a:pt x="73" y="115"/>
                      <a:pt x="52" y="94"/>
                      <a:pt x="42" y="94"/>
                    </a:cubicBezTo>
                    <a:cubicBezTo>
                      <a:pt x="21" y="94"/>
                      <a:pt x="1" y="115"/>
                      <a:pt x="1" y="135"/>
                    </a:cubicBezTo>
                    <a:cubicBezTo>
                      <a:pt x="1" y="218"/>
                      <a:pt x="21" y="312"/>
                      <a:pt x="52" y="395"/>
                    </a:cubicBezTo>
                    <a:cubicBezTo>
                      <a:pt x="84" y="467"/>
                      <a:pt x="125" y="529"/>
                      <a:pt x="187" y="582"/>
                    </a:cubicBezTo>
                    <a:cubicBezTo>
                      <a:pt x="239" y="623"/>
                      <a:pt x="301" y="665"/>
                      <a:pt x="363" y="695"/>
                    </a:cubicBezTo>
                    <a:cubicBezTo>
                      <a:pt x="436" y="716"/>
                      <a:pt x="519" y="727"/>
                      <a:pt x="592" y="727"/>
                    </a:cubicBezTo>
                    <a:cubicBezTo>
                      <a:pt x="748" y="716"/>
                      <a:pt x="893" y="654"/>
                      <a:pt x="996" y="540"/>
                    </a:cubicBezTo>
                    <a:cubicBezTo>
                      <a:pt x="1048" y="478"/>
                      <a:pt x="1079" y="405"/>
                      <a:pt x="1100" y="322"/>
                    </a:cubicBezTo>
                    <a:cubicBezTo>
                      <a:pt x="1121" y="239"/>
                      <a:pt x="1110" y="135"/>
                      <a:pt x="1089" y="42"/>
                    </a:cubicBezTo>
                    <a:cubicBezTo>
                      <a:pt x="1079" y="22"/>
                      <a:pt x="1059" y="1"/>
                      <a:pt x="1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>
                <a:off x="7926954" y="2809012"/>
                <a:ext cx="36955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54" extrusionOk="0">
                    <a:moveTo>
                      <a:pt x="208" y="0"/>
                    </a:moveTo>
                    <a:cubicBezTo>
                      <a:pt x="198" y="0"/>
                      <a:pt x="177" y="11"/>
                      <a:pt x="166" y="11"/>
                    </a:cubicBezTo>
                    <a:cubicBezTo>
                      <a:pt x="145" y="11"/>
                      <a:pt x="125" y="21"/>
                      <a:pt x="115" y="32"/>
                    </a:cubicBezTo>
                    <a:cubicBezTo>
                      <a:pt x="94" y="42"/>
                      <a:pt x="73" y="52"/>
                      <a:pt x="62" y="73"/>
                    </a:cubicBezTo>
                    <a:cubicBezTo>
                      <a:pt x="32" y="94"/>
                      <a:pt x="11" y="124"/>
                      <a:pt x="11" y="156"/>
                    </a:cubicBezTo>
                    <a:cubicBezTo>
                      <a:pt x="0" y="218"/>
                      <a:pt x="21" y="270"/>
                      <a:pt x="73" y="332"/>
                    </a:cubicBezTo>
                    <a:cubicBezTo>
                      <a:pt x="104" y="363"/>
                      <a:pt x="145" y="384"/>
                      <a:pt x="177" y="405"/>
                    </a:cubicBezTo>
                    <a:cubicBezTo>
                      <a:pt x="218" y="436"/>
                      <a:pt x="260" y="467"/>
                      <a:pt x="311" y="488"/>
                    </a:cubicBezTo>
                    <a:cubicBezTo>
                      <a:pt x="394" y="529"/>
                      <a:pt x="477" y="571"/>
                      <a:pt x="581" y="602"/>
                    </a:cubicBezTo>
                    <a:cubicBezTo>
                      <a:pt x="613" y="622"/>
                      <a:pt x="654" y="633"/>
                      <a:pt x="696" y="643"/>
                    </a:cubicBezTo>
                    <a:cubicBezTo>
                      <a:pt x="716" y="643"/>
                      <a:pt x="747" y="654"/>
                      <a:pt x="778" y="654"/>
                    </a:cubicBezTo>
                    <a:cubicBezTo>
                      <a:pt x="799" y="654"/>
                      <a:pt x="809" y="633"/>
                      <a:pt x="809" y="612"/>
                    </a:cubicBezTo>
                    <a:cubicBezTo>
                      <a:pt x="820" y="602"/>
                      <a:pt x="820" y="592"/>
                      <a:pt x="809" y="581"/>
                    </a:cubicBezTo>
                    <a:lnTo>
                      <a:pt x="778" y="529"/>
                    </a:lnTo>
                    <a:cubicBezTo>
                      <a:pt x="737" y="467"/>
                      <a:pt x="696" y="415"/>
                      <a:pt x="654" y="353"/>
                    </a:cubicBezTo>
                    <a:cubicBezTo>
                      <a:pt x="592" y="270"/>
                      <a:pt x="509" y="166"/>
                      <a:pt x="405" y="83"/>
                    </a:cubicBezTo>
                    <a:cubicBezTo>
                      <a:pt x="364" y="52"/>
                      <a:pt x="322" y="32"/>
                      <a:pt x="281" y="21"/>
                    </a:cubicBezTo>
                    <a:cubicBezTo>
                      <a:pt x="260" y="11"/>
                      <a:pt x="239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>
                <a:off x="8052243" y="2787154"/>
                <a:ext cx="25283" cy="3308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34" extrusionOk="0">
                    <a:moveTo>
                      <a:pt x="379" y="0"/>
                    </a:moveTo>
                    <a:cubicBezTo>
                      <a:pt x="371" y="0"/>
                      <a:pt x="363" y="3"/>
                      <a:pt x="353" y="8"/>
                    </a:cubicBezTo>
                    <a:cubicBezTo>
                      <a:pt x="343" y="8"/>
                      <a:pt x="322" y="8"/>
                      <a:pt x="311" y="19"/>
                    </a:cubicBezTo>
                    <a:cubicBezTo>
                      <a:pt x="291" y="19"/>
                      <a:pt x="270" y="39"/>
                      <a:pt x="260" y="49"/>
                    </a:cubicBezTo>
                    <a:cubicBezTo>
                      <a:pt x="228" y="70"/>
                      <a:pt x="198" y="102"/>
                      <a:pt x="177" y="143"/>
                    </a:cubicBezTo>
                    <a:cubicBezTo>
                      <a:pt x="125" y="236"/>
                      <a:pt x="83" y="351"/>
                      <a:pt x="62" y="444"/>
                    </a:cubicBezTo>
                    <a:cubicBezTo>
                      <a:pt x="42" y="506"/>
                      <a:pt x="32" y="568"/>
                      <a:pt x="21" y="630"/>
                    </a:cubicBezTo>
                    <a:lnTo>
                      <a:pt x="0" y="683"/>
                    </a:lnTo>
                    <a:cubicBezTo>
                      <a:pt x="0" y="692"/>
                      <a:pt x="0" y="703"/>
                      <a:pt x="11" y="713"/>
                    </a:cubicBezTo>
                    <a:cubicBezTo>
                      <a:pt x="21" y="724"/>
                      <a:pt x="32" y="734"/>
                      <a:pt x="52" y="734"/>
                    </a:cubicBezTo>
                    <a:cubicBezTo>
                      <a:pt x="73" y="724"/>
                      <a:pt x="104" y="703"/>
                      <a:pt x="115" y="692"/>
                    </a:cubicBezTo>
                    <a:cubicBezTo>
                      <a:pt x="145" y="672"/>
                      <a:pt x="177" y="651"/>
                      <a:pt x="198" y="630"/>
                    </a:cubicBezTo>
                    <a:cubicBezTo>
                      <a:pt x="270" y="568"/>
                      <a:pt x="332" y="506"/>
                      <a:pt x="384" y="444"/>
                    </a:cubicBezTo>
                    <a:cubicBezTo>
                      <a:pt x="415" y="413"/>
                      <a:pt x="447" y="371"/>
                      <a:pt x="467" y="340"/>
                    </a:cubicBezTo>
                    <a:lnTo>
                      <a:pt x="530" y="247"/>
                    </a:lnTo>
                    <a:cubicBezTo>
                      <a:pt x="560" y="174"/>
                      <a:pt x="560" y="122"/>
                      <a:pt x="530" y="81"/>
                    </a:cubicBezTo>
                    <a:cubicBezTo>
                      <a:pt x="519" y="49"/>
                      <a:pt x="488" y="29"/>
                      <a:pt x="456" y="19"/>
                    </a:cubicBezTo>
                    <a:cubicBezTo>
                      <a:pt x="436" y="19"/>
                      <a:pt x="426" y="8"/>
                      <a:pt x="405" y="8"/>
                    </a:cubicBezTo>
                    <a:cubicBezTo>
                      <a:pt x="395" y="3"/>
                      <a:pt x="387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9"/>
              <p:cNvSpPr/>
              <p:nvPr/>
            </p:nvSpPr>
            <p:spPr>
              <a:xfrm>
                <a:off x="7832491" y="2750108"/>
                <a:ext cx="33260" cy="524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163" extrusionOk="0">
                    <a:moveTo>
                      <a:pt x="364" y="0"/>
                    </a:moveTo>
                    <a:cubicBezTo>
                      <a:pt x="157" y="11"/>
                      <a:pt x="1" y="270"/>
                      <a:pt x="1" y="592"/>
                    </a:cubicBezTo>
                    <a:cubicBezTo>
                      <a:pt x="11" y="906"/>
                      <a:pt x="171" y="1162"/>
                      <a:pt x="362" y="1162"/>
                    </a:cubicBezTo>
                    <a:cubicBezTo>
                      <a:pt x="366" y="1162"/>
                      <a:pt x="370" y="1162"/>
                      <a:pt x="374" y="1162"/>
                    </a:cubicBezTo>
                    <a:cubicBezTo>
                      <a:pt x="572" y="1162"/>
                      <a:pt x="738" y="903"/>
                      <a:pt x="727" y="581"/>
                    </a:cubicBezTo>
                    <a:cubicBezTo>
                      <a:pt x="727" y="260"/>
                      <a:pt x="561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9"/>
              <p:cNvSpPr/>
              <p:nvPr/>
            </p:nvSpPr>
            <p:spPr>
              <a:xfrm>
                <a:off x="8004561" y="2733117"/>
                <a:ext cx="35558" cy="5074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26" extrusionOk="0">
                    <a:moveTo>
                      <a:pt x="347" y="1"/>
                    </a:moveTo>
                    <a:cubicBezTo>
                      <a:pt x="335" y="1"/>
                      <a:pt x="323" y="2"/>
                      <a:pt x="311" y="4"/>
                    </a:cubicBezTo>
                    <a:cubicBezTo>
                      <a:pt x="125" y="35"/>
                      <a:pt x="0" y="305"/>
                      <a:pt x="42" y="616"/>
                    </a:cubicBezTo>
                    <a:cubicBezTo>
                      <a:pt x="92" y="904"/>
                      <a:pt x="265" y="1125"/>
                      <a:pt x="452" y="1125"/>
                    </a:cubicBezTo>
                    <a:cubicBezTo>
                      <a:pt x="461" y="1125"/>
                      <a:pt x="469" y="1125"/>
                      <a:pt x="477" y="1124"/>
                    </a:cubicBezTo>
                    <a:cubicBezTo>
                      <a:pt x="664" y="1093"/>
                      <a:pt x="788" y="823"/>
                      <a:pt x="747" y="512"/>
                    </a:cubicBezTo>
                    <a:cubicBezTo>
                      <a:pt x="708" y="220"/>
                      <a:pt x="532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9"/>
              <p:cNvSpPr/>
              <p:nvPr/>
            </p:nvSpPr>
            <p:spPr>
              <a:xfrm>
                <a:off x="7812886" y="2678585"/>
                <a:ext cx="57551" cy="28077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623" extrusionOk="0">
                    <a:moveTo>
                      <a:pt x="924" y="0"/>
                    </a:moveTo>
                    <a:cubicBezTo>
                      <a:pt x="809" y="0"/>
                      <a:pt x="685" y="21"/>
                      <a:pt x="560" y="63"/>
                    </a:cubicBezTo>
                    <a:cubicBezTo>
                      <a:pt x="239" y="156"/>
                      <a:pt x="0" y="353"/>
                      <a:pt x="42" y="487"/>
                    </a:cubicBezTo>
                    <a:cubicBezTo>
                      <a:pt x="62" y="570"/>
                      <a:pt x="187" y="623"/>
                      <a:pt x="353" y="623"/>
                    </a:cubicBezTo>
                    <a:cubicBezTo>
                      <a:pt x="467" y="623"/>
                      <a:pt x="592" y="602"/>
                      <a:pt x="716" y="570"/>
                    </a:cubicBezTo>
                    <a:cubicBezTo>
                      <a:pt x="1048" y="467"/>
                      <a:pt x="1276" y="280"/>
                      <a:pt x="1235" y="135"/>
                    </a:cubicBezTo>
                    <a:cubicBezTo>
                      <a:pt x="1214" y="52"/>
                      <a:pt x="1090" y="0"/>
                      <a:pt x="9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7990049" y="2665020"/>
                <a:ext cx="54757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30" extrusionOk="0">
                    <a:moveTo>
                      <a:pt x="447" y="0"/>
                    </a:moveTo>
                    <a:cubicBezTo>
                      <a:pt x="198" y="0"/>
                      <a:pt x="11" y="73"/>
                      <a:pt x="1" y="187"/>
                    </a:cubicBezTo>
                    <a:cubicBezTo>
                      <a:pt x="1" y="218"/>
                      <a:pt x="11" y="249"/>
                      <a:pt x="32" y="291"/>
                    </a:cubicBezTo>
                    <a:cubicBezTo>
                      <a:pt x="115" y="394"/>
                      <a:pt x="322" y="488"/>
                      <a:pt x="561" y="519"/>
                    </a:cubicBezTo>
                    <a:cubicBezTo>
                      <a:pt x="633" y="530"/>
                      <a:pt x="695" y="530"/>
                      <a:pt x="748" y="530"/>
                    </a:cubicBezTo>
                    <a:cubicBezTo>
                      <a:pt x="1007" y="530"/>
                      <a:pt x="1183" y="457"/>
                      <a:pt x="1193" y="353"/>
                    </a:cubicBezTo>
                    <a:cubicBezTo>
                      <a:pt x="1214" y="208"/>
                      <a:pt x="965" y="62"/>
                      <a:pt x="633" y="11"/>
                    </a:cubicBezTo>
                    <a:cubicBezTo>
                      <a:pt x="571" y="0"/>
                      <a:pt x="50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6333708" y="2716442"/>
                <a:ext cx="920549" cy="507280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1256" extrusionOk="0">
                    <a:moveTo>
                      <a:pt x="10581" y="0"/>
                    </a:moveTo>
                    <a:cubicBezTo>
                      <a:pt x="9887" y="0"/>
                      <a:pt x="9171" y="32"/>
                      <a:pt x="8455" y="83"/>
                    </a:cubicBezTo>
                    <a:cubicBezTo>
                      <a:pt x="6868" y="198"/>
                      <a:pt x="5364" y="457"/>
                      <a:pt x="3995" y="841"/>
                    </a:cubicBezTo>
                    <a:cubicBezTo>
                      <a:pt x="3611" y="945"/>
                      <a:pt x="3248" y="1058"/>
                      <a:pt x="2895" y="1183"/>
                    </a:cubicBezTo>
                    <a:cubicBezTo>
                      <a:pt x="2864" y="1193"/>
                      <a:pt x="2833" y="1203"/>
                      <a:pt x="2812" y="1245"/>
                    </a:cubicBezTo>
                    <a:cubicBezTo>
                      <a:pt x="2801" y="1256"/>
                      <a:pt x="2792" y="1266"/>
                      <a:pt x="2792" y="1286"/>
                    </a:cubicBezTo>
                    <a:lnTo>
                      <a:pt x="2760" y="1318"/>
                    </a:lnTo>
                    <a:cubicBezTo>
                      <a:pt x="1889" y="2563"/>
                      <a:pt x="1204" y="4046"/>
                      <a:pt x="717" y="5726"/>
                    </a:cubicBezTo>
                    <a:cubicBezTo>
                      <a:pt x="364" y="6961"/>
                      <a:pt x="115" y="8289"/>
                      <a:pt x="1" y="9689"/>
                    </a:cubicBezTo>
                    <a:cubicBezTo>
                      <a:pt x="1" y="9751"/>
                      <a:pt x="53" y="9803"/>
                      <a:pt x="104" y="9824"/>
                    </a:cubicBezTo>
                    <a:cubicBezTo>
                      <a:pt x="95" y="9886"/>
                      <a:pt x="136" y="9938"/>
                      <a:pt x="198" y="9969"/>
                    </a:cubicBezTo>
                    <a:cubicBezTo>
                      <a:pt x="1111" y="10301"/>
                      <a:pt x="2107" y="10560"/>
                      <a:pt x="3248" y="10778"/>
                    </a:cubicBezTo>
                    <a:cubicBezTo>
                      <a:pt x="4264" y="10965"/>
                      <a:pt x="5343" y="11089"/>
                      <a:pt x="6547" y="11172"/>
                    </a:cubicBezTo>
                    <a:cubicBezTo>
                      <a:pt x="7459" y="11235"/>
                      <a:pt x="8393" y="11255"/>
                      <a:pt x="9399" y="11255"/>
                    </a:cubicBezTo>
                    <a:cubicBezTo>
                      <a:pt x="10551" y="11255"/>
                      <a:pt x="11795" y="11224"/>
                      <a:pt x="13206" y="11141"/>
                    </a:cubicBezTo>
                    <a:cubicBezTo>
                      <a:pt x="13631" y="11110"/>
                      <a:pt x="14046" y="11079"/>
                      <a:pt x="14461" y="11058"/>
                    </a:cubicBezTo>
                    <a:lnTo>
                      <a:pt x="14751" y="11037"/>
                    </a:lnTo>
                    <a:lnTo>
                      <a:pt x="15125" y="11006"/>
                    </a:lnTo>
                    <a:lnTo>
                      <a:pt x="15177" y="11006"/>
                    </a:lnTo>
                    <a:cubicBezTo>
                      <a:pt x="15530" y="10975"/>
                      <a:pt x="15934" y="10954"/>
                      <a:pt x="16339" y="10913"/>
                    </a:cubicBezTo>
                    <a:cubicBezTo>
                      <a:pt x="17303" y="10830"/>
                      <a:pt x="18434" y="10684"/>
                      <a:pt x="19502" y="10260"/>
                    </a:cubicBezTo>
                    <a:cubicBezTo>
                      <a:pt x="19762" y="10166"/>
                      <a:pt x="20000" y="10052"/>
                      <a:pt x="20228" y="9917"/>
                    </a:cubicBezTo>
                    <a:cubicBezTo>
                      <a:pt x="20311" y="9875"/>
                      <a:pt x="20332" y="9792"/>
                      <a:pt x="20301" y="9720"/>
                    </a:cubicBezTo>
                    <a:cubicBezTo>
                      <a:pt x="20353" y="9709"/>
                      <a:pt x="20426" y="9647"/>
                      <a:pt x="20415" y="9575"/>
                    </a:cubicBezTo>
                    <a:cubicBezTo>
                      <a:pt x="20301" y="8185"/>
                      <a:pt x="20062" y="6846"/>
                      <a:pt x="19700" y="5612"/>
                    </a:cubicBezTo>
                    <a:cubicBezTo>
                      <a:pt x="19212" y="3932"/>
                      <a:pt x="18527" y="2448"/>
                      <a:pt x="17656" y="1203"/>
                    </a:cubicBezTo>
                    <a:cubicBezTo>
                      <a:pt x="17635" y="1173"/>
                      <a:pt x="17604" y="1152"/>
                      <a:pt x="17573" y="1141"/>
                    </a:cubicBezTo>
                    <a:cubicBezTo>
                      <a:pt x="17563" y="1100"/>
                      <a:pt x="17531" y="1058"/>
                      <a:pt x="17490" y="1048"/>
                    </a:cubicBezTo>
                    <a:cubicBezTo>
                      <a:pt x="16847" y="820"/>
                      <a:pt x="16173" y="633"/>
                      <a:pt x="15436" y="477"/>
                    </a:cubicBezTo>
                    <a:cubicBezTo>
                      <a:pt x="14721" y="332"/>
                      <a:pt x="13963" y="208"/>
                      <a:pt x="13175" y="135"/>
                    </a:cubicBezTo>
                    <a:cubicBezTo>
                      <a:pt x="12324" y="42"/>
                      <a:pt x="11453" y="0"/>
                      <a:pt x="10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6402888" y="2715992"/>
                <a:ext cx="781696" cy="236965"/>
              </a:xfrm>
              <a:custGeom>
                <a:avLst/>
                <a:gdLst/>
                <a:ahLst/>
                <a:cxnLst/>
                <a:rect l="l" t="t" r="r" b="b"/>
                <a:pathLst>
                  <a:path w="17345" h="5258" extrusionOk="0">
                    <a:moveTo>
                      <a:pt x="9046" y="0"/>
                    </a:moveTo>
                    <a:cubicBezTo>
                      <a:pt x="8362" y="0"/>
                      <a:pt x="7646" y="31"/>
                      <a:pt x="6920" y="83"/>
                    </a:cubicBezTo>
                    <a:cubicBezTo>
                      <a:pt x="5333" y="208"/>
                      <a:pt x="3829" y="467"/>
                      <a:pt x="2460" y="840"/>
                    </a:cubicBezTo>
                    <a:cubicBezTo>
                      <a:pt x="2076" y="955"/>
                      <a:pt x="1702" y="1068"/>
                      <a:pt x="1360" y="1183"/>
                    </a:cubicBezTo>
                    <a:cubicBezTo>
                      <a:pt x="1329" y="1203"/>
                      <a:pt x="1298" y="1213"/>
                      <a:pt x="1277" y="1255"/>
                    </a:cubicBezTo>
                    <a:cubicBezTo>
                      <a:pt x="1266" y="1266"/>
                      <a:pt x="1257" y="1276"/>
                      <a:pt x="1257" y="1296"/>
                    </a:cubicBezTo>
                    <a:lnTo>
                      <a:pt x="1225" y="1328"/>
                    </a:lnTo>
                    <a:cubicBezTo>
                      <a:pt x="769" y="1981"/>
                      <a:pt x="354" y="2707"/>
                      <a:pt x="1" y="3486"/>
                    </a:cubicBezTo>
                    <a:cubicBezTo>
                      <a:pt x="125" y="3558"/>
                      <a:pt x="240" y="3631"/>
                      <a:pt x="364" y="3693"/>
                    </a:cubicBezTo>
                    <a:cubicBezTo>
                      <a:pt x="821" y="3942"/>
                      <a:pt x="1298" y="4149"/>
                      <a:pt x="1785" y="4325"/>
                    </a:cubicBezTo>
                    <a:cubicBezTo>
                      <a:pt x="2283" y="4502"/>
                      <a:pt x="2781" y="4647"/>
                      <a:pt x="3290" y="4761"/>
                    </a:cubicBezTo>
                    <a:cubicBezTo>
                      <a:pt x="3352" y="4782"/>
                      <a:pt x="3424" y="4793"/>
                      <a:pt x="3486" y="4813"/>
                    </a:cubicBezTo>
                    <a:cubicBezTo>
                      <a:pt x="4482" y="5021"/>
                      <a:pt x="5499" y="5155"/>
                      <a:pt x="6515" y="5207"/>
                    </a:cubicBezTo>
                    <a:cubicBezTo>
                      <a:pt x="7058" y="5242"/>
                      <a:pt x="7597" y="5257"/>
                      <a:pt x="8137" y="5257"/>
                    </a:cubicBezTo>
                    <a:cubicBezTo>
                      <a:pt x="8578" y="5257"/>
                      <a:pt x="9018" y="5247"/>
                      <a:pt x="9461" y="5228"/>
                    </a:cubicBezTo>
                    <a:cubicBezTo>
                      <a:pt x="10395" y="5197"/>
                      <a:pt x="11318" y="5114"/>
                      <a:pt x="12241" y="4979"/>
                    </a:cubicBezTo>
                    <a:cubicBezTo>
                      <a:pt x="13195" y="4834"/>
                      <a:pt x="14140" y="4627"/>
                      <a:pt x="15053" y="4346"/>
                    </a:cubicBezTo>
                    <a:cubicBezTo>
                      <a:pt x="15551" y="4191"/>
                      <a:pt x="16028" y="4004"/>
                      <a:pt x="16505" y="3797"/>
                    </a:cubicBezTo>
                    <a:cubicBezTo>
                      <a:pt x="16733" y="3693"/>
                      <a:pt x="16961" y="3578"/>
                      <a:pt x="17190" y="3465"/>
                    </a:cubicBezTo>
                    <a:cubicBezTo>
                      <a:pt x="17241" y="3433"/>
                      <a:pt x="17293" y="3403"/>
                      <a:pt x="17345" y="3382"/>
                    </a:cubicBezTo>
                    <a:cubicBezTo>
                      <a:pt x="16992" y="2593"/>
                      <a:pt x="16577" y="1877"/>
                      <a:pt x="16121" y="1213"/>
                    </a:cubicBezTo>
                    <a:cubicBezTo>
                      <a:pt x="16100" y="1183"/>
                      <a:pt x="16079" y="1162"/>
                      <a:pt x="16048" y="1151"/>
                    </a:cubicBezTo>
                    <a:cubicBezTo>
                      <a:pt x="16038" y="1110"/>
                      <a:pt x="15996" y="1068"/>
                      <a:pt x="15955" y="1058"/>
                    </a:cubicBezTo>
                    <a:cubicBezTo>
                      <a:pt x="15312" y="830"/>
                      <a:pt x="14648" y="643"/>
                      <a:pt x="13901" y="487"/>
                    </a:cubicBezTo>
                    <a:cubicBezTo>
                      <a:pt x="13186" y="332"/>
                      <a:pt x="12428" y="218"/>
                      <a:pt x="11640" y="135"/>
                    </a:cubicBezTo>
                    <a:cubicBezTo>
                      <a:pt x="10779" y="52"/>
                      <a:pt x="9908" y="0"/>
                      <a:pt x="9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6241139" y="2791210"/>
                <a:ext cx="207626" cy="320205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5" extrusionOk="0">
                    <a:moveTo>
                      <a:pt x="4109" y="1"/>
                    </a:moveTo>
                    <a:cubicBezTo>
                      <a:pt x="3953" y="1"/>
                      <a:pt x="3808" y="84"/>
                      <a:pt x="3725" y="229"/>
                    </a:cubicBezTo>
                    <a:cubicBezTo>
                      <a:pt x="2553" y="2252"/>
                      <a:pt x="1381" y="4275"/>
                      <a:pt x="219" y="6298"/>
                    </a:cubicBezTo>
                    <a:lnTo>
                      <a:pt x="208" y="6308"/>
                    </a:lnTo>
                    <a:cubicBezTo>
                      <a:pt x="178" y="6360"/>
                      <a:pt x="146" y="6422"/>
                      <a:pt x="115" y="6474"/>
                    </a:cubicBezTo>
                    <a:cubicBezTo>
                      <a:pt x="1" y="6681"/>
                      <a:pt x="95" y="6951"/>
                      <a:pt x="291" y="7055"/>
                    </a:cubicBezTo>
                    <a:cubicBezTo>
                      <a:pt x="356" y="7089"/>
                      <a:pt x="424" y="7104"/>
                      <a:pt x="490" y="7104"/>
                    </a:cubicBezTo>
                    <a:cubicBezTo>
                      <a:pt x="646" y="7104"/>
                      <a:pt x="792" y="7017"/>
                      <a:pt x="872" y="6879"/>
                    </a:cubicBezTo>
                    <a:cubicBezTo>
                      <a:pt x="2076" y="4793"/>
                      <a:pt x="3279" y="2709"/>
                      <a:pt x="4482" y="634"/>
                    </a:cubicBezTo>
                    <a:cubicBezTo>
                      <a:pt x="4607" y="427"/>
                      <a:pt x="4503" y="157"/>
                      <a:pt x="4306" y="53"/>
                    </a:cubicBezTo>
                    <a:cubicBezTo>
                      <a:pt x="4244" y="12"/>
                      <a:pt x="4171" y="1"/>
                      <a:pt x="4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7142950" y="2783278"/>
                <a:ext cx="207626" cy="32016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4" extrusionOk="0">
                    <a:moveTo>
                      <a:pt x="499" y="1"/>
                    </a:moveTo>
                    <a:cubicBezTo>
                      <a:pt x="437" y="1"/>
                      <a:pt x="364" y="11"/>
                      <a:pt x="301" y="42"/>
                    </a:cubicBezTo>
                    <a:cubicBezTo>
                      <a:pt x="105" y="156"/>
                      <a:pt x="1" y="426"/>
                      <a:pt x="125" y="623"/>
                    </a:cubicBezTo>
                    <a:cubicBezTo>
                      <a:pt x="1329" y="2708"/>
                      <a:pt x="2532" y="4793"/>
                      <a:pt x="3735" y="6868"/>
                    </a:cubicBezTo>
                    <a:cubicBezTo>
                      <a:pt x="3815" y="7014"/>
                      <a:pt x="3963" y="7104"/>
                      <a:pt x="4120" y="7104"/>
                    </a:cubicBezTo>
                    <a:cubicBezTo>
                      <a:pt x="4185" y="7104"/>
                      <a:pt x="4252" y="7088"/>
                      <a:pt x="4316" y="7055"/>
                    </a:cubicBezTo>
                    <a:cubicBezTo>
                      <a:pt x="4513" y="6951"/>
                      <a:pt x="4607" y="6681"/>
                      <a:pt x="4492" y="6474"/>
                    </a:cubicBezTo>
                    <a:cubicBezTo>
                      <a:pt x="4461" y="6421"/>
                      <a:pt x="4430" y="6359"/>
                      <a:pt x="4399" y="6308"/>
                    </a:cubicBezTo>
                    <a:cubicBezTo>
                      <a:pt x="4399" y="6308"/>
                      <a:pt x="4399" y="6297"/>
                      <a:pt x="4388" y="6297"/>
                    </a:cubicBezTo>
                    <a:cubicBezTo>
                      <a:pt x="3227" y="4275"/>
                      <a:pt x="2055" y="2251"/>
                      <a:pt x="882" y="229"/>
                    </a:cubicBezTo>
                    <a:cubicBezTo>
                      <a:pt x="799" y="84"/>
                      <a:pt x="654" y="1"/>
                      <a:pt x="4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5729256" y="1680961"/>
                <a:ext cx="724190" cy="67461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14969" extrusionOk="0">
                    <a:moveTo>
                      <a:pt x="10550" y="0"/>
                    </a:moveTo>
                    <a:cubicBezTo>
                      <a:pt x="9772" y="0"/>
                      <a:pt x="8963" y="166"/>
                      <a:pt x="8123" y="498"/>
                    </a:cubicBezTo>
                    <a:cubicBezTo>
                      <a:pt x="7656" y="674"/>
                      <a:pt x="7179" y="923"/>
                      <a:pt x="6712" y="1203"/>
                    </a:cubicBezTo>
                    <a:cubicBezTo>
                      <a:pt x="6318" y="1442"/>
                      <a:pt x="5923" y="1711"/>
                      <a:pt x="5561" y="2002"/>
                    </a:cubicBezTo>
                    <a:cubicBezTo>
                      <a:pt x="5156" y="2324"/>
                      <a:pt x="4752" y="2707"/>
                      <a:pt x="4305" y="3154"/>
                    </a:cubicBezTo>
                    <a:cubicBezTo>
                      <a:pt x="3849" y="3620"/>
                      <a:pt x="3392" y="4139"/>
                      <a:pt x="2957" y="4689"/>
                    </a:cubicBezTo>
                    <a:cubicBezTo>
                      <a:pt x="2490" y="5280"/>
                      <a:pt x="2055" y="5892"/>
                      <a:pt x="1670" y="6504"/>
                    </a:cubicBezTo>
                    <a:cubicBezTo>
                      <a:pt x="1256" y="7168"/>
                      <a:pt x="934" y="7790"/>
                      <a:pt x="665" y="8423"/>
                    </a:cubicBezTo>
                    <a:cubicBezTo>
                      <a:pt x="374" y="9118"/>
                      <a:pt x="188" y="9751"/>
                      <a:pt x="94" y="10353"/>
                    </a:cubicBezTo>
                    <a:cubicBezTo>
                      <a:pt x="1" y="11016"/>
                      <a:pt x="22" y="11618"/>
                      <a:pt x="177" y="12167"/>
                    </a:cubicBezTo>
                    <a:cubicBezTo>
                      <a:pt x="250" y="12448"/>
                      <a:pt x="363" y="12718"/>
                      <a:pt x="509" y="12977"/>
                    </a:cubicBezTo>
                    <a:cubicBezTo>
                      <a:pt x="665" y="13225"/>
                      <a:pt x="851" y="13474"/>
                      <a:pt x="1090" y="13693"/>
                    </a:cubicBezTo>
                    <a:cubicBezTo>
                      <a:pt x="1318" y="13921"/>
                      <a:pt x="1587" y="14118"/>
                      <a:pt x="1909" y="14304"/>
                    </a:cubicBezTo>
                    <a:cubicBezTo>
                      <a:pt x="2241" y="14502"/>
                      <a:pt x="2604" y="14657"/>
                      <a:pt x="2998" y="14781"/>
                    </a:cubicBezTo>
                    <a:cubicBezTo>
                      <a:pt x="3351" y="14896"/>
                      <a:pt x="3714" y="14958"/>
                      <a:pt x="4056" y="14968"/>
                    </a:cubicBezTo>
                    <a:lnTo>
                      <a:pt x="4098" y="14968"/>
                    </a:lnTo>
                    <a:cubicBezTo>
                      <a:pt x="4388" y="14968"/>
                      <a:pt x="4679" y="14917"/>
                      <a:pt x="4959" y="14823"/>
                    </a:cubicBezTo>
                    <a:cubicBezTo>
                      <a:pt x="5467" y="14657"/>
                      <a:pt x="5944" y="14304"/>
                      <a:pt x="6380" y="13796"/>
                    </a:cubicBezTo>
                    <a:cubicBezTo>
                      <a:pt x="6567" y="13568"/>
                      <a:pt x="6753" y="13308"/>
                      <a:pt x="6940" y="13008"/>
                    </a:cubicBezTo>
                    <a:cubicBezTo>
                      <a:pt x="7106" y="12748"/>
                      <a:pt x="7262" y="12469"/>
                      <a:pt x="7438" y="12126"/>
                    </a:cubicBezTo>
                    <a:cubicBezTo>
                      <a:pt x="7625" y="11752"/>
                      <a:pt x="7801" y="11369"/>
                      <a:pt x="7977" y="10985"/>
                    </a:cubicBezTo>
                    <a:lnTo>
                      <a:pt x="7988" y="10964"/>
                    </a:lnTo>
                    <a:lnTo>
                      <a:pt x="7998" y="10943"/>
                    </a:lnTo>
                    <a:cubicBezTo>
                      <a:pt x="8113" y="10715"/>
                      <a:pt x="8216" y="10487"/>
                      <a:pt x="8320" y="10259"/>
                    </a:cubicBezTo>
                    <a:cubicBezTo>
                      <a:pt x="8569" y="9751"/>
                      <a:pt x="8839" y="9201"/>
                      <a:pt x="9191" y="8703"/>
                    </a:cubicBezTo>
                    <a:lnTo>
                      <a:pt x="9191" y="8703"/>
                    </a:lnTo>
                    <a:lnTo>
                      <a:pt x="9171" y="8714"/>
                    </a:lnTo>
                    <a:lnTo>
                      <a:pt x="9181" y="8703"/>
                    </a:lnTo>
                    <a:lnTo>
                      <a:pt x="9191" y="8693"/>
                    </a:lnTo>
                    <a:cubicBezTo>
                      <a:pt x="9523" y="8226"/>
                      <a:pt x="9897" y="7822"/>
                      <a:pt x="10291" y="7490"/>
                    </a:cubicBezTo>
                    <a:cubicBezTo>
                      <a:pt x="10664" y="7188"/>
                      <a:pt x="11079" y="6929"/>
                      <a:pt x="11525" y="6722"/>
                    </a:cubicBezTo>
                    <a:cubicBezTo>
                      <a:pt x="12013" y="6504"/>
                      <a:pt x="12562" y="6338"/>
                      <a:pt x="13143" y="6245"/>
                    </a:cubicBezTo>
                    <a:cubicBezTo>
                      <a:pt x="13507" y="6183"/>
                      <a:pt x="13901" y="6151"/>
                      <a:pt x="14305" y="6130"/>
                    </a:cubicBezTo>
                    <a:cubicBezTo>
                      <a:pt x="14326" y="6130"/>
                      <a:pt x="14357" y="6130"/>
                      <a:pt x="14378" y="6120"/>
                    </a:cubicBezTo>
                    <a:cubicBezTo>
                      <a:pt x="14502" y="6058"/>
                      <a:pt x="14606" y="6006"/>
                      <a:pt x="14699" y="5954"/>
                    </a:cubicBezTo>
                    <a:cubicBezTo>
                      <a:pt x="14803" y="5892"/>
                      <a:pt x="14897" y="5819"/>
                      <a:pt x="15010" y="5726"/>
                    </a:cubicBezTo>
                    <a:cubicBezTo>
                      <a:pt x="15187" y="5570"/>
                      <a:pt x="15342" y="5383"/>
                      <a:pt x="15508" y="5145"/>
                    </a:cubicBezTo>
                    <a:cubicBezTo>
                      <a:pt x="15633" y="4959"/>
                      <a:pt x="15747" y="4740"/>
                      <a:pt x="15840" y="4502"/>
                    </a:cubicBezTo>
                    <a:cubicBezTo>
                      <a:pt x="15934" y="4263"/>
                      <a:pt x="16006" y="4025"/>
                      <a:pt x="16048" y="3786"/>
                    </a:cubicBezTo>
                    <a:cubicBezTo>
                      <a:pt x="16068" y="3714"/>
                      <a:pt x="16017" y="3631"/>
                      <a:pt x="15944" y="3610"/>
                    </a:cubicBezTo>
                    <a:cubicBezTo>
                      <a:pt x="15363" y="2676"/>
                      <a:pt x="14710" y="1909"/>
                      <a:pt x="13994" y="1307"/>
                    </a:cubicBezTo>
                    <a:cubicBezTo>
                      <a:pt x="13579" y="965"/>
                      <a:pt x="13133" y="674"/>
                      <a:pt x="12677" y="467"/>
                    </a:cubicBezTo>
                    <a:cubicBezTo>
                      <a:pt x="12200" y="238"/>
                      <a:pt x="11691" y="93"/>
                      <a:pt x="11162" y="31"/>
                    </a:cubicBezTo>
                    <a:cubicBezTo>
                      <a:pt x="10955" y="10"/>
                      <a:pt x="10757" y="0"/>
                      <a:pt x="10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5837734" y="1787997"/>
                <a:ext cx="610574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48" h="12594" extrusionOk="0">
                    <a:moveTo>
                      <a:pt x="10114" y="0"/>
                    </a:moveTo>
                    <a:cubicBezTo>
                      <a:pt x="9906" y="21"/>
                      <a:pt x="9689" y="42"/>
                      <a:pt x="9481" y="83"/>
                    </a:cubicBezTo>
                    <a:cubicBezTo>
                      <a:pt x="9284" y="125"/>
                      <a:pt x="9076" y="177"/>
                      <a:pt x="8880" y="239"/>
                    </a:cubicBezTo>
                    <a:cubicBezTo>
                      <a:pt x="8672" y="301"/>
                      <a:pt x="8465" y="384"/>
                      <a:pt x="8267" y="488"/>
                    </a:cubicBezTo>
                    <a:cubicBezTo>
                      <a:pt x="8060" y="581"/>
                      <a:pt x="7863" y="685"/>
                      <a:pt x="7676" y="809"/>
                    </a:cubicBezTo>
                    <a:cubicBezTo>
                      <a:pt x="7479" y="934"/>
                      <a:pt x="7282" y="1079"/>
                      <a:pt x="7096" y="1235"/>
                    </a:cubicBezTo>
                    <a:cubicBezTo>
                      <a:pt x="6919" y="1390"/>
                      <a:pt x="6753" y="1546"/>
                      <a:pt x="6598" y="1722"/>
                    </a:cubicBezTo>
                    <a:lnTo>
                      <a:pt x="6598" y="1712"/>
                    </a:lnTo>
                    <a:cubicBezTo>
                      <a:pt x="6504" y="1816"/>
                      <a:pt x="6421" y="1920"/>
                      <a:pt x="6338" y="2023"/>
                    </a:cubicBezTo>
                    <a:cubicBezTo>
                      <a:pt x="6255" y="2127"/>
                      <a:pt x="6172" y="2241"/>
                      <a:pt x="6100" y="2345"/>
                    </a:cubicBezTo>
                    <a:cubicBezTo>
                      <a:pt x="5944" y="2573"/>
                      <a:pt x="5809" y="2812"/>
                      <a:pt x="5685" y="3061"/>
                    </a:cubicBezTo>
                    <a:cubicBezTo>
                      <a:pt x="4989" y="4398"/>
                      <a:pt x="4689" y="5903"/>
                      <a:pt x="4305" y="7355"/>
                    </a:cubicBezTo>
                    <a:cubicBezTo>
                      <a:pt x="4191" y="7801"/>
                      <a:pt x="4067" y="8236"/>
                      <a:pt x="3921" y="8672"/>
                    </a:cubicBezTo>
                    <a:cubicBezTo>
                      <a:pt x="3848" y="8880"/>
                      <a:pt x="3776" y="9087"/>
                      <a:pt x="3693" y="9285"/>
                    </a:cubicBezTo>
                    <a:cubicBezTo>
                      <a:pt x="3631" y="9460"/>
                      <a:pt x="3558" y="9637"/>
                      <a:pt x="3475" y="9813"/>
                    </a:cubicBezTo>
                    <a:cubicBezTo>
                      <a:pt x="3330" y="10135"/>
                      <a:pt x="3164" y="10456"/>
                      <a:pt x="2956" y="10747"/>
                    </a:cubicBezTo>
                    <a:cubicBezTo>
                      <a:pt x="2770" y="11016"/>
                      <a:pt x="2541" y="11276"/>
                      <a:pt x="2282" y="11484"/>
                    </a:cubicBezTo>
                    <a:cubicBezTo>
                      <a:pt x="2147" y="11587"/>
                      <a:pt x="2013" y="11680"/>
                      <a:pt x="1868" y="11763"/>
                    </a:cubicBezTo>
                    <a:cubicBezTo>
                      <a:pt x="1702" y="11846"/>
                      <a:pt x="1546" y="11919"/>
                      <a:pt x="1370" y="11971"/>
                    </a:cubicBezTo>
                    <a:cubicBezTo>
                      <a:pt x="1193" y="12033"/>
                      <a:pt x="1006" y="12085"/>
                      <a:pt x="809" y="12116"/>
                    </a:cubicBezTo>
                    <a:cubicBezTo>
                      <a:pt x="612" y="12148"/>
                      <a:pt x="405" y="12168"/>
                      <a:pt x="197" y="12178"/>
                    </a:cubicBezTo>
                    <a:cubicBezTo>
                      <a:pt x="135" y="12189"/>
                      <a:pt x="63" y="12189"/>
                      <a:pt x="0" y="12189"/>
                    </a:cubicBezTo>
                    <a:cubicBezTo>
                      <a:pt x="187" y="12272"/>
                      <a:pt x="384" y="12344"/>
                      <a:pt x="591" y="12417"/>
                    </a:cubicBezTo>
                    <a:cubicBezTo>
                      <a:pt x="944" y="12531"/>
                      <a:pt x="1307" y="12593"/>
                      <a:pt x="1649" y="12593"/>
                    </a:cubicBezTo>
                    <a:lnTo>
                      <a:pt x="1691" y="12593"/>
                    </a:lnTo>
                    <a:cubicBezTo>
                      <a:pt x="1981" y="12593"/>
                      <a:pt x="2272" y="12552"/>
                      <a:pt x="2552" y="12459"/>
                    </a:cubicBezTo>
                    <a:cubicBezTo>
                      <a:pt x="3060" y="12282"/>
                      <a:pt x="3537" y="11940"/>
                      <a:pt x="3973" y="11421"/>
                    </a:cubicBezTo>
                    <a:cubicBezTo>
                      <a:pt x="4160" y="11203"/>
                      <a:pt x="4346" y="10944"/>
                      <a:pt x="4544" y="10633"/>
                    </a:cubicBezTo>
                    <a:cubicBezTo>
                      <a:pt x="4699" y="10373"/>
                      <a:pt x="4855" y="10104"/>
                      <a:pt x="5031" y="9751"/>
                    </a:cubicBezTo>
                    <a:cubicBezTo>
                      <a:pt x="5218" y="9377"/>
                      <a:pt x="5394" y="8994"/>
                      <a:pt x="5570" y="8621"/>
                    </a:cubicBezTo>
                    <a:lnTo>
                      <a:pt x="5591" y="8589"/>
                    </a:lnTo>
                    <a:lnTo>
                      <a:pt x="5602" y="8568"/>
                    </a:lnTo>
                    <a:lnTo>
                      <a:pt x="5913" y="7884"/>
                    </a:lnTo>
                    <a:cubicBezTo>
                      <a:pt x="6162" y="7365"/>
                      <a:pt x="6442" y="6826"/>
                      <a:pt x="6784" y="6328"/>
                    </a:cubicBezTo>
                    <a:lnTo>
                      <a:pt x="6784" y="6318"/>
                    </a:lnTo>
                    <a:cubicBezTo>
                      <a:pt x="7126" y="5851"/>
                      <a:pt x="7490" y="5447"/>
                      <a:pt x="7884" y="5125"/>
                    </a:cubicBezTo>
                    <a:cubicBezTo>
                      <a:pt x="8267" y="4813"/>
                      <a:pt x="8682" y="4554"/>
                      <a:pt x="9118" y="4347"/>
                    </a:cubicBezTo>
                    <a:cubicBezTo>
                      <a:pt x="9606" y="4129"/>
                      <a:pt x="10155" y="3974"/>
                      <a:pt x="10736" y="3870"/>
                    </a:cubicBezTo>
                    <a:cubicBezTo>
                      <a:pt x="11100" y="3818"/>
                      <a:pt x="11494" y="3776"/>
                      <a:pt x="11898" y="3766"/>
                    </a:cubicBezTo>
                    <a:cubicBezTo>
                      <a:pt x="11919" y="3766"/>
                      <a:pt x="11950" y="3755"/>
                      <a:pt x="11971" y="3745"/>
                    </a:cubicBezTo>
                    <a:cubicBezTo>
                      <a:pt x="12095" y="3693"/>
                      <a:pt x="12199" y="3642"/>
                      <a:pt x="12303" y="3579"/>
                    </a:cubicBezTo>
                    <a:cubicBezTo>
                      <a:pt x="12396" y="3517"/>
                      <a:pt x="12490" y="3444"/>
                      <a:pt x="12603" y="3351"/>
                    </a:cubicBezTo>
                    <a:cubicBezTo>
                      <a:pt x="12780" y="3195"/>
                      <a:pt x="12946" y="3008"/>
                      <a:pt x="13101" y="2770"/>
                    </a:cubicBezTo>
                    <a:cubicBezTo>
                      <a:pt x="13226" y="2584"/>
                      <a:pt x="13340" y="2365"/>
                      <a:pt x="13433" y="2127"/>
                    </a:cubicBezTo>
                    <a:cubicBezTo>
                      <a:pt x="13475" y="2013"/>
                      <a:pt x="13516" y="1909"/>
                      <a:pt x="13548" y="1795"/>
                    </a:cubicBezTo>
                    <a:cubicBezTo>
                      <a:pt x="13330" y="1505"/>
                      <a:pt x="13081" y="1225"/>
                      <a:pt x="12812" y="966"/>
                    </a:cubicBezTo>
                    <a:lnTo>
                      <a:pt x="12812" y="966"/>
                    </a:lnTo>
                    <a:cubicBezTo>
                      <a:pt x="12815" y="969"/>
                      <a:pt x="12818" y="972"/>
                      <a:pt x="12821" y="975"/>
                    </a:cubicBezTo>
                    <a:lnTo>
                      <a:pt x="12811" y="965"/>
                    </a:lnTo>
                    <a:lnTo>
                      <a:pt x="12811" y="965"/>
                    </a:lnTo>
                    <a:cubicBezTo>
                      <a:pt x="12811" y="966"/>
                      <a:pt x="12811" y="966"/>
                      <a:pt x="12812" y="966"/>
                    </a:cubicBezTo>
                    <a:lnTo>
                      <a:pt x="12812" y="966"/>
                    </a:lnTo>
                    <a:cubicBezTo>
                      <a:pt x="12680" y="845"/>
                      <a:pt x="12548" y="735"/>
                      <a:pt x="12407" y="633"/>
                    </a:cubicBezTo>
                    <a:cubicBezTo>
                      <a:pt x="12271" y="540"/>
                      <a:pt x="12116" y="447"/>
                      <a:pt x="11971" y="364"/>
                    </a:cubicBezTo>
                    <a:cubicBezTo>
                      <a:pt x="11836" y="301"/>
                      <a:pt x="11701" y="239"/>
                      <a:pt x="11566" y="187"/>
                    </a:cubicBezTo>
                    <a:cubicBezTo>
                      <a:pt x="11431" y="145"/>
                      <a:pt x="11307" y="104"/>
                      <a:pt x="11162" y="73"/>
                    </a:cubicBezTo>
                    <a:lnTo>
                      <a:pt x="11172" y="73"/>
                    </a:lnTo>
                    <a:cubicBezTo>
                      <a:pt x="11006" y="42"/>
                      <a:pt x="10840" y="21"/>
                      <a:pt x="10664" y="11"/>
                    </a:cubicBezTo>
                    <a:cubicBezTo>
                      <a:pt x="10560" y="0"/>
                      <a:pt x="10466" y="0"/>
                      <a:pt x="10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7074717" y="1690740"/>
                <a:ext cx="723694" cy="674660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4970" extrusionOk="0">
                    <a:moveTo>
                      <a:pt x="5508" y="1"/>
                    </a:moveTo>
                    <a:cubicBezTo>
                      <a:pt x="5311" y="1"/>
                      <a:pt x="5104" y="11"/>
                      <a:pt x="4906" y="32"/>
                    </a:cubicBezTo>
                    <a:cubicBezTo>
                      <a:pt x="4367" y="94"/>
                      <a:pt x="3859" y="240"/>
                      <a:pt x="3382" y="468"/>
                    </a:cubicBezTo>
                    <a:cubicBezTo>
                      <a:pt x="2936" y="675"/>
                      <a:pt x="2490" y="966"/>
                      <a:pt x="2064" y="1308"/>
                    </a:cubicBezTo>
                    <a:cubicBezTo>
                      <a:pt x="1349" y="1909"/>
                      <a:pt x="695" y="2677"/>
                      <a:pt x="125" y="3621"/>
                    </a:cubicBezTo>
                    <a:cubicBezTo>
                      <a:pt x="42" y="3631"/>
                      <a:pt x="0" y="3714"/>
                      <a:pt x="10" y="3787"/>
                    </a:cubicBezTo>
                    <a:cubicBezTo>
                      <a:pt x="52" y="4025"/>
                      <a:pt x="125" y="4264"/>
                      <a:pt x="218" y="4503"/>
                    </a:cubicBezTo>
                    <a:cubicBezTo>
                      <a:pt x="322" y="4742"/>
                      <a:pt x="436" y="4959"/>
                      <a:pt x="561" y="5146"/>
                    </a:cubicBezTo>
                    <a:cubicBezTo>
                      <a:pt x="716" y="5385"/>
                      <a:pt x="882" y="5571"/>
                      <a:pt x="1048" y="5727"/>
                    </a:cubicBezTo>
                    <a:cubicBezTo>
                      <a:pt x="1162" y="5820"/>
                      <a:pt x="1266" y="5893"/>
                      <a:pt x="1359" y="5955"/>
                    </a:cubicBezTo>
                    <a:cubicBezTo>
                      <a:pt x="1453" y="6007"/>
                      <a:pt x="1556" y="6069"/>
                      <a:pt x="1691" y="6121"/>
                    </a:cubicBezTo>
                    <a:cubicBezTo>
                      <a:pt x="1712" y="6132"/>
                      <a:pt x="1732" y="6132"/>
                      <a:pt x="1753" y="6141"/>
                    </a:cubicBezTo>
                    <a:cubicBezTo>
                      <a:pt x="2158" y="6152"/>
                      <a:pt x="2552" y="6183"/>
                      <a:pt x="2926" y="6245"/>
                    </a:cubicBezTo>
                    <a:cubicBezTo>
                      <a:pt x="3507" y="6339"/>
                      <a:pt x="4046" y="6505"/>
                      <a:pt x="4533" y="6722"/>
                    </a:cubicBezTo>
                    <a:cubicBezTo>
                      <a:pt x="4980" y="6930"/>
                      <a:pt x="5394" y="7190"/>
                      <a:pt x="5768" y="7490"/>
                    </a:cubicBezTo>
                    <a:cubicBezTo>
                      <a:pt x="6162" y="7822"/>
                      <a:pt x="6535" y="8227"/>
                      <a:pt x="6867" y="8693"/>
                    </a:cubicBezTo>
                    <a:lnTo>
                      <a:pt x="6877" y="8704"/>
                    </a:lnTo>
                    <a:cubicBezTo>
                      <a:pt x="7220" y="9202"/>
                      <a:pt x="7490" y="9751"/>
                      <a:pt x="7739" y="10260"/>
                    </a:cubicBezTo>
                    <a:cubicBezTo>
                      <a:pt x="7852" y="10488"/>
                      <a:pt x="7956" y="10716"/>
                      <a:pt x="8060" y="10945"/>
                    </a:cubicBezTo>
                    <a:lnTo>
                      <a:pt x="8071" y="10965"/>
                    </a:lnTo>
                    <a:lnTo>
                      <a:pt x="8081" y="10986"/>
                    </a:lnTo>
                    <a:cubicBezTo>
                      <a:pt x="8257" y="11370"/>
                      <a:pt x="8433" y="11754"/>
                      <a:pt x="8631" y="12127"/>
                    </a:cubicBezTo>
                    <a:cubicBezTo>
                      <a:pt x="8807" y="12469"/>
                      <a:pt x="8963" y="12750"/>
                      <a:pt x="9118" y="13008"/>
                    </a:cubicBezTo>
                    <a:cubicBezTo>
                      <a:pt x="9305" y="13310"/>
                      <a:pt x="9491" y="13569"/>
                      <a:pt x="9678" y="13797"/>
                    </a:cubicBezTo>
                    <a:cubicBezTo>
                      <a:pt x="10114" y="14306"/>
                      <a:pt x="10602" y="14658"/>
                      <a:pt x="11110" y="14824"/>
                    </a:cubicBezTo>
                    <a:cubicBezTo>
                      <a:pt x="11379" y="14917"/>
                      <a:pt x="11670" y="14969"/>
                      <a:pt x="11960" y="14969"/>
                    </a:cubicBezTo>
                    <a:lnTo>
                      <a:pt x="12012" y="14969"/>
                    </a:lnTo>
                    <a:cubicBezTo>
                      <a:pt x="12354" y="14959"/>
                      <a:pt x="12707" y="14896"/>
                      <a:pt x="13060" y="14783"/>
                    </a:cubicBezTo>
                    <a:cubicBezTo>
                      <a:pt x="13454" y="14658"/>
                      <a:pt x="13817" y="14502"/>
                      <a:pt x="14149" y="14306"/>
                    </a:cubicBezTo>
                    <a:cubicBezTo>
                      <a:pt x="14470" y="14119"/>
                      <a:pt x="14751" y="13921"/>
                      <a:pt x="14979" y="13693"/>
                    </a:cubicBezTo>
                    <a:cubicBezTo>
                      <a:pt x="15207" y="13476"/>
                      <a:pt x="15394" y="13227"/>
                      <a:pt x="15549" y="12978"/>
                    </a:cubicBezTo>
                    <a:cubicBezTo>
                      <a:pt x="15694" y="12718"/>
                      <a:pt x="15819" y="12448"/>
                      <a:pt x="15892" y="12169"/>
                    </a:cubicBezTo>
                    <a:cubicBezTo>
                      <a:pt x="16037" y="11629"/>
                      <a:pt x="16058" y="11017"/>
                      <a:pt x="15964" y="10364"/>
                    </a:cubicBezTo>
                    <a:cubicBezTo>
                      <a:pt x="15881" y="9751"/>
                      <a:pt x="15694" y="9119"/>
                      <a:pt x="15394" y="8424"/>
                    </a:cubicBezTo>
                    <a:cubicBezTo>
                      <a:pt x="15134" y="7791"/>
                      <a:pt x="14802" y="7169"/>
                      <a:pt x="14387" y="6505"/>
                    </a:cubicBezTo>
                    <a:cubicBezTo>
                      <a:pt x="14004" y="5893"/>
                      <a:pt x="13578" y="5281"/>
                      <a:pt x="13101" y="4689"/>
                    </a:cubicBezTo>
                    <a:cubicBezTo>
                      <a:pt x="12666" y="4140"/>
                      <a:pt x="12209" y="3621"/>
                      <a:pt x="11753" y="3154"/>
                    </a:cubicBezTo>
                    <a:cubicBezTo>
                      <a:pt x="11317" y="2708"/>
                      <a:pt x="10902" y="2324"/>
                      <a:pt x="10498" y="2003"/>
                    </a:cubicBezTo>
                    <a:cubicBezTo>
                      <a:pt x="10135" y="1713"/>
                      <a:pt x="9751" y="1443"/>
                      <a:pt x="9357" y="1204"/>
                    </a:cubicBezTo>
                    <a:cubicBezTo>
                      <a:pt x="8880" y="924"/>
                      <a:pt x="8403" y="675"/>
                      <a:pt x="7935" y="499"/>
                    </a:cubicBezTo>
                    <a:cubicBezTo>
                      <a:pt x="7106" y="167"/>
                      <a:pt x="6287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7079404" y="1797822"/>
                <a:ext cx="611025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58" h="12594" extrusionOk="0">
                    <a:moveTo>
                      <a:pt x="3195" y="0"/>
                    </a:moveTo>
                    <a:cubicBezTo>
                      <a:pt x="3091" y="0"/>
                      <a:pt x="2988" y="0"/>
                      <a:pt x="2884" y="10"/>
                    </a:cubicBezTo>
                    <a:cubicBezTo>
                      <a:pt x="2718" y="21"/>
                      <a:pt x="2541" y="42"/>
                      <a:pt x="2375" y="73"/>
                    </a:cubicBezTo>
                    <a:lnTo>
                      <a:pt x="2386" y="73"/>
                    </a:lnTo>
                    <a:cubicBezTo>
                      <a:pt x="2251" y="104"/>
                      <a:pt x="2116" y="146"/>
                      <a:pt x="1981" y="187"/>
                    </a:cubicBezTo>
                    <a:cubicBezTo>
                      <a:pt x="1847" y="239"/>
                      <a:pt x="1711" y="301"/>
                      <a:pt x="1587" y="363"/>
                    </a:cubicBezTo>
                    <a:cubicBezTo>
                      <a:pt x="1432" y="446"/>
                      <a:pt x="1286" y="540"/>
                      <a:pt x="1141" y="644"/>
                    </a:cubicBezTo>
                    <a:cubicBezTo>
                      <a:pt x="996" y="747"/>
                      <a:pt x="861" y="861"/>
                      <a:pt x="726" y="976"/>
                    </a:cubicBezTo>
                    <a:lnTo>
                      <a:pt x="736" y="965"/>
                    </a:lnTo>
                    <a:lnTo>
                      <a:pt x="736" y="965"/>
                    </a:lnTo>
                    <a:cubicBezTo>
                      <a:pt x="467" y="1225"/>
                      <a:pt x="218" y="1504"/>
                      <a:pt x="0" y="1795"/>
                    </a:cubicBezTo>
                    <a:cubicBezTo>
                      <a:pt x="31" y="1909"/>
                      <a:pt x="72" y="2013"/>
                      <a:pt x="114" y="2127"/>
                    </a:cubicBezTo>
                    <a:cubicBezTo>
                      <a:pt x="208" y="2366"/>
                      <a:pt x="321" y="2583"/>
                      <a:pt x="457" y="2770"/>
                    </a:cubicBezTo>
                    <a:cubicBezTo>
                      <a:pt x="612" y="3009"/>
                      <a:pt x="768" y="3195"/>
                      <a:pt x="944" y="3351"/>
                    </a:cubicBezTo>
                    <a:cubicBezTo>
                      <a:pt x="1058" y="3444"/>
                      <a:pt x="1151" y="3517"/>
                      <a:pt x="1255" y="3579"/>
                    </a:cubicBezTo>
                    <a:cubicBezTo>
                      <a:pt x="1349" y="3641"/>
                      <a:pt x="1452" y="3693"/>
                      <a:pt x="1587" y="3745"/>
                    </a:cubicBezTo>
                    <a:cubicBezTo>
                      <a:pt x="1608" y="3756"/>
                      <a:pt x="1628" y="3765"/>
                      <a:pt x="1649" y="3765"/>
                    </a:cubicBezTo>
                    <a:cubicBezTo>
                      <a:pt x="2064" y="3776"/>
                      <a:pt x="2448" y="3818"/>
                      <a:pt x="2822" y="3869"/>
                    </a:cubicBezTo>
                    <a:cubicBezTo>
                      <a:pt x="3403" y="3973"/>
                      <a:pt x="3942" y="4129"/>
                      <a:pt x="4429" y="4346"/>
                    </a:cubicBezTo>
                    <a:cubicBezTo>
                      <a:pt x="4876" y="4554"/>
                      <a:pt x="5290" y="4814"/>
                      <a:pt x="5664" y="5125"/>
                    </a:cubicBezTo>
                    <a:cubicBezTo>
                      <a:pt x="6058" y="5446"/>
                      <a:pt x="6431" y="5851"/>
                      <a:pt x="6763" y="6317"/>
                    </a:cubicBezTo>
                    <a:lnTo>
                      <a:pt x="6773" y="6328"/>
                    </a:lnTo>
                    <a:lnTo>
                      <a:pt x="6794" y="6338"/>
                    </a:lnTo>
                    <a:lnTo>
                      <a:pt x="6773" y="6338"/>
                    </a:lnTo>
                    <a:cubicBezTo>
                      <a:pt x="7105" y="6826"/>
                      <a:pt x="7386" y="7365"/>
                      <a:pt x="7635" y="7884"/>
                    </a:cubicBezTo>
                    <a:cubicBezTo>
                      <a:pt x="7738" y="8112"/>
                      <a:pt x="7852" y="8340"/>
                      <a:pt x="7956" y="8569"/>
                    </a:cubicBezTo>
                    <a:lnTo>
                      <a:pt x="7967" y="8589"/>
                    </a:lnTo>
                    <a:lnTo>
                      <a:pt x="7977" y="8620"/>
                    </a:lnTo>
                    <a:cubicBezTo>
                      <a:pt x="8153" y="8994"/>
                      <a:pt x="8329" y="9378"/>
                      <a:pt x="8527" y="9751"/>
                    </a:cubicBezTo>
                    <a:cubicBezTo>
                      <a:pt x="8703" y="10104"/>
                      <a:pt x="8859" y="10384"/>
                      <a:pt x="9014" y="10632"/>
                    </a:cubicBezTo>
                    <a:cubicBezTo>
                      <a:pt x="9201" y="10944"/>
                      <a:pt x="9387" y="11203"/>
                      <a:pt x="9574" y="11421"/>
                    </a:cubicBezTo>
                    <a:cubicBezTo>
                      <a:pt x="10010" y="11939"/>
                      <a:pt x="10487" y="12282"/>
                      <a:pt x="10996" y="12458"/>
                    </a:cubicBezTo>
                    <a:cubicBezTo>
                      <a:pt x="11275" y="12552"/>
                      <a:pt x="11566" y="12593"/>
                      <a:pt x="11856" y="12593"/>
                    </a:cubicBezTo>
                    <a:lnTo>
                      <a:pt x="11908" y="12593"/>
                    </a:lnTo>
                    <a:cubicBezTo>
                      <a:pt x="12250" y="12593"/>
                      <a:pt x="12603" y="12531"/>
                      <a:pt x="12956" y="12417"/>
                    </a:cubicBezTo>
                    <a:cubicBezTo>
                      <a:pt x="13163" y="12344"/>
                      <a:pt x="13361" y="12271"/>
                      <a:pt x="13557" y="12188"/>
                    </a:cubicBezTo>
                    <a:cubicBezTo>
                      <a:pt x="13485" y="12188"/>
                      <a:pt x="13423" y="12188"/>
                      <a:pt x="13350" y="12178"/>
                    </a:cubicBezTo>
                    <a:cubicBezTo>
                      <a:pt x="13142" y="12168"/>
                      <a:pt x="12946" y="12147"/>
                      <a:pt x="12738" y="12116"/>
                    </a:cubicBezTo>
                    <a:cubicBezTo>
                      <a:pt x="12552" y="12085"/>
                      <a:pt x="12365" y="12033"/>
                      <a:pt x="12178" y="11971"/>
                    </a:cubicBezTo>
                    <a:cubicBezTo>
                      <a:pt x="12012" y="11919"/>
                      <a:pt x="11846" y="11847"/>
                      <a:pt x="11690" y="11764"/>
                    </a:cubicBezTo>
                    <a:cubicBezTo>
                      <a:pt x="11535" y="11681"/>
                      <a:pt x="11400" y="11587"/>
                      <a:pt x="11265" y="11483"/>
                    </a:cubicBezTo>
                    <a:cubicBezTo>
                      <a:pt x="11006" y="11276"/>
                      <a:pt x="10777" y="11017"/>
                      <a:pt x="10591" y="10747"/>
                    </a:cubicBezTo>
                    <a:cubicBezTo>
                      <a:pt x="10383" y="10457"/>
                      <a:pt x="10217" y="10135"/>
                      <a:pt x="10072" y="9813"/>
                    </a:cubicBezTo>
                    <a:lnTo>
                      <a:pt x="9855" y="9284"/>
                    </a:lnTo>
                    <a:cubicBezTo>
                      <a:pt x="9772" y="9087"/>
                      <a:pt x="9699" y="8880"/>
                      <a:pt x="9636" y="8672"/>
                    </a:cubicBezTo>
                    <a:cubicBezTo>
                      <a:pt x="9491" y="8237"/>
                      <a:pt x="9367" y="7801"/>
                      <a:pt x="9242" y="7355"/>
                    </a:cubicBezTo>
                    <a:cubicBezTo>
                      <a:pt x="8869" y="5902"/>
                      <a:pt x="8568" y="4399"/>
                      <a:pt x="7873" y="3060"/>
                    </a:cubicBezTo>
                    <a:cubicBezTo>
                      <a:pt x="7738" y="2811"/>
                      <a:pt x="7603" y="2573"/>
                      <a:pt x="7448" y="2345"/>
                    </a:cubicBezTo>
                    <a:cubicBezTo>
                      <a:pt x="7375" y="2241"/>
                      <a:pt x="7303" y="2127"/>
                      <a:pt x="7220" y="2023"/>
                    </a:cubicBezTo>
                    <a:cubicBezTo>
                      <a:pt x="7137" y="1919"/>
                      <a:pt x="7043" y="1815"/>
                      <a:pt x="6960" y="1722"/>
                    </a:cubicBezTo>
                    <a:cubicBezTo>
                      <a:pt x="6794" y="1546"/>
                      <a:pt x="6628" y="1390"/>
                      <a:pt x="6452" y="1234"/>
                    </a:cubicBezTo>
                    <a:cubicBezTo>
                      <a:pt x="6266" y="1079"/>
                      <a:pt x="6079" y="944"/>
                      <a:pt x="5871" y="810"/>
                    </a:cubicBezTo>
                    <a:cubicBezTo>
                      <a:pt x="5685" y="685"/>
                      <a:pt x="5487" y="581"/>
                      <a:pt x="5290" y="488"/>
                    </a:cubicBezTo>
                    <a:cubicBezTo>
                      <a:pt x="5083" y="384"/>
                      <a:pt x="4876" y="312"/>
                      <a:pt x="4668" y="239"/>
                    </a:cubicBezTo>
                    <a:cubicBezTo>
                      <a:pt x="4471" y="176"/>
                      <a:pt x="4274" y="125"/>
                      <a:pt x="4066" y="83"/>
                    </a:cubicBezTo>
                    <a:cubicBezTo>
                      <a:pt x="3859" y="42"/>
                      <a:pt x="3641" y="21"/>
                      <a:pt x="3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6123331" y="1721161"/>
                <a:ext cx="1295015" cy="1150483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25528" extrusionOk="0">
                    <a:moveTo>
                      <a:pt x="14627" y="0"/>
                    </a:moveTo>
                    <a:cubicBezTo>
                      <a:pt x="14451" y="0"/>
                      <a:pt x="14264" y="10"/>
                      <a:pt x="14078" y="10"/>
                    </a:cubicBezTo>
                    <a:cubicBezTo>
                      <a:pt x="13590" y="31"/>
                      <a:pt x="13082" y="63"/>
                      <a:pt x="12573" y="125"/>
                    </a:cubicBezTo>
                    <a:cubicBezTo>
                      <a:pt x="12345" y="146"/>
                      <a:pt x="12107" y="187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13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38" y="3641"/>
                    </a:cubicBezTo>
                    <a:cubicBezTo>
                      <a:pt x="3953" y="4502"/>
                      <a:pt x="309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61" y="11556"/>
                      <a:pt x="4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73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4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2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702" y="25445"/>
                      <a:pt x="12386" y="25497"/>
                      <a:pt x="13154" y="25507"/>
                    </a:cubicBezTo>
                    <a:lnTo>
                      <a:pt x="13175" y="25507"/>
                    </a:lnTo>
                    <a:cubicBezTo>
                      <a:pt x="13517" y="25518"/>
                      <a:pt x="13870" y="25528"/>
                      <a:pt x="14223" y="25528"/>
                    </a:cubicBezTo>
                    <a:cubicBezTo>
                      <a:pt x="14648" y="25528"/>
                      <a:pt x="15094" y="25518"/>
                      <a:pt x="15550" y="25497"/>
                    </a:cubicBezTo>
                    <a:cubicBezTo>
                      <a:pt x="16401" y="25466"/>
                      <a:pt x="17282" y="25394"/>
                      <a:pt x="18237" y="25290"/>
                    </a:cubicBezTo>
                    <a:cubicBezTo>
                      <a:pt x="18642" y="25248"/>
                      <a:pt x="19119" y="25186"/>
                      <a:pt x="19575" y="25103"/>
                    </a:cubicBezTo>
                    <a:cubicBezTo>
                      <a:pt x="19793" y="25072"/>
                      <a:pt x="20000" y="25030"/>
                      <a:pt x="20198" y="24989"/>
                    </a:cubicBezTo>
                    <a:cubicBezTo>
                      <a:pt x="20498" y="24926"/>
                      <a:pt x="20788" y="24864"/>
                      <a:pt x="21079" y="24792"/>
                    </a:cubicBezTo>
                    <a:cubicBezTo>
                      <a:pt x="21743" y="24615"/>
                      <a:pt x="22355" y="24418"/>
                      <a:pt x="22915" y="24180"/>
                    </a:cubicBezTo>
                    <a:cubicBezTo>
                      <a:pt x="23237" y="24045"/>
                      <a:pt x="23506" y="23910"/>
                      <a:pt x="23755" y="23785"/>
                    </a:cubicBezTo>
                    <a:cubicBezTo>
                      <a:pt x="24036" y="23640"/>
                      <a:pt x="24305" y="23474"/>
                      <a:pt x="24564" y="23298"/>
                    </a:cubicBezTo>
                    <a:cubicBezTo>
                      <a:pt x="25083" y="22955"/>
                      <a:pt x="25560" y="22572"/>
                      <a:pt x="25965" y="22178"/>
                    </a:cubicBezTo>
                    <a:cubicBezTo>
                      <a:pt x="26369" y="21784"/>
                      <a:pt x="26733" y="21358"/>
                      <a:pt x="27033" y="20902"/>
                    </a:cubicBezTo>
                    <a:cubicBezTo>
                      <a:pt x="27625" y="20030"/>
                      <a:pt x="28060" y="19004"/>
                      <a:pt x="28330" y="17863"/>
                    </a:cubicBezTo>
                    <a:cubicBezTo>
                      <a:pt x="28465" y="17303"/>
                      <a:pt x="28558" y="16732"/>
                      <a:pt x="28621" y="16089"/>
                    </a:cubicBezTo>
                    <a:cubicBezTo>
                      <a:pt x="28704" y="15373"/>
                      <a:pt x="28734" y="14740"/>
                      <a:pt x="28724" y="14149"/>
                    </a:cubicBezTo>
                    <a:cubicBezTo>
                      <a:pt x="28693" y="12831"/>
                      <a:pt x="28475" y="11504"/>
                      <a:pt x="28081" y="10228"/>
                    </a:cubicBezTo>
                    <a:cubicBezTo>
                      <a:pt x="27676" y="8952"/>
                      <a:pt x="27106" y="7739"/>
                      <a:pt x="26380" y="6628"/>
                    </a:cubicBezTo>
                    <a:cubicBezTo>
                      <a:pt x="25643" y="5477"/>
                      <a:pt x="24772" y="4461"/>
                      <a:pt x="23797" y="3599"/>
                    </a:cubicBezTo>
                    <a:cubicBezTo>
                      <a:pt x="23289" y="3143"/>
                      <a:pt x="22729" y="2718"/>
                      <a:pt x="22148" y="2334"/>
                    </a:cubicBezTo>
                    <a:cubicBezTo>
                      <a:pt x="21535" y="1930"/>
                      <a:pt x="20913" y="1566"/>
                      <a:pt x="20291" y="1276"/>
                    </a:cubicBezTo>
                    <a:cubicBezTo>
                      <a:pt x="19409" y="851"/>
                      <a:pt x="18496" y="529"/>
                      <a:pt x="17563" y="291"/>
                    </a:cubicBezTo>
                    <a:cubicBezTo>
                      <a:pt x="17044" y="187"/>
                      <a:pt x="16515" y="104"/>
                      <a:pt x="15986" y="63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6123331" y="1721161"/>
                <a:ext cx="737304" cy="1149582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25508" extrusionOk="0">
                    <a:moveTo>
                      <a:pt x="14627" y="0"/>
                    </a:moveTo>
                    <a:cubicBezTo>
                      <a:pt x="14451" y="0"/>
                      <a:pt x="14264" y="0"/>
                      <a:pt x="14078" y="10"/>
                    </a:cubicBezTo>
                    <a:cubicBezTo>
                      <a:pt x="13590" y="21"/>
                      <a:pt x="13082" y="63"/>
                      <a:pt x="12573" y="125"/>
                    </a:cubicBezTo>
                    <a:cubicBezTo>
                      <a:pt x="12345" y="146"/>
                      <a:pt x="12107" y="176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02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29" y="3641"/>
                    </a:cubicBezTo>
                    <a:cubicBezTo>
                      <a:pt x="3953" y="4502"/>
                      <a:pt x="308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50" y="11556"/>
                      <a:pt x="3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84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5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1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671" y="25445"/>
                      <a:pt x="12335" y="25497"/>
                      <a:pt x="13071" y="25507"/>
                    </a:cubicBezTo>
                    <a:cubicBezTo>
                      <a:pt x="12688" y="25456"/>
                      <a:pt x="12293" y="25383"/>
                      <a:pt x="11920" y="25300"/>
                    </a:cubicBezTo>
                    <a:cubicBezTo>
                      <a:pt x="11245" y="25155"/>
                      <a:pt x="10581" y="24968"/>
                      <a:pt x="9928" y="24740"/>
                    </a:cubicBezTo>
                    <a:cubicBezTo>
                      <a:pt x="9606" y="24615"/>
                      <a:pt x="9285" y="24491"/>
                      <a:pt x="8963" y="24356"/>
                    </a:cubicBezTo>
                    <a:cubicBezTo>
                      <a:pt x="8652" y="24211"/>
                      <a:pt x="8352" y="24066"/>
                      <a:pt x="8050" y="23910"/>
                    </a:cubicBezTo>
                    <a:cubicBezTo>
                      <a:pt x="7781" y="23765"/>
                      <a:pt x="7511" y="23609"/>
                      <a:pt x="7262" y="23443"/>
                    </a:cubicBezTo>
                    <a:cubicBezTo>
                      <a:pt x="7003" y="23267"/>
                      <a:pt x="6754" y="23091"/>
                      <a:pt x="6515" y="22904"/>
                    </a:cubicBezTo>
                    <a:cubicBezTo>
                      <a:pt x="6070" y="22541"/>
                      <a:pt x="5644" y="22146"/>
                      <a:pt x="5270" y="21711"/>
                    </a:cubicBezTo>
                    <a:cubicBezTo>
                      <a:pt x="4897" y="21286"/>
                      <a:pt x="4576" y="20829"/>
                      <a:pt x="4285" y="20352"/>
                    </a:cubicBezTo>
                    <a:cubicBezTo>
                      <a:pt x="4005" y="19864"/>
                      <a:pt x="3756" y="19356"/>
                      <a:pt x="3559" y="18838"/>
                    </a:cubicBezTo>
                    <a:cubicBezTo>
                      <a:pt x="3362" y="18319"/>
                      <a:pt x="3207" y="17780"/>
                      <a:pt x="3103" y="17240"/>
                    </a:cubicBezTo>
                    <a:cubicBezTo>
                      <a:pt x="2988" y="16680"/>
                      <a:pt x="2916" y="16120"/>
                      <a:pt x="2885" y="15549"/>
                    </a:cubicBezTo>
                    <a:cubicBezTo>
                      <a:pt x="2854" y="14979"/>
                      <a:pt x="2854" y="14408"/>
                      <a:pt x="2905" y="13838"/>
                    </a:cubicBezTo>
                    <a:cubicBezTo>
                      <a:pt x="2947" y="13257"/>
                      <a:pt x="3030" y="12676"/>
                      <a:pt x="3154" y="12095"/>
                    </a:cubicBezTo>
                    <a:cubicBezTo>
                      <a:pt x="3279" y="11524"/>
                      <a:pt x="3435" y="10954"/>
                      <a:pt x="3621" y="10394"/>
                    </a:cubicBezTo>
                    <a:cubicBezTo>
                      <a:pt x="3818" y="9823"/>
                      <a:pt x="4057" y="9263"/>
                      <a:pt x="4316" y="8724"/>
                    </a:cubicBezTo>
                    <a:cubicBezTo>
                      <a:pt x="4607" y="8133"/>
                      <a:pt x="4929" y="7552"/>
                      <a:pt x="5291" y="7002"/>
                    </a:cubicBezTo>
                    <a:cubicBezTo>
                      <a:pt x="5655" y="6462"/>
                      <a:pt x="6049" y="5934"/>
                      <a:pt x="6474" y="5446"/>
                    </a:cubicBezTo>
                    <a:cubicBezTo>
                      <a:pt x="6899" y="4969"/>
                      <a:pt x="7345" y="4512"/>
                      <a:pt x="7812" y="4087"/>
                    </a:cubicBezTo>
                    <a:cubicBezTo>
                      <a:pt x="8299" y="3662"/>
                      <a:pt x="8797" y="3257"/>
                      <a:pt x="9327" y="2894"/>
                    </a:cubicBezTo>
                    <a:cubicBezTo>
                      <a:pt x="9845" y="2541"/>
                      <a:pt x="10385" y="2209"/>
                      <a:pt x="10945" y="1909"/>
                    </a:cubicBezTo>
                    <a:cubicBezTo>
                      <a:pt x="11515" y="1608"/>
                      <a:pt x="12096" y="1338"/>
                      <a:pt x="12697" y="1100"/>
                    </a:cubicBezTo>
                    <a:cubicBezTo>
                      <a:pt x="13289" y="872"/>
                      <a:pt x="13891" y="664"/>
                      <a:pt x="14502" y="498"/>
                    </a:cubicBezTo>
                    <a:cubicBezTo>
                      <a:pt x="15115" y="332"/>
                      <a:pt x="15737" y="197"/>
                      <a:pt x="16360" y="93"/>
                    </a:cubicBezTo>
                    <a:cubicBezTo>
                      <a:pt x="16235" y="83"/>
                      <a:pt x="16111" y="63"/>
                      <a:pt x="15986" y="52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6271559" y="2055881"/>
                <a:ext cx="131372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87" extrusionOk="0">
                    <a:moveTo>
                      <a:pt x="2915" y="0"/>
                    </a:moveTo>
                    <a:lnTo>
                      <a:pt x="2915" y="0"/>
                    </a:lnTo>
                    <a:cubicBezTo>
                      <a:pt x="1826" y="478"/>
                      <a:pt x="778" y="1421"/>
                      <a:pt x="1" y="2687"/>
                    </a:cubicBezTo>
                    <a:cubicBezTo>
                      <a:pt x="768" y="1442"/>
                      <a:pt x="1815" y="488"/>
                      <a:pt x="2915" y="0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6443584" y="2431252"/>
                <a:ext cx="134211" cy="12253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19" extrusionOk="0">
                    <a:moveTo>
                      <a:pt x="2977" y="1"/>
                    </a:moveTo>
                    <a:cubicBezTo>
                      <a:pt x="2200" y="1277"/>
                      <a:pt x="1131" y="2241"/>
                      <a:pt x="1" y="2718"/>
                    </a:cubicBezTo>
                    <a:cubicBezTo>
                      <a:pt x="1121" y="2252"/>
                      <a:pt x="2189" y="1298"/>
                      <a:pt x="2977" y="1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6208915" y="2039972"/>
                <a:ext cx="431071" cy="528777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11733" extrusionOk="0">
                    <a:moveTo>
                      <a:pt x="5892" y="1"/>
                    </a:moveTo>
                    <a:cubicBezTo>
                      <a:pt x="3922" y="1"/>
                      <a:pt x="1826" y="1733"/>
                      <a:pt x="789" y="4212"/>
                    </a:cubicBezTo>
                    <a:cubicBezTo>
                      <a:pt x="167" y="5706"/>
                      <a:pt x="1" y="7293"/>
                      <a:pt x="312" y="8673"/>
                    </a:cubicBezTo>
                    <a:cubicBezTo>
                      <a:pt x="623" y="10042"/>
                      <a:pt x="1380" y="11048"/>
                      <a:pt x="2449" y="11494"/>
                    </a:cubicBezTo>
                    <a:cubicBezTo>
                      <a:pt x="2832" y="11649"/>
                      <a:pt x="3247" y="11732"/>
                      <a:pt x="3673" y="11732"/>
                    </a:cubicBezTo>
                    <a:cubicBezTo>
                      <a:pt x="5644" y="11732"/>
                      <a:pt x="7749" y="10000"/>
                      <a:pt x="8776" y="7521"/>
                    </a:cubicBezTo>
                    <a:cubicBezTo>
                      <a:pt x="9399" y="6027"/>
                      <a:pt x="9565" y="4440"/>
                      <a:pt x="9253" y="3060"/>
                    </a:cubicBezTo>
                    <a:cubicBezTo>
                      <a:pt x="8942" y="1691"/>
                      <a:pt x="8184" y="685"/>
                      <a:pt x="7116" y="239"/>
                    </a:cubicBezTo>
                    <a:cubicBezTo>
                      <a:pt x="6732" y="84"/>
                      <a:pt x="6328" y="1"/>
                      <a:pt x="5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6692315" y="2511203"/>
                <a:ext cx="107080" cy="10032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226" extrusionOk="0">
                    <a:moveTo>
                      <a:pt x="2168" y="1"/>
                    </a:moveTo>
                    <a:cubicBezTo>
                      <a:pt x="2147" y="1"/>
                      <a:pt x="2137" y="1"/>
                      <a:pt x="2126" y="11"/>
                    </a:cubicBezTo>
                    <a:cubicBezTo>
                      <a:pt x="2085" y="22"/>
                      <a:pt x="2064" y="42"/>
                      <a:pt x="2043" y="73"/>
                    </a:cubicBezTo>
                    <a:cubicBezTo>
                      <a:pt x="2023" y="114"/>
                      <a:pt x="2023" y="146"/>
                      <a:pt x="2023" y="187"/>
                    </a:cubicBezTo>
                    <a:cubicBezTo>
                      <a:pt x="2033" y="208"/>
                      <a:pt x="2033" y="229"/>
                      <a:pt x="2033" y="250"/>
                    </a:cubicBezTo>
                    <a:cubicBezTo>
                      <a:pt x="2064" y="488"/>
                      <a:pt x="2075" y="737"/>
                      <a:pt x="2043" y="976"/>
                    </a:cubicBezTo>
                    <a:cubicBezTo>
                      <a:pt x="2023" y="1100"/>
                      <a:pt x="2002" y="1214"/>
                      <a:pt x="1950" y="1338"/>
                    </a:cubicBezTo>
                    <a:cubicBezTo>
                      <a:pt x="1919" y="1412"/>
                      <a:pt x="1867" y="1495"/>
                      <a:pt x="1815" y="1567"/>
                    </a:cubicBezTo>
                    <a:cubicBezTo>
                      <a:pt x="1764" y="1619"/>
                      <a:pt x="1711" y="1681"/>
                      <a:pt x="1660" y="1723"/>
                    </a:cubicBezTo>
                    <a:cubicBezTo>
                      <a:pt x="1587" y="1774"/>
                      <a:pt x="1504" y="1816"/>
                      <a:pt x="1432" y="1857"/>
                    </a:cubicBezTo>
                    <a:cubicBezTo>
                      <a:pt x="1349" y="1889"/>
                      <a:pt x="1266" y="1909"/>
                      <a:pt x="1172" y="1930"/>
                    </a:cubicBezTo>
                    <a:cubicBezTo>
                      <a:pt x="1131" y="1935"/>
                      <a:pt x="1089" y="1938"/>
                      <a:pt x="1048" y="1938"/>
                    </a:cubicBezTo>
                    <a:cubicBezTo>
                      <a:pt x="1006" y="1938"/>
                      <a:pt x="965" y="1935"/>
                      <a:pt x="923" y="1930"/>
                    </a:cubicBezTo>
                    <a:cubicBezTo>
                      <a:pt x="840" y="1919"/>
                      <a:pt x="768" y="1899"/>
                      <a:pt x="685" y="1868"/>
                    </a:cubicBezTo>
                    <a:cubicBezTo>
                      <a:pt x="623" y="1836"/>
                      <a:pt x="570" y="1806"/>
                      <a:pt x="519" y="1764"/>
                    </a:cubicBezTo>
                    <a:cubicBezTo>
                      <a:pt x="477" y="1733"/>
                      <a:pt x="436" y="1691"/>
                      <a:pt x="404" y="1650"/>
                    </a:cubicBezTo>
                    <a:cubicBezTo>
                      <a:pt x="374" y="1608"/>
                      <a:pt x="353" y="1567"/>
                      <a:pt x="332" y="1525"/>
                    </a:cubicBezTo>
                    <a:cubicBezTo>
                      <a:pt x="311" y="1484"/>
                      <a:pt x="301" y="1432"/>
                      <a:pt x="291" y="1380"/>
                    </a:cubicBezTo>
                    <a:lnTo>
                      <a:pt x="291" y="1225"/>
                    </a:lnTo>
                    <a:cubicBezTo>
                      <a:pt x="301" y="1163"/>
                      <a:pt x="321" y="1100"/>
                      <a:pt x="342" y="1048"/>
                    </a:cubicBezTo>
                    <a:cubicBezTo>
                      <a:pt x="363" y="965"/>
                      <a:pt x="311" y="893"/>
                      <a:pt x="238" y="872"/>
                    </a:cubicBezTo>
                    <a:cubicBezTo>
                      <a:pt x="226" y="869"/>
                      <a:pt x="213" y="867"/>
                      <a:pt x="201" y="867"/>
                    </a:cubicBezTo>
                    <a:cubicBezTo>
                      <a:pt x="142" y="867"/>
                      <a:pt x="88" y="905"/>
                      <a:pt x="63" y="965"/>
                    </a:cubicBezTo>
                    <a:cubicBezTo>
                      <a:pt x="31" y="1048"/>
                      <a:pt x="21" y="1131"/>
                      <a:pt x="10" y="1214"/>
                    </a:cubicBezTo>
                    <a:cubicBezTo>
                      <a:pt x="0" y="1297"/>
                      <a:pt x="10" y="1380"/>
                      <a:pt x="21" y="1453"/>
                    </a:cubicBezTo>
                    <a:cubicBezTo>
                      <a:pt x="31" y="1525"/>
                      <a:pt x="52" y="1598"/>
                      <a:pt x="83" y="1660"/>
                    </a:cubicBezTo>
                    <a:cubicBezTo>
                      <a:pt x="114" y="1733"/>
                      <a:pt x="146" y="1785"/>
                      <a:pt x="197" y="1847"/>
                    </a:cubicBezTo>
                    <a:cubicBezTo>
                      <a:pt x="280" y="1951"/>
                      <a:pt x="394" y="2044"/>
                      <a:pt x="519" y="2096"/>
                    </a:cubicBezTo>
                    <a:cubicBezTo>
                      <a:pt x="653" y="2168"/>
                      <a:pt x="799" y="2200"/>
                      <a:pt x="955" y="2221"/>
                    </a:cubicBezTo>
                    <a:cubicBezTo>
                      <a:pt x="990" y="2224"/>
                      <a:pt x="1025" y="2226"/>
                      <a:pt x="1059" y="2226"/>
                    </a:cubicBezTo>
                    <a:cubicBezTo>
                      <a:pt x="1345" y="2226"/>
                      <a:pt x="1625" y="2116"/>
                      <a:pt x="1847" y="1940"/>
                    </a:cubicBezTo>
                    <a:cubicBezTo>
                      <a:pt x="2085" y="1743"/>
                      <a:pt x="2230" y="1463"/>
                      <a:pt x="2303" y="1173"/>
                    </a:cubicBezTo>
                    <a:cubicBezTo>
                      <a:pt x="2375" y="820"/>
                      <a:pt x="2355" y="457"/>
                      <a:pt x="2303" y="105"/>
                    </a:cubicBezTo>
                    <a:cubicBezTo>
                      <a:pt x="2292" y="73"/>
                      <a:pt x="2262" y="42"/>
                      <a:pt x="2241" y="22"/>
                    </a:cubicBezTo>
                    <a:cubicBezTo>
                      <a:pt x="2220" y="1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6787183" y="2509806"/>
                <a:ext cx="107125" cy="9987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6" extrusionOk="0">
                    <a:moveTo>
                      <a:pt x="219" y="0"/>
                    </a:moveTo>
                    <a:cubicBezTo>
                      <a:pt x="187" y="0"/>
                      <a:pt x="167" y="0"/>
                      <a:pt x="146" y="21"/>
                    </a:cubicBezTo>
                    <a:cubicBezTo>
                      <a:pt x="115" y="32"/>
                      <a:pt x="84" y="62"/>
                      <a:pt x="74" y="104"/>
                    </a:cubicBezTo>
                    <a:cubicBezTo>
                      <a:pt x="21" y="457"/>
                      <a:pt x="1" y="820"/>
                      <a:pt x="74" y="1162"/>
                    </a:cubicBezTo>
                    <a:cubicBezTo>
                      <a:pt x="146" y="1463"/>
                      <a:pt x="291" y="1743"/>
                      <a:pt x="530" y="1930"/>
                    </a:cubicBezTo>
                    <a:cubicBezTo>
                      <a:pt x="752" y="2106"/>
                      <a:pt x="1040" y="2215"/>
                      <a:pt x="1320" y="2215"/>
                    </a:cubicBezTo>
                    <a:cubicBezTo>
                      <a:pt x="1354" y="2215"/>
                      <a:pt x="1388" y="2213"/>
                      <a:pt x="1422" y="2210"/>
                    </a:cubicBezTo>
                    <a:cubicBezTo>
                      <a:pt x="1577" y="2199"/>
                      <a:pt x="1723" y="2158"/>
                      <a:pt x="1858" y="2096"/>
                    </a:cubicBezTo>
                    <a:cubicBezTo>
                      <a:pt x="1982" y="2033"/>
                      <a:pt x="2096" y="1950"/>
                      <a:pt x="2179" y="1837"/>
                    </a:cubicBezTo>
                    <a:cubicBezTo>
                      <a:pt x="2231" y="1784"/>
                      <a:pt x="2273" y="1722"/>
                      <a:pt x="2303" y="1650"/>
                    </a:cubicBezTo>
                    <a:cubicBezTo>
                      <a:pt x="2324" y="1588"/>
                      <a:pt x="2356" y="1526"/>
                      <a:pt x="2366" y="1452"/>
                    </a:cubicBezTo>
                    <a:cubicBezTo>
                      <a:pt x="2376" y="1369"/>
                      <a:pt x="2376" y="1287"/>
                      <a:pt x="2366" y="1204"/>
                    </a:cubicBezTo>
                    <a:cubicBezTo>
                      <a:pt x="2356" y="1121"/>
                      <a:pt x="2345" y="1038"/>
                      <a:pt x="2314" y="965"/>
                    </a:cubicBezTo>
                    <a:cubicBezTo>
                      <a:pt x="2297" y="903"/>
                      <a:pt x="2241" y="857"/>
                      <a:pt x="2174" y="857"/>
                    </a:cubicBezTo>
                    <a:cubicBezTo>
                      <a:pt x="2162" y="857"/>
                      <a:pt x="2150" y="858"/>
                      <a:pt x="2137" y="862"/>
                    </a:cubicBezTo>
                    <a:cubicBezTo>
                      <a:pt x="2065" y="882"/>
                      <a:pt x="2013" y="965"/>
                      <a:pt x="2034" y="1038"/>
                    </a:cubicBezTo>
                    <a:cubicBezTo>
                      <a:pt x="2054" y="1100"/>
                      <a:pt x="2075" y="1152"/>
                      <a:pt x="2086" y="1214"/>
                    </a:cubicBezTo>
                    <a:lnTo>
                      <a:pt x="2086" y="1380"/>
                    </a:lnTo>
                    <a:cubicBezTo>
                      <a:pt x="2075" y="1432"/>
                      <a:pt x="2065" y="1473"/>
                      <a:pt x="2045" y="1526"/>
                    </a:cubicBezTo>
                    <a:cubicBezTo>
                      <a:pt x="2024" y="1567"/>
                      <a:pt x="2003" y="1608"/>
                      <a:pt x="1971" y="1639"/>
                    </a:cubicBezTo>
                    <a:cubicBezTo>
                      <a:pt x="1941" y="1681"/>
                      <a:pt x="1909" y="1722"/>
                      <a:pt x="1868" y="1754"/>
                    </a:cubicBezTo>
                    <a:cubicBezTo>
                      <a:pt x="1806" y="1795"/>
                      <a:pt x="1754" y="1826"/>
                      <a:pt x="1692" y="1857"/>
                    </a:cubicBezTo>
                    <a:cubicBezTo>
                      <a:pt x="1619" y="1888"/>
                      <a:pt x="1536" y="1909"/>
                      <a:pt x="1453" y="1920"/>
                    </a:cubicBezTo>
                    <a:cubicBezTo>
                      <a:pt x="1411" y="1925"/>
                      <a:pt x="1370" y="1927"/>
                      <a:pt x="1328" y="1927"/>
                    </a:cubicBezTo>
                    <a:cubicBezTo>
                      <a:pt x="1287" y="1927"/>
                      <a:pt x="1245" y="1925"/>
                      <a:pt x="1204" y="1920"/>
                    </a:cubicBezTo>
                    <a:cubicBezTo>
                      <a:pt x="1121" y="1909"/>
                      <a:pt x="1038" y="1888"/>
                      <a:pt x="955" y="1847"/>
                    </a:cubicBezTo>
                    <a:cubicBezTo>
                      <a:pt x="872" y="1816"/>
                      <a:pt x="800" y="1774"/>
                      <a:pt x="727" y="1722"/>
                    </a:cubicBezTo>
                    <a:cubicBezTo>
                      <a:pt x="664" y="1671"/>
                      <a:pt x="613" y="1618"/>
                      <a:pt x="561" y="1556"/>
                    </a:cubicBezTo>
                    <a:cubicBezTo>
                      <a:pt x="509" y="1484"/>
                      <a:pt x="468" y="1411"/>
                      <a:pt x="426" y="1328"/>
                    </a:cubicBezTo>
                    <a:cubicBezTo>
                      <a:pt x="385" y="1214"/>
                      <a:pt x="353" y="1090"/>
                      <a:pt x="333" y="965"/>
                    </a:cubicBezTo>
                    <a:cubicBezTo>
                      <a:pt x="302" y="726"/>
                      <a:pt x="312" y="477"/>
                      <a:pt x="343" y="239"/>
                    </a:cubicBezTo>
                    <a:cubicBezTo>
                      <a:pt x="343" y="218"/>
                      <a:pt x="353" y="198"/>
                      <a:pt x="353" y="177"/>
                    </a:cubicBezTo>
                    <a:cubicBezTo>
                      <a:pt x="364" y="136"/>
                      <a:pt x="364" y="104"/>
                      <a:pt x="343" y="73"/>
                    </a:cubicBezTo>
                    <a:cubicBezTo>
                      <a:pt x="323" y="32"/>
                      <a:pt x="291" y="11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6550486" y="2308893"/>
                <a:ext cx="499483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11083" h="5050" extrusionOk="0">
                    <a:moveTo>
                      <a:pt x="5318" y="0"/>
                    </a:moveTo>
                    <a:cubicBezTo>
                      <a:pt x="1" y="0"/>
                      <a:pt x="594" y="4039"/>
                      <a:pt x="5356" y="5050"/>
                    </a:cubicBezTo>
                    <a:cubicBezTo>
                      <a:pt x="9796" y="4334"/>
                      <a:pt x="11082" y="154"/>
                      <a:pt x="5741" y="9"/>
                    </a:cubicBezTo>
                    <a:cubicBezTo>
                      <a:pt x="5596" y="3"/>
                      <a:pt x="5455" y="0"/>
                      <a:pt x="5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6550350" y="2308983"/>
                <a:ext cx="257020" cy="227501"/>
              </a:xfrm>
              <a:custGeom>
                <a:avLst/>
                <a:gdLst/>
                <a:ahLst/>
                <a:cxnLst/>
                <a:rect l="l" t="t" r="r" b="b"/>
                <a:pathLst>
                  <a:path w="5703" h="5048" extrusionOk="0">
                    <a:moveTo>
                      <a:pt x="5318" y="1"/>
                    </a:moveTo>
                    <a:cubicBezTo>
                      <a:pt x="0" y="1"/>
                      <a:pt x="590" y="4033"/>
                      <a:pt x="5359" y="5048"/>
                    </a:cubicBezTo>
                    <a:lnTo>
                      <a:pt x="5702" y="4986"/>
                    </a:lnTo>
                    <a:cubicBezTo>
                      <a:pt x="1947" y="3896"/>
                      <a:pt x="1501" y="141"/>
                      <a:pt x="5681" y="7"/>
                    </a:cubicBezTo>
                    <a:cubicBezTo>
                      <a:pt x="5557" y="3"/>
                      <a:pt x="5436" y="1"/>
                      <a:pt x="5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9"/>
              <p:cNvSpPr/>
              <p:nvPr/>
            </p:nvSpPr>
            <p:spPr>
              <a:xfrm>
                <a:off x="6693261" y="239573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729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9"/>
              <p:cNvSpPr/>
              <p:nvPr/>
            </p:nvSpPr>
            <p:spPr>
              <a:xfrm>
                <a:off x="6650672" y="2264816"/>
                <a:ext cx="276805" cy="42904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952" extrusionOk="0">
                    <a:moveTo>
                      <a:pt x="3103" y="1"/>
                    </a:moveTo>
                    <a:cubicBezTo>
                      <a:pt x="3092" y="1"/>
                      <a:pt x="3082" y="1"/>
                      <a:pt x="3071" y="12"/>
                    </a:cubicBezTo>
                    <a:cubicBezTo>
                      <a:pt x="2905" y="12"/>
                      <a:pt x="2739" y="22"/>
                      <a:pt x="2563" y="32"/>
                    </a:cubicBezTo>
                    <a:lnTo>
                      <a:pt x="2532" y="32"/>
                    </a:lnTo>
                    <a:cubicBezTo>
                      <a:pt x="2418" y="42"/>
                      <a:pt x="2304" y="53"/>
                      <a:pt x="2200" y="63"/>
                    </a:cubicBezTo>
                    <a:cubicBezTo>
                      <a:pt x="2129" y="72"/>
                      <a:pt x="2050" y="81"/>
                      <a:pt x="1977" y="90"/>
                    </a:cubicBezTo>
                    <a:lnTo>
                      <a:pt x="1977" y="90"/>
                    </a:lnTo>
                    <a:cubicBezTo>
                      <a:pt x="1982" y="88"/>
                      <a:pt x="1987" y="86"/>
                      <a:pt x="1992" y="84"/>
                    </a:cubicBezTo>
                    <a:lnTo>
                      <a:pt x="1992" y="84"/>
                    </a:lnTo>
                    <a:cubicBezTo>
                      <a:pt x="1951" y="95"/>
                      <a:pt x="1909" y="95"/>
                      <a:pt x="1868" y="104"/>
                    </a:cubicBezTo>
                    <a:cubicBezTo>
                      <a:pt x="1847" y="104"/>
                      <a:pt x="1837" y="104"/>
                      <a:pt x="1826" y="115"/>
                    </a:cubicBezTo>
                    <a:lnTo>
                      <a:pt x="1806" y="115"/>
                    </a:lnTo>
                    <a:lnTo>
                      <a:pt x="1619" y="146"/>
                    </a:lnTo>
                    <a:cubicBezTo>
                      <a:pt x="1547" y="157"/>
                      <a:pt x="1474" y="167"/>
                      <a:pt x="1411" y="187"/>
                    </a:cubicBezTo>
                    <a:cubicBezTo>
                      <a:pt x="1381" y="198"/>
                      <a:pt x="1339" y="198"/>
                      <a:pt x="1308" y="208"/>
                    </a:cubicBezTo>
                    <a:cubicBezTo>
                      <a:pt x="1256" y="219"/>
                      <a:pt x="1215" y="229"/>
                      <a:pt x="1173" y="240"/>
                    </a:cubicBezTo>
                    <a:cubicBezTo>
                      <a:pt x="1100" y="261"/>
                      <a:pt x="1038" y="270"/>
                      <a:pt x="976" y="291"/>
                    </a:cubicBezTo>
                    <a:cubicBezTo>
                      <a:pt x="685" y="364"/>
                      <a:pt x="406" y="447"/>
                      <a:pt x="125" y="551"/>
                    </a:cubicBezTo>
                    <a:cubicBezTo>
                      <a:pt x="53" y="572"/>
                      <a:pt x="1" y="644"/>
                      <a:pt x="21" y="738"/>
                    </a:cubicBezTo>
                    <a:cubicBezTo>
                      <a:pt x="39" y="799"/>
                      <a:pt x="102" y="846"/>
                      <a:pt x="171" y="846"/>
                    </a:cubicBezTo>
                    <a:cubicBezTo>
                      <a:pt x="183" y="846"/>
                      <a:pt x="196" y="845"/>
                      <a:pt x="208" y="841"/>
                    </a:cubicBezTo>
                    <a:cubicBezTo>
                      <a:pt x="353" y="779"/>
                      <a:pt x="509" y="738"/>
                      <a:pt x="675" y="696"/>
                    </a:cubicBezTo>
                    <a:cubicBezTo>
                      <a:pt x="841" y="655"/>
                      <a:pt x="1007" y="623"/>
                      <a:pt x="1173" y="592"/>
                    </a:cubicBezTo>
                    <a:cubicBezTo>
                      <a:pt x="1277" y="582"/>
                      <a:pt x="1370" y="561"/>
                      <a:pt x="1464" y="551"/>
                    </a:cubicBezTo>
                    <a:cubicBezTo>
                      <a:pt x="1515" y="551"/>
                      <a:pt x="1577" y="540"/>
                      <a:pt x="1630" y="530"/>
                    </a:cubicBezTo>
                    <a:cubicBezTo>
                      <a:pt x="1702" y="530"/>
                      <a:pt x="1775" y="519"/>
                      <a:pt x="1847" y="509"/>
                    </a:cubicBezTo>
                    <a:lnTo>
                      <a:pt x="1868" y="509"/>
                    </a:lnTo>
                    <a:lnTo>
                      <a:pt x="2552" y="478"/>
                    </a:lnTo>
                    <a:lnTo>
                      <a:pt x="3103" y="478"/>
                    </a:lnTo>
                    <a:cubicBezTo>
                      <a:pt x="3299" y="489"/>
                      <a:pt x="3507" y="499"/>
                      <a:pt x="3704" y="509"/>
                    </a:cubicBezTo>
                    <a:lnTo>
                      <a:pt x="4233" y="572"/>
                    </a:lnTo>
                    <a:cubicBezTo>
                      <a:pt x="4368" y="592"/>
                      <a:pt x="4503" y="613"/>
                      <a:pt x="4638" y="644"/>
                    </a:cubicBezTo>
                    <a:cubicBezTo>
                      <a:pt x="4772" y="665"/>
                      <a:pt x="4897" y="685"/>
                      <a:pt x="5021" y="727"/>
                    </a:cubicBezTo>
                    <a:cubicBezTo>
                      <a:pt x="5032" y="727"/>
                      <a:pt x="5042" y="727"/>
                      <a:pt x="5053" y="738"/>
                    </a:cubicBezTo>
                    <a:cubicBezTo>
                      <a:pt x="5125" y="758"/>
                      <a:pt x="5208" y="779"/>
                      <a:pt x="5281" y="800"/>
                    </a:cubicBezTo>
                    <a:cubicBezTo>
                      <a:pt x="5291" y="800"/>
                      <a:pt x="5302" y="800"/>
                      <a:pt x="5302" y="810"/>
                    </a:cubicBezTo>
                    <a:cubicBezTo>
                      <a:pt x="5426" y="841"/>
                      <a:pt x="5561" y="883"/>
                      <a:pt x="5685" y="924"/>
                    </a:cubicBezTo>
                    <a:lnTo>
                      <a:pt x="5706" y="924"/>
                    </a:lnTo>
                    <a:cubicBezTo>
                      <a:pt x="5717" y="924"/>
                      <a:pt x="5717" y="934"/>
                      <a:pt x="5717" y="934"/>
                    </a:cubicBezTo>
                    <a:lnTo>
                      <a:pt x="5737" y="934"/>
                    </a:lnTo>
                    <a:cubicBezTo>
                      <a:pt x="5747" y="945"/>
                      <a:pt x="5768" y="945"/>
                      <a:pt x="5779" y="945"/>
                    </a:cubicBezTo>
                    <a:cubicBezTo>
                      <a:pt x="5800" y="949"/>
                      <a:pt x="5822" y="951"/>
                      <a:pt x="5844" y="951"/>
                    </a:cubicBezTo>
                    <a:cubicBezTo>
                      <a:pt x="5937" y="951"/>
                      <a:pt x="6029" y="913"/>
                      <a:pt x="6079" y="821"/>
                    </a:cubicBezTo>
                    <a:cubicBezTo>
                      <a:pt x="6142" y="696"/>
                      <a:pt x="6111" y="519"/>
                      <a:pt x="5986" y="457"/>
                    </a:cubicBezTo>
                    <a:cubicBezTo>
                      <a:pt x="5955" y="447"/>
                      <a:pt x="5934" y="436"/>
                      <a:pt x="5913" y="426"/>
                    </a:cubicBezTo>
                    <a:cubicBezTo>
                      <a:pt x="5903" y="416"/>
                      <a:pt x="5883" y="406"/>
                      <a:pt x="5862" y="406"/>
                    </a:cubicBezTo>
                    <a:cubicBezTo>
                      <a:pt x="5851" y="395"/>
                      <a:pt x="5841" y="395"/>
                      <a:pt x="5830" y="395"/>
                    </a:cubicBezTo>
                    <a:cubicBezTo>
                      <a:pt x="5706" y="343"/>
                      <a:pt x="5581" y="312"/>
                      <a:pt x="5447" y="281"/>
                    </a:cubicBezTo>
                    <a:cubicBezTo>
                      <a:pt x="5436" y="270"/>
                      <a:pt x="5426" y="270"/>
                      <a:pt x="5426" y="270"/>
                    </a:cubicBezTo>
                    <a:cubicBezTo>
                      <a:pt x="5353" y="250"/>
                      <a:pt x="5291" y="240"/>
                      <a:pt x="5229" y="229"/>
                    </a:cubicBezTo>
                    <a:cubicBezTo>
                      <a:pt x="5219" y="229"/>
                      <a:pt x="5208" y="219"/>
                      <a:pt x="5187" y="219"/>
                    </a:cubicBezTo>
                    <a:cubicBezTo>
                      <a:pt x="5166" y="208"/>
                      <a:pt x="5146" y="208"/>
                      <a:pt x="5125" y="208"/>
                    </a:cubicBezTo>
                    <a:cubicBezTo>
                      <a:pt x="5032" y="187"/>
                      <a:pt x="4938" y="167"/>
                      <a:pt x="4845" y="157"/>
                    </a:cubicBezTo>
                    <a:cubicBezTo>
                      <a:pt x="4710" y="125"/>
                      <a:pt x="4586" y="115"/>
                      <a:pt x="4451" y="95"/>
                    </a:cubicBezTo>
                    <a:cubicBezTo>
                      <a:pt x="4036" y="32"/>
                      <a:pt x="3611" y="1"/>
                      <a:pt x="3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6425332" y="2317185"/>
                <a:ext cx="67376" cy="11645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584" extrusionOk="0">
                    <a:moveTo>
                      <a:pt x="748" y="1"/>
                    </a:moveTo>
                    <a:cubicBezTo>
                      <a:pt x="333" y="1"/>
                      <a:pt x="1" y="581"/>
                      <a:pt x="1" y="1287"/>
                    </a:cubicBezTo>
                    <a:cubicBezTo>
                      <a:pt x="1" y="2003"/>
                      <a:pt x="333" y="2584"/>
                      <a:pt x="748" y="2584"/>
                    </a:cubicBezTo>
                    <a:cubicBezTo>
                      <a:pt x="1163" y="2584"/>
                      <a:pt x="1495" y="2003"/>
                      <a:pt x="1495" y="1287"/>
                    </a:cubicBezTo>
                    <a:cubicBezTo>
                      <a:pt x="1495" y="581"/>
                      <a:pt x="1163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7072373" y="2299924"/>
                <a:ext cx="67827" cy="11640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583" extrusionOk="0">
                    <a:moveTo>
                      <a:pt x="758" y="0"/>
                    </a:moveTo>
                    <a:cubicBezTo>
                      <a:pt x="343" y="0"/>
                      <a:pt x="0" y="581"/>
                      <a:pt x="0" y="1296"/>
                    </a:cubicBezTo>
                    <a:cubicBezTo>
                      <a:pt x="0" y="2002"/>
                      <a:pt x="343" y="2583"/>
                      <a:pt x="758" y="2583"/>
                    </a:cubicBezTo>
                    <a:cubicBezTo>
                      <a:pt x="1173" y="2583"/>
                      <a:pt x="1505" y="2002"/>
                      <a:pt x="1505" y="1296"/>
                    </a:cubicBezTo>
                    <a:cubicBezTo>
                      <a:pt x="1505" y="581"/>
                      <a:pt x="1173" y="0"/>
                      <a:pt x="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351961" y="2096532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2728" y="0"/>
                    </a:moveTo>
                    <a:cubicBezTo>
                      <a:pt x="2376" y="0"/>
                      <a:pt x="1982" y="73"/>
                      <a:pt x="1577" y="208"/>
                    </a:cubicBezTo>
                    <a:cubicBezTo>
                      <a:pt x="1100" y="385"/>
                      <a:pt x="675" y="634"/>
                      <a:pt x="395" y="913"/>
                    </a:cubicBezTo>
                    <a:cubicBezTo>
                      <a:pt x="104" y="1194"/>
                      <a:pt x="1" y="1473"/>
                      <a:pt x="73" y="1692"/>
                    </a:cubicBezTo>
                    <a:cubicBezTo>
                      <a:pt x="167" y="1961"/>
                      <a:pt x="519" y="2117"/>
                      <a:pt x="1027" y="2117"/>
                    </a:cubicBezTo>
                    <a:cubicBezTo>
                      <a:pt x="1380" y="2117"/>
                      <a:pt x="1785" y="2044"/>
                      <a:pt x="2179" y="1899"/>
                    </a:cubicBezTo>
                    <a:cubicBezTo>
                      <a:pt x="2656" y="1722"/>
                      <a:pt x="3081" y="1484"/>
                      <a:pt x="3362" y="1204"/>
                    </a:cubicBezTo>
                    <a:cubicBezTo>
                      <a:pt x="3652" y="913"/>
                      <a:pt x="3766" y="644"/>
                      <a:pt x="3683" y="415"/>
                    </a:cubicBezTo>
                    <a:cubicBezTo>
                      <a:pt x="3590" y="146"/>
                      <a:pt x="3237" y="0"/>
                      <a:pt x="2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7043845" y="2079271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1027" y="0"/>
                    </a:moveTo>
                    <a:cubicBezTo>
                      <a:pt x="519" y="0"/>
                      <a:pt x="177" y="155"/>
                      <a:pt x="84" y="415"/>
                    </a:cubicBezTo>
                    <a:cubicBezTo>
                      <a:pt x="1" y="643"/>
                      <a:pt x="115" y="923"/>
                      <a:pt x="395" y="1203"/>
                    </a:cubicBezTo>
                    <a:cubicBezTo>
                      <a:pt x="685" y="1483"/>
                      <a:pt x="1100" y="1732"/>
                      <a:pt x="1587" y="1898"/>
                    </a:cubicBezTo>
                    <a:cubicBezTo>
                      <a:pt x="1982" y="2043"/>
                      <a:pt x="2376" y="2116"/>
                      <a:pt x="2739" y="2116"/>
                    </a:cubicBezTo>
                    <a:cubicBezTo>
                      <a:pt x="3247" y="2116"/>
                      <a:pt x="3590" y="1960"/>
                      <a:pt x="3683" y="1701"/>
                    </a:cubicBezTo>
                    <a:cubicBezTo>
                      <a:pt x="3766" y="1473"/>
                      <a:pt x="3652" y="1193"/>
                      <a:pt x="3372" y="913"/>
                    </a:cubicBezTo>
                    <a:cubicBezTo>
                      <a:pt x="3081" y="632"/>
                      <a:pt x="2666" y="383"/>
                      <a:pt x="2179" y="217"/>
                    </a:cubicBezTo>
                    <a:cubicBezTo>
                      <a:pt x="1785" y="72"/>
                      <a:pt x="1391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788625" y="1759469"/>
                <a:ext cx="53766" cy="3695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20" extrusionOk="0">
                    <a:moveTo>
                      <a:pt x="674" y="1"/>
                    </a:moveTo>
                    <a:cubicBezTo>
                      <a:pt x="612" y="11"/>
                      <a:pt x="550" y="22"/>
                      <a:pt x="477" y="42"/>
                    </a:cubicBezTo>
                    <a:cubicBezTo>
                      <a:pt x="415" y="63"/>
                      <a:pt x="353" y="94"/>
                      <a:pt x="291" y="135"/>
                    </a:cubicBezTo>
                    <a:cubicBezTo>
                      <a:pt x="238" y="167"/>
                      <a:pt x="187" y="208"/>
                      <a:pt x="135" y="250"/>
                    </a:cubicBezTo>
                    <a:cubicBezTo>
                      <a:pt x="114" y="271"/>
                      <a:pt x="93" y="301"/>
                      <a:pt x="72" y="322"/>
                    </a:cubicBezTo>
                    <a:cubicBezTo>
                      <a:pt x="62" y="333"/>
                      <a:pt x="62" y="343"/>
                      <a:pt x="52" y="354"/>
                    </a:cubicBezTo>
                    <a:lnTo>
                      <a:pt x="42" y="374"/>
                    </a:lnTo>
                    <a:lnTo>
                      <a:pt x="21" y="395"/>
                    </a:lnTo>
                    <a:cubicBezTo>
                      <a:pt x="10" y="426"/>
                      <a:pt x="21" y="447"/>
                      <a:pt x="31" y="457"/>
                    </a:cubicBezTo>
                    <a:cubicBezTo>
                      <a:pt x="21" y="478"/>
                      <a:pt x="10" y="520"/>
                      <a:pt x="0" y="550"/>
                    </a:cubicBezTo>
                    <a:lnTo>
                      <a:pt x="0" y="603"/>
                    </a:lnTo>
                    <a:cubicBezTo>
                      <a:pt x="0" y="623"/>
                      <a:pt x="0" y="633"/>
                      <a:pt x="10" y="654"/>
                    </a:cubicBezTo>
                    <a:cubicBezTo>
                      <a:pt x="10" y="675"/>
                      <a:pt x="21" y="695"/>
                      <a:pt x="21" y="706"/>
                    </a:cubicBezTo>
                    <a:cubicBezTo>
                      <a:pt x="31" y="716"/>
                      <a:pt x="42" y="737"/>
                      <a:pt x="52" y="748"/>
                    </a:cubicBezTo>
                    <a:cubicBezTo>
                      <a:pt x="62" y="758"/>
                      <a:pt x="72" y="758"/>
                      <a:pt x="83" y="769"/>
                    </a:cubicBezTo>
                    <a:cubicBezTo>
                      <a:pt x="93" y="778"/>
                      <a:pt x="114" y="789"/>
                      <a:pt x="125" y="789"/>
                    </a:cubicBezTo>
                    <a:lnTo>
                      <a:pt x="218" y="789"/>
                    </a:lnTo>
                    <a:cubicBezTo>
                      <a:pt x="228" y="778"/>
                      <a:pt x="238" y="769"/>
                      <a:pt x="259" y="769"/>
                    </a:cubicBezTo>
                    <a:cubicBezTo>
                      <a:pt x="270" y="748"/>
                      <a:pt x="291" y="737"/>
                      <a:pt x="311" y="716"/>
                    </a:cubicBezTo>
                    <a:cubicBezTo>
                      <a:pt x="311" y="748"/>
                      <a:pt x="321" y="758"/>
                      <a:pt x="321" y="769"/>
                    </a:cubicBezTo>
                    <a:cubicBezTo>
                      <a:pt x="332" y="778"/>
                      <a:pt x="342" y="789"/>
                      <a:pt x="353" y="789"/>
                    </a:cubicBezTo>
                    <a:cubicBezTo>
                      <a:pt x="363" y="810"/>
                      <a:pt x="394" y="820"/>
                      <a:pt x="425" y="820"/>
                    </a:cubicBezTo>
                    <a:lnTo>
                      <a:pt x="446" y="820"/>
                    </a:lnTo>
                    <a:cubicBezTo>
                      <a:pt x="498" y="820"/>
                      <a:pt x="550" y="799"/>
                      <a:pt x="602" y="769"/>
                    </a:cubicBezTo>
                    <a:cubicBezTo>
                      <a:pt x="623" y="758"/>
                      <a:pt x="643" y="737"/>
                      <a:pt x="664" y="716"/>
                    </a:cubicBezTo>
                    <a:cubicBezTo>
                      <a:pt x="674" y="727"/>
                      <a:pt x="674" y="737"/>
                      <a:pt x="685" y="748"/>
                    </a:cubicBezTo>
                    <a:cubicBezTo>
                      <a:pt x="706" y="769"/>
                      <a:pt x="726" y="778"/>
                      <a:pt x="757" y="789"/>
                    </a:cubicBezTo>
                    <a:cubicBezTo>
                      <a:pt x="768" y="789"/>
                      <a:pt x="788" y="799"/>
                      <a:pt x="798" y="799"/>
                    </a:cubicBezTo>
                    <a:cubicBezTo>
                      <a:pt x="819" y="799"/>
                      <a:pt x="840" y="789"/>
                      <a:pt x="861" y="789"/>
                    </a:cubicBezTo>
                    <a:cubicBezTo>
                      <a:pt x="902" y="778"/>
                      <a:pt x="934" y="758"/>
                      <a:pt x="964" y="748"/>
                    </a:cubicBezTo>
                    <a:cubicBezTo>
                      <a:pt x="1006" y="727"/>
                      <a:pt x="1047" y="695"/>
                      <a:pt x="1079" y="665"/>
                    </a:cubicBezTo>
                    <a:cubicBezTo>
                      <a:pt x="1110" y="633"/>
                      <a:pt x="1130" y="603"/>
                      <a:pt x="1151" y="550"/>
                    </a:cubicBezTo>
                    <a:lnTo>
                      <a:pt x="1183" y="488"/>
                    </a:lnTo>
                    <a:lnTo>
                      <a:pt x="1183" y="405"/>
                    </a:lnTo>
                    <a:cubicBezTo>
                      <a:pt x="1193" y="384"/>
                      <a:pt x="1183" y="364"/>
                      <a:pt x="1183" y="333"/>
                    </a:cubicBezTo>
                    <a:cubicBezTo>
                      <a:pt x="1172" y="301"/>
                      <a:pt x="1162" y="281"/>
                      <a:pt x="1151" y="250"/>
                    </a:cubicBezTo>
                    <a:cubicBezTo>
                      <a:pt x="1120" y="188"/>
                      <a:pt x="1079" y="135"/>
                      <a:pt x="1027" y="94"/>
                    </a:cubicBezTo>
                    <a:cubicBezTo>
                      <a:pt x="985" y="63"/>
                      <a:pt x="934" y="32"/>
                      <a:pt x="871" y="11"/>
                    </a:cubicBezTo>
                    <a:cubicBezTo>
                      <a:pt x="851" y="11"/>
                      <a:pt x="819" y="1"/>
                      <a:pt x="7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6628724" y="1744957"/>
                <a:ext cx="53811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31" extrusionOk="0">
                    <a:moveTo>
                      <a:pt x="747" y="1"/>
                    </a:moveTo>
                    <a:cubicBezTo>
                      <a:pt x="727" y="1"/>
                      <a:pt x="706" y="12"/>
                      <a:pt x="674" y="12"/>
                    </a:cubicBezTo>
                    <a:cubicBezTo>
                      <a:pt x="623" y="12"/>
                      <a:pt x="561" y="32"/>
                      <a:pt x="488" y="53"/>
                    </a:cubicBezTo>
                    <a:cubicBezTo>
                      <a:pt x="425" y="74"/>
                      <a:pt x="363" y="105"/>
                      <a:pt x="291" y="146"/>
                    </a:cubicBezTo>
                    <a:cubicBezTo>
                      <a:pt x="239" y="178"/>
                      <a:pt x="197" y="219"/>
                      <a:pt x="146" y="261"/>
                    </a:cubicBezTo>
                    <a:lnTo>
                      <a:pt x="84" y="323"/>
                    </a:lnTo>
                    <a:cubicBezTo>
                      <a:pt x="73" y="344"/>
                      <a:pt x="63" y="354"/>
                      <a:pt x="52" y="364"/>
                    </a:cubicBezTo>
                    <a:lnTo>
                      <a:pt x="42" y="385"/>
                    </a:lnTo>
                    <a:lnTo>
                      <a:pt x="31" y="406"/>
                    </a:lnTo>
                    <a:cubicBezTo>
                      <a:pt x="21" y="437"/>
                      <a:pt x="21" y="447"/>
                      <a:pt x="42" y="457"/>
                    </a:cubicBezTo>
                    <a:cubicBezTo>
                      <a:pt x="21" y="489"/>
                      <a:pt x="11" y="520"/>
                      <a:pt x="11" y="561"/>
                    </a:cubicBezTo>
                    <a:cubicBezTo>
                      <a:pt x="11" y="572"/>
                      <a:pt x="1" y="593"/>
                      <a:pt x="1" y="613"/>
                    </a:cubicBezTo>
                    <a:cubicBezTo>
                      <a:pt x="1" y="623"/>
                      <a:pt x="11" y="644"/>
                      <a:pt x="11" y="665"/>
                    </a:cubicBezTo>
                    <a:cubicBezTo>
                      <a:pt x="21" y="686"/>
                      <a:pt x="21" y="696"/>
                      <a:pt x="31" y="706"/>
                    </a:cubicBezTo>
                    <a:cubicBezTo>
                      <a:pt x="42" y="727"/>
                      <a:pt x="42" y="738"/>
                      <a:pt x="52" y="748"/>
                    </a:cubicBezTo>
                    <a:lnTo>
                      <a:pt x="84" y="779"/>
                    </a:lnTo>
                    <a:cubicBezTo>
                      <a:pt x="104" y="789"/>
                      <a:pt x="114" y="789"/>
                      <a:pt x="125" y="800"/>
                    </a:cubicBezTo>
                    <a:lnTo>
                      <a:pt x="167" y="800"/>
                    </a:lnTo>
                    <a:cubicBezTo>
                      <a:pt x="187" y="800"/>
                      <a:pt x="208" y="800"/>
                      <a:pt x="218" y="789"/>
                    </a:cubicBezTo>
                    <a:cubicBezTo>
                      <a:pt x="239" y="789"/>
                      <a:pt x="250" y="779"/>
                      <a:pt x="259" y="769"/>
                    </a:cubicBezTo>
                    <a:cubicBezTo>
                      <a:pt x="280" y="759"/>
                      <a:pt x="301" y="748"/>
                      <a:pt x="312" y="727"/>
                    </a:cubicBezTo>
                    <a:cubicBezTo>
                      <a:pt x="322" y="748"/>
                      <a:pt x="322" y="769"/>
                      <a:pt x="333" y="769"/>
                    </a:cubicBezTo>
                    <a:cubicBezTo>
                      <a:pt x="342" y="779"/>
                      <a:pt x="353" y="789"/>
                      <a:pt x="353" y="800"/>
                    </a:cubicBezTo>
                    <a:cubicBezTo>
                      <a:pt x="374" y="810"/>
                      <a:pt x="395" y="821"/>
                      <a:pt x="436" y="831"/>
                    </a:cubicBezTo>
                    <a:lnTo>
                      <a:pt x="457" y="831"/>
                    </a:lnTo>
                    <a:cubicBezTo>
                      <a:pt x="498" y="831"/>
                      <a:pt x="550" y="810"/>
                      <a:pt x="612" y="769"/>
                    </a:cubicBezTo>
                    <a:cubicBezTo>
                      <a:pt x="633" y="759"/>
                      <a:pt x="654" y="748"/>
                      <a:pt x="674" y="727"/>
                    </a:cubicBezTo>
                    <a:cubicBezTo>
                      <a:pt x="674" y="738"/>
                      <a:pt x="685" y="748"/>
                      <a:pt x="695" y="759"/>
                    </a:cubicBezTo>
                    <a:cubicBezTo>
                      <a:pt x="706" y="779"/>
                      <a:pt x="727" y="789"/>
                      <a:pt x="768" y="800"/>
                    </a:cubicBezTo>
                    <a:lnTo>
                      <a:pt x="861" y="800"/>
                    </a:lnTo>
                    <a:cubicBezTo>
                      <a:pt x="903" y="789"/>
                      <a:pt x="944" y="769"/>
                      <a:pt x="976" y="748"/>
                    </a:cubicBezTo>
                    <a:cubicBezTo>
                      <a:pt x="1017" y="738"/>
                      <a:pt x="1048" y="706"/>
                      <a:pt x="1089" y="676"/>
                    </a:cubicBezTo>
                    <a:cubicBezTo>
                      <a:pt x="1121" y="644"/>
                      <a:pt x="1142" y="603"/>
                      <a:pt x="1162" y="561"/>
                    </a:cubicBezTo>
                    <a:cubicBezTo>
                      <a:pt x="1172" y="540"/>
                      <a:pt x="1183" y="520"/>
                      <a:pt x="1183" y="499"/>
                    </a:cubicBezTo>
                    <a:cubicBezTo>
                      <a:pt x="1193" y="468"/>
                      <a:pt x="1193" y="447"/>
                      <a:pt x="1193" y="416"/>
                    </a:cubicBezTo>
                    <a:cubicBezTo>
                      <a:pt x="1193" y="395"/>
                      <a:pt x="1193" y="374"/>
                      <a:pt x="1183" y="344"/>
                    </a:cubicBezTo>
                    <a:cubicBezTo>
                      <a:pt x="1183" y="312"/>
                      <a:pt x="1172" y="291"/>
                      <a:pt x="1162" y="261"/>
                    </a:cubicBezTo>
                    <a:cubicBezTo>
                      <a:pt x="1131" y="198"/>
                      <a:pt x="1089" y="146"/>
                      <a:pt x="1038" y="105"/>
                    </a:cubicBezTo>
                    <a:cubicBezTo>
                      <a:pt x="996" y="63"/>
                      <a:pt x="944" y="42"/>
                      <a:pt x="882" y="22"/>
                    </a:cubicBezTo>
                    <a:cubicBezTo>
                      <a:pt x="851" y="12"/>
                      <a:pt x="820" y="12"/>
                      <a:pt x="789" y="12"/>
                    </a:cubicBezTo>
                    <a:cubicBezTo>
                      <a:pt x="778" y="1"/>
                      <a:pt x="757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6922297" y="1687496"/>
                <a:ext cx="186129" cy="91172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23" extrusionOk="0">
                    <a:moveTo>
                      <a:pt x="1681" y="0"/>
                    </a:moveTo>
                    <a:cubicBezTo>
                      <a:pt x="1629" y="0"/>
                      <a:pt x="1588" y="0"/>
                      <a:pt x="1536" y="10"/>
                    </a:cubicBezTo>
                    <a:cubicBezTo>
                      <a:pt x="1412" y="31"/>
                      <a:pt x="1287" y="83"/>
                      <a:pt x="1163" y="156"/>
                    </a:cubicBezTo>
                    <a:cubicBezTo>
                      <a:pt x="965" y="291"/>
                      <a:pt x="778" y="467"/>
                      <a:pt x="582" y="757"/>
                    </a:cubicBezTo>
                    <a:cubicBezTo>
                      <a:pt x="437" y="955"/>
                      <a:pt x="312" y="1183"/>
                      <a:pt x="198" y="1380"/>
                    </a:cubicBezTo>
                    <a:lnTo>
                      <a:pt x="167" y="1432"/>
                    </a:lnTo>
                    <a:lnTo>
                      <a:pt x="156" y="1421"/>
                    </a:lnTo>
                    <a:cubicBezTo>
                      <a:pt x="146" y="1411"/>
                      <a:pt x="135" y="1400"/>
                      <a:pt x="115" y="1400"/>
                    </a:cubicBezTo>
                    <a:cubicBezTo>
                      <a:pt x="94" y="1400"/>
                      <a:pt x="84" y="1411"/>
                      <a:pt x="63" y="1421"/>
                    </a:cubicBezTo>
                    <a:cubicBezTo>
                      <a:pt x="42" y="1432"/>
                      <a:pt x="22" y="1453"/>
                      <a:pt x="11" y="1483"/>
                    </a:cubicBezTo>
                    <a:cubicBezTo>
                      <a:pt x="1" y="1504"/>
                      <a:pt x="1" y="1536"/>
                      <a:pt x="11" y="1566"/>
                    </a:cubicBezTo>
                    <a:cubicBezTo>
                      <a:pt x="22" y="1598"/>
                      <a:pt x="52" y="1608"/>
                      <a:pt x="73" y="1619"/>
                    </a:cubicBezTo>
                    <a:cubicBezTo>
                      <a:pt x="467" y="1815"/>
                      <a:pt x="903" y="1888"/>
                      <a:pt x="1235" y="1940"/>
                    </a:cubicBezTo>
                    <a:cubicBezTo>
                      <a:pt x="1412" y="1961"/>
                      <a:pt x="1608" y="1981"/>
                      <a:pt x="1836" y="2002"/>
                    </a:cubicBezTo>
                    <a:cubicBezTo>
                      <a:pt x="1930" y="2013"/>
                      <a:pt x="2023" y="2023"/>
                      <a:pt x="2106" y="2023"/>
                    </a:cubicBezTo>
                    <a:cubicBezTo>
                      <a:pt x="2200" y="2023"/>
                      <a:pt x="2304" y="2013"/>
                      <a:pt x="2407" y="2002"/>
                    </a:cubicBezTo>
                    <a:cubicBezTo>
                      <a:pt x="2490" y="2002"/>
                      <a:pt x="2594" y="1981"/>
                      <a:pt x="2698" y="1951"/>
                    </a:cubicBezTo>
                    <a:cubicBezTo>
                      <a:pt x="2781" y="1930"/>
                      <a:pt x="2874" y="1898"/>
                      <a:pt x="2915" y="1815"/>
                    </a:cubicBezTo>
                    <a:cubicBezTo>
                      <a:pt x="2947" y="1774"/>
                      <a:pt x="2947" y="1732"/>
                      <a:pt x="2947" y="1681"/>
                    </a:cubicBezTo>
                    <a:cubicBezTo>
                      <a:pt x="3030" y="1702"/>
                      <a:pt x="3123" y="1712"/>
                      <a:pt x="3226" y="1722"/>
                    </a:cubicBezTo>
                    <a:cubicBezTo>
                      <a:pt x="3351" y="1732"/>
                      <a:pt x="3455" y="1743"/>
                      <a:pt x="3548" y="1743"/>
                    </a:cubicBezTo>
                    <a:cubicBezTo>
                      <a:pt x="3652" y="1732"/>
                      <a:pt x="3756" y="1732"/>
                      <a:pt x="3860" y="1702"/>
                    </a:cubicBezTo>
                    <a:cubicBezTo>
                      <a:pt x="3911" y="1691"/>
                      <a:pt x="3953" y="1670"/>
                      <a:pt x="3994" y="1649"/>
                    </a:cubicBezTo>
                    <a:cubicBezTo>
                      <a:pt x="4026" y="1619"/>
                      <a:pt x="4056" y="1587"/>
                      <a:pt x="4077" y="1546"/>
                    </a:cubicBezTo>
                    <a:cubicBezTo>
                      <a:pt x="4129" y="1442"/>
                      <a:pt x="4077" y="1338"/>
                      <a:pt x="4056" y="1276"/>
                    </a:cubicBezTo>
                    <a:cubicBezTo>
                      <a:pt x="3994" y="1151"/>
                      <a:pt x="3870" y="1058"/>
                      <a:pt x="3777" y="996"/>
                    </a:cubicBezTo>
                    <a:cubicBezTo>
                      <a:pt x="3652" y="902"/>
                      <a:pt x="3507" y="830"/>
                      <a:pt x="3362" y="768"/>
                    </a:cubicBezTo>
                    <a:cubicBezTo>
                      <a:pt x="3309" y="747"/>
                      <a:pt x="3247" y="716"/>
                      <a:pt x="3185" y="685"/>
                    </a:cubicBezTo>
                    <a:lnTo>
                      <a:pt x="3164" y="685"/>
                    </a:lnTo>
                    <a:lnTo>
                      <a:pt x="3143" y="674"/>
                    </a:lnTo>
                    <a:lnTo>
                      <a:pt x="3113" y="654"/>
                    </a:lnTo>
                    <a:lnTo>
                      <a:pt x="3081" y="644"/>
                    </a:lnTo>
                    <a:cubicBezTo>
                      <a:pt x="3009" y="612"/>
                      <a:pt x="2926" y="571"/>
                      <a:pt x="2843" y="540"/>
                    </a:cubicBezTo>
                    <a:cubicBezTo>
                      <a:pt x="2739" y="478"/>
                      <a:pt x="2656" y="425"/>
                      <a:pt x="2583" y="374"/>
                    </a:cubicBezTo>
                    <a:lnTo>
                      <a:pt x="2480" y="312"/>
                    </a:lnTo>
                    <a:cubicBezTo>
                      <a:pt x="2345" y="218"/>
                      <a:pt x="2179" y="125"/>
                      <a:pt x="1992" y="52"/>
                    </a:cubicBezTo>
                    <a:cubicBezTo>
                      <a:pt x="1889" y="21"/>
                      <a:pt x="1785" y="0"/>
                      <a:pt x="1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6551567" y="1236365"/>
                <a:ext cx="473164" cy="553068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2272" extrusionOk="0">
                    <a:moveTo>
                      <a:pt x="4254" y="0"/>
                    </a:moveTo>
                    <a:cubicBezTo>
                      <a:pt x="4233" y="0"/>
                      <a:pt x="4202" y="11"/>
                      <a:pt x="4181" y="11"/>
                    </a:cubicBezTo>
                    <a:cubicBezTo>
                      <a:pt x="4150" y="11"/>
                      <a:pt x="4129" y="32"/>
                      <a:pt x="4098" y="42"/>
                    </a:cubicBezTo>
                    <a:cubicBezTo>
                      <a:pt x="4015" y="73"/>
                      <a:pt x="3963" y="145"/>
                      <a:pt x="3942" y="228"/>
                    </a:cubicBezTo>
                    <a:cubicBezTo>
                      <a:pt x="3922" y="301"/>
                      <a:pt x="3932" y="384"/>
                      <a:pt x="3974" y="488"/>
                    </a:cubicBezTo>
                    <a:cubicBezTo>
                      <a:pt x="3974" y="498"/>
                      <a:pt x="3984" y="519"/>
                      <a:pt x="3995" y="539"/>
                    </a:cubicBezTo>
                    <a:lnTo>
                      <a:pt x="3963" y="519"/>
                    </a:lnTo>
                    <a:lnTo>
                      <a:pt x="3942" y="498"/>
                    </a:lnTo>
                    <a:cubicBezTo>
                      <a:pt x="3849" y="446"/>
                      <a:pt x="3756" y="405"/>
                      <a:pt x="3663" y="363"/>
                    </a:cubicBezTo>
                    <a:cubicBezTo>
                      <a:pt x="3580" y="332"/>
                      <a:pt x="3497" y="311"/>
                      <a:pt x="3414" y="311"/>
                    </a:cubicBezTo>
                    <a:lnTo>
                      <a:pt x="3403" y="311"/>
                    </a:lnTo>
                    <a:cubicBezTo>
                      <a:pt x="3310" y="322"/>
                      <a:pt x="3216" y="363"/>
                      <a:pt x="3144" y="426"/>
                    </a:cubicBezTo>
                    <a:cubicBezTo>
                      <a:pt x="3113" y="467"/>
                      <a:pt x="3092" y="509"/>
                      <a:pt x="3082" y="550"/>
                    </a:cubicBezTo>
                    <a:cubicBezTo>
                      <a:pt x="3071" y="602"/>
                      <a:pt x="3071" y="643"/>
                      <a:pt x="3082" y="705"/>
                    </a:cubicBezTo>
                    <a:cubicBezTo>
                      <a:pt x="3092" y="758"/>
                      <a:pt x="3123" y="799"/>
                      <a:pt x="3144" y="830"/>
                    </a:cubicBezTo>
                    <a:cubicBezTo>
                      <a:pt x="3165" y="871"/>
                      <a:pt x="3195" y="913"/>
                      <a:pt x="3248" y="965"/>
                    </a:cubicBezTo>
                    <a:lnTo>
                      <a:pt x="3269" y="986"/>
                    </a:lnTo>
                    <a:cubicBezTo>
                      <a:pt x="3092" y="1027"/>
                      <a:pt x="2905" y="1100"/>
                      <a:pt x="2708" y="1214"/>
                    </a:cubicBezTo>
                    <a:cubicBezTo>
                      <a:pt x="2449" y="1349"/>
                      <a:pt x="2200" y="1556"/>
                      <a:pt x="1941" y="1816"/>
                    </a:cubicBezTo>
                    <a:cubicBezTo>
                      <a:pt x="1713" y="2054"/>
                      <a:pt x="1515" y="2324"/>
                      <a:pt x="1339" y="2614"/>
                    </a:cubicBezTo>
                    <a:cubicBezTo>
                      <a:pt x="1194" y="2863"/>
                      <a:pt x="1079" y="3123"/>
                      <a:pt x="1017" y="3361"/>
                    </a:cubicBezTo>
                    <a:cubicBezTo>
                      <a:pt x="976" y="3361"/>
                      <a:pt x="945" y="3372"/>
                      <a:pt x="903" y="3372"/>
                    </a:cubicBezTo>
                    <a:cubicBezTo>
                      <a:pt x="851" y="3372"/>
                      <a:pt x="810" y="3372"/>
                      <a:pt x="758" y="3382"/>
                    </a:cubicBezTo>
                    <a:cubicBezTo>
                      <a:pt x="685" y="3392"/>
                      <a:pt x="634" y="3402"/>
                      <a:pt x="581" y="3434"/>
                    </a:cubicBezTo>
                    <a:cubicBezTo>
                      <a:pt x="530" y="3455"/>
                      <a:pt x="478" y="3496"/>
                      <a:pt x="436" y="3548"/>
                    </a:cubicBezTo>
                    <a:cubicBezTo>
                      <a:pt x="426" y="3568"/>
                      <a:pt x="406" y="3600"/>
                      <a:pt x="395" y="3631"/>
                    </a:cubicBezTo>
                    <a:cubicBezTo>
                      <a:pt x="385" y="3662"/>
                      <a:pt x="374" y="3693"/>
                      <a:pt x="374" y="3724"/>
                    </a:cubicBezTo>
                    <a:cubicBezTo>
                      <a:pt x="374" y="3755"/>
                      <a:pt x="385" y="3776"/>
                      <a:pt x="385" y="3797"/>
                    </a:cubicBezTo>
                    <a:cubicBezTo>
                      <a:pt x="395" y="3828"/>
                      <a:pt x="426" y="3859"/>
                      <a:pt x="436" y="3880"/>
                    </a:cubicBezTo>
                    <a:cubicBezTo>
                      <a:pt x="478" y="3921"/>
                      <a:pt x="519" y="3953"/>
                      <a:pt x="581" y="3983"/>
                    </a:cubicBezTo>
                    <a:cubicBezTo>
                      <a:pt x="572" y="3994"/>
                      <a:pt x="561" y="4015"/>
                      <a:pt x="551" y="4025"/>
                    </a:cubicBezTo>
                    <a:cubicBezTo>
                      <a:pt x="509" y="4108"/>
                      <a:pt x="478" y="4202"/>
                      <a:pt x="468" y="4305"/>
                    </a:cubicBezTo>
                    <a:cubicBezTo>
                      <a:pt x="457" y="4388"/>
                      <a:pt x="457" y="4481"/>
                      <a:pt x="478" y="4575"/>
                    </a:cubicBezTo>
                    <a:cubicBezTo>
                      <a:pt x="499" y="4616"/>
                      <a:pt x="509" y="4658"/>
                      <a:pt x="540" y="4699"/>
                    </a:cubicBezTo>
                    <a:cubicBezTo>
                      <a:pt x="478" y="4741"/>
                      <a:pt x="416" y="4792"/>
                      <a:pt x="353" y="4855"/>
                    </a:cubicBezTo>
                    <a:cubicBezTo>
                      <a:pt x="312" y="4907"/>
                      <a:pt x="270" y="4958"/>
                      <a:pt x="229" y="5021"/>
                    </a:cubicBezTo>
                    <a:cubicBezTo>
                      <a:pt x="187" y="5083"/>
                      <a:pt x="167" y="5145"/>
                      <a:pt x="167" y="5207"/>
                    </a:cubicBezTo>
                    <a:cubicBezTo>
                      <a:pt x="167" y="5270"/>
                      <a:pt x="187" y="5332"/>
                      <a:pt x="240" y="5394"/>
                    </a:cubicBezTo>
                    <a:cubicBezTo>
                      <a:pt x="260" y="5415"/>
                      <a:pt x="281" y="5436"/>
                      <a:pt x="312" y="5446"/>
                    </a:cubicBezTo>
                    <a:cubicBezTo>
                      <a:pt x="343" y="5456"/>
                      <a:pt x="374" y="5467"/>
                      <a:pt x="416" y="5467"/>
                    </a:cubicBezTo>
                    <a:cubicBezTo>
                      <a:pt x="333" y="5654"/>
                      <a:pt x="260" y="5861"/>
                      <a:pt x="198" y="6069"/>
                    </a:cubicBezTo>
                    <a:cubicBezTo>
                      <a:pt x="104" y="6380"/>
                      <a:pt x="53" y="6722"/>
                      <a:pt x="21" y="7085"/>
                    </a:cubicBezTo>
                    <a:cubicBezTo>
                      <a:pt x="1" y="7427"/>
                      <a:pt x="11" y="7770"/>
                      <a:pt x="53" y="8133"/>
                    </a:cubicBezTo>
                    <a:cubicBezTo>
                      <a:pt x="94" y="8475"/>
                      <a:pt x="177" y="8828"/>
                      <a:pt x="281" y="9160"/>
                    </a:cubicBezTo>
                    <a:cubicBezTo>
                      <a:pt x="385" y="9502"/>
                      <a:pt x="530" y="9834"/>
                      <a:pt x="706" y="10135"/>
                    </a:cubicBezTo>
                    <a:cubicBezTo>
                      <a:pt x="800" y="10290"/>
                      <a:pt x="893" y="10435"/>
                      <a:pt x="996" y="10581"/>
                    </a:cubicBezTo>
                    <a:cubicBezTo>
                      <a:pt x="1100" y="10716"/>
                      <a:pt x="1194" y="10830"/>
                      <a:pt x="1287" y="10923"/>
                    </a:cubicBezTo>
                    <a:cubicBezTo>
                      <a:pt x="1225" y="10995"/>
                      <a:pt x="1183" y="11058"/>
                      <a:pt x="1152" y="11131"/>
                    </a:cubicBezTo>
                    <a:cubicBezTo>
                      <a:pt x="1121" y="11182"/>
                      <a:pt x="1090" y="11286"/>
                      <a:pt x="1121" y="11380"/>
                    </a:cubicBezTo>
                    <a:cubicBezTo>
                      <a:pt x="1142" y="11421"/>
                      <a:pt x="1173" y="11463"/>
                      <a:pt x="1204" y="11483"/>
                    </a:cubicBezTo>
                    <a:cubicBezTo>
                      <a:pt x="1245" y="11504"/>
                      <a:pt x="1277" y="11504"/>
                      <a:pt x="1328" y="11504"/>
                    </a:cubicBezTo>
                    <a:cubicBezTo>
                      <a:pt x="1381" y="11504"/>
                      <a:pt x="1422" y="11493"/>
                      <a:pt x="1464" y="11473"/>
                    </a:cubicBezTo>
                    <a:cubicBezTo>
                      <a:pt x="1474" y="11525"/>
                      <a:pt x="1484" y="11566"/>
                      <a:pt x="1505" y="11618"/>
                    </a:cubicBezTo>
                    <a:cubicBezTo>
                      <a:pt x="1536" y="11659"/>
                      <a:pt x="1567" y="11701"/>
                      <a:pt x="1619" y="11732"/>
                    </a:cubicBezTo>
                    <a:cubicBezTo>
                      <a:pt x="1671" y="11774"/>
                      <a:pt x="1733" y="11795"/>
                      <a:pt x="1796" y="11815"/>
                    </a:cubicBezTo>
                    <a:cubicBezTo>
                      <a:pt x="1858" y="11836"/>
                      <a:pt x="1920" y="11846"/>
                      <a:pt x="1992" y="11846"/>
                    </a:cubicBezTo>
                    <a:cubicBezTo>
                      <a:pt x="2054" y="11846"/>
                      <a:pt x="2117" y="11836"/>
                      <a:pt x="2190" y="11825"/>
                    </a:cubicBezTo>
                    <a:cubicBezTo>
                      <a:pt x="2293" y="11805"/>
                      <a:pt x="2397" y="11753"/>
                      <a:pt x="2480" y="11691"/>
                    </a:cubicBezTo>
                    <a:cubicBezTo>
                      <a:pt x="2698" y="11825"/>
                      <a:pt x="2957" y="11940"/>
                      <a:pt x="3258" y="12023"/>
                    </a:cubicBezTo>
                    <a:cubicBezTo>
                      <a:pt x="3548" y="12116"/>
                      <a:pt x="3870" y="12168"/>
                      <a:pt x="4212" y="12199"/>
                    </a:cubicBezTo>
                    <a:cubicBezTo>
                      <a:pt x="4327" y="12199"/>
                      <a:pt x="4440" y="12210"/>
                      <a:pt x="4555" y="12210"/>
                    </a:cubicBezTo>
                    <a:cubicBezTo>
                      <a:pt x="4762" y="12210"/>
                      <a:pt x="4980" y="12189"/>
                      <a:pt x="5187" y="12157"/>
                    </a:cubicBezTo>
                    <a:cubicBezTo>
                      <a:pt x="5488" y="12116"/>
                      <a:pt x="5768" y="12044"/>
                      <a:pt x="6007" y="11940"/>
                    </a:cubicBezTo>
                    <a:cubicBezTo>
                      <a:pt x="6069" y="11971"/>
                      <a:pt x="6131" y="12002"/>
                      <a:pt x="6183" y="12044"/>
                    </a:cubicBezTo>
                    <a:cubicBezTo>
                      <a:pt x="6235" y="12074"/>
                      <a:pt x="6287" y="12106"/>
                      <a:pt x="6339" y="12127"/>
                    </a:cubicBezTo>
                    <a:cubicBezTo>
                      <a:pt x="6453" y="12189"/>
                      <a:pt x="6609" y="12261"/>
                      <a:pt x="6764" y="12272"/>
                    </a:cubicBezTo>
                    <a:lnTo>
                      <a:pt x="6795" y="12272"/>
                    </a:lnTo>
                    <a:cubicBezTo>
                      <a:pt x="6951" y="12272"/>
                      <a:pt x="7075" y="12210"/>
                      <a:pt x="7148" y="12095"/>
                    </a:cubicBezTo>
                    <a:cubicBezTo>
                      <a:pt x="7179" y="12044"/>
                      <a:pt x="7190" y="11991"/>
                      <a:pt x="7190" y="11940"/>
                    </a:cubicBezTo>
                    <a:lnTo>
                      <a:pt x="7220" y="11950"/>
                    </a:lnTo>
                    <a:cubicBezTo>
                      <a:pt x="7365" y="11981"/>
                      <a:pt x="7490" y="11991"/>
                      <a:pt x="7614" y="11991"/>
                    </a:cubicBezTo>
                    <a:cubicBezTo>
                      <a:pt x="7770" y="11991"/>
                      <a:pt x="7874" y="11961"/>
                      <a:pt x="7946" y="11898"/>
                    </a:cubicBezTo>
                    <a:cubicBezTo>
                      <a:pt x="7988" y="11867"/>
                      <a:pt x="8009" y="11815"/>
                      <a:pt x="8019" y="11763"/>
                    </a:cubicBezTo>
                    <a:lnTo>
                      <a:pt x="8019" y="11691"/>
                    </a:lnTo>
                    <a:cubicBezTo>
                      <a:pt x="8165" y="11670"/>
                      <a:pt x="8320" y="11649"/>
                      <a:pt x="8465" y="11618"/>
                    </a:cubicBezTo>
                    <a:cubicBezTo>
                      <a:pt x="8683" y="11566"/>
                      <a:pt x="8891" y="11483"/>
                      <a:pt x="9087" y="11380"/>
                    </a:cubicBezTo>
                    <a:cubicBezTo>
                      <a:pt x="9274" y="11286"/>
                      <a:pt x="9451" y="11161"/>
                      <a:pt x="9606" y="11006"/>
                    </a:cubicBezTo>
                    <a:cubicBezTo>
                      <a:pt x="9751" y="10861"/>
                      <a:pt x="9887" y="10664"/>
                      <a:pt x="9979" y="10456"/>
                    </a:cubicBezTo>
                    <a:cubicBezTo>
                      <a:pt x="10021" y="10384"/>
                      <a:pt x="10062" y="10332"/>
                      <a:pt x="10104" y="10269"/>
                    </a:cubicBezTo>
                    <a:cubicBezTo>
                      <a:pt x="10166" y="10186"/>
                      <a:pt x="10208" y="10093"/>
                      <a:pt x="10260" y="9979"/>
                    </a:cubicBezTo>
                    <a:cubicBezTo>
                      <a:pt x="10332" y="9813"/>
                      <a:pt x="10384" y="9626"/>
                      <a:pt x="10415" y="9419"/>
                    </a:cubicBezTo>
                    <a:cubicBezTo>
                      <a:pt x="10488" y="9066"/>
                      <a:pt x="10498" y="8672"/>
                      <a:pt x="10436" y="8257"/>
                    </a:cubicBezTo>
                    <a:cubicBezTo>
                      <a:pt x="10394" y="7884"/>
                      <a:pt x="10291" y="7500"/>
                      <a:pt x="10156" y="7106"/>
                    </a:cubicBezTo>
                    <a:cubicBezTo>
                      <a:pt x="10083" y="6929"/>
                      <a:pt x="10011" y="6753"/>
                      <a:pt x="9928" y="6577"/>
                    </a:cubicBezTo>
                    <a:cubicBezTo>
                      <a:pt x="9845" y="6401"/>
                      <a:pt x="9751" y="6235"/>
                      <a:pt x="9668" y="6079"/>
                    </a:cubicBezTo>
                    <a:lnTo>
                      <a:pt x="9638" y="6027"/>
                    </a:lnTo>
                    <a:lnTo>
                      <a:pt x="9472" y="5726"/>
                    </a:lnTo>
                    <a:cubicBezTo>
                      <a:pt x="9306" y="5436"/>
                      <a:pt x="9140" y="5124"/>
                      <a:pt x="8974" y="4813"/>
                    </a:cubicBezTo>
                    <a:cubicBezTo>
                      <a:pt x="8818" y="4502"/>
                      <a:pt x="8672" y="4181"/>
                      <a:pt x="8538" y="3859"/>
                    </a:cubicBezTo>
                    <a:lnTo>
                      <a:pt x="8506" y="3787"/>
                    </a:lnTo>
                    <a:cubicBezTo>
                      <a:pt x="8206" y="3123"/>
                      <a:pt x="7905" y="2480"/>
                      <a:pt x="7438" y="1971"/>
                    </a:cubicBezTo>
                    <a:cubicBezTo>
                      <a:pt x="7199" y="1712"/>
                      <a:pt x="6930" y="1494"/>
                      <a:pt x="6619" y="1339"/>
                    </a:cubicBezTo>
                    <a:cubicBezTo>
                      <a:pt x="6411" y="1245"/>
                      <a:pt x="6194" y="1162"/>
                      <a:pt x="5986" y="1079"/>
                    </a:cubicBezTo>
                    <a:cubicBezTo>
                      <a:pt x="5851" y="1037"/>
                      <a:pt x="5727" y="986"/>
                      <a:pt x="5592" y="924"/>
                    </a:cubicBezTo>
                    <a:lnTo>
                      <a:pt x="5592" y="924"/>
                    </a:lnTo>
                    <a:lnTo>
                      <a:pt x="5602" y="934"/>
                    </a:lnTo>
                    <a:cubicBezTo>
                      <a:pt x="5364" y="830"/>
                      <a:pt x="5187" y="726"/>
                      <a:pt x="5042" y="612"/>
                    </a:cubicBezTo>
                    <a:cubicBezTo>
                      <a:pt x="4970" y="571"/>
                      <a:pt x="4917" y="509"/>
                      <a:pt x="4866" y="446"/>
                    </a:cubicBezTo>
                    <a:lnTo>
                      <a:pt x="4855" y="436"/>
                    </a:lnTo>
                    <a:cubicBezTo>
                      <a:pt x="4783" y="363"/>
                      <a:pt x="4721" y="281"/>
                      <a:pt x="4638" y="218"/>
                    </a:cubicBezTo>
                    <a:cubicBezTo>
                      <a:pt x="4576" y="156"/>
                      <a:pt x="4493" y="83"/>
                      <a:pt x="4399" y="42"/>
                    </a:cubicBezTo>
                    <a:cubicBezTo>
                      <a:pt x="4357" y="21"/>
                      <a:pt x="4316" y="11"/>
                      <a:pt x="42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6559048" y="1236365"/>
                <a:ext cx="376854" cy="31745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044" extrusionOk="0">
                    <a:moveTo>
                      <a:pt x="4088" y="0"/>
                    </a:moveTo>
                    <a:cubicBezTo>
                      <a:pt x="4067" y="0"/>
                      <a:pt x="4036" y="0"/>
                      <a:pt x="4015" y="11"/>
                    </a:cubicBezTo>
                    <a:cubicBezTo>
                      <a:pt x="3984" y="11"/>
                      <a:pt x="3963" y="21"/>
                      <a:pt x="3932" y="32"/>
                    </a:cubicBezTo>
                    <a:cubicBezTo>
                      <a:pt x="3849" y="73"/>
                      <a:pt x="3797" y="135"/>
                      <a:pt x="3776" y="228"/>
                    </a:cubicBezTo>
                    <a:cubicBezTo>
                      <a:pt x="3756" y="301"/>
                      <a:pt x="3766" y="384"/>
                      <a:pt x="3797" y="488"/>
                    </a:cubicBezTo>
                    <a:cubicBezTo>
                      <a:pt x="3808" y="509"/>
                      <a:pt x="3818" y="519"/>
                      <a:pt x="3818" y="539"/>
                    </a:cubicBezTo>
                    <a:lnTo>
                      <a:pt x="3797" y="519"/>
                    </a:lnTo>
                    <a:lnTo>
                      <a:pt x="3776" y="498"/>
                    </a:lnTo>
                    <a:cubicBezTo>
                      <a:pt x="3683" y="446"/>
                      <a:pt x="3590" y="405"/>
                      <a:pt x="3497" y="363"/>
                    </a:cubicBezTo>
                    <a:cubicBezTo>
                      <a:pt x="3414" y="332"/>
                      <a:pt x="3331" y="311"/>
                      <a:pt x="3248" y="311"/>
                    </a:cubicBezTo>
                    <a:lnTo>
                      <a:pt x="3237" y="311"/>
                    </a:lnTo>
                    <a:cubicBezTo>
                      <a:pt x="3144" y="311"/>
                      <a:pt x="3050" y="353"/>
                      <a:pt x="2978" y="426"/>
                    </a:cubicBezTo>
                    <a:cubicBezTo>
                      <a:pt x="2947" y="456"/>
                      <a:pt x="2926" y="498"/>
                      <a:pt x="2916" y="550"/>
                    </a:cubicBezTo>
                    <a:cubicBezTo>
                      <a:pt x="2895" y="602"/>
                      <a:pt x="2905" y="643"/>
                      <a:pt x="2916" y="705"/>
                    </a:cubicBezTo>
                    <a:cubicBezTo>
                      <a:pt x="2926" y="747"/>
                      <a:pt x="2947" y="788"/>
                      <a:pt x="2978" y="830"/>
                    </a:cubicBezTo>
                    <a:cubicBezTo>
                      <a:pt x="2999" y="871"/>
                      <a:pt x="3029" y="913"/>
                      <a:pt x="3082" y="965"/>
                    </a:cubicBezTo>
                    <a:lnTo>
                      <a:pt x="3103" y="996"/>
                    </a:lnTo>
                    <a:cubicBezTo>
                      <a:pt x="2926" y="1027"/>
                      <a:pt x="2739" y="1100"/>
                      <a:pt x="2542" y="1203"/>
                    </a:cubicBezTo>
                    <a:cubicBezTo>
                      <a:pt x="2283" y="1349"/>
                      <a:pt x="2024" y="1556"/>
                      <a:pt x="1775" y="1816"/>
                    </a:cubicBezTo>
                    <a:cubicBezTo>
                      <a:pt x="1547" y="2054"/>
                      <a:pt x="1339" y="2324"/>
                      <a:pt x="1173" y="2614"/>
                    </a:cubicBezTo>
                    <a:cubicBezTo>
                      <a:pt x="1017" y="2863"/>
                      <a:pt x="913" y="3123"/>
                      <a:pt x="851" y="3361"/>
                    </a:cubicBezTo>
                    <a:lnTo>
                      <a:pt x="737" y="3361"/>
                    </a:lnTo>
                    <a:lnTo>
                      <a:pt x="727" y="3372"/>
                    </a:lnTo>
                    <a:lnTo>
                      <a:pt x="592" y="3372"/>
                    </a:lnTo>
                    <a:cubicBezTo>
                      <a:pt x="519" y="3382"/>
                      <a:pt x="468" y="3402"/>
                      <a:pt x="415" y="3423"/>
                    </a:cubicBezTo>
                    <a:cubicBezTo>
                      <a:pt x="353" y="3455"/>
                      <a:pt x="312" y="3496"/>
                      <a:pt x="270" y="3548"/>
                    </a:cubicBezTo>
                    <a:cubicBezTo>
                      <a:pt x="260" y="3568"/>
                      <a:pt x="240" y="3600"/>
                      <a:pt x="229" y="3621"/>
                    </a:cubicBezTo>
                    <a:cubicBezTo>
                      <a:pt x="219" y="3662"/>
                      <a:pt x="208" y="3693"/>
                      <a:pt x="208" y="3724"/>
                    </a:cubicBezTo>
                    <a:cubicBezTo>
                      <a:pt x="208" y="3745"/>
                      <a:pt x="208" y="3776"/>
                      <a:pt x="219" y="3797"/>
                    </a:cubicBezTo>
                    <a:cubicBezTo>
                      <a:pt x="229" y="3828"/>
                      <a:pt x="250" y="3859"/>
                      <a:pt x="270" y="3890"/>
                    </a:cubicBezTo>
                    <a:cubicBezTo>
                      <a:pt x="312" y="3932"/>
                      <a:pt x="353" y="3963"/>
                      <a:pt x="415" y="3983"/>
                    </a:cubicBezTo>
                    <a:cubicBezTo>
                      <a:pt x="406" y="3994"/>
                      <a:pt x="395" y="4015"/>
                      <a:pt x="385" y="4025"/>
                    </a:cubicBezTo>
                    <a:cubicBezTo>
                      <a:pt x="343" y="4108"/>
                      <a:pt x="312" y="4202"/>
                      <a:pt x="291" y="4305"/>
                    </a:cubicBezTo>
                    <a:cubicBezTo>
                      <a:pt x="281" y="4388"/>
                      <a:pt x="291" y="4481"/>
                      <a:pt x="312" y="4575"/>
                    </a:cubicBezTo>
                    <a:cubicBezTo>
                      <a:pt x="323" y="4616"/>
                      <a:pt x="343" y="4668"/>
                      <a:pt x="374" y="4709"/>
                    </a:cubicBezTo>
                    <a:cubicBezTo>
                      <a:pt x="312" y="4741"/>
                      <a:pt x="250" y="4792"/>
                      <a:pt x="187" y="4855"/>
                    </a:cubicBezTo>
                    <a:cubicBezTo>
                      <a:pt x="136" y="4907"/>
                      <a:pt x="104" y="4958"/>
                      <a:pt x="63" y="5021"/>
                    </a:cubicBezTo>
                    <a:cubicBezTo>
                      <a:pt x="21" y="5083"/>
                      <a:pt x="1" y="5145"/>
                      <a:pt x="1" y="5207"/>
                    </a:cubicBezTo>
                    <a:cubicBezTo>
                      <a:pt x="1" y="5270"/>
                      <a:pt x="21" y="5343"/>
                      <a:pt x="74" y="5394"/>
                    </a:cubicBezTo>
                    <a:cubicBezTo>
                      <a:pt x="84" y="5415"/>
                      <a:pt x="115" y="5436"/>
                      <a:pt x="146" y="5446"/>
                    </a:cubicBezTo>
                    <a:cubicBezTo>
                      <a:pt x="177" y="5467"/>
                      <a:pt x="219" y="5467"/>
                      <a:pt x="250" y="5467"/>
                    </a:cubicBezTo>
                    <a:cubicBezTo>
                      <a:pt x="187" y="5612"/>
                      <a:pt x="136" y="5747"/>
                      <a:pt x="94" y="5871"/>
                    </a:cubicBezTo>
                    <a:lnTo>
                      <a:pt x="125" y="5965"/>
                    </a:lnTo>
                    <a:lnTo>
                      <a:pt x="125" y="5954"/>
                    </a:lnTo>
                    <a:cubicBezTo>
                      <a:pt x="146" y="6006"/>
                      <a:pt x="177" y="6069"/>
                      <a:pt x="219" y="6110"/>
                    </a:cubicBezTo>
                    <a:cubicBezTo>
                      <a:pt x="250" y="6152"/>
                      <a:pt x="281" y="6193"/>
                      <a:pt x="323" y="6224"/>
                    </a:cubicBezTo>
                    <a:cubicBezTo>
                      <a:pt x="364" y="6255"/>
                      <a:pt x="415" y="6286"/>
                      <a:pt x="457" y="6307"/>
                    </a:cubicBezTo>
                    <a:cubicBezTo>
                      <a:pt x="530" y="6328"/>
                      <a:pt x="602" y="6348"/>
                      <a:pt x="675" y="6359"/>
                    </a:cubicBezTo>
                    <a:lnTo>
                      <a:pt x="664" y="6359"/>
                    </a:lnTo>
                    <a:cubicBezTo>
                      <a:pt x="708" y="6368"/>
                      <a:pt x="753" y="6371"/>
                      <a:pt x="800" y="6371"/>
                    </a:cubicBezTo>
                    <a:cubicBezTo>
                      <a:pt x="864" y="6371"/>
                      <a:pt x="930" y="6365"/>
                      <a:pt x="996" y="6359"/>
                    </a:cubicBezTo>
                    <a:lnTo>
                      <a:pt x="986" y="6359"/>
                    </a:lnTo>
                    <a:cubicBezTo>
                      <a:pt x="1152" y="6338"/>
                      <a:pt x="1308" y="6286"/>
                      <a:pt x="1464" y="6224"/>
                    </a:cubicBezTo>
                    <a:lnTo>
                      <a:pt x="1453" y="6224"/>
                    </a:lnTo>
                    <a:cubicBezTo>
                      <a:pt x="1619" y="6152"/>
                      <a:pt x="1764" y="6069"/>
                      <a:pt x="1909" y="5965"/>
                    </a:cubicBezTo>
                    <a:cubicBezTo>
                      <a:pt x="1912" y="5962"/>
                      <a:pt x="1916" y="5960"/>
                      <a:pt x="1921" y="5960"/>
                    </a:cubicBezTo>
                    <a:cubicBezTo>
                      <a:pt x="1931" y="5960"/>
                      <a:pt x="1944" y="5968"/>
                      <a:pt x="1951" y="5975"/>
                    </a:cubicBezTo>
                    <a:cubicBezTo>
                      <a:pt x="1992" y="6016"/>
                      <a:pt x="2024" y="6069"/>
                      <a:pt x="2065" y="6110"/>
                    </a:cubicBezTo>
                    <a:cubicBezTo>
                      <a:pt x="2107" y="6172"/>
                      <a:pt x="2158" y="6224"/>
                      <a:pt x="2210" y="6286"/>
                    </a:cubicBezTo>
                    <a:cubicBezTo>
                      <a:pt x="2314" y="6411"/>
                      <a:pt x="2428" y="6535"/>
                      <a:pt x="2563" y="6629"/>
                    </a:cubicBezTo>
                    <a:lnTo>
                      <a:pt x="2552" y="6629"/>
                    </a:lnTo>
                    <a:cubicBezTo>
                      <a:pt x="2605" y="6670"/>
                      <a:pt x="2656" y="6701"/>
                      <a:pt x="2718" y="6733"/>
                    </a:cubicBezTo>
                    <a:cubicBezTo>
                      <a:pt x="2750" y="6743"/>
                      <a:pt x="2781" y="6753"/>
                      <a:pt x="2812" y="6753"/>
                    </a:cubicBezTo>
                    <a:lnTo>
                      <a:pt x="2864" y="6753"/>
                    </a:lnTo>
                    <a:cubicBezTo>
                      <a:pt x="2874" y="6753"/>
                      <a:pt x="2895" y="6743"/>
                      <a:pt x="2905" y="6743"/>
                    </a:cubicBezTo>
                    <a:cubicBezTo>
                      <a:pt x="2916" y="6733"/>
                      <a:pt x="2926" y="6722"/>
                      <a:pt x="2937" y="6722"/>
                    </a:cubicBezTo>
                    <a:lnTo>
                      <a:pt x="2988" y="6670"/>
                    </a:lnTo>
                    <a:cubicBezTo>
                      <a:pt x="3009" y="6639"/>
                      <a:pt x="3029" y="6608"/>
                      <a:pt x="3040" y="6577"/>
                    </a:cubicBezTo>
                    <a:cubicBezTo>
                      <a:pt x="3071" y="6504"/>
                      <a:pt x="3092" y="6421"/>
                      <a:pt x="3103" y="6348"/>
                    </a:cubicBezTo>
                    <a:cubicBezTo>
                      <a:pt x="3103" y="6338"/>
                      <a:pt x="3112" y="6328"/>
                      <a:pt x="3133" y="6328"/>
                    </a:cubicBezTo>
                    <a:cubicBezTo>
                      <a:pt x="3133" y="6323"/>
                      <a:pt x="3136" y="6320"/>
                      <a:pt x="3139" y="6320"/>
                    </a:cubicBezTo>
                    <a:cubicBezTo>
                      <a:pt x="3141" y="6320"/>
                      <a:pt x="3144" y="6323"/>
                      <a:pt x="3144" y="6328"/>
                    </a:cubicBezTo>
                    <a:lnTo>
                      <a:pt x="3165" y="6328"/>
                    </a:lnTo>
                    <a:cubicBezTo>
                      <a:pt x="3331" y="6463"/>
                      <a:pt x="3486" y="6608"/>
                      <a:pt x="3652" y="6733"/>
                    </a:cubicBezTo>
                    <a:lnTo>
                      <a:pt x="3652" y="6743"/>
                    </a:lnTo>
                    <a:cubicBezTo>
                      <a:pt x="3714" y="6784"/>
                      <a:pt x="3766" y="6825"/>
                      <a:pt x="3829" y="6857"/>
                    </a:cubicBezTo>
                    <a:cubicBezTo>
                      <a:pt x="3891" y="6899"/>
                      <a:pt x="3953" y="6929"/>
                      <a:pt x="4015" y="6961"/>
                    </a:cubicBezTo>
                    <a:lnTo>
                      <a:pt x="4005" y="6961"/>
                    </a:lnTo>
                    <a:cubicBezTo>
                      <a:pt x="4046" y="6971"/>
                      <a:pt x="4098" y="6991"/>
                      <a:pt x="4140" y="7002"/>
                    </a:cubicBezTo>
                    <a:cubicBezTo>
                      <a:pt x="4181" y="7012"/>
                      <a:pt x="4223" y="7023"/>
                      <a:pt x="4274" y="7033"/>
                    </a:cubicBezTo>
                    <a:cubicBezTo>
                      <a:pt x="4327" y="7033"/>
                      <a:pt x="4378" y="7044"/>
                      <a:pt x="4440" y="7044"/>
                    </a:cubicBezTo>
                    <a:cubicBezTo>
                      <a:pt x="4482" y="7044"/>
                      <a:pt x="4534" y="7033"/>
                      <a:pt x="4575" y="7033"/>
                    </a:cubicBezTo>
                    <a:cubicBezTo>
                      <a:pt x="4627" y="7023"/>
                      <a:pt x="4689" y="7012"/>
                      <a:pt x="4741" y="6991"/>
                    </a:cubicBezTo>
                    <a:cubicBezTo>
                      <a:pt x="4783" y="6982"/>
                      <a:pt x="4824" y="6971"/>
                      <a:pt x="4876" y="6950"/>
                    </a:cubicBezTo>
                    <a:lnTo>
                      <a:pt x="4866" y="6950"/>
                    </a:lnTo>
                    <a:cubicBezTo>
                      <a:pt x="4897" y="6940"/>
                      <a:pt x="4938" y="6919"/>
                      <a:pt x="4970" y="6899"/>
                    </a:cubicBezTo>
                    <a:cubicBezTo>
                      <a:pt x="4990" y="6888"/>
                      <a:pt x="5021" y="6867"/>
                      <a:pt x="5042" y="6846"/>
                    </a:cubicBezTo>
                    <a:cubicBezTo>
                      <a:pt x="5094" y="6816"/>
                      <a:pt x="5125" y="6774"/>
                      <a:pt x="5166" y="6733"/>
                    </a:cubicBezTo>
                    <a:cubicBezTo>
                      <a:pt x="5187" y="6701"/>
                      <a:pt x="5198" y="6680"/>
                      <a:pt x="5219" y="6650"/>
                    </a:cubicBezTo>
                    <a:cubicBezTo>
                      <a:pt x="5229" y="6629"/>
                      <a:pt x="5239" y="6608"/>
                      <a:pt x="5249" y="6577"/>
                    </a:cubicBezTo>
                    <a:cubicBezTo>
                      <a:pt x="5260" y="6556"/>
                      <a:pt x="5270" y="6525"/>
                      <a:pt x="5281" y="6484"/>
                    </a:cubicBezTo>
                    <a:cubicBezTo>
                      <a:pt x="5291" y="6463"/>
                      <a:pt x="5291" y="6431"/>
                      <a:pt x="5302" y="6401"/>
                    </a:cubicBezTo>
                    <a:cubicBezTo>
                      <a:pt x="5295" y="6401"/>
                      <a:pt x="5292" y="6405"/>
                      <a:pt x="5291" y="6408"/>
                    </a:cubicBezTo>
                    <a:lnTo>
                      <a:pt x="5291" y="6408"/>
                    </a:lnTo>
                    <a:cubicBezTo>
                      <a:pt x="5302" y="6346"/>
                      <a:pt x="5302" y="6275"/>
                      <a:pt x="5302" y="6214"/>
                    </a:cubicBezTo>
                    <a:cubicBezTo>
                      <a:pt x="5302" y="6190"/>
                      <a:pt x="5319" y="6179"/>
                      <a:pt x="5336" y="6179"/>
                    </a:cubicBezTo>
                    <a:cubicBezTo>
                      <a:pt x="5342" y="6179"/>
                      <a:pt x="5348" y="6180"/>
                      <a:pt x="5353" y="6182"/>
                    </a:cubicBezTo>
                    <a:cubicBezTo>
                      <a:pt x="5447" y="6245"/>
                      <a:pt x="5540" y="6318"/>
                      <a:pt x="5644" y="6369"/>
                    </a:cubicBezTo>
                    <a:lnTo>
                      <a:pt x="5664" y="6369"/>
                    </a:lnTo>
                    <a:cubicBezTo>
                      <a:pt x="5685" y="6380"/>
                      <a:pt x="5696" y="6380"/>
                      <a:pt x="5706" y="6380"/>
                    </a:cubicBezTo>
                    <a:cubicBezTo>
                      <a:pt x="5737" y="6390"/>
                      <a:pt x="5768" y="6390"/>
                      <a:pt x="5800" y="6401"/>
                    </a:cubicBezTo>
                    <a:cubicBezTo>
                      <a:pt x="5862" y="6411"/>
                      <a:pt x="5924" y="6421"/>
                      <a:pt x="5975" y="6431"/>
                    </a:cubicBezTo>
                    <a:cubicBezTo>
                      <a:pt x="6090" y="6452"/>
                      <a:pt x="6194" y="6473"/>
                      <a:pt x="6307" y="6484"/>
                    </a:cubicBezTo>
                    <a:lnTo>
                      <a:pt x="6318" y="6494"/>
                    </a:lnTo>
                    <a:cubicBezTo>
                      <a:pt x="6401" y="6504"/>
                      <a:pt x="6484" y="6504"/>
                      <a:pt x="6567" y="6504"/>
                    </a:cubicBezTo>
                    <a:cubicBezTo>
                      <a:pt x="6639" y="6504"/>
                      <a:pt x="6712" y="6504"/>
                      <a:pt x="6785" y="6494"/>
                    </a:cubicBezTo>
                    <a:lnTo>
                      <a:pt x="6971" y="6463"/>
                    </a:lnTo>
                    <a:lnTo>
                      <a:pt x="7127" y="6401"/>
                    </a:lnTo>
                    <a:lnTo>
                      <a:pt x="7116" y="6401"/>
                    </a:lnTo>
                    <a:cubicBezTo>
                      <a:pt x="7190" y="6369"/>
                      <a:pt x="7262" y="6338"/>
                      <a:pt x="7324" y="6297"/>
                    </a:cubicBezTo>
                    <a:cubicBezTo>
                      <a:pt x="7386" y="6255"/>
                      <a:pt x="7448" y="6224"/>
                      <a:pt x="7501" y="6172"/>
                    </a:cubicBezTo>
                    <a:cubicBezTo>
                      <a:pt x="7563" y="6131"/>
                      <a:pt x="7614" y="6089"/>
                      <a:pt x="7667" y="6037"/>
                    </a:cubicBezTo>
                    <a:cubicBezTo>
                      <a:pt x="7708" y="5986"/>
                      <a:pt x="7760" y="5933"/>
                      <a:pt x="7801" y="5882"/>
                    </a:cubicBezTo>
                    <a:cubicBezTo>
                      <a:pt x="7833" y="5840"/>
                      <a:pt x="7863" y="5799"/>
                      <a:pt x="7884" y="5757"/>
                    </a:cubicBezTo>
                    <a:cubicBezTo>
                      <a:pt x="7916" y="5705"/>
                      <a:pt x="7936" y="5664"/>
                      <a:pt x="7957" y="5612"/>
                    </a:cubicBezTo>
                    <a:lnTo>
                      <a:pt x="7957" y="5622"/>
                    </a:lnTo>
                    <a:cubicBezTo>
                      <a:pt x="7978" y="5571"/>
                      <a:pt x="7988" y="5529"/>
                      <a:pt x="7999" y="5488"/>
                    </a:cubicBezTo>
                    <a:cubicBezTo>
                      <a:pt x="8019" y="5436"/>
                      <a:pt x="8029" y="5394"/>
                      <a:pt x="8029" y="5353"/>
                    </a:cubicBezTo>
                    <a:cubicBezTo>
                      <a:pt x="8040" y="5311"/>
                      <a:pt x="8040" y="5260"/>
                      <a:pt x="8040" y="5218"/>
                    </a:cubicBezTo>
                    <a:cubicBezTo>
                      <a:pt x="8040" y="5177"/>
                      <a:pt x="8040" y="5135"/>
                      <a:pt x="8029" y="5094"/>
                    </a:cubicBezTo>
                    <a:cubicBezTo>
                      <a:pt x="8019" y="5031"/>
                      <a:pt x="8009" y="4979"/>
                      <a:pt x="7999" y="4917"/>
                    </a:cubicBezTo>
                    <a:cubicBezTo>
                      <a:pt x="7988" y="4907"/>
                      <a:pt x="7999" y="4886"/>
                      <a:pt x="8009" y="4875"/>
                    </a:cubicBezTo>
                    <a:lnTo>
                      <a:pt x="8050" y="4875"/>
                    </a:lnTo>
                    <a:lnTo>
                      <a:pt x="8050" y="4886"/>
                    </a:lnTo>
                    <a:cubicBezTo>
                      <a:pt x="8082" y="4896"/>
                      <a:pt x="8123" y="4907"/>
                      <a:pt x="8154" y="4917"/>
                    </a:cubicBezTo>
                    <a:lnTo>
                      <a:pt x="8216" y="4917"/>
                    </a:lnTo>
                    <a:cubicBezTo>
                      <a:pt x="8227" y="4917"/>
                      <a:pt x="8237" y="4907"/>
                      <a:pt x="8248" y="4907"/>
                    </a:cubicBezTo>
                    <a:cubicBezTo>
                      <a:pt x="8258" y="4907"/>
                      <a:pt x="8268" y="4896"/>
                      <a:pt x="8278" y="4896"/>
                    </a:cubicBezTo>
                    <a:cubicBezTo>
                      <a:pt x="8278" y="4886"/>
                      <a:pt x="8289" y="4875"/>
                      <a:pt x="8299" y="4875"/>
                    </a:cubicBezTo>
                    <a:cubicBezTo>
                      <a:pt x="8310" y="4855"/>
                      <a:pt x="8310" y="4845"/>
                      <a:pt x="8320" y="4834"/>
                    </a:cubicBezTo>
                    <a:cubicBezTo>
                      <a:pt x="8331" y="4803"/>
                      <a:pt x="8340" y="4762"/>
                      <a:pt x="8351" y="4730"/>
                    </a:cubicBezTo>
                    <a:cubicBezTo>
                      <a:pt x="8361" y="4626"/>
                      <a:pt x="8351" y="4513"/>
                      <a:pt x="8340" y="4398"/>
                    </a:cubicBezTo>
                    <a:lnTo>
                      <a:pt x="8331" y="4367"/>
                    </a:lnTo>
                    <a:cubicBezTo>
                      <a:pt x="8299" y="4160"/>
                      <a:pt x="8248" y="3953"/>
                      <a:pt x="8185" y="3745"/>
                    </a:cubicBezTo>
                    <a:cubicBezTo>
                      <a:pt x="8123" y="3527"/>
                      <a:pt x="8050" y="3309"/>
                      <a:pt x="7978" y="3091"/>
                    </a:cubicBezTo>
                    <a:lnTo>
                      <a:pt x="7884" y="2842"/>
                    </a:lnTo>
                    <a:cubicBezTo>
                      <a:pt x="7718" y="2531"/>
                      <a:pt x="7521" y="2231"/>
                      <a:pt x="7272" y="1961"/>
                    </a:cubicBezTo>
                    <a:cubicBezTo>
                      <a:pt x="7033" y="1701"/>
                      <a:pt x="6764" y="1494"/>
                      <a:pt x="6453" y="1339"/>
                    </a:cubicBezTo>
                    <a:cubicBezTo>
                      <a:pt x="6245" y="1235"/>
                      <a:pt x="6007" y="1152"/>
                      <a:pt x="5820" y="1079"/>
                    </a:cubicBezTo>
                    <a:cubicBezTo>
                      <a:pt x="5696" y="1027"/>
                      <a:pt x="5561" y="986"/>
                      <a:pt x="5426" y="924"/>
                    </a:cubicBezTo>
                    <a:cubicBezTo>
                      <a:pt x="5208" y="830"/>
                      <a:pt x="5021" y="726"/>
                      <a:pt x="4876" y="612"/>
                    </a:cubicBezTo>
                    <a:cubicBezTo>
                      <a:pt x="4814" y="571"/>
                      <a:pt x="4762" y="509"/>
                      <a:pt x="4700" y="446"/>
                    </a:cubicBezTo>
                    <a:lnTo>
                      <a:pt x="4689" y="436"/>
                    </a:lnTo>
                    <a:lnTo>
                      <a:pt x="4679" y="426"/>
                    </a:lnTo>
                    <a:cubicBezTo>
                      <a:pt x="4606" y="343"/>
                      <a:pt x="4544" y="281"/>
                      <a:pt x="4482" y="218"/>
                    </a:cubicBezTo>
                    <a:cubicBezTo>
                      <a:pt x="4410" y="145"/>
                      <a:pt x="4327" y="83"/>
                      <a:pt x="4233" y="42"/>
                    </a:cubicBezTo>
                    <a:cubicBezTo>
                      <a:pt x="4191" y="21"/>
                      <a:pt x="4150" y="0"/>
                      <a:pt x="4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6812917" y="1522952"/>
                <a:ext cx="49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0"/>
                    </a:moveTo>
                    <a:lnTo>
                      <a:pt x="11" y="10"/>
                    </a:lnTo>
                    <a:cubicBezTo>
                      <a:pt x="11" y="1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6696055" y="153273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9"/>
              <p:cNvSpPr/>
              <p:nvPr/>
            </p:nvSpPr>
            <p:spPr>
              <a:xfrm>
                <a:off x="6751219" y="1553283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9"/>
              <p:cNvSpPr/>
              <p:nvPr/>
            </p:nvSpPr>
            <p:spPr>
              <a:xfrm>
                <a:off x="6848881" y="1365350"/>
                <a:ext cx="175853" cy="424536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9420" extrusionOk="0">
                    <a:moveTo>
                      <a:pt x="1464" y="1"/>
                    </a:moveTo>
                    <a:lnTo>
                      <a:pt x="1464" y="1"/>
                    </a:lnTo>
                    <a:cubicBezTo>
                      <a:pt x="1468" y="9"/>
                      <a:pt x="1472" y="16"/>
                      <a:pt x="1477" y="24"/>
                    </a:cubicBezTo>
                    <a:lnTo>
                      <a:pt x="1477" y="24"/>
                    </a:lnTo>
                    <a:cubicBezTo>
                      <a:pt x="1476" y="20"/>
                      <a:pt x="1475" y="16"/>
                      <a:pt x="1474" y="12"/>
                    </a:cubicBezTo>
                    <a:lnTo>
                      <a:pt x="1464" y="1"/>
                    </a:lnTo>
                    <a:close/>
                    <a:moveTo>
                      <a:pt x="1477" y="24"/>
                    </a:moveTo>
                    <a:cubicBezTo>
                      <a:pt x="1488" y="72"/>
                      <a:pt x="1507" y="120"/>
                      <a:pt x="1526" y="167"/>
                    </a:cubicBezTo>
                    <a:lnTo>
                      <a:pt x="1547" y="229"/>
                    </a:lnTo>
                    <a:cubicBezTo>
                      <a:pt x="1630" y="457"/>
                      <a:pt x="1702" y="676"/>
                      <a:pt x="1754" y="883"/>
                    </a:cubicBezTo>
                    <a:cubicBezTo>
                      <a:pt x="1817" y="1080"/>
                      <a:pt x="1868" y="1287"/>
                      <a:pt x="1900" y="1505"/>
                    </a:cubicBezTo>
                    <a:lnTo>
                      <a:pt x="1909" y="1536"/>
                    </a:lnTo>
                    <a:cubicBezTo>
                      <a:pt x="1920" y="1609"/>
                      <a:pt x="1920" y="1671"/>
                      <a:pt x="1920" y="1754"/>
                    </a:cubicBezTo>
                    <a:lnTo>
                      <a:pt x="1920" y="1827"/>
                    </a:lnTo>
                    <a:lnTo>
                      <a:pt x="1920" y="1868"/>
                    </a:lnTo>
                    <a:cubicBezTo>
                      <a:pt x="1909" y="1910"/>
                      <a:pt x="1900" y="1941"/>
                      <a:pt x="1889" y="1962"/>
                    </a:cubicBezTo>
                    <a:cubicBezTo>
                      <a:pt x="1879" y="1983"/>
                      <a:pt x="1879" y="1993"/>
                      <a:pt x="1868" y="2013"/>
                    </a:cubicBezTo>
                    <a:cubicBezTo>
                      <a:pt x="1858" y="2013"/>
                      <a:pt x="1847" y="2024"/>
                      <a:pt x="1847" y="2034"/>
                    </a:cubicBezTo>
                    <a:cubicBezTo>
                      <a:pt x="1837" y="2034"/>
                      <a:pt x="1827" y="2045"/>
                      <a:pt x="1817" y="2045"/>
                    </a:cubicBezTo>
                    <a:cubicBezTo>
                      <a:pt x="1806" y="2055"/>
                      <a:pt x="1796" y="2055"/>
                      <a:pt x="1785" y="2055"/>
                    </a:cubicBezTo>
                    <a:lnTo>
                      <a:pt x="1723" y="2055"/>
                    </a:lnTo>
                    <a:cubicBezTo>
                      <a:pt x="1692" y="2045"/>
                      <a:pt x="1671" y="2034"/>
                      <a:pt x="1640" y="2024"/>
                    </a:cubicBezTo>
                    <a:lnTo>
                      <a:pt x="1619" y="2024"/>
                    </a:lnTo>
                    <a:cubicBezTo>
                      <a:pt x="1609" y="2013"/>
                      <a:pt x="1609" y="2013"/>
                      <a:pt x="1598" y="2013"/>
                    </a:cubicBezTo>
                    <a:lnTo>
                      <a:pt x="1588" y="2013"/>
                    </a:lnTo>
                    <a:cubicBezTo>
                      <a:pt x="1609" y="2107"/>
                      <a:pt x="1640" y="2200"/>
                      <a:pt x="1671" y="2294"/>
                    </a:cubicBezTo>
                    <a:cubicBezTo>
                      <a:pt x="1744" y="2491"/>
                      <a:pt x="1817" y="2688"/>
                      <a:pt x="1900" y="2885"/>
                    </a:cubicBezTo>
                    <a:lnTo>
                      <a:pt x="1900" y="2875"/>
                    </a:lnTo>
                    <a:cubicBezTo>
                      <a:pt x="2003" y="3113"/>
                      <a:pt x="2107" y="3352"/>
                      <a:pt x="2231" y="3580"/>
                    </a:cubicBezTo>
                    <a:cubicBezTo>
                      <a:pt x="2283" y="3705"/>
                      <a:pt x="2345" y="3818"/>
                      <a:pt x="2397" y="3933"/>
                    </a:cubicBezTo>
                    <a:cubicBezTo>
                      <a:pt x="2460" y="4046"/>
                      <a:pt x="2522" y="4161"/>
                      <a:pt x="2573" y="4275"/>
                    </a:cubicBezTo>
                    <a:cubicBezTo>
                      <a:pt x="2677" y="4472"/>
                      <a:pt x="2771" y="4680"/>
                      <a:pt x="2854" y="4897"/>
                    </a:cubicBezTo>
                    <a:cubicBezTo>
                      <a:pt x="2937" y="5115"/>
                      <a:pt x="2999" y="5344"/>
                      <a:pt x="3051" y="5572"/>
                    </a:cubicBezTo>
                    <a:cubicBezTo>
                      <a:pt x="3082" y="5758"/>
                      <a:pt x="3113" y="5945"/>
                      <a:pt x="3113" y="6132"/>
                    </a:cubicBezTo>
                    <a:cubicBezTo>
                      <a:pt x="3124" y="6319"/>
                      <a:pt x="3113" y="6505"/>
                      <a:pt x="3071" y="6681"/>
                    </a:cubicBezTo>
                    <a:cubicBezTo>
                      <a:pt x="3051" y="6775"/>
                      <a:pt x="3020" y="6868"/>
                      <a:pt x="2988" y="6962"/>
                    </a:cubicBezTo>
                    <a:cubicBezTo>
                      <a:pt x="2958" y="7034"/>
                      <a:pt x="2926" y="7107"/>
                      <a:pt x="2885" y="7169"/>
                    </a:cubicBezTo>
                    <a:cubicBezTo>
                      <a:pt x="2812" y="7304"/>
                      <a:pt x="2709" y="7428"/>
                      <a:pt x="2594" y="7522"/>
                    </a:cubicBezTo>
                    <a:cubicBezTo>
                      <a:pt x="2480" y="7615"/>
                      <a:pt x="2356" y="7698"/>
                      <a:pt x="2221" y="7760"/>
                    </a:cubicBezTo>
                    <a:cubicBezTo>
                      <a:pt x="2086" y="7822"/>
                      <a:pt x="1941" y="7875"/>
                      <a:pt x="1796" y="7916"/>
                    </a:cubicBezTo>
                    <a:cubicBezTo>
                      <a:pt x="1515" y="7999"/>
                      <a:pt x="1225" y="8041"/>
                      <a:pt x="945" y="8092"/>
                    </a:cubicBezTo>
                    <a:cubicBezTo>
                      <a:pt x="976" y="8165"/>
                      <a:pt x="1017" y="8237"/>
                      <a:pt x="1038" y="8310"/>
                    </a:cubicBezTo>
                    <a:cubicBezTo>
                      <a:pt x="1059" y="8341"/>
                      <a:pt x="1070" y="8382"/>
                      <a:pt x="1070" y="8414"/>
                    </a:cubicBezTo>
                    <a:cubicBezTo>
                      <a:pt x="1080" y="8445"/>
                      <a:pt x="1080" y="8465"/>
                      <a:pt x="1080" y="8497"/>
                    </a:cubicBezTo>
                    <a:cubicBezTo>
                      <a:pt x="1080" y="8538"/>
                      <a:pt x="1080" y="8590"/>
                      <a:pt x="1059" y="8631"/>
                    </a:cubicBezTo>
                    <a:cubicBezTo>
                      <a:pt x="1038" y="8673"/>
                      <a:pt x="1007" y="8704"/>
                      <a:pt x="976" y="8735"/>
                    </a:cubicBezTo>
                    <a:cubicBezTo>
                      <a:pt x="934" y="8767"/>
                      <a:pt x="883" y="8787"/>
                      <a:pt x="841" y="8797"/>
                    </a:cubicBezTo>
                    <a:cubicBezTo>
                      <a:pt x="779" y="8818"/>
                      <a:pt x="727" y="8829"/>
                      <a:pt x="665" y="8829"/>
                    </a:cubicBezTo>
                    <a:cubicBezTo>
                      <a:pt x="626" y="8832"/>
                      <a:pt x="587" y="8833"/>
                      <a:pt x="547" y="8833"/>
                    </a:cubicBezTo>
                    <a:cubicBezTo>
                      <a:pt x="452" y="8833"/>
                      <a:pt x="356" y="8826"/>
                      <a:pt x="261" y="8818"/>
                    </a:cubicBezTo>
                    <a:lnTo>
                      <a:pt x="261" y="8818"/>
                    </a:lnTo>
                    <a:cubicBezTo>
                      <a:pt x="271" y="8860"/>
                      <a:pt x="271" y="8912"/>
                      <a:pt x="271" y="8963"/>
                    </a:cubicBezTo>
                    <a:cubicBezTo>
                      <a:pt x="271" y="9016"/>
                      <a:pt x="271" y="9067"/>
                      <a:pt x="250" y="9109"/>
                    </a:cubicBezTo>
                    <a:cubicBezTo>
                      <a:pt x="240" y="9150"/>
                      <a:pt x="219" y="9192"/>
                      <a:pt x="188" y="9233"/>
                    </a:cubicBezTo>
                    <a:cubicBezTo>
                      <a:pt x="178" y="9254"/>
                      <a:pt x="167" y="9265"/>
                      <a:pt x="157" y="9285"/>
                    </a:cubicBezTo>
                    <a:cubicBezTo>
                      <a:pt x="136" y="9295"/>
                      <a:pt x="125" y="9316"/>
                      <a:pt x="105" y="9327"/>
                    </a:cubicBezTo>
                    <a:cubicBezTo>
                      <a:pt x="74" y="9348"/>
                      <a:pt x="32" y="9368"/>
                      <a:pt x="1" y="9378"/>
                    </a:cubicBezTo>
                    <a:cubicBezTo>
                      <a:pt x="53" y="9399"/>
                      <a:pt x="115" y="9410"/>
                      <a:pt x="167" y="9410"/>
                    </a:cubicBezTo>
                    <a:cubicBezTo>
                      <a:pt x="178" y="9420"/>
                      <a:pt x="188" y="9420"/>
                      <a:pt x="198" y="9420"/>
                    </a:cubicBezTo>
                    <a:cubicBezTo>
                      <a:pt x="354" y="9420"/>
                      <a:pt x="489" y="9348"/>
                      <a:pt x="551" y="9233"/>
                    </a:cubicBezTo>
                    <a:cubicBezTo>
                      <a:pt x="582" y="9192"/>
                      <a:pt x="593" y="9129"/>
                      <a:pt x="593" y="9078"/>
                    </a:cubicBezTo>
                    <a:lnTo>
                      <a:pt x="623" y="9088"/>
                    </a:lnTo>
                    <a:cubicBezTo>
                      <a:pt x="768" y="9119"/>
                      <a:pt x="904" y="9129"/>
                      <a:pt x="1017" y="9129"/>
                    </a:cubicBezTo>
                    <a:cubicBezTo>
                      <a:pt x="1173" y="9129"/>
                      <a:pt x="1277" y="9109"/>
                      <a:pt x="1349" y="9036"/>
                    </a:cubicBezTo>
                    <a:cubicBezTo>
                      <a:pt x="1391" y="9005"/>
                      <a:pt x="1422" y="8953"/>
                      <a:pt x="1422" y="8901"/>
                    </a:cubicBezTo>
                    <a:lnTo>
                      <a:pt x="1422" y="8829"/>
                    </a:lnTo>
                    <a:cubicBezTo>
                      <a:pt x="1568" y="8818"/>
                      <a:pt x="1723" y="8787"/>
                      <a:pt x="1868" y="8756"/>
                    </a:cubicBezTo>
                    <a:cubicBezTo>
                      <a:pt x="2086" y="8704"/>
                      <a:pt x="2294" y="8631"/>
                      <a:pt x="2490" y="8528"/>
                    </a:cubicBezTo>
                    <a:cubicBezTo>
                      <a:pt x="2677" y="8424"/>
                      <a:pt x="2854" y="8299"/>
                      <a:pt x="3009" y="8154"/>
                    </a:cubicBezTo>
                    <a:cubicBezTo>
                      <a:pt x="3165" y="7999"/>
                      <a:pt x="3290" y="7802"/>
                      <a:pt x="3382" y="7594"/>
                    </a:cubicBezTo>
                    <a:lnTo>
                      <a:pt x="3424" y="7543"/>
                    </a:lnTo>
                    <a:cubicBezTo>
                      <a:pt x="3455" y="7501"/>
                      <a:pt x="3486" y="7449"/>
                      <a:pt x="3518" y="7407"/>
                    </a:cubicBezTo>
                    <a:cubicBezTo>
                      <a:pt x="3569" y="7324"/>
                      <a:pt x="3611" y="7231"/>
                      <a:pt x="3663" y="7117"/>
                    </a:cubicBezTo>
                    <a:cubicBezTo>
                      <a:pt x="3735" y="6951"/>
                      <a:pt x="3787" y="6764"/>
                      <a:pt x="3829" y="6568"/>
                    </a:cubicBezTo>
                    <a:cubicBezTo>
                      <a:pt x="3891" y="6204"/>
                      <a:pt x="3901" y="5810"/>
                      <a:pt x="3850" y="5395"/>
                    </a:cubicBezTo>
                    <a:cubicBezTo>
                      <a:pt x="3797" y="5022"/>
                      <a:pt x="3704" y="4627"/>
                      <a:pt x="3559" y="4244"/>
                    </a:cubicBezTo>
                    <a:cubicBezTo>
                      <a:pt x="3486" y="4067"/>
                      <a:pt x="3414" y="3881"/>
                      <a:pt x="3331" y="3715"/>
                    </a:cubicBezTo>
                    <a:cubicBezTo>
                      <a:pt x="3258" y="3549"/>
                      <a:pt x="3175" y="3393"/>
                      <a:pt x="3071" y="3217"/>
                    </a:cubicBezTo>
                    <a:lnTo>
                      <a:pt x="3041" y="3154"/>
                    </a:lnTo>
                    <a:lnTo>
                      <a:pt x="2875" y="2864"/>
                    </a:lnTo>
                    <a:cubicBezTo>
                      <a:pt x="2729" y="2605"/>
                      <a:pt x="2543" y="2273"/>
                      <a:pt x="2387" y="1951"/>
                    </a:cubicBezTo>
                    <a:cubicBezTo>
                      <a:pt x="2231" y="1661"/>
                      <a:pt x="2096" y="1349"/>
                      <a:pt x="1962" y="1049"/>
                    </a:cubicBezTo>
                    <a:lnTo>
                      <a:pt x="1951" y="1018"/>
                    </a:lnTo>
                    <a:lnTo>
                      <a:pt x="1941" y="997"/>
                    </a:lnTo>
                    <a:lnTo>
                      <a:pt x="1909" y="925"/>
                    </a:lnTo>
                    <a:cubicBezTo>
                      <a:pt x="1779" y="631"/>
                      <a:pt x="1637" y="319"/>
                      <a:pt x="147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9"/>
              <p:cNvSpPr/>
              <p:nvPr/>
            </p:nvSpPr>
            <p:spPr>
              <a:xfrm>
                <a:off x="6813863" y="1282154"/>
                <a:ext cx="121592" cy="17580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901" extrusionOk="0">
                    <a:moveTo>
                      <a:pt x="0" y="1"/>
                    </a:moveTo>
                    <a:cubicBezTo>
                      <a:pt x="63" y="21"/>
                      <a:pt x="114" y="53"/>
                      <a:pt x="166" y="74"/>
                    </a:cubicBezTo>
                    <a:cubicBezTo>
                      <a:pt x="249" y="115"/>
                      <a:pt x="332" y="157"/>
                      <a:pt x="415" y="208"/>
                    </a:cubicBezTo>
                    <a:cubicBezTo>
                      <a:pt x="487" y="250"/>
                      <a:pt x="560" y="302"/>
                      <a:pt x="633" y="353"/>
                    </a:cubicBezTo>
                    <a:cubicBezTo>
                      <a:pt x="913" y="572"/>
                      <a:pt x="1141" y="851"/>
                      <a:pt x="1338" y="1152"/>
                    </a:cubicBezTo>
                    <a:cubicBezTo>
                      <a:pt x="1453" y="1339"/>
                      <a:pt x="1556" y="1526"/>
                      <a:pt x="1649" y="1713"/>
                    </a:cubicBezTo>
                    <a:cubicBezTo>
                      <a:pt x="1743" y="1899"/>
                      <a:pt x="1815" y="2096"/>
                      <a:pt x="1888" y="2283"/>
                    </a:cubicBezTo>
                    <a:cubicBezTo>
                      <a:pt x="2033" y="2688"/>
                      <a:pt x="2147" y="3103"/>
                      <a:pt x="2262" y="3507"/>
                    </a:cubicBezTo>
                    <a:cubicBezTo>
                      <a:pt x="2292" y="3621"/>
                      <a:pt x="2324" y="3735"/>
                      <a:pt x="2355" y="3839"/>
                    </a:cubicBezTo>
                    <a:lnTo>
                      <a:pt x="2365" y="3859"/>
                    </a:lnTo>
                    <a:lnTo>
                      <a:pt x="2375" y="3859"/>
                    </a:lnTo>
                    <a:cubicBezTo>
                      <a:pt x="2386" y="3859"/>
                      <a:pt x="2386" y="3859"/>
                      <a:pt x="2396" y="3870"/>
                    </a:cubicBezTo>
                    <a:lnTo>
                      <a:pt x="2417" y="3870"/>
                    </a:lnTo>
                    <a:cubicBezTo>
                      <a:pt x="2448" y="3880"/>
                      <a:pt x="2469" y="3891"/>
                      <a:pt x="2500" y="3901"/>
                    </a:cubicBezTo>
                    <a:lnTo>
                      <a:pt x="2562" y="3901"/>
                    </a:lnTo>
                    <a:cubicBezTo>
                      <a:pt x="2573" y="3901"/>
                      <a:pt x="2583" y="3901"/>
                      <a:pt x="2594" y="3891"/>
                    </a:cubicBezTo>
                    <a:cubicBezTo>
                      <a:pt x="2604" y="3891"/>
                      <a:pt x="2614" y="3880"/>
                      <a:pt x="2624" y="3880"/>
                    </a:cubicBezTo>
                    <a:cubicBezTo>
                      <a:pt x="2624" y="3870"/>
                      <a:pt x="2635" y="3859"/>
                      <a:pt x="2645" y="3859"/>
                    </a:cubicBezTo>
                    <a:cubicBezTo>
                      <a:pt x="2656" y="3839"/>
                      <a:pt x="2656" y="3829"/>
                      <a:pt x="2666" y="3808"/>
                    </a:cubicBezTo>
                    <a:cubicBezTo>
                      <a:pt x="2677" y="3787"/>
                      <a:pt x="2686" y="3756"/>
                      <a:pt x="2697" y="3714"/>
                    </a:cubicBezTo>
                    <a:lnTo>
                      <a:pt x="2697" y="3673"/>
                    </a:lnTo>
                    <a:lnTo>
                      <a:pt x="2697" y="3600"/>
                    </a:lnTo>
                    <a:cubicBezTo>
                      <a:pt x="2697" y="3517"/>
                      <a:pt x="2686" y="3455"/>
                      <a:pt x="2686" y="3382"/>
                    </a:cubicBezTo>
                    <a:lnTo>
                      <a:pt x="2677" y="3351"/>
                    </a:lnTo>
                    <a:cubicBezTo>
                      <a:pt x="2645" y="3133"/>
                      <a:pt x="2594" y="2926"/>
                      <a:pt x="2531" y="2729"/>
                    </a:cubicBezTo>
                    <a:cubicBezTo>
                      <a:pt x="2479" y="2522"/>
                      <a:pt x="2407" y="2303"/>
                      <a:pt x="2324" y="2075"/>
                    </a:cubicBezTo>
                    <a:lnTo>
                      <a:pt x="2303" y="2013"/>
                    </a:lnTo>
                    <a:cubicBezTo>
                      <a:pt x="2282" y="1962"/>
                      <a:pt x="2262" y="1909"/>
                      <a:pt x="2251" y="1858"/>
                    </a:cubicBezTo>
                    <a:lnTo>
                      <a:pt x="2241" y="1837"/>
                    </a:lnTo>
                    <a:cubicBezTo>
                      <a:pt x="2043" y="1484"/>
                      <a:pt x="1847" y="1194"/>
                      <a:pt x="1618" y="945"/>
                    </a:cubicBezTo>
                    <a:cubicBezTo>
                      <a:pt x="1390" y="685"/>
                      <a:pt x="1110" y="478"/>
                      <a:pt x="799" y="323"/>
                    </a:cubicBezTo>
                    <a:cubicBezTo>
                      <a:pt x="591" y="219"/>
                      <a:pt x="363" y="136"/>
                      <a:pt x="176" y="63"/>
                    </a:cubicBezTo>
                    <a:cubicBezTo>
                      <a:pt x="114" y="42"/>
                      <a:pt x="63" y="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9"/>
              <p:cNvSpPr/>
              <p:nvPr/>
            </p:nvSpPr>
            <p:spPr>
              <a:xfrm>
                <a:off x="6677352" y="1383602"/>
                <a:ext cx="75758" cy="4993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108" extrusionOk="0">
                    <a:moveTo>
                      <a:pt x="768" y="1"/>
                    </a:moveTo>
                    <a:cubicBezTo>
                      <a:pt x="695" y="1"/>
                      <a:pt x="623" y="1"/>
                      <a:pt x="550" y="22"/>
                    </a:cubicBezTo>
                    <a:cubicBezTo>
                      <a:pt x="446" y="42"/>
                      <a:pt x="353" y="73"/>
                      <a:pt x="259" y="135"/>
                    </a:cubicBezTo>
                    <a:cubicBezTo>
                      <a:pt x="176" y="188"/>
                      <a:pt x="104" y="271"/>
                      <a:pt x="63" y="354"/>
                    </a:cubicBezTo>
                    <a:cubicBezTo>
                      <a:pt x="10" y="457"/>
                      <a:pt x="0" y="582"/>
                      <a:pt x="10" y="686"/>
                    </a:cubicBezTo>
                    <a:cubicBezTo>
                      <a:pt x="10" y="706"/>
                      <a:pt x="21" y="727"/>
                      <a:pt x="31" y="737"/>
                    </a:cubicBezTo>
                    <a:cubicBezTo>
                      <a:pt x="52" y="758"/>
                      <a:pt x="63" y="758"/>
                      <a:pt x="83" y="758"/>
                    </a:cubicBezTo>
                    <a:cubicBezTo>
                      <a:pt x="104" y="758"/>
                      <a:pt x="125" y="758"/>
                      <a:pt x="135" y="737"/>
                    </a:cubicBezTo>
                    <a:cubicBezTo>
                      <a:pt x="146" y="727"/>
                      <a:pt x="156" y="706"/>
                      <a:pt x="156" y="686"/>
                    </a:cubicBezTo>
                    <a:cubicBezTo>
                      <a:pt x="156" y="633"/>
                      <a:pt x="146" y="592"/>
                      <a:pt x="156" y="530"/>
                    </a:cubicBezTo>
                    <a:cubicBezTo>
                      <a:pt x="166" y="499"/>
                      <a:pt x="166" y="467"/>
                      <a:pt x="187" y="437"/>
                    </a:cubicBezTo>
                    <a:cubicBezTo>
                      <a:pt x="197" y="405"/>
                      <a:pt x="208" y="374"/>
                      <a:pt x="229" y="354"/>
                    </a:cubicBezTo>
                    <a:lnTo>
                      <a:pt x="312" y="271"/>
                    </a:lnTo>
                    <a:cubicBezTo>
                      <a:pt x="353" y="250"/>
                      <a:pt x="395" y="218"/>
                      <a:pt x="436" y="208"/>
                    </a:cubicBezTo>
                    <a:cubicBezTo>
                      <a:pt x="498" y="177"/>
                      <a:pt x="570" y="156"/>
                      <a:pt x="643" y="146"/>
                    </a:cubicBezTo>
                    <a:lnTo>
                      <a:pt x="623" y="146"/>
                    </a:lnTo>
                    <a:cubicBezTo>
                      <a:pt x="666" y="142"/>
                      <a:pt x="708" y="139"/>
                      <a:pt x="748" y="139"/>
                    </a:cubicBezTo>
                    <a:cubicBezTo>
                      <a:pt x="805" y="139"/>
                      <a:pt x="859" y="144"/>
                      <a:pt x="913" y="156"/>
                    </a:cubicBezTo>
                    <a:cubicBezTo>
                      <a:pt x="996" y="167"/>
                      <a:pt x="1079" y="188"/>
                      <a:pt x="1151" y="218"/>
                    </a:cubicBezTo>
                    <a:cubicBezTo>
                      <a:pt x="1214" y="239"/>
                      <a:pt x="1266" y="271"/>
                      <a:pt x="1307" y="312"/>
                    </a:cubicBezTo>
                    <a:cubicBezTo>
                      <a:pt x="1349" y="333"/>
                      <a:pt x="1380" y="364"/>
                      <a:pt x="1400" y="395"/>
                    </a:cubicBezTo>
                    <a:cubicBezTo>
                      <a:pt x="1442" y="447"/>
                      <a:pt x="1463" y="488"/>
                      <a:pt x="1483" y="540"/>
                    </a:cubicBezTo>
                    <a:lnTo>
                      <a:pt x="1483" y="530"/>
                    </a:lnTo>
                    <a:cubicBezTo>
                      <a:pt x="1504" y="582"/>
                      <a:pt x="1525" y="644"/>
                      <a:pt x="1536" y="706"/>
                    </a:cubicBezTo>
                    <a:lnTo>
                      <a:pt x="1536" y="841"/>
                    </a:lnTo>
                    <a:cubicBezTo>
                      <a:pt x="1525" y="872"/>
                      <a:pt x="1515" y="893"/>
                      <a:pt x="1504" y="924"/>
                    </a:cubicBezTo>
                    <a:cubicBezTo>
                      <a:pt x="1494" y="955"/>
                      <a:pt x="1483" y="976"/>
                      <a:pt x="1463" y="997"/>
                    </a:cubicBezTo>
                    <a:cubicBezTo>
                      <a:pt x="1442" y="1027"/>
                      <a:pt x="1463" y="1080"/>
                      <a:pt x="1494" y="1100"/>
                    </a:cubicBezTo>
                    <a:cubicBezTo>
                      <a:pt x="1499" y="1105"/>
                      <a:pt x="1507" y="1108"/>
                      <a:pt x="1516" y="1108"/>
                    </a:cubicBezTo>
                    <a:cubicBezTo>
                      <a:pt x="1525" y="1108"/>
                      <a:pt x="1535" y="1105"/>
                      <a:pt x="1546" y="1100"/>
                    </a:cubicBezTo>
                    <a:cubicBezTo>
                      <a:pt x="1566" y="1100"/>
                      <a:pt x="1577" y="1090"/>
                      <a:pt x="1587" y="1069"/>
                    </a:cubicBezTo>
                    <a:cubicBezTo>
                      <a:pt x="1629" y="1018"/>
                      <a:pt x="1660" y="944"/>
                      <a:pt x="1670" y="882"/>
                    </a:cubicBezTo>
                    <a:cubicBezTo>
                      <a:pt x="1681" y="799"/>
                      <a:pt x="1681" y="716"/>
                      <a:pt x="1670" y="644"/>
                    </a:cubicBezTo>
                    <a:cubicBezTo>
                      <a:pt x="1649" y="561"/>
                      <a:pt x="1619" y="488"/>
                      <a:pt x="1587" y="416"/>
                    </a:cubicBezTo>
                    <a:cubicBezTo>
                      <a:pt x="1556" y="354"/>
                      <a:pt x="1515" y="301"/>
                      <a:pt x="1463" y="250"/>
                    </a:cubicBezTo>
                    <a:cubicBezTo>
                      <a:pt x="1390" y="177"/>
                      <a:pt x="1297" y="125"/>
                      <a:pt x="1204" y="84"/>
                    </a:cubicBezTo>
                    <a:cubicBezTo>
                      <a:pt x="1100" y="42"/>
                      <a:pt x="985" y="1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9"/>
              <p:cNvSpPr/>
              <p:nvPr/>
            </p:nvSpPr>
            <p:spPr>
              <a:xfrm>
                <a:off x="6682941" y="1388289"/>
                <a:ext cx="66880" cy="3186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707" extrusionOk="0">
                    <a:moveTo>
                      <a:pt x="592" y="1"/>
                    </a:moveTo>
                    <a:cubicBezTo>
                      <a:pt x="540" y="1"/>
                      <a:pt x="478" y="11"/>
                      <a:pt x="426" y="21"/>
                    </a:cubicBezTo>
                    <a:cubicBezTo>
                      <a:pt x="354" y="42"/>
                      <a:pt x="291" y="73"/>
                      <a:pt x="229" y="104"/>
                    </a:cubicBezTo>
                    <a:cubicBezTo>
                      <a:pt x="156" y="146"/>
                      <a:pt x="84" y="208"/>
                      <a:pt x="32" y="270"/>
                    </a:cubicBezTo>
                    <a:cubicBezTo>
                      <a:pt x="1" y="301"/>
                      <a:pt x="1" y="343"/>
                      <a:pt x="32" y="374"/>
                    </a:cubicBezTo>
                    <a:cubicBezTo>
                      <a:pt x="42" y="389"/>
                      <a:pt x="60" y="397"/>
                      <a:pt x="80" y="397"/>
                    </a:cubicBezTo>
                    <a:cubicBezTo>
                      <a:pt x="99" y="397"/>
                      <a:pt x="120" y="389"/>
                      <a:pt x="135" y="374"/>
                    </a:cubicBezTo>
                    <a:cubicBezTo>
                      <a:pt x="167" y="333"/>
                      <a:pt x="208" y="301"/>
                      <a:pt x="239" y="270"/>
                    </a:cubicBezTo>
                    <a:cubicBezTo>
                      <a:pt x="291" y="239"/>
                      <a:pt x="333" y="208"/>
                      <a:pt x="384" y="187"/>
                    </a:cubicBezTo>
                    <a:cubicBezTo>
                      <a:pt x="426" y="167"/>
                      <a:pt x="467" y="156"/>
                      <a:pt x="519" y="146"/>
                    </a:cubicBezTo>
                    <a:lnTo>
                      <a:pt x="675" y="146"/>
                    </a:lnTo>
                    <a:cubicBezTo>
                      <a:pt x="722" y="155"/>
                      <a:pt x="779" y="173"/>
                      <a:pt x="835" y="192"/>
                    </a:cubicBezTo>
                    <a:lnTo>
                      <a:pt x="835" y="192"/>
                    </a:lnTo>
                    <a:cubicBezTo>
                      <a:pt x="834" y="191"/>
                      <a:pt x="833" y="189"/>
                      <a:pt x="831" y="187"/>
                    </a:cubicBezTo>
                    <a:lnTo>
                      <a:pt x="831" y="187"/>
                    </a:lnTo>
                    <a:cubicBezTo>
                      <a:pt x="835" y="190"/>
                      <a:pt x="839" y="192"/>
                      <a:pt x="844" y="195"/>
                    </a:cubicBezTo>
                    <a:lnTo>
                      <a:pt x="844" y="195"/>
                    </a:lnTo>
                    <a:cubicBezTo>
                      <a:pt x="841" y="194"/>
                      <a:pt x="838" y="193"/>
                      <a:pt x="835" y="192"/>
                    </a:cubicBezTo>
                    <a:lnTo>
                      <a:pt x="835" y="192"/>
                    </a:lnTo>
                    <a:cubicBezTo>
                      <a:pt x="840" y="197"/>
                      <a:pt x="842" y="197"/>
                      <a:pt x="848" y="197"/>
                    </a:cubicBezTo>
                    <a:lnTo>
                      <a:pt x="848" y="197"/>
                    </a:lnTo>
                    <a:cubicBezTo>
                      <a:pt x="847" y="197"/>
                      <a:pt x="845" y="196"/>
                      <a:pt x="844" y="195"/>
                    </a:cubicBezTo>
                    <a:lnTo>
                      <a:pt x="844" y="195"/>
                    </a:lnTo>
                    <a:cubicBezTo>
                      <a:pt x="846" y="196"/>
                      <a:pt x="849" y="197"/>
                      <a:pt x="851" y="197"/>
                    </a:cubicBezTo>
                    <a:cubicBezTo>
                      <a:pt x="850" y="197"/>
                      <a:pt x="849" y="197"/>
                      <a:pt x="848" y="197"/>
                    </a:cubicBezTo>
                    <a:lnTo>
                      <a:pt x="848" y="197"/>
                    </a:lnTo>
                    <a:cubicBezTo>
                      <a:pt x="915" y="234"/>
                      <a:pt x="981" y="264"/>
                      <a:pt x="1038" y="312"/>
                    </a:cubicBezTo>
                    <a:cubicBezTo>
                      <a:pt x="1110" y="374"/>
                      <a:pt x="1183" y="446"/>
                      <a:pt x="1246" y="529"/>
                    </a:cubicBezTo>
                    <a:cubicBezTo>
                      <a:pt x="1287" y="571"/>
                      <a:pt x="1318" y="623"/>
                      <a:pt x="1349" y="675"/>
                    </a:cubicBezTo>
                    <a:cubicBezTo>
                      <a:pt x="1359" y="695"/>
                      <a:pt x="1380" y="706"/>
                      <a:pt x="1412" y="706"/>
                    </a:cubicBezTo>
                    <a:cubicBezTo>
                      <a:pt x="1422" y="706"/>
                      <a:pt x="1432" y="706"/>
                      <a:pt x="1442" y="695"/>
                    </a:cubicBezTo>
                    <a:cubicBezTo>
                      <a:pt x="1453" y="685"/>
                      <a:pt x="1474" y="675"/>
                      <a:pt x="1474" y="654"/>
                    </a:cubicBezTo>
                    <a:cubicBezTo>
                      <a:pt x="1484" y="623"/>
                      <a:pt x="1484" y="582"/>
                      <a:pt x="1484" y="550"/>
                    </a:cubicBezTo>
                    <a:cubicBezTo>
                      <a:pt x="1474" y="519"/>
                      <a:pt x="1463" y="488"/>
                      <a:pt x="1453" y="446"/>
                    </a:cubicBezTo>
                    <a:cubicBezTo>
                      <a:pt x="1422" y="384"/>
                      <a:pt x="1380" y="322"/>
                      <a:pt x="1318" y="270"/>
                    </a:cubicBezTo>
                    <a:cubicBezTo>
                      <a:pt x="1214" y="177"/>
                      <a:pt x="1069" y="114"/>
                      <a:pt x="934" y="73"/>
                    </a:cubicBezTo>
                    <a:cubicBezTo>
                      <a:pt x="924" y="63"/>
                      <a:pt x="914" y="63"/>
                      <a:pt x="903" y="63"/>
                    </a:cubicBezTo>
                    <a:cubicBezTo>
                      <a:pt x="872" y="52"/>
                      <a:pt x="841" y="42"/>
                      <a:pt x="820" y="31"/>
                    </a:cubicBezTo>
                    <a:cubicBezTo>
                      <a:pt x="748" y="11"/>
                      <a:pt x="675" y="1"/>
                      <a:pt x="592" y="1"/>
                    </a:cubicBezTo>
                    <a:close/>
                  </a:path>
                </a:pathLst>
              </a:custGeom>
              <a:solidFill>
                <a:srgbClr val="F7EE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9"/>
              <p:cNvSpPr/>
              <p:nvPr/>
            </p:nvSpPr>
            <p:spPr>
              <a:xfrm>
                <a:off x="6670321" y="1393923"/>
                <a:ext cx="82293" cy="85133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89" extrusionOk="0">
                    <a:moveTo>
                      <a:pt x="820" y="0"/>
                    </a:moveTo>
                    <a:cubicBezTo>
                      <a:pt x="706" y="0"/>
                      <a:pt x="602" y="21"/>
                      <a:pt x="498" y="62"/>
                    </a:cubicBezTo>
                    <a:cubicBezTo>
                      <a:pt x="353" y="125"/>
                      <a:pt x="229" y="208"/>
                      <a:pt x="146" y="311"/>
                    </a:cubicBezTo>
                    <a:cubicBezTo>
                      <a:pt x="104" y="363"/>
                      <a:pt x="63" y="425"/>
                      <a:pt x="42" y="508"/>
                    </a:cubicBezTo>
                    <a:cubicBezTo>
                      <a:pt x="21" y="560"/>
                      <a:pt x="0" y="633"/>
                      <a:pt x="0" y="715"/>
                    </a:cubicBezTo>
                    <a:cubicBezTo>
                      <a:pt x="0" y="778"/>
                      <a:pt x="0" y="851"/>
                      <a:pt x="21" y="934"/>
                    </a:cubicBezTo>
                    <a:cubicBezTo>
                      <a:pt x="42" y="1006"/>
                      <a:pt x="63" y="1079"/>
                      <a:pt x="104" y="1172"/>
                    </a:cubicBezTo>
                    <a:cubicBezTo>
                      <a:pt x="166" y="1307"/>
                      <a:pt x="260" y="1442"/>
                      <a:pt x="385" y="1577"/>
                    </a:cubicBezTo>
                    <a:cubicBezTo>
                      <a:pt x="488" y="1691"/>
                      <a:pt x="623" y="1805"/>
                      <a:pt x="768" y="1877"/>
                    </a:cubicBezTo>
                    <a:cubicBezTo>
                      <a:pt x="779" y="1877"/>
                      <a:pt x="789" y="1888"/>
                      <a:pt x="799" y="1888"/>
                    </a:cubicBezTo>
                    <a:lnTo>
                      <a:pt x="820" y="1888"/>
                    </a:lnTo>
                    <a:lnTo>
                      <a:pt x="851" y="1857"/>
                    </a:lnTo>
                    <a:lnTo>
                      <a:pt x="913" y="1794"/>
                    </a:lnTo>
                    <a:cubicBezTo>
                      <a:pt x="924" y="1794"/>
                      <a:pt x="924" y="1784"/>
                      <a:pt x="934" y="1774"/>
                    </a:cubicBezTo>
                    <a:cubicBezTo>
                      <a:pt x="955" y="1764"/>
                      <a:pt x="975" y="1743"/>
                      <a:pt x="996" y="1722"/>
                    </a:cubicBezTo>
                    <a:cubicBezTo>
                      <a:pt x="1017" y="1711"/>
                      <a:pt x="1028" y="1691"/>
                      <a:pt x="1048" y="1681"/>
                    </a:cubicBezTo>
                    <a:lnTo>
                      <a:pt x="1069" y="1670"/>
                    </a:lnTo>
                    <a:lnTo>
                      <a:pt x="1079" y="1660"/>
                    </a:lnTo>
                    <a:cubicBezTo>
                      <a:pt x="1141" y="1618"/>
                      <a:pt x="1204" y="1577"/>
                      <a:pt x="1256" y="1535"/>
                    </a:cubicBezTo>
                    <a:cubicBezTo>
                      <a:pt x="1339" y="1473"/>
                      <a:pt x="1422" y="1421"/>
                      <a:pt x="1494" y="1359"/>
                    </a:cubicBezTo>
                    <a:cubicBezTo>
                      <a:pt x="1556" y="1307"/>
                      <a:pt x="1619" y="1245"/>
                      <a:pt x="1660" y="1193"/>
                    </a:cubicBezTo>
                    <a:cubicBezTo>
                      <a:pt x="1712" y="1130"/>
                      <a:pt x="1743" y="1058"/>
                      <a:pt x="1775" y="975"/>
                    </a:cubicBezTo>
                    <a:cubicBezTo>
                      <a:pt x="1816" y="861"/>
                      <a:pt x="1826" y="726"/>
                      <a:pt x="1785" y="602"/>
                    </a:cubicBezTo>
                    <a:cubicBezTo>
                      <a:pt x="1754" y="498"/>
                      <a:pt x="1692" y="394"/>
                      <a:pt x="1598" y="301"/>
                    </a:cubicBezTo>
                    <a:cubicBezTo>
                      <a:pt x="1505" y="208"/>
                      <a:pt x="1390" y="145"/>
                      <a:pt x="1266" y="83"/>
                    </a:cubicBezTo>
                    <a:cubicBezTo>
                      <a:pt x="1141" y="42"/>
                      <a:pt x="1007" y="10"/>
                      <a:pt x="8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9"/>
              <p:cNvSpPr/>
              <p:nvPr/>
            </p:nvSpPr>
            <p:spPr>
              <a:xfrm>
                <a:off x="6669871" y="1393923"/>
                <a:ext cx="57506" cy="8184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816" extrusionOk="0">
                    <a:moveTo>
                      <a:pt x="830" y="0"/>
                    </a:moveTo>
                    <a:cubicBezTo>
                      <a:pt x="716" y="0"/>
                      <a:pt x="602" y="21"/>
                      <a:pt x="508" y="62"/>
                    </a:cubicBezTo>
                    <a:cubicBezTo>
                      <a:pt x="363" y="125"/>
                      <a:pt x="239" y="208"/>
                      <a:pt x="156" y="311"/>
                    </a:cubicBezTo>
                    <a:cubicBezTo>
                      <a:pt x="114" y="363"/>
                      <a:pt x="73" y="425"/>
                      <a:pt x="42" y="498"/>
                    </a:cubicBezTo>
                    <a:cubicBezTo>
                      <a:pt x="21" y="560"/>
                      <a:pt x="10" y="633"/>
                      <a:pt x="10" y="715"/>
                    </a:cubicBezTo>
                    <a:cubicBezTo>
                      <a:pt x="0" y="778"/>
                      <a:pt x="10" y="851"/>
                      <a:pt x="31" y="934"/>
                    </a:cubicBezTo>
                    <a:cubicBezTo>
                      <a:pt x="42" y="1006"/>
                      <a:pt x="73" y="1079"/>
                      <a:pt x="114" y="1172"/>
                    </a:cubicBezTo>
                    <a:cubicBezTo>
                      <a:pt x="176" y="1307"/>
                      <a:pt x="270" y="1442"/>
                      <a:pt x="384" y="1577"/>
                    </a:cubicBezTo>
                    <a:cubicBezTo>
                      <a:pt x="478" y="1670"/>
                      <a:pt x="570" y="1753"/>
                      <a:pt x="674" y="1815"/>
                    </a:cubicBezTo>
                    <a:lnTo>
                      <a:pt x="674" y="1805"/>
                    </a:lnTo>
                    <a:cubicBezTo>
                      <a:pt x="685" y="1732"/>
                      <a:pt x="695" y="1670"/>
                      <a:pt x="727" y="1608"/>
                    </a:cubicBezTo>
                    <a:cubicBezTo>
                      <a:pt x="747" y="1545"/>
                      <a:pt x="778" y="1483"/>
                      <a:pt x="809" y="1421"/>
                    </a:cubicBezTo>
                    <a:cubicBezTo>
                      <a:pt x="882" y="1276"/>
                      <a:pt x="965" y="1141"/>
                      <a:pt x="1048" y="1006"/>
                    </a:cubicBezTo>
                    <a:cubicBezTo>
                      <a:pt x="1121" y="871"/>
                      <a:pt x="1193" y="747"/>
                      <a:pt x="1245" y="602"/>
                    </a:cubicBezTo>
                    <a:lnTo>
                      <a:pt x="1245" y="591"/>
                    </a:lnTo>
                    <a:cubicBezTo>
                      <a:pt x="1266" y="540"/>
                      <a:pt x="1276" y="487"/>
                      <a:pt x="1276" y="436"/>
                    </a:cubicBezTo>
                    <a:cubicBezTo>
                      <a:pt x="1276" y="404"/>
                      <a:pt x="1276" y="363"/>
                      <a:pt x="1266" y="321"/>
                    </a:cubicBezTo>
                    <a:cubicBezTo>
                      <a:pt x="1266" y="303"/>
                      <a:pt x="1257" y="276"/>
                      <a:pt x="1241" y="248"/>
                    </a:cubicBezTo>
                    <a:lnTo>
                      <a:pt x="1241" y="248"/>
                    </a:lnTo>
                    <a:cubicBezTo>
                      <a:pt x="1242" y="249"/>
                      <a:pt x="1243" y="249"/>
                      <a:pt x="1245" y="249"/>
                    </a:cubicBezTo>
                    <a:cubicBezTo>
                      <a:pt x="1224" y="218"/>
                      <a:pt x="1204" y="197"/>
                      <a:pt x="1183" y="166"/>
                    </a:cubicBezTo>
                    <a:cubicBezTo>
                      <a:pt x="1151" y="135"/>
                      <a:pt x="1121" y="104"/>
                      <a:pt x="1079" y="83"/>
                    </a:cubicBezTo>
                    <a:lnTo>
                      <a:pt x="1089" y="83"/>
                    </a:lnTo>
                    <a:cubicBezTo>
                      <a:pt x="1038" y="52"/>
                      <a:pt x="975" y="21"/>
                      <a:pt x="9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9"/>
              <p:cNvSpPr/>
              <p:nvPr/>
            </p:nvSpPr>
            <p:spPr>
              <a:xfrm>
                <a:off x="6725980" y="1420558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9"/>
              <p:cNvSpPr/>
              <p:nvPr/>
            </p:nvSpPr>
            <p:spPr>
              <a:xfrm>
                <a:off x="6725980" y="1420558"/>
                <a:ext cx="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9"/>
              <p:cNvSpPr/>
              <p:nvPr/>
            </p:nvSpPr>
            <p:spPr>
              <a:xfrm>
                <a:off x="6733912" y="1418665"/>
                <a:ext cx="24336" cy="4822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70" extrusionOk="0">
                    <a:moveTo>
                      <a:pt x="467" y="1"/>
                    </a:moveTo>
                    <a:cubicBezTo>
                      <a:pt x="467" y="1"/>
                      <a:pt x="457" y="1"/>
                      <a:pt x="447" y="11"/>
                    </a:cubicBezTo>
                    <a:cubicBezTo>
                      <a:pt x="394" y="42"/>
                      <a:pt x="343" y="74"/>
                      <a:pt x="281" y="125"/>
                    </a:cubicBezTo>
                    <a:cubicBezTo>
                      <a:pt x="208" y="177"/>
                      <a:pt x="166" y="240"/>
                      <a:pt x="125" y="291"/>
                    </a:cubicBezTo>
                    <a:cubicBezTo>
                      <a:pt x="125" y="312"/>
                      <a:pt x="115" y="322"/>
                      <a:pt x="104" y="343"/>
                    </a:cubicBezTo>
                    <a:lnTo>
                      <a:pt x="104" y="353"/>
                    </a:lnTo>
                    <a:cubicBezTo>
                      <a:pt x="94" y="364"/>
                      <a:pt x="94" y="364"/>
                      <a:pt x="94" y="374"/>
                    </a:cubicBezTo>
                    <a:cubicBezTo>
                      <a:pt x="83" y="385"/>
                      <a:pt x="83" y="395"/>
                      <a:pt x="83" y="405"/>
                    </a:cubicBezTo>
                    <a:lnTo>
                      <a:pt x="83" y="415"/>
                    </a:lnTo>
                    <a:lnTo>
                      <a:pt x="83" y="447"/>
                    </a:lnTo>
                    <a:lnTo>
                      <a:pt x="94" y="457"/>
                    </a:lnTo>
                    <a:cubicBezTo>
                      <a:pt x="104" y="478"/>
                      <a:pt x="115" y="498"/>
                      <a:pt x="125" y="498"/>
                    </a:cubicBezTo>
                    <a:cubicBezTo>
                      <a:pt x="135" y="509"/>
                      <a:pt x="135" y="509"/>
                      <a:pt x="145" y="509"/>
                    </a:cubicBezTo>
                    <a:cubicBezTo>
                      <a:pt x="156" y="519"/>
                      <a:pt x="156" y="519"/>
                      <a:pt x="156" y="530"/>
                    </a:cubicBezTo>
                    <a:lnTo>
                      <a:pt x="156" y="551"/>
                    </a:lnTo>
                    <a:cubicBezTo>
                      <a:pt x="125" y="592"/>
                      <a:pt x="104" y="634"/>
                      <a:pt x="73" y="675"/>
                    </a:cubicBezTo>
                    <a:cubicBezTo>
                      <a:pt x="62" y="706"/>
                      <a:pt x="52" y="737"/>
                      <a:pt x="42" y="779"/>
                    </a:cubicBezTo>
                    <a:lnTo>
                      <a:pt x="11" y="872"/>
                    </a:lnTo>
                    <a:cubicBezTo>
                      <a:pt x="11" y="893"/>
                      <a:pt x="0" y="913"/>
                      <a:pt x="0" y="945"/>
                    </a:cubicBezTo>
                    <a:lnTo>
                      <a:pt x="0" y="976"/>
                    </a:lnTo>
                    <a:cubicBezTo>
                      <a:pt x="0" y="986"/>
                      <a:pt x="0" y="1007"/>
                      <a:pt x="11" y="1028"/>
                    </a:cubicBezTo>
                    <a:cubicBezTo>
                      <a:pt x="21" y="1049"/>
                      <a:pt x="52" y="1059"/>
                      <a:pt x="73" y="1069"/>
                    </a:cubicBezTo>
                    <a:lnTo>
                      <a:pt x="104" y="1069"/>
                    </a:lnTo>
                    <a:cubicBezTo>
                      <a:pt x="145" y="1069"/>
                      <a:pt x="187" y="1038"/>
                      <a:pt x="198" y="996"/>
                    </a:cubicBezTo>
                    <a:cubicBezTo>
                      <a:pt x="198" y="986"/>
                      <a:pt x="208" y="966"/>
                      <a:pt x="208" y="955"/>
                    </a:cubicBezTo>
                    <a:lnTo>
                      <a:pt x="218" y="924"/>
                    </a:lnTo>
                    <a:cubicBezTo>
                      <a:pt x="218" y="903"/>
                      <a:pt x="228" y="883"/>
                      <a:pt x="239" y="851"/>
                    </a:cubicBezTo>
                    <a:cubicBezTo>
                      <a:pt x="249" y="810"/>
                      <a:pt x="260" y="768"/>
                      <a:pt x="281" y="727"/>
                    </a:cubicBezTo>
                    <a:lnTo>
                      <a:pt x="281" y="717"/>
                    </a:lnTo>
                    <a:lnTo>
                      <a:pt x="291" y="696"/>
                    </a:lnTo>
                    <a:cubicBezTo>
                      <a:pt x="301" y="685"/>
                      <a:pt x="301" y="685"/>
                      <a:pt x="301" y="675"/>
                    </a:cubicBezTo>
                    <a:lnTo>
                      <a:pt x="311" y="664"/>
                    </a:lnTo>
                    <a:cubicBezTo>
                      <a:pt x="322" y="644"/>
                      <a:pt x="332" y="623"/>
                      <a:pt x="353" y="602"/>
                    </a:cubicBezTo>
                    <a:cubicBezTo>
                      <a:pt x="353" y="592"/>
                      <a:pt x="364" y="571"/>
                      <a:pt x="364" y="561"/>
                    </a:cubicBezTo>
                    <a:cubicBezTo>
                      <a:pt x="374" y="530"/>
                      <a:pt x="394" y="498"/>
                      <a:pt x="405" y="478"/>
                    </a:cubicBezTo>
                    <a:lnTo>
                      <a:pt x="426" y="457"/>
                    </a:lnTo>
                    <a:lnTo>
                      <a:pt x="447" y="405"/>
                    </a:lnTo>
                    <a:cubicBezTo>
                      <a:pt x="467" y="385"/>
                      <a:pt x="467" y="353"/>
                      <a:pt x="457" y="332"/>
                    </a:cubicBezTo>
                    <a:lnTo>
                      <a:pt x="477" y="281"/>
                    </a:lnTo>
                    <a:lnTo>
                      <a:pt x="488" y="260"/>
                    </a:lnTo>
                    <a:lnTo>
                      <a:pt x="498" y="219"/>
                    </a:lnTo>
                    <a:cubicBezTo>
                      <a:pt x="509" y="187"/>
                      <a:pt x="519" y="166"/>
                      <a:pt x="519" y="157"/>
                    </a:cubicBezTo>
                    <a:cubicBezTo>
                      <a:pt x="539" y="136"/>
                      <a:pt x="539" y="115"/>
                      <a:pt x="539" y="104"/>
                    </a:cubicBezTo>
                    <a:cubicBezTo>
                      <a:pt x="539" y="84"/>
                      <a:pt x="530" y="63"/>
                      <a:pt x="519" y="42"/>
                    </a:cubicBezTo>
                    <a:cubicBezTo>
                      <a:pt x="509" y="42"/>
                      <a:pt x="509" y="32"/>
                      <a:pt x="509" y="32"/>
                    </a:cubicBezTo>
                    <a:cubicBezTo>
                      <a:pt x="498" y="11"/>
                      <a:pt x="488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9"/>
              <p:cNvSpPr/>
              <p:nvPr/>
            </p:nvSpPr>
            <p:spPr>
              <a:xfrm>
                <a:off x="6614708" y="1520564"/>
                <a:ext cx="54261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661" extrusionOk="0">
                    <a:moveTo>
                      <a:pt x="377" y="2170"/>
                    </a:moveTo>
                    <a:lnTo>
                      <a:pt x="377" y="2170"/>
                    </a:lnTo>
                    <a:cubicBezTo>
                      <a:pt x="380" y="2173"/>
                      <a:pt x="382" y="2176"/>
                      <a:pt x="384" y="2179"/>
                    </a:cubicBezTo>
                    <a:cubicBezTo>
                      <a:pt x="384" y="2179"/>
                      <a:pt x="384" y="2172"/>
                      <a:pt x="377" y="2170"/>
                    </a:cubicBezTo>
                    <a:close/>
                    <a:moveTo>
                      <a:pt x="529" y="1"/>
                    </a:moveTo>
                    <a:cubicBezTo>
                      <a:pt x="467" y="32"/>
                      <a:pt x="405" y="84"/>
                      <a:pt x="363" y="136"/>
                    </a:cubicBezTo>
                    <a:cubicBezTo>
                      <a:pt x="342" y="167"/>
                      <a:pt x="322" y="198"/>
                      <a:pt x="312" y="240"/>
                    </a:cubicBezTo>
                    <a:cubicBezTo>
                      <a:pt x="291" y="271"/>
                      <a:pt x="291" y="302"/>
                      <a:pt x="280" y="333"/>
                    </a:cubicBezTo>
                    <a:cubicBezTo>
                      <a:pt x="280" y="385"/>
                      <a:pt x="301" y="447"/>
                      <a:pt x="342" y="478"/>
                    </a:cubicBezTo>
                    <a:cubicBezTo>
                      <a:pt x="353" y="489"/>
                      <a:pt x="363" y="489"/>
                      <a:pt x="374" y="499"/>
                    </a:cubicBezTo>
                    <a:cubicBezTo>
                      <a:pt x="332" y="510"/>
                      <a:pt x="291" y="530"/>
                      <a:pt x="249" y="551"/>
                    </a:cubicBezTo>
                    <a:cubicBezTo>
                      <a:pt x="197" y="582"/>
                      <a:pt x="156" y="613"/>
                      <a:pt x="104" y="655"/>
                    </a:cubicBezTo>
                    <a:cubicBezTo>
                      <a:pt x="93" y="676"/>
                      <a:pt x="73" y="696"/>
                      <a:pt x="63" y="717"/>
                    </a:cubicBezTo>
                    <a:cubicBezTo>
                      <a:pt x="42" y="738"/>
                      <a:pt x="31" y="758"/>
                      <a:pt x="21" y="779"/>
                    </a:cubicBezTo>
                    <a:cubicBezTo>
                      <a:pt x="10" y="810"/>
                      <a:pt x="0" y="841"/>
                      <a:pt x="0" y="872"/>
                    </a:cubicBezTo>
                    <a:cubicBezTo>
                      <a:pt x="0" y="893"/>
                      <a:pt x="0" y="914"/>
                      <a:pt x="10" y="945"/>
                    </a:cubicBezTo>
                    <a:cubicBezTo>
                      <a:pt x="10" y="966"/>
                      <a:pt x="21" y="987"/>
                      <a:pt x="42" y="997"/>
                    </a:cubicBezTo>
                    <a:cubicBezTo>
                      <a:pt x="52" y="1017"/>
                      <a:pt x="63" y="1028"/>
                      <a:pt x="83" y="1038"/>
                    </a:cubicBezTo>
                    <a:cubicBezTo>
                      <a:pt x="104" y="1049"/>
                      <a:pt x="125" y="1059"/>
                      <a:pt x="146" y="1059"/>
                    </a:cubicBezTo>
                    <a:cubicBezTo>
                      <a:pt x="176" y="1070"/>
                      <a:pt x="197" y="1070"/>
                      <a:pt x="218" y="1070"/>
                    </a:cubicBezTo>
                    <a:cubicBezTo>
                      <a:pt x="229" y="1070"/>
                      <a:pt x="239" y="1059"/>
                      <a:pt x="249" y="1059"/>
                    </a:cubicBezTo>
                    <a:cubicBezTo>
                      <a:pt x="249" y="1070"/>
                      <a:pt x="239" y="1080"/>
                      <a:pt x="239" y="1080"/>
                    </a:cubicBezTo>
                    <a:cubicBezTo>
                      <a:pt x="218" y="1132"/>
                      <a:pt x="197" y="1173"/>
                      <a:pt x="176" y="1225"/>
                    </a:cubicBezTo>
                    <a:cubicBezTo>
                      <a:pt x="135" y="1339"/>
                      <a:pt x="114" y="1453"/>
                      <a:pt x="93" y="1568"/>
                    </a:cubicBezTo>
                    <a:cubicBezTo>
                      <a:pt x="83" y="1681"/>
                      <a:pt x="93" y="1785"/>
                      <a:pt x="104" y="1900"/>
                    </a:cubicBezTo>
                    <a:cubicBezTo>
                      <a:pt x="125" y="1983"/>
                      <a:pt x="166" y="2075"/>
                      <a:pt x="208" y="2148"/>
                    </a:cubicBezTo>
                    <a:cubicBezTo>
                      <a:pt x="249" y="2231"/>
                      <a:pt x="301" y="2304"/>
                      <a:pt x="363" y="2377"/>
                    </a:cubicBezTo>
                    <a:cubicBezTo>
                      <a:pt x="436" y="2449"/>
                      <a:pt x="508" y="2511"/>
                      <a:pt x="602" y="2563"/>
                    </a:cubicBezTo>
                    <a:cubicBezTo>
                      <a:pt x="633" y="2584"/>
                      <a:pt x="685" y="2605"/>
                      <a:pt x="726" y="2615"/>
                    </a:cubicBezTo>
                    <a:cubicBezTo>
                      <a:pt x="768" y="2636"/>
                      <a:pt x="809" y="2646"/>
                      <a:pt x="851" y="2656"/>
                    </a:cubicBezTo>
                    <a:cubicBezTo>
                      <a:pt x="876" y="2659"/>
                      <a:pt x="900" y="2660"/>
                      <a:pt x="923" y="2660"/>
                    </a:cubicBezTo>
                    <a:cubicBezTo>
                      <a:pt x="999" y="2660"/>
                      <a:pt x="1070" y="2646"/>
                      <a:pt x="1141" y="2615"/>
                    </a:cubicBezTo>
                    <a:cubicBezTo>
                      <a:pt x="1141" y="2615"/>
                      <a:pt x="1151" y="2615"/>
                      <a:pt x="1162" y="2605"/>
                    </a:cubicBezTo>
                    <a:cubicBezTo>
                      <a:pt x="1172" y="2605"/>
                      <a:pt x="1183" y="2594"/>
                      <a:pt x="1183" y="2584"/>
                    </a:cubicBezTo>
                    <a:cubicBezTo>
                      <a:pt x="1193" y="2563"/>
                      <a:pt x="1204" y="2543"/>
                      <a:pt x="1193" y="2522"/>
                    </a:cubicBezTo>
                    <a:cubicBezTo>
                      <a:pt x="1193" y="2501"/>
                      <a:pt x="1172" y="2480"/>
                      <a:pt x="1162" y="2470"/>
                    </a:cubicBezTo>
                    <a:cubicBezTo>
                      <a:pt x="1141" y="2460"/>
                      <a:pt x="1121" y="2460"/>
                      <a:pt x="1100" y="2460"/>
                    </a:cubicBezTo>
                    <a:cubicBezTo>
                      <a:pt x="1058" y="2470"/>
                      <a:pt x="1027" y="2480"/>
                      <a:pt x="996" y="2490"/>
                    </a:cubicBezTo>
                    <a:lnTo>
                      <a:pt x="861" y="2490"/>
                    </a:lnTo>
                    <a:cubicBezTo>
                      <a:pt x="819" y="2480"/>
                      <a:pt x="768" y="2470"/>
                      <a:pt x="716" y="2449"/>
                    </a:cubicBezTo>
                    <a:cubicBezTo>
                      <a:pt x="664" y="2428"/>
                      <a:pt x="612" y="2397"/>
                      <a:pt x="561" y="2356"/>
                    </a:cubicBezTo>
                    <a:cubicBezTo>
                      <a:pt x="498" y="2304"/>
                      <a:pt x="436" y="2241"/>
                      <a:pt x="384" y="2179"/>
                    </a:cubicBezTo>
                    <a:lnTo>
                      <a:pt x="374" y="2169"/>
                    </a:lnTo>
                    <a:cubicBezTo>
                      <a:pt x="375" y="2169"/>
                      <a:pt x="376" y="2169"/>
                      <a:pt x="377" y="2170"/>
                    </a:cubicBezTo>
                    <a:lnTo>
                      <a:pt x="377" y="2170"/>
                    </a:lnTo>
                    <a:cubicBezTo>
                      <a:pt x="338" y="2111"/>
                      <a:pt x="299" y="2051"/>
                      <a:pt x="270" y="1983"/>
                    </a:cubicBezTo>
                    <a:cubicBezTo>
                      <a:pt x="259" y="1962"/>
                      <a:pt x="249" y="1941"/>
                      <a:pt x="239" y="1909"/>
                    </a:cubicBezTo>
                    <a:cubicBezTo>
                      <a:pt x="229" y="1879"/>
                      <a:pt x="229" y="1837"/>
                      <a:pt x="218" y="1796"/>
                    </a:cubicBezTo>
                    <a:cubicBezTo>
                      <a:pt x="208" y="1713"/>
                      <a:pt x="208" y="1619"/>
                      <a:pt x="218" y="1526"/>
                    </a:cubicBezTo>
                    <a:cubicBezTo>
                      <a:pt x="239" y="1402"/>
                      <a:pt x="280" y="1277"/>
                      <a:pt x="322" y="1163"/>
                    </a:cubicBezTo>
                    <a:lnTo>
                      <a:pt x="332" y="1153"/>
                    </a:lnTo>
                    <a:cubicBezTo>
                      <a:pt x="353" y="1100"/>
                      <a:pt x="384" y="1049"/>
                      <a:pt x="405" y="987"/>
                    </a:cubicBezTo>
                    <a:cubicBezTo>
                      <a:pt x="415" y="966"/>
                      <a:pt x="415" y="945"/>
                      <a:pt x="395" y="924"/>
                    </a:cubicBezTo>
                    <a:cubicBezTo>
                      <a:pt x="388" y="918"/>
                      <a:pt x="376" y="912"/>
                      <a:pt x="362" y="912"/>
                    </a:cubicBezTo>
                    <a:cubicBezTo>
                      <a:pt x="352" y="912"/>
                      <a:pt x="341" y="916"/>
                      <a:pt x="332" y="924"/>
                    </a:cubicBezTo>
                    <a:cubicBezTo>
                      <a:pt x="322" y="924"/>
                      <a:pt x="301" y="934"/>
                      <a:pt x="291" y="945"/>
                    </a:cubicBezTo>
                    <a:cubicBezTo>
                      <a:pt x="259" y="955"/>
                      <a:pt x="239" y="966"/>
                      <a:pt x="218" y="966"/>
                    </a:cubicBezTo>
                    <a:lnTo>
                      <a:pt x="166" y="966"/>
                    </a:lnTo>
                    <a:cubicBezTo>
                      <a:pt x="156" y="966"/>
                      <a:pt x="146" y="966"/>
                      <a:pt x="135" y="955"/>
                    </a:cubicBezTo>
                    <a:cubicBezTo>
                      <a:pt x="135" y="955"/>
                      <a:pt x="125" y="955"/>
                      <a:pt x="114" y="945"/>
                    </a:cubicBezTo>
                    <a:cubicBezTo>
                      <a:pt x="104" y="934"/>
                      <a:pt x="104" y="934"/>
                      <a:pt x="104" y="924"/>
                    </a:cubicBezTo>
                    <a:cubicBezTo>
                      <a:pt x="104" y="914"/>
                      <a:pt x="93" y="904"/>
                      <a:pt x="93" y="893"/>
                    </a:cubicBezTo>
                    <a:lnTo>
                      <a:pt x="93" y="862"/>
                    </a:lnTo>
                    <a:cubicBezTo>
                      <a:pt x="104" y="841"/>
                      <a:pt x="104" y="821"/>
                      <a:pt x="114" y="800"/>
                    </a:cubicBezTo>
                    <a:cubicBezTo>
                      <a:pt x="125" y="779"/>
                      <a:pt x="125" y="768"/>
                      <a:pt x="135" y="758"/>
                    </a:cubicBezTo>
                    <a:cubicBezTo>
                      <a:pt x="156" y="727"/>
                      <a:pt x="187" y="706"/>
                      <a:pt x="208" y="685"/>
                    </a:cubicBezTo>
                    <a:cubicBezTo>
                      <a:pt x="291" y="623"/>
                      <a:pt x="384" y="582"/>
                      <a:pt x="478" y="540"/>
                    </a:cubicBezTo>
                    <a:lnTo>
                      <a:pt x="467" y="540"/>
                    </a:lnTo>
                    <a:cubicBezTo>
                      <a:pt x="498" y="530"/>
                      <a:pt x="529" y="519"/>
                      <a:pt x="561" y="499"/>
                    </a:cubicBezTo>
                    <a:lnTo>
                      <a:pt x="570" y="499"/>
                    </a:lnTo>
                    <a:cubicBezTo>
                      <a:pt x="591" y="499"/>
                      <a:pt x="602" y="478"/>
                      <a:pt x="591" y="457"/>
                    </a:cubicBezTo>
                    <a:cubicBezTo>
                      <a:pt x="591" y="437"/>
                      <a:pt x="570" y="427"/>
                      <a:pt x="550" y="427"/>
                    </a:cubicBezTo>
                    <a:cubicBezTo>
                      <a:pt x="540" y="427"/>
                      <a:pt x="519" y="437"/>
                      <a:pt x="508" y="437"/>
                    </a:cubicBezTo>
                    <a:lnTo>
                      <a:pt x="436" y="437"/>
                    </a:lnTo>
                    <a:cubicBezTo>
                      <a:pt x="425" y="437"/>
                      <a:pt x="415" y="427"/>
                      <a:pt x="405" y="427"/>
                    </a:cubicBezTo>
                    <a:cubicBezTo>
                      <a:pt x="395" y="427"/>
                      <a:pt x="384" y="416"/>
                      <a:pt x="384" y="416"/>
                    </a:cubicBezTo>
                    <a:lnTo>
                      <a:pt x="374" y="406"/>
                    </a:lnTo>
                    <a:cubicBezTo>
                      <a:pt x="363" y="395"/>
                      <a:pt x="363" y="395"/>
                      <a:pt x="363" y="385"/>
                    </a:cubicBezTo>
                    <a:cubicBezTo>
                      <a:pt x="363" y="385"/>
                      <a:pt x="363" y="374"/>
                      <a:pt x="353" y="364"/>
                    </a:cubicBezTo>
                    <a:lnTo>
                      <a:pt x="353" y="333"/>
                    </a:lnTo>
                    <a:cubicBezTo>
                      <a:pt x="363" y="302"/>
                      <a:pt x="363" y="281"/>
                      <a:pt x="374" y="261"/>
                    </a:cubicBezTo>
                    <a:cubicBezTo>
                      <a:pt x="384" y="229"/>
                      <a:pt x="405" y="208"/>
                      <a:pt x="415" y="188"/>
                    </a:cubicBezTo>
                    <a:cubicBezTo>
                      <a:pt x="446" y="157"/>
                      <a:pt x="467" y="125"/>
                      <a:pt x="498" y="105"/>
                    </a:cubicBezTo>
                    <a:cubicBezTo>
                      <a:pt x="519" y="84"/>
                      <a:pt x="540" y="74"/>
                      <a:pt x="570" y="63"/>
                    </a:cubicBezTo>
                    <a:cubicBezTo>
                      <a:pt x="581" y="53"/>
                      <a:pt x="591" y="32"/>
                      <a:pt x="581" y="12"/>
                    </a:cubicBezTo>
                    <a:cubicBezTo>
                      <a:pt x="570" y="1"/>
                      <a:pt x="56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9"/>
              <p:cNvSpPr/>
              <p:nvPr/>
            </p:nvSpPr>
            <p:spPr>
              <a:xfrm>
                <a:off x="6730172" y="1413527"/>
                <a:ext cx="35108" cy="823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827" extrusionOk="0">
                    <a:moveTo>
                      <a:pt x="613" y="1"/>
                    </a:moveTo>
                    <a:cubicBezTo>
                      <a:pt x="602" y="1"/>
                      <a:pt x="592" y="11"/>
                      <a:pt x="581" y="22"/>
                    </a:cubicBezTo>
                    <a:cubicBezTo>
                      <a:pt x="560" y="32"/>
                      <a:pt x="550" y="52"/>
                      <a:pt x="530" y="63"/>
                    </a:cubicBezTo>
                    <a:cubicBezTo>
                      <a:pt x="498" y="94"/>
                      <a:pt x="477" y="115"/>
                      <a:pt x="447" y="135"/>
                    </a:cubicBezTo>
                    <a:lnTo>
                      <a:pt x="415" y="156"/>
                    </a:lnTo>
                    <a:cubicBezTo>
                      <a:pt x="343" y="218"/>
                      <a:pt x="260" y="291"/>
                      <a:pt x="198" y="363"/>
                    </a:cubicBezTo>
                    <a:cubicBezTo>
                      <a:pt x="145" y="426"/>
                      <a:pt x="94" y="499"/>
                      <a:pt x="104" y="571"/>
                    </a:cubicBezTo>
                    <a:cubicBezTo>
                      <a:pt x="115" y="602"/>
                      <a:pt x="125" y="633"/>
                      <a:pt x="156" y="654"/>
                    </a:cubicBezTo>
                    <a:cubicBezTo>
                      <a:pt x="177" y="675"/>
                      <a:pt x="198" y="685"/>
                      <a:pt x="218" y="685"/>
                    </a:cubicBezTo>
                    <a:cubicBezTo>
                      <a:pt x="145" y="758"/>
                      <a:pt x="94" y="851"/>
                      <a:pt x="52" y="965"/>
                    </a:cubicBezTo>
                    <a:cubicBezTo>
                      <a:pt x="21" y="1027"/>
                      <a:pt x="11" y="1100"/>
                      <a:pt x="0" y="1183"/>
                    </a:cubicBezTo>
                    <a:cubicBezTo>
                      <a:pt x="0" y="1256"/>
                      <a:pt x="0" y="1339"/>
                      <a:pt x="21" y="1412"/>
                    </a:cubicBezTo>
                    <a:cubicBezTo>
                      <a:pt x="32" y="1474"/>
                      <a:pt x="62" y="1536"/>
                      <a:pt x="94" y="1598"/>
                    </a:cubicBezTo>
                    <a:cubicBezTo>
                      <a:pt x="125" y="1661"/>
                      <a:pt x="177" y="1712"/>
                      <a:pt x="239" y="1753"/>
                    </a:cubicBezTo>
                    <a:cubicBezTo>
                      <a:pt x="270" y="1774"/>
                      <a:pt x="301" y="1785"/>
                      <a:pt x="332" y="1795"/>
                    </a:cubicBezTo>
                    <a:cubicBezTo>
                      <a:pt x="364" y="1816"/>
                      <a:pt x="405" y="1816"/>
                      <a:pt x="436" y="1826"/>
                    </a:cubicBezTo>
                    <a:lnTo>
                      <a:pt x="488" y="1826"/>
                    </a:lnTo>
                    <a:cubicBezTo>
                      <a:pt x="509" y="1826"/>
                      <a:pt x="530" y="1826"/>
                      <a:pt x="550" y="1816"/>
                    </a:cubicBezTo>
                    <a:cubicBezTo>
                      <a:pt x="602" y="1816"/>
                      <a:pt x="654" y="1806"/>
                      <a:pt x="705" y="1785"/>
                    </a:cubicBezTo>
                    <a:cubicBezTo>
                      <a:pt x="726" y="1774"/>
                      <a:pt x="747" y="1764"/>
                      <a:pt x="758" y="1744"/>
                    </a:cubicBezTo>
                    <a:cubicBezTo>
                      <a:pt x="768" y="1723"/>
                      <a:pt x="778" y="1691"/>
                      <a:pt x="768" y="1670"/>
                    </a:cubicBezTo>
                    <a:cubicBezTo>
                      <a:pt x="758" y="1629"/>
                      <a:pt x="716" y="1598"/>
                      <a:pt x="675" y="1598"/>
                    </a:cubicBezTo>
                    <a:lnTo>
                      <a:pt x="654" y="1598"/>
                    </a:lnTo>
                    <a:cubicBezTo>
                      <a:pt x="613" y="1619"/>
                      <a:pt x="571" y="1629"/>
                      <a:pt x="530" y="1629"/>
                    </a:cubicBezTo>
                    <a:cubicBezTo>
                      <a:pt x="509" y="1629"/>
                      <a:pt x="488" y="1640"/>
                      <a:pt x="467" y="1640"/>
                    </a:cubicBezTo>
                    <a:cubicBezTo>
                      <a:pt x="457" y="1640"/>
                      <a:pt x="436" y="1629"/>
                      <a:pt x="426" y="1629"/>
                    </a:cubicBezTo>
                    <a:cubicBezTo>
                      <a:pt x="394" y="1629"/>
                      <a:pt x="374" y="1619"/>
                      <a:pt x="353" y="1619"/>
                    </a:cubicBezTo>
                    <a:cubicBezTo>
                      <a:pt x="332" y="1608"/>
                      <a:pt x="311" y="1587"/>
                      <a:pt x="291" y="1578"/>
                    </a:cubicBezTo>
                    <a:cubicBezTo>
                      <a:pt x="270" y="1567"/>
                      <a:pt x="249" y="1546"/>
                      <a:pt x="239" y="1525"/>
                    </a:cubicBezTo>
                    <a:cubicBezTo>
                      <a:pt x="218" y="1495"/>
                      <a:pt x="198" y="1474"/>
                      <a:pt x="187" y="1442"/>
                    </a:cubicBezTo>
                    <a:cubicBezTo>
                      <a:pt x="166" y="1401"/>
                      <a:pt x="156" y="1349"/>
                      <a:pt x="145" y="1287"/>
                    </a:cubicBezTo>
                    <a:cubicBezTo>
                      <a:pt x="135" y="1235"/>
                      <a:pt x="135" y="1183"/>
                      <a:pt x="145" y="1121"/>
                    </a:cubicBezTo>
                    <a:lnTo>
                      <a:pt x="145" y="1100"/>
                    </a:lnTo>
                    <a:cubicBezTo>
                      <a:pt x="156" y="1038"/>
                      <a:pt x="177" y="976"/>
                      <a:pt x="198" y="914"/>
                    </a:cubicBezTo>
                    <a:cubicBezTo>
                      <a:pt x="228" y="861"/>
                      <a:pt x="249" y="820"/>
                      <a:pt x="281" y="778"/>
                    </a:cubicBezTo>
                    <a:lnTo>
                      <a:pt x="353" y="706"/>
                    </a:lnTo>
                    <a:cubicBezTo>
                      <a:pt x="374" y="685"/>
                      <a:pt x="374" y="665"/>
                      <a:pt x="374" y="654"/>
                    </a:cubicBezTo>
                    <a:cubicBezTo>
                      <a:pt x="364" y="623"/>
                      <a:pt x="343" y="612"/>
                      <a:pt x="322" y="612"/>
                    </a:cubicBezTo>
                    <a:lnTo>
                      <a:pt x="301" y="612"/>
                    </a:lnTo>
                    <a:cubicBezTo>
                      <a:pt x="281" y="602"/>
                      <a:pt x="260" y="602"/>
                      <a:pt x="239" y="592"/>
                    </a:cubicBezTo>
                    <a:cubicBezTo>
                      <a:pt x="228" y="592"/>
                      <a:pt x="218" y="582"/>
                      <a:pt x="218" y="582"/>
                    </a:cubicBezTo>
                    <a:lnTo>
                      <a:pt x="208" y="571"/>
                    </a:lnTo>
                    <a:lnTo>
                      <a:pt x="198" y="550"/>
                    </a:lnTo>
                    <a:cubicBezTo>
                      <a:pt x="198" y="529"/>
                      <a:pt x="198" y="519"/>
                      <a:pt x="208" y="509"/>
                    </a:cubicBezTo>
                    <a:cubicBezTo>
                      <a:pt x="218" y="488"/>
                      <a:pt x="239" y="457"/>
                      <a:pt x="260" y="426"/>
                    </a:cubicBezTo>
                    <a:cubicBezTo>
                      <a:pt x="322" y="354"/>
                      <a:pt x="384" y="291"/>
                      <a:pt x="477" y="218"/>
                    </a:cubicBezTo>
                    <a:lnTo>
                      <a:pt x="519" y="177"/>
                    </a:lnTo>
                    <a:lnTo>
                      <a:pt x="581" y="125"/>
                    </a:lnTo>
                    <a:cubicBezTo>
                      <a:pt x="613" y="94"/>
                      <a:pt x="633" y="84"/>
                      <a:pt x="643" y="63"/>
                    </a:cubicBezTo>
                    <a:cubicBezTo>
                      <a:pt x="654" y="52"/>
                      <a:pt x="654" y="42"/>
                      <a:pt x="654" y="32"/>
                    </a:cubicBezTo>
                    <a:cubicBezTo>
                      <a:pt x="643" y="22"/>
                      <a:pt x="643" y="11"/>
                      <a:pt x="633" y="11"/>
                    </a:cubicBezTo>
                    <a:cubicBezTo>
                      <a:pt x="622" y="1"/>
                      <a:pt x="622" y="1"/>
                      <a:pt x="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9"/>
              <p:cNvSpPr/>
              <p:nvPr/>
            </p:nvSpPr>
            <p:spPr>
              <a:xfrm>
                <a:off x="6841400" y="1445345"/>
                <a:ext cx="71117" cy="8044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785" extrusionOk="0">
                    <a:moveTo>
                      <a:pt x="1007" y="0"/>
                    </a:moveTo>
                    <a:cubicBezTo>
                      <a:pt x="976" y="0"/>
                      <a:pt x="955" y="21"/>
                      <a:pt x="945" y="52"/>
                    </a:cubicBezTo>
                    <a:cubicBezTo>
                      <a:pt x="945" y="72"/>
                      <a:pt x="945" y="83"/>
                      <a:pt x="955" y="104"/>
                    </a:cubicBezTo>
                    <a:cubicBezTo>
                      <a:pt x="966" y="114"/>
                      <a:pt x="976" y="125"/>
                      <a:pt x="997" y="135"/>
                    </a:cubicBezTo>
                    <a:cubicBezTo>
                      <a:pt x="1070" y="155"/>
                      <a:pt x="1142" y="176"/>
                      <a:pt x="1194" y="197"/>
                    </a:cubicBezTo>
                    <a:cubicBezTo>
                      <a:pt x="1246" y="228"/>
                      <a:pt x="1287" y="249"/>
                      <a:pt x="1329" y="280"/>
                    </a:cubicBezTo>
                    <a:cubicBezTo>
                      <a:pt x="1349" y="291"/>
                      <a:pt x="1370" y="311"/>
                      <a:pt x="1391" y="332"/>
                    </a:cubicBezTo>
                    <a:cubicBezTo>
                      <a:pt x="1402" y="353"/>
                      <a:pt x="1412" y="374"/>
                      <a:pt x="1422" y="384"/>
                    </a:cubicBezTo>
                    <a:cubicBezTo>
                      <a:pt x="1432" y="415"/>
                      <a:pt x="1443" y="436"/>
                      <a:pt x="1443" y="467"/>
                    </a:cubicBezTo>
                    <a:lnTo>
                      <a:pt x="1443" y="560"/>
                    </a:lnTo>
                    <a:cubicBezTo>
                      <a:pt x="1443" y="591"/>
                      <a:pt x="1432" y="623"/>
                      <a:pt x="1422" y="653"/>
                    </a:cubicBezTo>
                    <a:cubicBezTo>
                      <a:pt x="1402" y="674"/>
                      <a:pt x="1391" y="706"/>
                      <a:pt x="1370" y="726"/>
                    </a:cubicBezTo>
                    <a:cubicBezTo>
                      <a:pt x="1349" y="747"/>
                      <a:pt x="1339" y="768"/>
                      <a:pt x="1319" y="789"/>
                    </a:cubicBezTo>
                    <a:cubicBezTo>
                      <a:pt x="1287" y="799"/>
                      <a:pt x="1266" y="819"/>
                      <a:pt x="1236" y="830"/>
                    </a:cubicBezTo>
                    <a:cubicBezTo>
                      <a:pt x="1215" y="840"/>
                      <a:pt x="1183" y="851"/>
                      <a:pt x="1163" y="851"/>
                    </a:cubicBezTo>
                    <a:lnTo>
                      <a:pt x="1090" y="851"/>
                    </a:lnTo>
                    <a:cubicBezTo>
                      <a:pt x="1059" y="840"/>
                      <a:pt x="1028" y="840"/>
                      <a:pt x="997" y="830"/>
                    </a:cubicBezTo>
                    <a:cubicBezTo>
                      <a:pt x="966" y="830"/>
                      <a:pt x="945" y="840"/>
                      <a:pt x="934" y="851"/>
                    </a:cubicBezTo>
                    <a:cubicBezTo>
                      <a:pt x="925" y="872"/>
                      <a:pt x="934" y="892"/>
                      <a:pt x="934" y="902"/>
                    </a:cubicBezTo>
                    <a:lnTo>
                      <a:pt x="1028" y="1058"/>
                    </a:lnTo>
                    <a:cubicBezTo>
                      <a:pt x="1049" y="1110"/>
                      <a:pt x="1059" y="1162"/>
                      <a:pt x="1070" y="1203"/>
                    </a:cubicBezTo>
                    <a:lnTo>
                      <a:pt x="1070" y="1276"/>
                    </a:lnTo>
                    <a:cubicBezTo>
                      <a:pt x="1059" y="1286"/>
                      <a:pt x="1059" y="1296"/>
                      <a:pt x="1059" y="1307"/>
                    </a:cubicBezTo>
                    <a:cubicBezTo>
                      <a:pt x="1059" y="1317"/>
                      <a:pt x="1049" y="1328"/>
                      <a:pt x="1049" y="1338"/>
                    </a:cubicBezTo>
                    <a:cubicBezTo>
                      <a:pt x="1038" y="1349"/>
                      <a:pt x="1028" y="1369"/>
                      <a:pt x="1017" y="1379"/>
                    </a:cubicBezTo>
                    <a:cubicBezTo>
                      <a:pt x="1007" y="1400"/>
                      <a:pt x="987" y="1411"/>
                      <a:pt x="976" y="1432"/>
                    </a:cubicBezTo>
                    <a:cubicBezTo>
                      <a:pt x="966" y="1442"/>
                      <a:pt x="955" y="1442"/>
                      <a:pt x="934" y="1452"/>
                    </a:cubicBezTo>
                    <a:cubicBezTo>
                      <a:pt x="925" y="1452"/>
                      <a:pt x="904" y="1462"/>
                      <a:pt x="883" y="1462"/>
                    </a:cubicBezTo>
                    <a:lnTo>
                      <a:pt x="842" y="1462"/>
                    </a:lnTo>
                    <a:cubicBezTo>
                      <a:pt x="831" y="1462"/>
                      <a:pt x="810" y="1452"/>
                      <a:pt x="789" y="1452"/>
                    </a:cubicBezTo>
                    <a:cubicBezTo>
                      <a:pt x="768" y="1442"/>
                      <a:pt x="759" y="1432"/>
                      <a:pt x="738" y="1411"/>
                    </a:cubicBezTo>
                    <a:cubicBezTo>
                      <a:pt x="717" y="1400"/>
                      <a:pt x="696" y="1379"/>
                      <a:pt x="686" y="1359"/>
                    </a:cubicBezTo>
                    <a:cubicBezTo>
                      <a:pt x="665" y="1338"/>
                      <a:pt x="655" y="1307"/>
                      <a:pt x="644" y="1286"/>
                    </a:cubicBezTo>
                    <a:lnTo>
                      <a:pt x="634" y="1255"/>
                    </a:lnTo>
                    <a:cubicBezTo>
                      <a:pt x="623" y="1245"/>
                      <a:pt x="613" y="1224"/>
                      <a:pt x="593" y="1224"/>
                    </a:cubicBezTo>
                    <a:cubicBezTo>
                      <a:pt x="561" y="1234"/>
                      <a:pt x="551" y="1255"/>
                      <a:pt x="551" y="1276"/>
                    </a:cubicBezTo>
                    <a:cubicBezTo>
                      <a:pt x="551" y="1296"/>
                      <a:pt x="561" y="1307"/>
                      <a:pt x="561" y="1317"/>
                    </a:cubicBezTo>
                    <a:cubicBezTo>
                      <a:pt x="561" y="1369"/>
                      <a:pt x="572" y="1411"/>
                      <a:pt x="561" y="1462"/>
                    </a:cubicBezTo>
                    <a:lnTo>
                      <a:pt x="530" y="1587"/>
                    </a:lnTo>
                    <a:cubicBezTo>
                      <a:pt x="520" y="1608"/>
                      <a:pt x="510" y="1618"/>
                      <a:pt x="499" y="1639"/>
                    </a:cubicBezTo>
                    <a:cubicBezTo>
                      <a:pt x="489" y="1649"/>
                      <a:pt x="478" y="1660"/>
                      <a:pt x="457" y="1670"/>
                    </a:cubicBezTo>
                    <a:cubicBezTo>
                      <a:pt x="457" y="1681"/>
                      <a:pt x="437" y="1691"/>
                      <a:pt x="427" y="1691"/>
                    </a:cubicBezTo>
                    <a:cubicBezTo>
                      <a:pt x="416" y="1701"/>
                      <a:pt x="406" y="1701"/>
                      <a:pt x="385" y="1701"/>
                    </a:cubicBezTo>
                    <a:lnTo>
                      <a:pt x="354" y="1701"/>
                    </a:lnTo>
                    <a:cubicBezTo>
                      <a:pt x="344" y="1701"/>
                      <a:pt x="323" y="1701"/>
                      <a:pt x="312" y="1691"/>
                    </a:cubicBezTo>
                    <a:cubicBezTo>
                      <a:pt x="291" y="1691"/>
                      <a:pt x="281" y="1681"/>
                      <a:pt x="271" y="1670"/>
                    </a:cubicBezTo>
                    <a:lnTo>
                      <a:pt x="219" y="1618"/>
                    </a:lnTo>
                    <a:cubicBezTo>
                      <a:pt x="178" y="1566"/>
                      <a:pt x="146" y="1494"/>
                      <a:pt x="115" y="1432"/>
                    </a:cubicBezTo>
                    <a:lnTo>
                      <a:pt x="105" y="1400"/>
                    </a:lnTo>
                    <a:lnTo>
                      <a:pt x="95" y="1369"/>
                    </a:lnTo>
                    <a:lnTo>
                      <a:pt x="74" y="1328"/>
                    </a:lnTo>
                    <a:cubicBezTo>
                      <a:pt x="74" y="1307"/>
                      <a:pt x="53" y="1296"/>
                      <a:pt x="42" y="1296"/>
                    </a:cubicBezTo>
                    <a:cubicBezTo>
                      <a:pt x="22" y="1307"/>
                      <a:pt x="12" y="1307"/>
                      <a:pt x="1" y="1328"/>
                    </a:cubicBezTo>
                    <a:lnTo>
                      <a:pt x="1" y="1349"/>
                    </a:lnTo>
                    <a:lnTo>
                      <a:pt x="12" y="1369"/>
                    </a:lnTo>
                    <a:cubicBezTo>
                      <a:pt x="53" y="1473"/>
                      <a:pt x="84" y="1566"/>
                      <a:pt x="146" y="1649"/>
                    </a:cubicBezTo>
                    <a:cubicBezTo>
                      <a:pt x="178" y="1691"/>
                      <a:pt x="208" y="1722"/>
                      <a:pt x="250" y="1743"/>
                    </a:cubicBezTo>
                    <a:cubicBezTo>
                      <a:pt x="281" y="1774"/>
                      <a:pt x="323" y="1784"/>
                      <a:pt x="364" y="1784"/>
                    </a:cubicBezTo>
                    <a:lnTo>
                      <a:pt x="395" y="1784"/>
                    </a:lnTo>
                    <a:cubicBezTo>
                      <a:pt x="447" y="1774"/>
                      <a:pt x="489" y="1753"/>
                      <a:pt x="520" y="1722"/>
                    </a:cubicBezTo>
                    <a:cubicBezTo>
                      <a:pt x="540" y="1711"/>
                      <a:pt x="551" y="1691"/>
                      <a:pt x="572" y="1670"/>
                    </a:cubicBezTo>
                    <a:cubicBezTo>
                      <a:pt x="582" y="1649"/>
                      <a:pt x="603" y="1618"/>
                      <a:pt x="613" y="1598"/>
                    </a:cubicBezTo>
                    <a:cubicBezTo>
                      <a:pt x="634" y="1545"/>
                      <a:pt x="634" y="1483"/>
                      <a:pt x="644" y="1432"/>
                    </a:cubicBezTo>
                    <a:cubicBezTo>
                      <a:pt x="655" y="1452"/>
                      <a:pt x="665" y="1462"/>
                      <a:pt x="676" y="1473"/>
                    </a:cubicBezTo>
                    <a:cubicBezTo>
                      <a:pt x="696" y="1494"/>
                      <a:pt x="717" y="1504"/>
                      <a:pt x="748" y="1515"/>
                    </a:cubicBezTo>
                    <a:cubicBezTo>
                      <a:pt x="779" y="1535"/>
                      <a:pt x="821" y="1545"/>
                      <a:pt x="872" y="1545"/>
                    </a:cubicBezTo>
                    <a:cubicBezTo>
                      <a:pt x="904" y="1545"/>
                      <a:pt x="925" y="1545"/>
                      <a:pt x="945" y="1535"/>
                    </a:cubicBezTo>
                    <a:cubicBezTo>
                      <a:pt x="976" y="1525"/>
                      <a:pt x="997" y="1515"/>
                      <a:pt x="1017" y="1504"/>
                    </a:cubicBezTo>
                    <a:cubicBezTo>
                      <a:pt x="1070" y="1462"/>
                      <a:pt x="1111" y="1421"/>
                      <a:pt x="1121" y="1379"/>
                    </a:cubicBezTo>
                    <a:cubicBezTo>
                      <a:pt x="1142" y="1349"/>
                      <a:pt x="1153" y="1317"/>
                      <a:pt x="1153" y="1296"/>
                    </a:cubicBezTo>
                    <a:cubicBezTo>
                      <a:pt x="1163" y="1266"/>
                      <a:pt x="1163" y="1234"/>
                      <a:pt x="1153" y="1203"/>
                    </a:cubicBezTo>
                    <a:cubicBezTo>
                      <a:pt x="1153" y="1130"/>
                      <a:pt x="1132" y="1068"/>
                      <a:pt x="1111" y="1027"/>
                    </a:cubicBezTo>
                    <a:cubicBezTo>
                      <a:pt x="1100" y="1006"/>
                      <a:pt x="1090" y="975"/>
                      <a:pt x="1080" y="955"/>
                    </a:cubicBezTo>
                    <a:lnTo>
                      <a:pt x="1080" y="955"/>
                    </a:lnTo>
                    <a:cubicBezTo>
                      <a:pt x="1100" y="964"/>
                      <a:pt x="1111" y="964"/>
                      <a:pt x="1142" y="964"/>
                    </a:cubicBezTo>
                    <a:cubicBezTo>
                      <a:pt x="1183" y="964"/>
                      <a:pt x="1215" y="955"/>
                      <a:pt x="1256" y="944"/>
                    </a:cubicBezTo>
                    <a:cubicBezTo>
                      <a:pt x="1277" y="944"/>
                      <a:pt x="1308" y="923"/>
                      <a:pt x="1349" y="902"/>
                    </a:cubicBezTo>
                    <a:cubicBezTo>
                      <a:pt x="1381" y="892"/>
                      <a:pt x="1402" y="872"/>
                      <a:pt x="1432" y="840"/>
                    </a:cubicBezTo>
                    <a:cubicBezTo>
                      <a:pt x="1453" y="819"/>
                      <a:pt x="1485" y="789"/>
                      <a:pt x="1505" y="757"/>
                    </a:cubicBezTo>
                    <a:cubicBezTo>
                      <a:pt x="1526" y="726"/>
                      <a:pt x="1536" y="695"/>
                      <a:pt x="1547" y="664"/>
                    </a:cubicBezTo>
                    <a:cubicBezTo>
                      <a:pt x="1568" y="623"/>
                      <a:pt x="1568" y="581"/>
                      <a:pt x="1578" y="550"/>
                    </a:cubicBezTo>
                    <a:cubicBezTo>
                      <a:pt x="1578" y="508"/>
                      <a:pt x="1578" y="477"/>
                      <a:pt x="1568" y="436"/>
                    </a:cubicBezTo>
                    <a:cubicBezTo>
                      <a:pt x="1568" y="394"/>
                      <a:pt x="1557" y="363"/>
                      <a:pt x="1536" y="332"/>
                    </a:cubicBezTo>
                    <a:cubicBezTo>
                      <a:pt x="1515" y="270"/>
                      <a:pt x="1474" y="218"/>
                      <a:pt x="1412" y="176"/>
                    </a:cubicBezTo>
                    <a:cubicBezTo>
                      <a:pt x="1370" y="135"/>
                      <a:pt x="1308" y="104"/>
                      <a:pt x="1236" y="72"/>
                    </a:cubicBezTo>
                    <a:cubicBezTo>
                      <a:pt x="1163" y="42"/>
                      <a:pt x="1090" y="21"/>
                      <a:pt x="1028" y="10"/>
                    </a:cubicBezTo>
                    <a:cubicBezTo>
                      <a:pt x="1017" y="0"/>
                      <a:pt x="1017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9"/>
              <p:cNvSpPr/>
              <p:nvPr/>
            </p:nvSpPr>
            <p:spPr>
              <a:xfrm>
                <a:off x="6859202" y="1526197"/>
                <a:ext cx="196855" cy="181892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4036" extrusionOk="0">
                    <a:moveTo>
                      <a:pt x="1183" y="0"/>
                    </a:moveTo>
                    <a:cubicBezTo>
                      <a:pt x="1090" y="0"/>
                      <a:pt x="1017" y="11"/>
                      <a:pt x="944" y="21"/>
                    </a:cubicBezTo>
                    <a:cubicBezTo>
                      <a:pt x="809" y="32"/>
                      <a:pt x="685" y="73"/>
                      <a:pt x="571" y="125"/>
                    </a:cubicBezTo>
                    <a:cubicBezTo>
                      <a:pt x="447" y="187"/>
                      <a:pt x="332" y="270"/>
                      <a:pt x="249" y="385"/>
                    </a:cubicBezTo>
                    <a:cubicBezTo>
                      <a:pt x="239" y="405"/>
                      <a:pt x="228" y="436"/>
                      <a:pt x="228" y="468"/>
                    </a:cubicBezTo>
                    <a:cubicBezTo>
                      <a:pt x="115" y="664"/>
                      <a:pt x="42" y="882"/>
                      <a:pt x="21" y="1100"/>
                    </a:cubicBezTo>
                    <a:cubicBezTo>
                      <a:pt x="0" y="1328"/>
                      <a:pt x="32" y="1567"/>
                      <a:pt x="115" y="1816"/>
                    </a:cubicBezTo>
                    <a:cubicBezTo>
                      <a:pt x="187" y="2033"/>
                      <a:pt x="301" y="2252"/>
                      <a:pt x="467" y="2480"/>
                    </a:cubicBezTo>
                    <a:cubicBezTo>
                      <a:pt x="612" y="2687"/>
                      <a:pt x="799" y="2884"/>
                      <a:pt x="1017" y="3071"/>
                    </a:cubicBezTo>
                    <a:cubicBezTo>
                      <a:pt x="1224" y="3248"/>
                      <a:pt x="1452" y="3403"/>
                      <a:pt x="1712" y="3548"/>
                    </a:cubicBezTo>
                    <a:cubicBezTo>
                      <a:pt x="1950" y="3693"/>
                      <a:pt x="2189" y="3797"/>
                      <a:pt x="2448" y="3880"/>
                    </a:cubicBezTo>
                    <a:cubicBezTo>
                      <a:pt x="2759" y="3984"/>
                      <a:pt x="3050" y="4036"/>
                      <a:pt x="3319" y="4036"/>
                    </a:cubicBezTo>
                    <a:cubicBezTo>
                      <a:pt x="3527" y="4036"/>
                      <a:pt x="3714" y="4004"/>
                      <a:pt x="3880" y="3953"/>
                    </a:cubicBezTo>
                    <a:cubicBezTo>
                      <a:pt x="4066" y="3891"/>
                      <a:pt x="4191" y="3818"/>
                      <a:pt x="4264" y="3714"/>
                    </a:cubicBezTo>
                    <a:cubicBezTo>
                      <a:pt x="4347" y="3610"/>
                      <a:pt x="4368" y="3486"/>
                      <a:pt x="4347" y="3351"/>
                    </a:cubicBezTo>
                    <a:cubicBezTo>
                      <a:pt x="4326" y="3237"/>
                      <a:pt x="4274" y="3123"/>
                      <a:pt x="4181" y="2988"/>
                    </a:cubicBezTo>
                    <a:cubicBezTo>
                      <a:pt x="4170" y="2978"/>
                      <a:pt x="4160" y="2967"/>
                      <a:pt x="4149" y="2946"/>
                    </a:cubicBezTo>
                    <a:lnTo>
                      <a:pt x="4181" y="2946"/>
                    </a:lnTo>
                    <a:cubicBezTo>
                      <a:pt x="4222" y="2936"/>
                      <a:pt x="4253" y="2916"/>
                      <a:pt x="4285" y="2874"/>
                    </a:cubicBezTo>
                    <a:cubicBezTo>
                      <a:pt x="4357" y="2801"/>
                      <a:pt x="4357" y="2687"/>
                      <a:pt x="4347" y="2635"/>
                    </a:cubicBezTo>
                    <a:cubicBezTo>
                      <a:pt x="4326" y="2521"/>
                      <a:pt x="4274" y="2418"/>
                      <a:pt x="4222" y="2324"/>
                    </a:cubicBezTo>
                    <a:cubicBezTo>
                      <a:pt x="4160" y="2210"/>
                      <a:pt x="4077" y="2116"/>
                      <a:pt x="4004" y="2033"/>
                    </a:cubicBezTo>
                    <a:cubicBezTo>
                      <a:pt x="3911" y="1930"/>
                      <a:pt x="3807" y="1837"/>
                      <a:pt x="3724" y="1775"/>
                    </a:cubicBezTo>
                    <a:cubicBezTo>
                      <a:pt x="3745" y="1775"/>
                      <a:pt x="3755" y="1764"/>
                      <a:pt x="3776" y="1754"/>
                    </a:cubicBezTo>
                    <a:cubicBezTo>
                      <a:pt x="3828" y="1733"/>
                      <a:pt x="3870" y="1702"/>
                      <a:pt x="3900" y="1650"/>
                    </a:cubicBezTo>
                    <a:cubicBezTo>
                      <a:pt x="3932" y="1598"/>
                      <a:pt x="3932" y="1536"/>
                      <a:pt x="3921" y="1494"/>
                    </a:cubicBezTo>
                    <a:cubicBezTo>
                      <a:pt x="3921" y="1422"/>
                      <a:pt x="3890" y="1360"/>
                      <a:pt x="3859" y="1307"/>
                    </a:cubicBezTo>
                    <a:cubicBezTo>
                      <a:pt x="3817" y="1224"/>
                      <a:pt x="3755" y="1141"/>
                      <a:pt x="3693" y="1079"/>
                    </a:cubicBezTo>
                    <a:cubicBezTo>
                      <a:pt x="3455" y="809"/>
                      <a:pt x="3133" y="581"/>
                      <a:pt x="2729" y="394"/>
                    </a:cubicBezTo>
                    <a:cubicBezTo>
                      <a:pt x="2583" y="332"/>
                      <a:pt x="2407" y="260"/>
                      <a:pt x="2189" y="198"/>
                    </a:cubicBezTo>
                    <a:cubicBezTo>
                      <a:pt x="2054" y="156"/>
                      <a:pt x="1899" y="104"/>
                      <a:pt x="1722" y="63"/>
                    </a:cubicBezTo>
                    <a:cubicBezTo>
                      <a:pt x="1535" y="21"/>
                      <a:pt x="1349" y="0"/>
                      <a:pt x="1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9"/>
              <p:cNvSpPr/>
              <p:nvPr/>
            </p:nvSpPr>
            <p:spPr>
              <a:xfrm>
                <a:off x="6860103" y="1578116"/>
                <a:ext cx="196404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84" extrusionOk="0">
                    <a:moveTo>
                      <a:pt x="3746" y="0"/>
                    </a:moveTo>
                    <a:cubicBezTo>
                      <a:pt x="3746" y="21"/>
                      <a:pt x="3746" y="42"/>
                      <a:pt x="3756" y="62"/>
                    </a:cubicBezTo>
                    <a:lnTo>
                      <a:pt x="3756" y="125"/>
                    </a:lnTo>
                    <a:cubicBezTo>
                      <a:pt x="3746" y="145"/>
                      <a:pt x="3746" y="155"/>
                      <a:pt x="3735" y="176"/>
                    </a:cubicBezTo>
                    <a:cubicBezTo>
                      <a:pt x="3735" y="197"/>
                      <a:pt x="3725" y="208"/>
                      <a:pt x="3714" y="228"/>
                    </a:cubicBezTo>
                    <a:cubicBezTo>
                      <a:pt x="3694" y="249"/>
                      <a:pt x="3673" y="270"/>
                      <a:pt x="3642" y="291"/>
                    </a:cubicBezTo>
                    <a:cubicBezTo>
                      <a:pt x="3611" y="311"/>
                      <a:pt x="3569" y="321"/>
                      <a:pt x="3538" y="332"/>
                    </a:cubicBezTo>
                    <a:cubicBezTo>
                      <a:pt x="3497" y="332"/>
                      <a:pt x="3455" y="342"/>
                      <a:pt x="3414" y="342"/>
                    </a:cubicBezTo>
                    <a:cubicBezTo>
                      <a:pt x="3372" y="342"/>
                      <a:pt x="3320" y="332"/>
                      <a:pt x="3279" y="332"/>
                    </a:cubicBezTo>
                    <a:cubicBezTo>
                      <a:pt x="3310" y="353"/>
                      <a:pt x="3341" y="384"/>
                      <a:pt x="3362" y="404"/>
                    </a:cubicBezTo>
                    <a:cubicBezTo>
                      <a:pt x="3455" y="487"/>
                      <a:pt x="3538" y="570"/>
                      <a:pt x="3621" y="664"/>
                    </a:cubicBezTo>
                    <a:cubicBezTo>
                      <a:pt x="3704" y="747"/>
                      <a:pt x="3777" y="851"/>
                      <a:pt x="3850" y="944"/>
                    </a:cubicBezTo>
                    <a:cubicBezTo>
                      <a:pt x="3901" y="1037"/>
                      <a:pt x="3953" y="1130"/>
                      <a:pt x="3984" y="1234"/>
                    </a:cubicBezTo>
                    <a:cubicBezTo>
                      <a:pt x="3995" y="1276"/>
                      <a:pt x="4005" y="1328"/>
                      <a:pt x="4005" y="1379"/>
                    </a:cubicBezTo>
                    <a:cubicBezTo>
                      <a:pt x="4005" y="1421"/>
                      <a:pt x="3995" y="1462"/>
                      <a:pt x="3984" y="1494"/>
                    </a:cubicBezTo>
                    <a:cubicBezTo>
                      <a:pt x="3974" y="1525"/>
                      <a:pt x="3963" y="1556"/>
                      <a:pt x="3943" y="1577"/>
                    </a:cubicBezTo>
                    <a:cubicBezTo>
                      <a:pt x="3933" y="1598"/>
                      <a:pt x="3912" y="1618"/>
                      <a:pt x="3891" y="1639"/>
                    </a:cubicBezTo>
                    <a:cubicBezTo>
                      <a:pt x="3860" y="1660"/>
                      <a:pt x="3818" y="1691"/>
                      <a:pt x="3777" y="1701"/>
                    </a:cubicBezTo>
                    <a:cubicBezTo>
                      <a:pt x="3725" y="1711"/>
                      <a:pt x="3673" y="1711"/>
                      <a:pt x="3611" y="1711"/>
                    </a:cubicBezTo>
                    <a:cubicBezTo>
                      <a:pt x="3559" y="1701"/>
                      <a:pt x="3507" y="1691"/>
                      <a:pt x="3455" y="1670"/>
                    </a:cubicBezTo>
                    <a:cubicBezTo>
                      <a:pt x="3403" y="1660"/>
                      <a:pt x="3352" y="1639"/>
                      <a:pt x="3299" y="1618"/>
                    </a:cubicBezTo>
                    <a:cubicBezTo>
                      <a:pt x="3289" y="1618"/>
                      <a:pt x="3279" y="1618"/>
                      <a:pt x="3269" y="1608"/>
                    </a:cubicBezTo>
                    <a:lnTo>
                      <a:pt x="3269" y="1608"/>
                    </a:lnTo>
                    <a:lnTo>
                      <a:pt x="3362" y="1732"/>
                    </a:lnTo>
                    <a:cubicBezTo>
                      <a:pt x="3382" y="1764"/>
                      <a:pt x="3403" y="1794"/>
                      <a:pt x="3424" y="1836"/>
                    </a:cubicBezTo>
                    <a:cubicBezTo>
                      <a:pt x="3435" y="1847"/>
                      <a:pt x="3445" y="1867"/>
                      <a:pt x="3455" y="1888"/>
                    </a:cubicBezTo>
                    <a:lnTo>
                      <a:pt x="3486" y="1950"/>
                    </a:lnTo>
                    <a:cubicBezTo>
                      <a:pt x="3497" y="1981"/>
                      <a:pt x="3507" y="2013"/>
                      <a:pt x="3507" y="2033"/>
                    </a:cubicBezTo>
                    <a:cubicBezTo>
                      <a:pt x="3528" y="2126"/>
                      <a:pt x="3538" y="2209"/>
                      <a:pt x="3518" y="2292"/>
                    </a:cubicBezTo>
                    <a:cubicBezTo>
                      <a:pt x="3507" y="2354"/>
                      <a:pt x="3476" y="2417"/>
                      <a:pt x="3424" y="2458"/>
                    </a:cubicBezTo>
                    <a:cubicBezTo>
                      <a:pt x="3393" y="2479"/>
                      <a:pt x="3362" y="2500"/>
                      <a:pt x="3331" y="2510"/>
                    </a:cubicBezTo>
                    <a:cubicBezTo>
                      <a:pt x="3299" y="2520"/>
                      <a:pt x="3269" y="2531"/>
                      <a:pt x="3227" y="2531"/>
                    </a:cubicBezTo>
                    <a:cubicBezTo>
                      <a:pt x="3186" y="2536"/>
                      <a:pt x="3144" y="2539"/>
                      <a:pt x="3103" y="2539"/>
                    </a:cubicBezTo>
                    <a:cubicBezTo>
                      <a:pt x="3061" y="2539"/>
                      <a:pt x="3020" y="2536"/>
                      <a:pt x="2978" y="2531"/>
                    </a:cubicBezTo>
                    <a:cubicBezTo>
                      <a:pt x="2875" y="2520"/>
                      <a:pt x="2781" y="2500"/>
                      <a:pt x="2677" y="2469"/>
                    </a:cubicBezTo>
                    <a:cubicBezTo>
                      <a:pt x="2470" y="2417"/>
                      <a:pt x="2262" y="2344"/>
                      <a:pt x="2055" y="2251"/>
                    </a:cubicBezTo>
                    <a:cubicBezTo>
                      <a:pt x="1962" y="2220"/>
                      <a:pt x="1879" y="2178"/>
                      <a:pt x="1785" y="2137"/>
                    </a:cubicBezTo>
                    <a:cubicBezTo>
                      <a:pt x="1713" y="2096"/>
                      <a:pt x="1640" y="2064"/>
                      <a:pt x="1578" y="2022"/>
                    </a:cubicBezTo>
                    <a:cubicBezTo>
                      <a:pt x="1547" y="2013"/>
                      <a:pt x="1526" y="2002"/>
                      <a:pt x="1505" y="1981"/>
                    </a:cubicBezTo>
                    <a:cubicBezTo>
                      <a:pt x="1464" y="1960"/>
                      <a:pt x="1422" y="1930"/>
                      <a:pt x="1381" y="1909"/>
                    </a:cubicBezTo>
                    <a:cubicBezTo>
                      <a:pt x="1236" y="1805"/>
                      <a:pt x="1100" y="1691"/>
                      <a:pt x="966" y="1577"/>
                    </a:cubicBezTo>
                    <a:cubicBezTo>
                      <a:pt x="821" y="1442"/>
                      <a:pt x="685" y="1317"/>
                      <a:pt x="561" y="1172"/>
                    </a:cubicBezTo>
                    <a:cubicBezTo>
                      <a:pt x="447" y="1027"/>
                      <a:pt x="333" y="881"/>
                      <a:pt x="229" y="715"/>
                    </a:cubicBezTo>
                    <a:cubicBezTo>
                      <a:pt x="146" y="570"/>
                      <a:pt x="63" y="415"/>
                      <a:pt x="1" y="259"/>
                    </a:cubicBezTo>
                    <a:lnTo>
                      <a:pt x="1" y="259"/>
                    </a:lnTo>
                    <a:cubicBezTo>
                      <a:pt x="12" y="394"/>
                      <a:pt x="42" y="529"/>
                      <a:pt x="95" y="664"/>
                    </a:cubicBezTo>
                    <a:cubicBezTo>
                      <a:pt x="167" y="881"/>
                      <a:pt x="281" y="1100"/>
                      <a:pt x="447" y="1328"/>
                    </a:cubicBezTo>
                    <a:cubicBezTo>
                      <a:pt x="602" y="1535"/>
                      <a:pt x="789" y="1732"/>
                      <a:pt x="997" y="1919"/>
                    </a:cubicBezTo>
                    <a:cubicBezTo>
                      <a:pt x="1204" y="2096"/>
                      <a:pt x="1432" y="2261"/>
                      <a:pt x="1681" y="2407"/>
                    </a:cubicBezTo>
                    <a:cubicBezTo>
                      <a:pt x="1920" y="2541"/>
                      <a:pt x="2169" y="2645"/>
                      <a:pt x="2428" y="2728"/>
                    </a:cubicBezTo>
                    <a:cubicBezTo>
                      <a:pt x="2739" y="2832"/>
                      <a:pt x="3030" y="2884"/>
                      <a:pt x="3299" y="2884"/>
                    </a:cubicBezTo>
                    <a:cubicBezTo>
                      <a:pt x="3507" y="2884"/>
                      <a:pt x="3694" y="2852"/>
                      <a:pt x="3870" y="2801"/>
                    </a:cubicBezTo>
                    <a:cubicBezTo>
                      <a:pt x="4046" y="2749"/>
                      <a:pt x="4171" y="2666"/>
                      <a:pt x="4254" y="2562"/>
                    </a:cubicBezTo>
                    <a:cubicBezTo>
                      <a:pt x="4327" y="2458"/>
                      <a:pt x="4357" y="2334"/>
                      <a:pt x="4327" y="2199"/>
                    </a:cubicBezTo>
                    <a:cubicBezTo>
                      <a:pt x="4306" y="2085"/>
                      <a:pt x="4254" y="1971"/>
                      <a:pt x="4161" y="1836"/>
                    </a:cubicBezTo>
                    <a:cubicBezTo>
                      <a:pt x="4150" y="1826"/>
                      <a:pt x="4140" y="1815"/>
                      <a:pt x="4129" y="1794"/>
                    </a:cubicBezTo>
                    <a:lnTo>
                      <a:pt x="4161" y="1794"/>
                    </a:lnTo>
                    <a:cubicBezTo>
                      <a:pt x="4202" y="1784"/>
                      <a:pt x="4244" y="1764"/>
                      <a:pt x="4275" y="1722"/>
                    </a:cubicBezTo>
                    <a:cubicBezTo>
                      <a:pt x="4337" y="1649"/>
                      <a:pt x="4337" y="1535"/>
                      <a:pt x="4327" y="1483"/>
                    </a:cubicBezTo>
                    <a:cubicBezTo>
                      <a:pt x="4316" y="1369"/>
                      <a:pt x="4254" y="1255"/>
                      <a:pt x="4202" y="1172"/>
                    </a:cubicBezTo>
                    <a:cubicBezTo>
                      <a:pt x="4140" y="1058"/>
                      <a:pt x="4057" y="954"/>
                      <a:pt x="3984" y="881"/>
                    </a:cubicBezTo>
                    <a:cubicBezTo>
                      <a:pt x="3891" y="778"/>
                      <a:pt x="3787" y="695"/>
                      <a:pt x="3704" y="623"/>
                    </a:cubicBezTo>
                    <a:lnTo>
                      <a:pt x="3714" y="623"/>
                    </a:lnTo>
                    <a:cubicBezTo>
                      <a:pt x="3735" y="623"/>
                      <a:pt x="3746" y="612"/>
                      <a:pt x="3756" y="612"/>
                    </a:cubicBezTo>
                    <a:cubicBezTo>
                      <a:pt x="3808" y="581"/>
                      <a:pt x="3850" y="550"/>
                      <a:pt x="3880" y="498"/>
                    </a:cubicBezTo>
                    <a:cubicBezTo>
                      <a:pt x="3912" y="446"/>
                      <a:pt x="3912" y="384"/>
                      <a:pt x="3912" y="342"/>
                    </a:cubicBezTo>
                    <a:cubicBezTo>
                      <a:pt x="3901" y="270"/>
                      <a:pt x="3870" y="208"/>
                      <a:pt x="3839" y="155"/>
                    </a:cubicBezTo>
                    <a:cubicBezTo>
                      <a:pt x="3818" y="104"/>
                      <a:pt x="3777" y="52"/>
                      <a:pt x="3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9"/>
              <p:cNvSpPr/>
              <p:nvPr/>
            </p:nvSpPr>
            <p:spPr>
              <a:xfrm>
                <a:off x="7037311" y="163886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89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9"/>
              <p:cNvSpPr/>
              <p:nvPr/>
            </p:nvSpPr>
            <p:spPr>
              <a:xfrm>
                <a:off x="6832071" y="1569688"/>
                <a:ext cx="227726" cy="141872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3148" extrusionOk="0"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114"/>
                      <a:pt x="21" y="187"/>
                      <a:pt x="53" y="259"/>
                    </a:cubicBezTo>
                    <a:cubicBezTo>
                      <a:pt x="83" y="322"/>
                      <a:pt x="125" y="384"/>
                      <a:pt x="187" y="436"/>
                    </a:cubicBezTo>
                    <a:cubicBezTo>
                      <a:pt x="219" y="457"/>
                      <a:pt x="249" y="467"/>
                      <a:pt x="281" y="478"/>
                    </a:cubicBezTo>
                    <a:cubicBezTo>
                      <a:pt x="312" y="488"/>
                      <a:pt x="343" y="488"/>
                      <a:pt x="374" y="488"/>
                    </a:cubicBezTo>
                    <a:cubicBezTo>
                      <a:pt x="426" y="478"/>
                      <a:pt x="468" y="446"/>
                      <a:pt x="509" y="405"/>
                    </a:cubicBezTo>
                    <a:cubicBezTo>
                      <a:pt x="581" y="706"/>
                      <a:pt x="706" y="996"/>
                      <a:pt x="851" y="1266"/>
                    </a:cubicBezTo>
                    <a:cubicBezTo>
                      <a:pt x="1028" y="1566"/>
                      <a:pt x="1245" y="1836"/>
                      <a:pt x="1494" y="2085"/>
                    </a:cubicBezTo>
                    <a:cubicBezTo>
                      <a:pt x="1733" y="2324"/>
                      <a:pt x="2024" y="2531"/>
                      <a:pt x="2324" y="2697"/>
                    </a:cubicBezTo>
                    <a:cubicBezTo>
                      <a:pt x="2480" y="2780"/>
                      <a:pt x="2635" y="2853"/>
                      <a:pt x="2801" y="2915"/>
                    </a:cubicBezTo>
                    <a:cubicBezTo>
                      <a:pt x="2957" y="2967"/>
                      <a:pt x="3123" y="3019"/>
                      <a:pt x="3289" y="3050"/>
                    </a:cubicBezTo>
                    <a:cubicBezTo>
                      <a:pt x="3393" y="3081"/>
                      <a:pt x="3507" y="3102"/>
                      <a:pt x="3621" y="3112"/>
                    </a:cubicBezTo>
                    <a:cubicBezTo>
                      <a:pt x="3735" y="3133"/>
                      <a:pt x="3849" y="3143"/>
                      <a:pt x="3974" y="3143"/>
                    </a:cubicBezTo>
                    <a:cubicBezTo>
                      <a:pt x="4004" y="3146"/>
                      <a:pt x="4035" y="3147"/>
                      <a:pt x="4066" y="3147"/>
                    </a:cubicBezTo>
                    <a:cubicBezTo>
                      <a:pt x="4150" y="3147"/>
                      <a:pt x="4235" y="3137"/>
                      <a:pt x="4326" y="3122"/>
                    </a:cubicBezTo>
                    <a:cubicBezTo>
                      <a:pt x="4430" y="3102"/>
                      <a:pt x="4544" y="3071"/>
                      <a:pt x="4638" y="3019"/>
                    </a:cubicBezTo>
                    <a:cubicBezTo>
                      <a:pt x="4741" y="2956"/>
                      <a:pt x="4834" y="2884"/>
                      <a:pt x="4917" y="2790"/>
                    </a:cubicBezTo>
                    <a:cubicBezTo>
                      <a:pt x="4949" y="2739"/>
                      <a:pt x="4970" y="2697"/>
                      <a:pt x="4990" y="2645"/>
                    </a:cubicBezTo>
                    <a:cubicBezTo>
                      <a:pt x="5000" y="2624"/>
                      <a:pt x="5011" y="2594"/>
                      <a:pt x="5021" y="2573"/>
                    </a:cubicBezTo>
                    <a:cubicBezTo>
                      <a:pt x="5032" y="2541"/>
                      <a:pt x="5032" y="2511"/>
                      <a:pt x="5042" y="2479"/>
                    </a:cubicBezTo>
                    <a:cubicBezTo>
                      <a:pt x="5053" y="2375"/>
                      <a:pt x="5021" y="2262"/>
                      <a:pt x="4979" y="2168"/>
                    </a:cubicBezTo>
                    <a:cubicBezTo>
                      <a:pt x="4928" y="2054"/>
                      <a:pt x="4845" y="1951"/>
                      <a:pt x="4751" y="1878"/>
                    </a:cubicBezTo>
                    <a:cubicBezTo>
                      <a:pt x="4737" y="1864"/>
                      <a:pt x="4721" y="1858"/>
                      <a:pt x="4705" y="1858"/>
                    </a:cubicBezTo>
                    <a:cubicBezTo>
                      <a:pt x="4685" y="1858"/>
                      <a:pt x="4665" y="1866"/>
                      <a:pt x="4648" y="1878"/>
                    </a:cubicBezTo>
                    <a:cubicBezTo>
                      <a:pt x="4627" y="1909"/>
                      <a:pt x="4638" y="1951"/>
                      <a:pt x="4658" y="1981"/>
                    </a:cubicBezTo>
                    <a:cubicBezTo>
                      <a:pt x="4689" y="2002"/>
                      <a:pt x="4710" y="2023"/>
                      <a:pt x="4731" y="2044"/>
                    </a:cubicBezTo>
                    <a:cubicBezTo>
                      <a:pt x="4751" y="2064"/>
                      <a:pt x="4762" y="2085"/>
                      <a:pt x="4783" y="2106"/>
                    </a:cubicBezTo>
                    <a:cubicBezTo>
                      <a:pt x="4804" y="2137"/>
                      <a:pt x="4814" y="2158"/>
                      <a:pt x="4824" y="2189"/>
                    </a:cubicBezTo>
                    <a:cubicBezTo>
                      <a:pt x="4845" y="2230"/>
                      <a:pt x="4866" y="2272"/>
                      <a:pt x="4876" y="2313"/>
                    </a:cubicBezTo>
                    <a:cubicBezTo>
                      <a:pt x="4876" y="2355"/>
                      <a:pt x="4887" y="2386"/>
                      <a:pt x="4887" y="2417"/>
                    </a:cubicBezTo>
                    <a:cubicBezTo>
                      <a:pt x="4887" y="2458"/>
                      <a:pt x="4876" y="2500"/>
                      <a:pt x="4866" y="2531"/>
                    </a:cubicBezTo>
                    <a:cubicBezTo>
                      <a:pt x="4855" y="2573"/>
                      <a:pt x="4834" y="2614"/>
                      <a:pt x="4814" y="2645"/>
                    </a:cubicBezTo>
                    <a:cubicBezTo>
                      <a:pt x="4783" y="2687"/>
                      <a:pt x="4751" y="2739"/>
                      <a:pt x="4710" y="2770"/>
                    </a:cubicBezTo>
                    <a:cubicBezTo>
                      <a:pt x="4658" y="2811"/>
                      <a:pt x="4596" y="2853"/>
                      <a:pt x="4544" y="2884"/>
                    </a:cubicBezTo>
                    <a:cubicBezTo>
                      <a:pt x="4472" y="2915"/>
                      <a:pt x="4399" y="2946"/>
                      <a:pt x="4316" y="2956"/>
                    </a:cubicBezTo>
                    <a:cubicBezTo>
                      <a:pt x="4214" y="2980"/>
                      <a:pt x="4107" y="2992"/>
                      <a:pt x="3998" y="2992"/>
                    </a:cubicBezTo>
                    <a:cubicBezTo>
                      <a:pt x="3963" y="2992"/>
                      <a:pt x="3927" y="2990"/>
                      <a:pt x="3891" y="2988"/>
                    </a:cubicBezTo>
                    <a:lnTo>
                      <a:pt x="3911" y="2988"/>
                    </a:lnTo>
                    <a:cubicBezTo>
                      <a:pt x="3746" y="2988"/>
                      <a:pt x="3590" y="2956"/>
                      <a:pt x="3424" y="2926"/>
                    </a:cubicBezTo>
                    <a:cubicBezTo>
                      <a:pt x="3268" y="2905"/>
                      <a:pt x="3123" y="2863"/>
                      <a:pt x="2967" y="2822"/>
                    </a:cubicBezTo>
                    <a:lnTo>
                      <a:pt x="2957" y="2822"/>
                    </a:lnTo>
                    <a:cubicBezTo>
                      <a:pt x="2667" y="2728"/>
                      <a:pt x="2386" y="2594"/>
                      <a:pt x="2127" y="2428"/>
                    </a:cubicBezTo>
                    <a:lnTo>
                      <a:pt x="2127" y="2428"/>
                    </a:lnTo>
                    <a:cubicBezTo>
                      <a:pt x="2127" y="2429"/>
                      <a:pt x="2128" y="2431"/>
                      <a:pt x="2128" y="2432"/>
                    </a:cubicBezTo>
                    <a:lnTo>
                      <a:pt x="2128" y="2432"/>
                    </a:lnTo>
                    <a:cubicBezTo>
                      <a:pt x="1852" y="2257"/>
                      <a:pt x="1595" y="2041"/>
                      <a:pt x="1370" y="1805"/>
                    </a:cubicBezTo>
                    <a:lnTo>
                      <a:pt x="1380" y="1805"/>
                    </a:lnTo>
                    <a:cubicBezTo>
                      <a:pt x="1266" y="1691"/>
                      <a:pt x="1173" y="1566"/>
                      <a:pt x="1079" y="1442"/>
                    </a:cubicBezTo>
                    <a:cubicBezTo>
                      <a:pt x="986" y="1307"/>
                      <a:pt x="903" y="1162"/>
                      <a:pt x="830" y="1027"/>
                    </a:cubicBezTo>
                    <a:cubicBezTo>
                      <a:pt x="779" y="913"/>
                      <a:pt x="727" y="799"/>
                      <a:pt x="685" y="685"/>
                    </a:cubicBezTo>
                    <a:cubicBezTo>
                      <a:pt x="634" y="561"/>
                      <a:pt x="602" y="436"/>
                      <a:pt x="571" y="312"/>
                    </a:cubicBezTo>
                    <a:cubicBezTo>
                      <a:pt x="565" y="294"/>
                      <a:pt x="550" y="286"/>
                      <a:pt x="534" y="286"/>
                    </a:cubicBezTo>
                    <a:cubicBezTo>
                      <a:pt x="521" y="286"/>
                      <a:pt x="508" y="292"/>
                      <a:pt x="498" y="301"/>
                    </a:cubicBezTo>
                    <a:cubicBezTo>
                      <a:pt x="488" y="322"/>
                      <a:pt x="468" y="342"/>
                      <a:pt x="447" y="363"/>
                    </a:cubicBezTo>
                    <a:cubicBezTo>
                      <a:pt x="436" y="374"/>
                      <a:pt x="415" y="384"/>
                      <a:pt x="395" y="395"/>
                    </a:cubicBezTo>
                    <a:cubicBezTo>
                      <a:pt x="385" y="405"/>
                      <a:pt x="374" y="405"/>
                      <a:pt x="364" y="405"/>
                    </a:cubicBezTo>
                    <a:cubicBezTo>
                      <a:pt x="353" y="415"/>
                      <a:pt x="343" y="415"/>
                      <a:pt x="332" y="415"/>
                    </a:cubicBezTo>
                    <a:cubicBezTo>
                      <a:pt x="312" y="415"/>
                      <a:pt x="302" y="405"/>
                      <a:pt x="291" y="405"/>
                    </a:cubicBezTo>
                    <a:cubicBezTo>
                      <a:pt x="281" y="395"/>
                      <a:pt x="260" y="395"/>
                      <a:pt x="249" y="384"/>
                    </a:cubicBezTo>
                    <a:cubicBezTo>
                      <a:pt x="229" y="374"/>
                      <a:pt x="208" y="353"/>
                      <a:pt x="187" y="342"/>
                    </a:cubicBezTo>
                    <a:cubicBezTo>
                      <a:pt x="156" y="301"/>
                      <a:pt x="136" y="270"/>
                      <a:pt x="115" y="229"/>
                    </a:cubicBezTo>
                    <a:cubicBezTo>
                      <a:pt x="104" y="187"/>
                      <a:pt x="83" y="156"/>
                      <a:pt x="73" y="125"/>
                    </a:cubicBezTo>
                    <a:lnTo>
                      <a:pt x="73" y="31"/>
                    </a:lnTo>
                    <a:cubicBezTo>
                      <a:pt x="73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9"/>
              <p:cNvSpPr/>
              <p:nvPr/>
            </p:nvSpPr>
            <p:spPr>
              <a:xfrm>
                <a:off x="6955963" y="1527144"/>
                <a:ext cx="82338" cy="8094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96" extrusionOk="0">
                    <a:moveTo>
                      <a:pt x="42" y="0"/>
                    </a:moveTo>
                    <a:cubicBezTo>
                      <a:pt x="31" y="0"/>
                      <a:pt x="21" y="11"/>
                      <a:pt x="11" y="11"/>
                    </a:cubicBezTo>
                    <a:cubicBezTo>
                      <a:pt x="1" y="32"/>
                      <a:pt x="11" y="52"/>
                      <a:pt x="21" y="62"/>
                    </a:cubicBezTo>
                    <a:cubicBezTo>
                      <a:pt x="42" y="83"/>
                      <a:pt x="73" y="104"/>
                      <a:pt x="94" y="125"/>
                    </a:cubicBezTo>
                    <a:cubicBezTo>
                      <a:pt x="146" y="156"/>
                      <a:pt x="187" y="177"/>
                      <a:pt x="229" y="208"/>
                    </a:cubicBezTo>
                    <a:cubicBezTo>
                      <a:pt x="363" y="291"/>
                      <a:pt x="499" y="373"/>
                      <a:pt x="623" y="456"/>
                    </a:cubicBezTo>
                    <a:cubicBezTo>
                      <a:pt x="778" y="550"/>
                      <a:pt x="923" y="654"/>
                      <a:pt x="1079" y="768"/>
                    </a:cubicBezTo>
                    <a:cubicBezTo>
                      <a:pt x="1214" y="871"/>
                      <a:pt x="1359" y="986"/>
                      <a:pt x="1484" y="1110"/>
                    </a:cubicBezTo>
                    <a:cubicBezTo>
                      <a:pt x="1557" y="1183"/>
                      <a:pt x="1629" y="1266"/>
                      <a:pt x="1681" y="1349"/>
                    </a:cubicBezTo>
                    <a:cubicBezTo>
                      <a:pt x="1691" y="1380"/>
                      <a:pt x="1712" y="1411"/>
                      <a:pt x="1723" y="1452"/>
                    </a:cubicBezTo>
                    <a:lnTo>
                      <a:pt x="1723" y="1505"/>
                    </a:lnTo>
                    <a:lnTo>
                      <a:pt x="1723" y="1546"/>
                    </a:lnTo>
                    <a:cubicBezTo>
                      <a:pt x="1712" y="1567"/>
                      <a:pt x="1712" y="1577"/>
                      <a:pt x="1702" y="1588"/>
                    </a:cubicBezTo>
                    <a:cubicBezTo>
                      <a:pt x="1702" y="1598"/>
                      <a:pt x="1691" y="1608"/>
                      <a:pt x="1670" y="1618"/>
                    </a:cubicBezTo>
                    <a:cubicBezTo>
                      <a:pt x="1660" y="1639"/>
                      <a:pt x="1640" y="1650"/>
                      <a:pt x="1619" y="1671"/>
                    </a:cubicBezTo>
                    <a:cubicBezTo>
                      <a:pt x="1608" y="1671"/>
                      <a:pt x="1598" y="1681"/>
                      <a:pt x="1587" y="1681"/>
                    </a:cubicBezTo>
                    <a:cubicBezTo>
                      <a:pt x="1557" y="1701"/>
                      <a:pt x="1536" y="1733"/>
                      <a:pt x="1557" y="1763"/>
                    </a:cubicBezTo>
                    <a:cubicBezTo>
                      <a:pt x="1557" y="1774"/>
                      <a:pt x="1567" y="1784"/>
                      <a:pt x="1587" y="1795"/>
                    </a:cubicBezTo>
                    <a:lnTo>
                      <a:pt x="1608" y="1795"/>
                    </a:lnTo>
                    <a:cubicBezTo>
                      <a:pt x="1619" y="1795"/>
                      <a:pt x="1629" y="1795"/>
                      <a:pt x="1640" y="1784"/>
                    </a:cubicBezTo>
                    <a:lnTo>
                      <a:pt x="1733" y="1722"/>
                    </a:lnTo>
                    <a:cubicBezTo>
                      <a:pt x="1743" y="1712"/>
                      <a:pt x="1753" y="1691"/>
                      <a:pt x="1764" y="1681"/>
                    </a:cubicBezTo>
                    <a:cubicBezTo>
                      <a:pt x="1774" y="1671"/>
                      <a:pt x="1785" y="1650"/>
                      <a:pt x="1795" y="1629"/>
                    </a:cubicBezTo>
                    <a:cubicBezTo>
                      <a:pt x="1816" y="1608"/>
                      <a:pt x="1816" y="1577"/>
                      <a:pt x="1826" y="1546"/>
                    </a:cubicBezTo>
                    <a:cubicBezTo>
                      <a:pt x="1826" y="1515"/>
                      <a:pt x="1826" y="1484"/>
                      <a:pt x="1816" y="1452"/>
                    </a:cubicBezTo>
                    <a:cubicBezTo>
                      <a:pt x="1806" y="1380"/>
                      <a:pt x="1774" y="1318"/>
                      <a:pt x="1733" y="1256"/>
                    </a:cubicBezTo>
                    <a:cubicBezTo>
                      <a:pt x="1681" y="1183"/>
                      <a:pt x="1619" y="1120"/>
                      <a:pt x="1557" y="1058"/>
                    </a:cubicBezTo>
                    <a:cubicBezTo>
                      <a:pt x="1484" y="986"/>
                      <a:pt x="1401" y="913"/>
                      <a:pt x="1318" y="851"/>
                    </a:cubicBezTo>
                    <a:cubicBezTo>
                      <a:pt x="1225" y="778"/>
                      <a:pt x="1142" y="716"/>
                      <a:pt x="1048" y="643"/>
                    </a:cubicBezTo>
                    <a:cubicBezTo>
                      <a:pt x="861" y="519"/>
                      <a:pt x="675" y="405"/>
                      <a:pt x="488" y="281"/>
                    </a:cubicBezTo>
                    <a:cubicBezTo>
                      <a:pt x="395" y="228"/>
                      <a:pt x="312" y="166"/>
                      <a:pt x="218" y="115"/>
                    </a:cubicBezTo>
                    <a:lnTo>
                      <a:pt x="125" y="52"/>
                    </a:lnTo>
                    <a:cubicBezTo>
                      <a:pt x="104" y="42"/>
                      <a:pt x="84" y="21"/>
                      <a:pt x="6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9"/>
              <p:cNvSpPr/>
              <p:nvPr/>
            </p:nvSpPr>
            <p:spPr>
              <a:xfrm>
                <a:off x="6896563" y="1568741"/>
                <a:ext cx="114607" cy="9013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000" extrusionOk="0">
                    <a:moveTo>
                      <a:pt x="2324" y="1089"/>
                    </a:moveTo>
                    <a:cubicBezTo>
                      <a:pt x="2324" y="1097"/>
                      <a:pt x="2330" y="1099"/>
                      <a:pt x="2333" y="1100"/>
                    </a:cubicBezTo>
                    <a:lnTo>
                      <a:pt x="2333" y="1100"/>
                    </a:lnTo>
                    <a:cubicBezTo>
                      <a:pt x="2330" y="1096"/>
                      <a:pt x="2327" y="1093"/>
                      <a:pt x="2324" y="1089"/>
                    </a:cubicBezTo>
                    <a:close/>
                    <a:moveTo>
                      <a:pt x="2096" y="1691"/>
                    </a:moveTo>
                    <a:cubicBezTo>
                      <a:pt x="2098" y="1691"/>
                      <a:pt x="2100" y="1692"/>
                      <a:pt x="2101" y="1692"/>
                    </a:cubicBezTo>
                    <a:lnTo>
                      <a:pt x="2101" y="1692"/>
                    </a:lnTo>
                    <a:cubicBezTo>
                      <a:pt x="2100" y="1691"/>
                      <a:pt x="2098" y="1691"/>
                      <a:pt x="2096" y="1691"/>
                    </a:cubicBezTo>
                    <a:close/>
                    <a:moveTo>
                      <a:pt x="2076" y="1"/>
                    </a:moveTo>
                    <a:cubicBezTo>
                      <a:pt x="2066" y="1"/>
                      <a:pt x="2055" y="1"/>
                      <a:pt x="2055" y="11"/>
                    </a:cubicBezTo>
                    <a:cubicBezTo>
                      <a:pt x="2034" y="21"/>
                      <a:pt x="2034" y="42"/>
                      <a:pt x="2055" y="63"/>
                    </a:cubicBezTo>
                    <a:cubicBezTo>
                      <a:pt x="2076" y="84"/>
                      <a:pt x="2096" y="104"/>
                      <a:pt x="2107" y="125"/>
                    </a:cubicBezTo>
                    <a:lnTo>
                      <a:pt x="2117" y="125"/>
                    </a:lnTo>
                    <a:cubicBezTo>
                      <a:pt x="2138" y="156"/>
                      <a:pt x="2159" y="197"/>
                      <a:pt x="2179" y="229"/>
                    </a:cubicBezTo>
                    <a:lnTo>
                      <a:pt x="2211" y="353"/>
                    </a:lnTo>
                    <a:lnTo>
                      <a:pt x="2211" y="446"/>
                    </a:lnTo>
                    <a:cubicBezTo>
                      <a:pt x="2211" y="467"/>
                      <a:pt x="2200" y="488"/>
                      <a:pt x="2190" y="509"/>
                    </a:cubicBezTo>
                    <a:cubicBezTo>
                      <a:pt x="2190" y="529"/>
                      <a:pt x="2179" y="540"/>
                      <a:pt x="2169" y="561"/>
                    </a:cubicBezTo>
                    <a:cubicBezTo>
                      <a:pt x="2159" y="571"/>
                      <a:pt x="2149" y="582"/>
                      <a:pt x="2138" y="582"/>
                    </a:cubicBezTo>
                    <a:cubicBezTo>
                      <a:pt x="2128" y="592"/>
                      <a:pt x="2117" y="602"/>
                      <a:pt x="2107" y="602"/>
                    </a:cubicBezTo>
                    <a:cubicBezTo>
                      <a:pt x="2096" y="612"/>
                      <a:pt x="2076" y="612"/>
                      <a:pt x="2066" y="623"/>
                    </a:cubicBezTo>
                    <a:lnTo>
                      <a:pt x="2003" y="623"/>
                    </a:lnTo>
                    <a:cubicBezTo>
                      <a:pt x="1962" y="612"/>
                      <a:pt x="1930" y="602"/>
                      <a:pt x="1900" y="592"/>
                    </a:cubicBezTo>
                    <a:cubicBezTo>
                      <a:pt x="1889" y="582"/>
                      <a:pt x="1868" y="571"/>
                      <a:pt x="1847" y="571"/>
                    </a:cubicBezTo>
                    <a:cubicBezTo>
                      <a:pt x="1842" y="566"/>
                      <a:pt x="1835" y="563"/>
                      <a:pt x="1827" y="563"/>
                    </a:cubicBezTo>
                    <a:cubicBezTo>
                      <a:pt x="1819" y="563"/>
                      <a:pt x="1811" y="566"/>
                      <a:pt x="1806" y="571"/>
                    </a:cubicBezTo>
                    <a:cubicBezTo>
                      <a:pt x="1796" y="592"/>
                      <a:pt x="1796" y="612"/>
                      <a:pt x="1806" y="623"/>
                    </a:cubicBezTo>
                    <a:cubicBezTo>
                      <a:pt x="1889" y="695"/>
                      <a:pt x="1983" y="758"/>
                      <a:pt x="2066" y="831"/>
                    </a:cubicBezTo>
                    <a:cubicBezTo>
                      <a:pt x="2159" y="914"/>
                      <a:pt x="2252" y="1006"/>
                      <a:pt x="2335" y="1100"/>
                    </a:cubicBezTo>
                    <a:cubicBezTo>
                      <a:pt x="2335" y="1100"/>
                      <a:pt x="2334" y="1100"/>
                      <a:pt x="2333" y="1100"/>
                    </a:cubicBezTo>
                    <a:lnTo>
                      <a:pt x="2333" y="1100"/>
                    </a:lnTo>
                    <a:cubicBezTo>
                      <a:pt x="2371" y="1149"/>
                      <a:pt x="2409" y="1197"/>
                      <a:pt x="2428" y="1255"/>
                    </a:cubicBezTo>
                    <a:cubicBezTo>
                      <a:pt x="2449" y="1287"/>
                      <a:pt x="2460" y="1328"/>
                      <a:pt x="2460" y="1359"/>
                    </a:cubicBezTo>
                    <a:cubicBezTo>
                      <a:pt x="2470" y="1401"/>
                      <a:pt x="2470" y="1432"/>
                      <a:pt x="2460" y="1474"/>
                    </a:cubicBezTo>
                    <a:cubicBezTo>
                      <a:pt x="2460" y="1494"/>
                      <a:pt x="2449" y="1525"/>
                      <a:pt x="2439" y="1557"/>
                    </a:cubicBezTo>
                    <a:cubicBezTo>
                      <a:pt x="2428" y="1577"/>
                      <a:pt x="2418" y="1587"/>
                      <a:pt x="2407" y="1608"/>
                    </a:cubicBezTo>
                    <a:cubicBezTo>
                      <a:pt x="2397" y="1619"/>
                      <a:pt x="2387" y="1640"/>
                      <a:pt x="2377" y="1650"/>
                    </a:cubicBezTo>
                    <a:cubicBezTo>
                      <a:pt x="2356" y="1660"/>
                      <a:pt x="2345" y="1670"/>
                      <a:pt x="2324" y="1670"/>
                    </a:cubicBezTo>
                    <a:cubicBezTo>
                      <a:pt x="2294" y="1691"/>
                      <a:pt x="2273" y="1691"/>
                      <a:pt x="2241" y="1702"/>
                    </a:cubicBezTo>
                    <a:cubicBezTo>
                      <a:pt x="2192" y="1702"/>
                      <a:pt x="2151" y="1702"/>
                      <a:pt x="2101" y="1692"/>
                    </a:cubicBezTo>
                    <a:lnTo>
                      <a:pt x="2101" y="1692"/>
                    </a:lnTo>
                    <a:cubicBezTo>
                      <a:pt x="2107" y="1695"/>
                      <a:pt x="2107" y="1702"/>
                      <a:pt x="2107" y="1702"/>
                    </a:cubicBezTo>
                    <a:cubicBezTo>
                      <a:pt x="2003" y="1681"/>
                      <a:pt x="1900" y="1650"/>
                      <a:pt x="1806" y="1619"/>
                    </a:cubicBezTo>
                    <a:cubicBezTo>
                      <a:pt x="1661" y="1557"/>
                      <a:pt x="1526" y="1484"/>
                      <a:pt x="1412" y="1401"/>
                    </a:cubicBezTo>
                    <a:cubicBezTo>
                      <a:pt x="1391" y="1380"/>
                      <a:pt x="1381" y="1370"/>
                      <a:pt x="1360" y="1359"/>
                    </a:cubicBezTo>
                    <a:cubicBezTo>
                      <a:pt x="1353" y="1352"/>
                      <a:pt x="1340" y="1345"/>
                      <a:pt x="1330" y="1345"/>
                    </a:cubicBezTo>
                    <a:cubicBezTo>
                      <a:pt x="1326" y="1345"/>
                      <a:pt x="1322" y="1346"/>
                      <a:pt x="1319" y="1349"/>
                    </a:cubicBezTo>
                    <a:cubicBezTo>
                      <a:pt x="1298" y="1359"/>
                      <a:pt x="1298" y="1380"/>
                      <a:pt x="1308" y="1401"/>
                    </a:cubicBezTo>
                    <a:cubicBezTo>
                      <a:pt x="1329" y="1453"/>
                      <a:pt x="1360" y="1494"/>
                      <a:pt x="1381" y="1546"/>
                    </a:cubicBezTo>
                    <a:cubicBezTo>
                      <a:pt x="1402" y="1598"/>
                      <a:pt x="1422" y="1660"/>
                      <a:pt x="1432" y="1712"/>
                    </a:cubicBezTo>
                    <a:lnTo>
                      <a:pt x="1432" y="1806"/>
                    </a:lnTo>
                    <a:cubicBezTo>
                      <a:pt x="1432" y="1816"/>
                      <a:pt x="1422" y="1826"/>
                      <a:pt x="1422" y="1847"/>
                    </a:cubicBezTo>
                    <a:cubicBezTo>
                      <a:pt x="1422" y="1857"/>
                      <a:pt x="1412" y="1857"/>
                      <a:pt x="1402" y="1868"/>
                    </a:cubicBezTo>
                    <a:cubicBezTo>
                      <a:pt x="1402" y="1878"/>
                      <a:pt x="1391" y="1889"/>
                      <a:pt x="1391" y="1889"/>
                    </a:cubicBezTo>
                    <a:cubicBezTo>
                      <a:pt x="1381" y="1899"/>
                      <a:pt x="1370" y="1899"/>
                      <a:pt x="1349" y="1909"/>
                    </a:cubicBezTo>
                    <a:cubicBezTo>
                      <a:pt x="1329" y="1919"/>
                      <a:pt x="1308" y="1919"/>
                      <a:pt x="1287" y="1930"/>
                    </a:cubicBezTo>
                    <a:cubicBezTo>
                      <a:pt x="1246" y="1930"/>
                      <a:pt x="1204" y="1930"/>
                      <a:pt x="1163" y="1919"/>
                    </a:cubicBezTo>
                    <a:cubicBezTo>
                      <a:pt x="1132" y="1919"/>
                      <a:pt x="1100" y="1919"/>
                      <a:pt x="1080" y="1909"/>
                    </a:cubicBezTo>
                    <a:cubicBezTo>
                      <a:pt x="1049" y="1899"/>
                      <a:pt x="1028" y="1889"/>
                      <a:pt x="997" y="1889"/>
                    </a:cubicBezTo>
                    <a:cubicBezTo>
                      <a:pt x="925" y="1847"/>
                      <a:pt x="862" y="1816"/>
                      <a:pt x="789" y="1764"/>
                    </a:cubicBezTo>
                    <a:cubicBezTo>
                      <a:pt x="655" y="1650"/>
                      <a:pt x="530" y="1515"/>
                      <a:pt x="406" y="1380"/>
                    </a:cubicBezTo>
                    <a:cubicBezTo>
                      <a:pt x="291" y="1245"/>
                      <a:pt x="188" y="1110"/>
                      <a:pt x="74" y="976"/>
                    </a:cubicBezTo>
                    <a:cubicBezTo>
                      <a:pt x="64" y="970"/>
                      <a:pt x="53" y="968"/>
                      <a:pt x="44" y="968"/>
                    </a:cubicBezTo>
                    <a:cubicBezTo>
                      <a:pt x="35" y="968"/>
                      <a:pt x="27" y="970"/>
                      <a:pt x="22" y="976"/>
                    </a:cubicBezTo>
                    <a:cubicBezTo>
                      <a:pt x="1" y="996"/>
                      <a:pt x="12" y="1017"/>
                      <a:pt x="22" y="1027"/>
                    </a:cubicBezTo>
                    <a:cubicBezTo>
                      <a:pt x="95" y="1110"/>
                      <a:pt x="157" y="1193"/>
                      <a:pt x="229" y="1276"/>
                    </a:cubicBezTo>
                    <a:cubicBezTo>
                      <a:pt x="302" y="1370"/>
                      <a:pt x="385" y="1463"/>
                      <a:pt x="468" y="1557"/>
                    </a:cubicBezTo>
                    <a:cubicBezTo>
                      <a:pt x="551" y="1650"/>
                      <a:pt x="644" y="1733"/>
                      <a:pt x="738" y="1806"/>
                    </a:cubicBezTo>
                    <a:cubicBezTo>
                      <a:pt x="779" y="1847"/>
                      <a:pt x="821" y="1868"/>
                      <a:pt x="872" y="1899"/>
                    </a:cubicBezTo>
                    <a:cubicBezTo>
                      <a:pt x="914" y="1930"/>
                      <a:pt x="966" y="1951"/>
                      <a:pt x="1028" y="1972"/>
                    </a:cubicBezTo>
                    <a:cubicBezTo>
                      <a:pt x="1070" y="1982"/>
                      <a:pt x="1121" y="1992"/>
                      <a:pt x="1183" y="1992"/>
                    </a:cubicBezTo>
                    <a:cubicBezTo>
                      <a:pt x="1204" y="1997"/>
                      <a:pt x="1228" y="2000"/>
                      <a:pt x="1251" y="2000"/>
                    </a:cubicBezTo>
                    <a:cubicBezTo>
                      <a:pt x="1275" y="2000"/>
                      <a:pt x="1298" y="1997"/>
                      <a:pt x="1319" y="1992"/>
                    </a:cubicBezTo>
                    <a:cubicBezTo>
                      <a:pt x="1360" y="1992"/>
                      <a:pt x="1391" y="1972"/>
                      <a:pt x="1422" y="1951"/>
                    </a:cubicBezTo>
                    <a:cubicBezTo>
                      <a:pt x="1453" y="1930"/>
                      <a:pt x="1474" y="1909"/>
                      <a:pt x="1485" y="1878"/>
                    </a:cubicBezTo>
                    <a:cubicBezTo>
                      <a:pt x="1515" y="1806"/>
                      <a:pt x="1505" y="1733"/>
                      <a:pt x="1495" y="1660"/>
                    </a:cubicBezTo>
                    <a:cubicBezTo>
                      <a:pt x="1485" y="1619"/>
                      <a:pt x="1464" y="1567"/>
                      <a:pt x="1443" y="1525"/>
                    </a:cubicBezTo>
                    <a:cubicBezTo>
                      <a:pt x="1443" y="1515"/>
                      <a:pt x="1443" y="1515"/>
                      <a:pt x="1432" y="1504"/>
                    </a:cubicBezTo>
                    <a:lnTo>
                      <a:pt x="1432" y="1504"/>
                    </a:lnTo>
                    <a:cubicBezTo>
                      <a:pt x="1464" y="1525"/>
                      <a:pt x="1495" y="1546"/>
                      <a:pt x="1526" y="1557"/>
                    </a:cubicBezTo>
                    <a:cubicBezTo>
                      <a:pt x="1619" y="1619"/>
                      <a:pt x="1723" y="1660"/>
                      <a:pt x="1827" y="1702"/>
                    </a:cubicBezTo>
                    <a:cubicBezTo>
                      <a:pt x="1920" y="1733"/>
                      <a:pt x="2024" y="1764"/>
                      <a:pt x="2128" y="1774"/>
                    </a:cubicBezTo>
                    <a:cubicBezTo>
                      <a:pt x="2211" y="1774"/>
                      <a:pt x="2304" y="1764"/>
                      <a:pt x="2387" y="1723"/>
                    </a:cubicBezTo>
                    <a:cubicBezTo>
                      <a:pt x="2418" y="1702"/>
                      <a:pt x="2449" y="1681"/>
                      <a:pt x="2470" y="1650"/>
                    </a:cubicBezTo>
                    <a:cubicBezTo>
                      <a:pt x="2501" y="1608"/>
                      <a:pt x="2511" y="1567"/>
                      <a:pt x="2522" y="1525"/>
                    </a:cubicBezTo>
                    <a:cubicBezTo>
                      <a:pt x="2532" y="1494"/>
                      <a:pt x="2532" y="1474"/>
                      <a:pt x="2532" y="1442"/>
                    </a:cubicBezTo>
                    <a:cubicBezTo>
                      <a:pt x="2543" y="1411"/>
                      <a:pt x="2543" y="1380"/>
                      <a:pt x="2532" y="1349"/>
                    </a:cubicBezTo>
                    <a:cubicBezTo>
                      <a:pt x="2522" y="1287"/>
                      <a:pt x="2501" y="1235"/>
                      <a:pt x="2470" y="1183"/>
                    </a:cubicBezTo>
                    <a:cubicBezTo>
                      <a:pt x="2439" y="1121"/>
                      <a:pt x="2397" y="1069"/>
                      <a:pt x="2356" y="1017"/>
                    </a:cubicBezTo>
                    <a:cubicBezTo>
                      <a:pt x="2304" y="955"/>
                      <a:pt x="2252" y="903"/>
                      <a:pt x="2190" y="851"/>
                    </a:cubicBezTo>
                    <a:cubicBezTo>
                      <a:pt x="2128" y="789"/>
                      <a:pt x="2066" y="737"/>
                      <a:pt x="2003" y="695"/>
                    </a:cubicBezTo>
                    <a:cubicBezTo>
                      <a:pt x="2034" y="695"/>
                      <a:pt x="2076" y="695"/>
                      <a:pt x="2107" y="685"/>
                    </a:cubicBezTo>
                    <a:cubicBezTo>
                      <a:pt x="2149" y="675"/>
                      <a:pt x="2169" y="654"/>
                      <a:pt x="2200" y="633"/>
                    </a:cubicBezTo>
                    <a:cubicBezTo>
                      <a:pt x="2211" y="623"/>
                      <a:pt x="2221" y="602"/>
                      <a:pt x="2232" y="592"/>
                    </a:cubicBezTo>
                    <a:lnTo>
                      <a:pt x="2262" y="529"/>
                    </a:lnTo>
                    <a:cubicBezTo>
                      <a:pt x="2294" y="446"/>
                      <a:pt x="2283" y="363"/>
                      <a:pt x="2262" y="270"/>
                    </a:cubicBezTo>
                    <a:cubicBezTo>
                      <a:pt x="2252" y="229"/>
                      <a:pt x="2232" y="177"/>
                      <a:pt x="2211" y="135"/>
                    </a:cubicBezTo>
                    <a:cubicBezTo>
                      <a:pt x="2179" y="84"/>
                      <a:pt x="2138" y="42"/>
                      <a:pt x="2096" y="11"/>
                    </a:cubicBezTo>
                    <a:cubicBezTo>
                      <a:pt x="2096" y="1"/>
                      <a:pt x="2086" y="1"/>
                      <a:pt x="2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9"/>
              <p:cNvSpPr/>
              <p:nvPr/>
            </p:nvSpPr>
            <p:spPr>
              <a:xfrm>
                <a:off x="6790924" y="1393923"/>
                <a:ext cx="2343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58" extrusionOk="0">
                    <a:moveTo>
                      <a:pt x="291" y="0"/>
                    </a:moveTo>
                    <a:cubicBezTo>
                      <a:pt x="157" y="0"/>
                      <a:pt x="32" y="155"/>
                      <a:pt x="21" y="363"/>
                    </a:cubicBezTo>
                    <a:cubicBezTo>
                      <a:pt x="1" y="570"/>
                      <a:pt x="104" y="747"/>
                      <a:pt x="240" y="757"/>
                    </a:cubicBezTo>
                    <a:cubicBezTo>
                      <a:pt x="244" y="757"/>
                      <a:pt x="248" y="757"/>
                      <a:pt x="252" y="757"/>
                    </a:cubicBezTo>
                    <a:cubicBezTo>
                      <a:pt x="382" y="757"/>
                      <a:pt x="499" y="595"/>
                      <a:pt x="509" y="394"/>
                    </a:cubicBezTo>
                    <a:cubicBezTo>
                      <a:pt x="519" y="187"/>
                      <a:pt x="426" y="1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9"/>
              <p:cNvSpPr/>
              <p:nvPr/>
            </p:nvSpPr>
            <p:spPr>
              <a:xfrm>
                <a:off x="6640396" y="1380132"/>
                <a:ext cx="25283" cy="3271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26" extrusionOk="0">
                    <a:moveTo>
                      <a:pt x="335" y="1"/>
                    </a:moveTo>
                    <a:cubicBezTo>
                      <a:pt x="213" y="1"/>
                      <a:pt x="89" y="128"/>
                      <a:pt x="42" y="306"/>
                    </a:cubicBezTo>
                    <a:cubicBezTo>
                      <a:pt x="0" y="503"/>
                      <a:pt x="63" y="690"/>
                      <a:pt x="187" y="721"/>
                    </a:cubicBezTo>
                    <a:cubicBezTo>
                      <a:pt x="200" y="724"/>
                      <a:pt x="213" y="725"/>
                      <a:pt x="226" y="725"/>
                    </a:cubicBezTo>
                    <a:cubicBezTo>
                      <a:pt x="349" y="725"/>
                      <a:pt x="472" y="598"/>
                      <a:pt x="509" y="420"/>
                    </a:cubicBezTo>
                    <a:cubicBezTo>
                      <a:pt x="561" y="223"/>
                      <a:pt x="498" y="36"/>
                      <a:pt x="374" y="5"/>
                    </a:cubicBezTo>
                    <a:cubicBezTo>
                      <a:pt x="361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6638503" y="1324698"/>
                <a:ext cx="42138" cy="1784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96" extrusionOk="0">
                    <a:moveTo>
                      <a:pt x="457" y="1"/>
                    </a:moveTo>
                    <a:cubicBezTo>
                      <a:pt x="333" y="11"/>
                      <a:pt x="219" y="32"/>
                      <a:pt x="136" y="73"/>
                    </a:cubicBezTo>
                    <a:cubicBezTo>
                      <a:pt x="53" y="115"/>
                      <a:pt x="1" y="177"/>
                      <a:pt x="12" y="229"/>
                    </a:cubicBezTo>
                    <a:cubicBezTo>
                      <a:pt x="12" y="322"/>
                      <a:pt x="188" y="395"/>
                      <a:pt x="416" y="395"/>
                    </a:cubicBezTo>
                    <a:lnTo>
                      <a:pt x="478" y="395"/>
                    </a:lnTo>
                    <a:cubicBezTo>
                      <a:pt x="603" y="384"/>
                      <a:pt x="717" y="364"/>
                      <a:pt x="810" y="322"/>
                    </a:cubicBezTo>
                    <a:cubicBezTo>
                      <a:pt x="893" y="281"/>
                      <a:pt x="935" y="229"/>
                      <a:pt x="935" y="167"/>
                    </a:cubicBezTo>
                    <a:cubicBezTo>
                      <a:pt x="925" y="73"/>
                      <a:pt x="74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6794664" y="1336867"/>
                <a:ext cx="42138" cy="224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9" extrusionOk="0">
                    <a:moveTo>
                      <a:pt x="229" y="1"/>
                    </a:moveTo>
                    <a:cubicBezTo>
                      <a:pt x="125" y="1"/>
                      <a:pt x="53" y="21"/>
                      <a:pt x="32" y="73"/>
                    </a:cubicBezTo>
                    <a:cubicBezTo>
                      <a:pt x="1" y="177"/>
                      <a:pt x="157" y="343"/>
                      <a:pt x="406" y="436"/>
                    </a:cubicBezTo>
                    <a:cubicBezTo>
                      <a:pt x="509" y="478"/>
                      <a:pt x="623" y="499"/>
                      <a:pt x="717" y="499"/>
                    </a:cubicBezTo>
                    <a:cubicBezTo>
                      <a:pt x="820" y="499"/>
                      <a:pt x="893" y="478"/>
                      <a:pt x="913" y="426"/>
                    </a:cubicBezTo>
                    <a:cubicBezTo>
                      <a:pt x="934" y="374"/>
                      <a:pt x="903" y="312"/>
                      <a:pt x="841" y="239"/>
                    </a:cubicBezTo>
                    <a:cubicBezTo>
                      <a:pt x="768" y="167"/>
                      <a:pt x="664" y="104"/>
                      <a:pt x="551" y="63"/>
                    </a:cubicBezTo>
                    <a:cubicBezTo>
                      <a:pt x="436" y="2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7758174" y="3940308"/>
                <a:ext cx="111317" cy="744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651" extrusionOk="0">
                    <a:moveTo>
                      <a:pt x="1619" y="1"/>
                    </a:moveTo>
                    <a:cubicBezTo>
                      <a:pt x="1536" y="12"/>
                      <a:pt x="1463" y="22"/>
                      <a:pt x="1349" y="42"/>
                    </a:cubicBezTo>
                    <a:cubicBezTo>
                      <a:pt x="1276" y="53"/>
                      <a:pt x="1204" y="84"/>
                      <a:pt x="1110" y="115"/>
                    </a:cubicBezTo>
                    <a:cubicBezTo>
                      <a:pt x="965" y="178"/>
                      <a:pt x="820" y="250"/>
                      <a:pt x="654" y="374"/>
                    </a:cubicBezTo>
                    <a:cubicBezTo>
                      <a:pt x="519" y="457"/>
                      <a:pt x="384" y="572"/>
                      <a:pt x="239" y="706"/>
                    </a:cubicBezTo>
                    <a:cubicBezTo>
                      <a:pt x="229" y="717"/>
                      <a:pt x="218" y="727"/>
                      <a:pt x="218" y="748"/>
                    </a:cubicBezTo>
                    <a:cubicBezTo>
                      <a:pt x="125" y="862"/>
                      <a:pt x="52" y="966"/>
                      <a:pt x="22" y="1070"/>
                    </a:cubicBezTo>
                    <a:cubicBezTo>
                      <a:pt x="1" y="1121"/>
                      <a:pt x="1" y="1183"/>
                      <a:pt x="11" y="1246"/>
                    </a:cubicBezTo>
                    <a:cubicBezTo>
                      <a:pt x="11" y="1298"/>
                      <a:pt x="32" y="1360"/>
                      <a:pt x="73" y="1412"/>
                    </a:cubicBezTo>
                    <a:cubicBezTo>
                      <a:pt x="105" y="1453"/>
                      <a:pt x="156" y="1495"/>
                      <a:pt x="208" y="1526"/>
                    </a:cubicBezTo>
                    <a:cubicBezTo>
                      <a:pt x="271" y="1568"/>
                      <a:pt x="343" y="1598"/>
                      <a:pt x="416" y="1619"/>
                    </a:cubicBezTo>
                    <a:cubicBezTo>
                      <a:pt x="488" y="1640"/>
                      <a:pt x="571" y="1651"/>
                      <a:pt x="665" y="1651"/>
                    </a:cubicBezTo>
                    <a:lnTo>
                      <a:pt x="737" y="1651"/>
                    </a:lnTo>
                    <a:cubicBezTo>
                      <a:pt x="799" y="1651"/>
                      <a:pt x="872" y="1651"/>
                      <a:pt x="955" y="1640"/>
                    </a:cubicBezTo>
                    <a:cubicBezTo>
                      <a:pt x="1027" y="1630"/>
                      <a:pt x="1100" y="1609"/>
                      <a:pt x="1173" y="1588"/>
                    </a:cubicBezTo>
                    <a:cubicBezTo>
                      <a:pt x="1225" y="1568"/>
                      <a:pt x="1276" y="1557"/>
                      <a:pt x="1329" y="1526"/>
                    </a:cubicBezTo>
                    <a:cubicBezTo>
                      <a:pt x="1432" y="1485"/>
                      <a:pt x="1536" y="1432"/>
                      <a:pt x="1670" y="1349"/>
                    </a:cubicBezTo>
                    <a:cubicBezTo>
                      <a:pt x="1795" y="1277"/>
                      <a:pt x="1909" y="1194"/>
                      <a:pt x="2013" y="1111"/>
                    </a:cubicBezTo>
                    <a:cubicBezTo>
                      <a:pt x="2117" y="1028"/>
                      <a:pt x="2221" y="934"/>
                      <a:pt x="2293" y="841"/>
                    </a:cubicBezTo>
                    <a:cubicBezTo>
                      <a:pt x="2355" y="768"/>
                      <a:pt x="2397" y="696"/>
                      <a:pt x="2428" y="623"/>
                    </a:cubicBezTo>
                    <a:cubicBezTo>
                      <a:pt x="2459" y="551"/>
                      <a:pt x="2470" y="468"/>
                      <a:pt x="2459" y="406"/>
                    </a:cubicBezTo>
                    <a:cubicBezTo>
                      <a:pt x="2428" y="208"/>
                      <a:pt x="2221" y="105"/>
                      <a:pt x="2065" y="63"/>
                    </a:cubicBezTo>
                    <a:cubicBezTo>
                      <a:pt x="2002" y="42"/>
                      <a:pt x="1940" y="32"/>
                      <a:pt x="1878" y="22"/>
                    </a:cubicBezTo>
                    <a:cubicBezTo>
                      <a:pt x="1806" y="12"/>
                      <a:pt x="1733" y="1"/>
                      <a:pt x="1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7761914" y="3971675"/>
                <a:ext cx="34161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558" extrusionOk="0">
                    <a:moveTo>
                      <a:pt x="695" y="0"/>
                    </a:moveTo>
                    <a:cubicBezTo>
                      <a:pt x="665" y="10"/>
                      <a:pt x="633" y="21"/>
                      <a:pt x="602" y="42"/>
                    </a:cubicBezTo>
                    <a:cubicBezTo>
                      <a:pt x="571" y="52"/>
                      <a:pt x="550" y="62"/>
                      <a:pt x="519" y="72"/>
                    </a:cubicBezTo>
                    <a:cubicBezTo>
                      <a:pt x="457" y="104"/>
                      <a:pt x="395" y="145"/>
                      <a:pt x="333" y="187"/>
                    </a:cubicBezTo>
                    <a:cubicBezTo>
                      <a:pt x="218" y="280"/>
                      <a:pt x="115" y="384"/>
                      <a:pt x="11" y="487"/>
                    </a:cubicBezTo>
                    <a:cubicBezTo>
                      <a:pt x="1" y="508"/>
                      <a:pt x="1" y="529"/>
                      <a:pt x="11" y="550"/>
                    </a:cubicBezTo>
                    <a:cubicBezTo>
                      <a:pt x="21" y="555"/>
                      <a:pt x="32" y="558"/>
                      <a:pt x="42" y="558"/>
                    </a:cubicBezTo>
                    <a:cubicBezTo>
                      <a:pt x="52" y="558"/>
                      <a:pt x="63" y="555"/>
                      <a:pt x="73" y="550"/>
                    </a:cubicBezTo>
                    <a:cubicBezTo>
                      <a:pt x="167" y="446"/>
                      <a:pt x="260" y="353"/>
                      <a:pt x="363" y="270"/>
                    </a:cubicBezTo>
                    <a:cubicBezTo>
                      <a:pt x="395" y="238"/>
                      <a:pt x="436" y="218"/>
                      <a:pt x="478" y="187"/>
                    </a:cubicBezTo>
                    <a:cubicBezTo>
                      <a:pt x="519" y="166"/>
                      <a:pt x="561" y="145"/>
                      <a:pt x="612" y="125"/>
                    </a:cubicBezTo>
                    <a:lnTo>
                      <a:pt x="602" y="125"/>
                    </a:lnTo>
                    <a:cubicBezTo>
                      <a:pt x="644" y="104"/>
                      <a:pt x="675" y="93"/>
                      <a:pt x="716" y="83"/>
                    </a:cubicBezTo>
                    <a:cubicBezTo>
                      <a:pt x="737" y="72"/>
                      <a:pt x="758" y="52"/>
                      <a:pt x="748" y="31"/>
                    </a:cubicBezTo>
                    <a:cubicBezTo>
                      <a:pt x="748" y="10"/>
                      <a:pt x="72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7769396" y="3986142"/>
                <a:ext cx="29474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57" extrusionOk="0">
                    <a:moveTo>
                      <a:pt x="612" y="0"/>
                    </a:moveTo>
                    <a:cubicBezTo>
                      <a:pt x="602" y="0"/>
                      <a:pt x="592" y="11"/>
                      <a:pt x="582" y="11"/>
                    </a:cubicBezTo>
                    <a:cubicBezTo>
                      <a:pt x="540" y="32"/>
                      <a:pt x="488" y="53"/>
                      <a:pt x="436" y="83"/>
                    </a:cubicBezTo>
                    <a:lnTo>
                      <a:pt x="280" y="177"/>
                    </a:lnTo>
                    <a:cubicBezTo>
                      <a:pt x="188" y="239"/>
                      <a:pt x="105" y="312"/>
                      <a:pt x="22" y="385"/>
                    </a:cubicBezTo>
                    <a:cubicBezTo>
                      <a:pt x="1" y="395"/>
                      <a:pt x="11" y="426"/>
                      <a:pt x="22" y="447"/>
                    </a:cubicBezTo>
                    <a:cubicBezTo>
                      <a:pt x="32" y="447"/>
                      <a:pt x="42" y="457"/>
                      <a:pt x="52" y="457"/>
                    </a:cubicBezTo>
                    <a:cubicBezTo>
                      <a:pt x="63" y="457"/>
                      <a:pt x="73" y="447"/>
                      <a:pt x="84" y="447"/>
                    </a:cubicBezTo>
                    <a:cubicBezTo>
                      <a:pt x="125" y="405"/>
                      <a:pt x="156" y="374"/>
                      <a:pt x="197" y="343"/>
                    </a:cubicBezTo>
                    <a:cubicBezTo>
                      <a:pt x="260" y="291"/>
                      <a:pt x="322" y="249"/>
                      <a:pt x="384" y="208"/>
                    </a:cubicBezTo>
                    <a:cubicBezTo>
                      <a:pt x="467" y="156"/>
                      <a:pt x="550" y="115"/>
                      <a:pt x="623" y="83"/>
                    </a:cubicBezTo>
                    <a:cubicBezTo>
                      <a:pt x="633" y="73"/>
                      <a:pt x="644" y="63"/>
                      <a:pt x="644" y="53"/>
                    </a:cubicBezTo>
                    <a:cubicBezTo>
                      <a:pt x="654" y="42"/>
                      <a:pt x="644" y="32"/>
                      <a:pt x="644" y="21"/>
                    </a:cubicBezTo>
                    <a:cubicBezTo>
                      <a:pt x="633" y="11"/>
                      <a:pt x="623" y="11"/>
                      <a:pt x="6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7782511" y="3995471"/>
                <a:ext cx="22939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44" extrusionOk="0">
                    <a:moveTo>
                      <a:pt x="467" y="1"/>
                    </a:moveTo>
                    <a:cubicBezTo>
                      <a:pt x="457" y="1"/>
                      <a:pt x="446" y="1"/>
                      <a:pt x="446" y="12"/>
                    </a:cubicBezTo>
                    <a:cubicBezTo>
                      <a:pt x="363" y="53"/>
                      <a:pt x="291" y="84"/>
                      <a:pt x="218" y="136"/>
                    </a:cubicBezTo>
                    <a:cubicBezTo>
                      <a:pt x="145" y="178"/>
                      <a:pt x="83" y="229"/>
                      <a:pt x="21" y="281"/>
                    </a:cubicBezTo>
                    <a:cubicBezTo>
                      <a:pt x="0" y="291"/>
                      <a:pt x="10" y="323"/>
                      <a:pt x="21" y="333"/>
                    </a:cubicBezTo>
                    <a:cubicBezTo>
                      <a:pt x="31" y="344"/>
                      <a:pt x="42" y="344"/>
                      <a:pt x="52" y="344"/>
                    </a:cubicBezTo>
                    <a:cubicBezTo>
                      <a:pt x="62" y="344"/>
                      <a:pt x="72" y="344"/>
                      <a:pt x="83" y="333"/>
                    </a:cubicBezTo>
                    <a:lnTo>
                      <a:pt x="114" y="302"/>
                    </a:lnTo>
                    <a:cubicBezTo>
                      <a:pt x="166" y="261"/>
                      <a:pt x="228" y="229"/>
                      <a:pt x="280" y="188"/>
                    </a:cubicBezTo>
                    <a:cubicBezTo>
                      <a:pt x="342" y="146"/>
                      <a:pt x="415" y="115"/>
                      <a:pt x="487" y="84"/>
                    </a:cubicBezTo>
                    <a:cubicBezTo>
                      <a:pt x="508" y="74"/>
                      <a:pt x="508" y="42"/>
                      <a:pt x="498" y="22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7530986" y="3910383"/>
                <a:ext cx="116454" cy="6737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95" extrusionOk="0">
                    <a:moveTo>
                      <a:pt x="1557" y="1"/>
                    </a:moveTo>
                    <a:cubicBezTo>
                      <a:pt x="1483" y="1"/>
                      <a:pt x="1400" y="12"/>
                      <a:pt x="1308" y="32"/>
                    </a:cubicBezTo>
                    <a:cubicBezTo>
                      <a:pt x="1152" y="53"/>
                      <a:pt x="996" y="105"/>
                      <a:pt x="799" y="188"/>
                    </a:cubicBezTo>
                    <a:cubicBezTo>
                      <a:pt x="654" y="250"/>
                      <a:pt x="508" y="333"/>
                      <a:pt x="332" y="437"/>
                    </a:cubicBezTo>
                    <a:cubicBezTo>
                      <a:pt x="322" y="447"/>
                      <a:pt x="312" y="457"/>
                      <a:pt x="312" y="468"/>
                    </a:cubicBezTo>
                    <a:cubicBezTo>
                      <a:pt x="187" y="561"/>
                      <a:pt x="104" y="655"/>
                      <a:pt x="52" y="748"/>
                    </a:cubicBezTo>
                    <a:cubicBezTo>
                      <a:pt x="21" y="800"/>
                      <a:pt x="11" y="862"/>
                      <a:pt x="1" y="925"/>
                    </a:cubicBezTo>
                    <a:cubicBezTo>
                      <a:pt x="1" y="976"/>
                      <a:pt x="11" y="1038"/>
                      <a:pt x="42" y="1100"/>
                    </a:cubicBezTo>
                    <a:cubicBezTo>
                      <a:pt x="63" y="1142"/>
                      <a:pt x="93" y="1194"/>
                      <a:pt x="146" y="1246"/>
                    </a:cubicBezTo>
                    <a:cubicBezTo>
                      <a:pt x="197" y="1287"/>
                      <a:pt x="259" y="1329"/>
                      <a:pt x="332" y="1370"/>
                    </a:cubicBezTo>
                    <a:cubicBezTo>
                      <a:pt x="405" y="1402"/>
                      <a:pt x="478" y="1422"/>
                      <a:pt x="571" y="1443"/>
                    </a:cubicBezTo>
                    <a:cubicBezTo>
                      <a:pt x="591" y="1453"/>
                      <a:pt x="612" y="1464"/>
                      <a:pt x="633" y="1464"/>
                    </a:cubicBezTo>
                    <a:lnTo>
                      <a:pt x="851" y="1495"/>
                    </a:lnTo>
                    <a:cubicBezTo>
                      <a:pt x="934" y="1495"/>
                      <a:pt x="1006" y="1495"/>
                      <a:pt x="1079" y="1485"/>
                    </a:cubicBezTo>
                    <a:cubicBezTo>
                      <a:pt x="1142" y="1474"/>
                      <a:pt x="1193" y="1464"/>
                      <a:pt x="1245" y="1453"/>
                    </a:cubicBezTo>
                    <a:cubicBezTo>
                      <a:pt x="1349" y="1432"/>
                      <a:pt x="1474" y="1402"/>
                      <a:pt x="1608" y="1349"/>
                    </a:cubicBezTo>
                    <a:cubicBezTo>
                      <a:pt x="1753" y="1298"/>
                      <a:pt x="1878" y="1246"/>
                      <a:pt x="1992" y="1183"/>
                    </a:cubicBezTo>
                    <a:cubicBezTo>
                      <a:pt x="2117" y="1121"/>
                      <a:pt x="2230" y="1049"/>
                      <a:pt x="2324" y="966"/>
                    </a:cubicBezTo>
                    <a:cubicBezTo>
                      <a:pt x="2396" y="914"/>
                      <a:pt x="2459" y="852"/>
                      <a:pt x="2500" y="779"/>
                    </a:cubicBezTo>
                    <a:cubicBezTo>
                      <a:pt x="2542" y="717"/>
                      <a:pt x="2573" y="644"/>
                      <a:pt x="2573" y="572"/>
                    </a:cubicBezTo>
                    <a:cubicBezTo>
                      <a:pt x="2583" y="364"/>
                      <a:pt x="2396" y="229"/>
                      <a:pt x="2241" y="157"/>
                    </a:cubicBezTo>
                    <a:cubicBezTo>
                      <a:pt x="2189" y="125"/>
                      <a:pt x="2127" y="105"/>
                      <a:pt x="2075" y="84"/>
                    </a:cubicBezTo>
                    <a:cubicBezTo>
                      <a:pt x="2002" y="53"/>
                      <a:pt x="1940" y="42"/>
                      <a:pt x="1857" y="22"/>
                    </a:cubicBezTo>
                    <a:lnTo>
                      <a:pt x="1815" y="12"/>
                    </a:lnTo>
                    <a:cubicBezTo>
                      <a:pt x="1743" y="1"/>
                      <a:pt x="1660" y="1"/>
                      <a:pt x="1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7534726" y="3934719"/>
                <a:ext cx="37451" cy="1879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7" extrusionOk="0">
                    <a:moveTo>
                      <a:pt x="789" y="0"/>
                    </a:moveTo>
                    <a:cubicBezTo>
                      <a:pt x="747" y="0"/>
                      <a:pt x="716" y="0"/>
                      <a:pt x="685" y="11"/>
                    </a:cubicBezTo>
                    <a:cubicBezTo>
                      <a:pt x="654" y="11"/>
                      <a:pt x="623" y="21"/>
                      <a:pt x="591" y="32"/>
                    </a:cubicBezTo>
                    <a:cubicBezTo>
                      <a:pt x="529" y="53"/>
                      <a:pt x="457" y="73"/>
                      <a:pt x="384" y="115"/>
                    </a:cubicBezTo>
                    <a:cubicBezTo>
                      <a:pt x="259" y="177"/>
                      <a:pt x="135" y="260"/>
                      <a:pt x="21" y="343"/>
                    </a:cubicBezTo>
                    <a:cubicBezTo>
                      <a:pt x="1" y="353"/>
                      <a:pt x="1" y="385"/>
                      <a:pt x="10" y="395"/>
                    </a:cubicBezTo>
                    <a:cubicBezTo>
                      <a:pt x="17" y="407"/>
                      <a:pt x="32" y="416"/>
                      <a:pt x="44" y="416"/>
                    </a:cubicBezTo>
                    <a:cubicBezTo>
                      <a:pt x="52" y="416"/>
                      <a:pt x="59" y="413"/>
                      <a:pt x="63" y="405"/>
                    </a:cubicBezTo>
                    <a:cubicBezTo>
                      <a:pt x="176" y="332"/>
                      <a:pt x="280" y="260"/>
                      <a:pt x="405" y="187"/>
                    </a:cubicBezTo>
                    <a:lnTo>
                      <a:pt x="405" y="198"/>
                    </a:lnTo>
                    <a:lnTo>
                      <a:pt x="529" y="136"/>
                    </a:lnTo>
                    <a:cubicBezTo>
                      <a:pt x="581" y="115"/>
                      <a:pt x="623" y="104"/>
                      <a:pt x="674" y="94"/>
                    </a:cubicBezTo>
                    <a:lnTo>
                      <a:pt x="664" y="94"/>
                    </a:lnTo>
                    <a:cubicBezTo>
                      <a:pt x="706" y="83"/>
                      <a:pt x="747" y="83"/>
                      <a:pt x="789" y="73"/>
                    </a:cubicBezTo>
                    <a:cubicBezTo>
                      <a:pt x="810" y="73"/>
                      <a:pt x="830" y="53"/>
                      <a:pt x="830" y="32"/>
                    </a:cubicBezTo>
                    <a:cubicBezTo>
                      <a:pt x="830" y="11"/>
                      <a:pt x="810" y="0"/>
                      <a:pt x="7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7540360" y="3949231"/>
                <a:ext cx="31818" cy="1545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343" extrusionOk="0">
                    <a:moveTo>
                      <a:pt x="674" y="0"/>
                    </a:moveTo>
                    <a:cubicBezTo>
                      <a:pt x="664" y="0"/>
                      <a:pt x="653" y="0"/>
                      <a:pt x="653" y="10"/>
                    </a:cubicBezTo>
                    <a:cubicBezTo>
                      <a:pt x="591" y="21"/>
                      <a:pt x="539" y="31"/>
                      <a:pt x="487" y="52"/>
                    </a:cubicBezTo>
                    <a:cubicBezTo>
                      <a:pt x="436" y="63"/>
                      <a:pt x="373" y="93"/>
                      <a:pt x="321" y="114"/>
                    </a:cubicBezTo>
                    <a:cubicBezTo>
                      <a:pt x="217" y="156"/>
                      <a:pt x="114" y="208"/>
                      <a:pt x="21" y="259"/>
                    </a:cubicBezTo>
                    <a:cubicBezTo>
                      <a:pt x="0" y="280"/>
                      <a:pt x="0" y="301"/>
                      <a:pt x="10" y="321"/>
                    </a:cubicBezTo>
                    <a:cubicBezTo>
                      <a:pt x="21" y="332"/>
                      <a:pt x="31" y="332"/>
                      <a:pt x="41" y="342"/>
                    </a:cubicBezTo>
                    <a:cubicBezTo>
                      <a:pt x="51" y="342"/>
                      <a:pt x="62" y="332"/>
                      <a:pt x="72" y="332"/>
                    </a:cubicBezTo>
                    <a:cubicBezTo>
                      <a:pt x="114" y="301"/>
                      <a:pt x="166" y="280"/>
                      <a:pt x="207" y="259"/>
                    </a:cubicBezTo>
                    <a:cubicBezTo>
                      <a:pt x="270" y="218"/>
                      <a:pt x="342" y="187"/>
                      <a:pt x="415" y="156"/>
                    </a:cubicBezTo>
                    <a:cubicBezTo>
                      <a:pt x="498" y="125"/>
                      <a:pt x="591" y="104"/>
                      <a:pt x="674" y="83"/>
                    </a:cubicBezTo>
                    <a:cubicBezTo>
                      <a:pt x="685" y="83"/>
                      <a:pt x="695" y="73"/>
                      <a:pt x="695" y="63"/>
                    </a:cubicBezTo>
                    <a:cubicBezTo>
                      <a:pt x="705" y="52"/>
                      <a:pt x="705" y="42"/>
                      <a:pt x="705" y="31"/>
                    </a:cubicBezTo>
                    <a:cubicBezTo>
                      <a:pt x="695" y="21"/>
                      <a:pt x="695" y="10"/>
                      <a:pt x="685" y="10"/>
                    </a:cubicBezTo>
                    <a:cubicBezTo>
                      <a:pt x="674" y="10"/>
                      <a:pt x="674" y="0"/>
                      <a:pt x="674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7552483" y="3959777"/>
                <a:ext cx="24382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9" extrusionOk="0">
                    <a:moveTo>
                      <a:pt x="499" y="0"/>
                    </a:moveTo>
                    <a:cubicBezTo>
                      <a:pt x="493" y="0"/>
                      <a:pt x="488" y="4"/>
                      <a:pt x="488" y="4"/>
                    </a:cubicBezTo>
                    <a:cubicBezTo>
                      <a:pt x="405" y="25"/>
                      <a:pt x="322" y="46"/>
                      <a:pt x="239" y="78"/>
                    </a:cubicBezTo>
                    <a:cubicBezTo>
                      <a:pt x="167" y="108"/>
                      <a:pt x="94" y="150"/>
                      <a:pt x="21" y="181"/>
                    </a:cubicBezTo>
                    <a:cubicBezTo>
                      <a:pt x="1" y="191"/>
                      <a:pt x="1" y="223"/>
                      <a:pt x="11" y="243"/>
                    </a:cubicBezTo>
                    <a:cubicBezTo>
                      <a:pt x="21" y="253"/>
                      <a:pt x="21" y="253"/>
                      <a:pt x="31" y="253"/>
                    </a:cubicBezTo>
                    <a:cubicBezTo>
                      <a:pt x="38" y="257"/>
                      <a:pt x="43" y="258"/>
                      <a:pt x="46" y="258"/>
                    </a:cubicBezTo>
                    <a:cubicBezTo>
                      <a:pt x="53" y="258"/>
                      <a:pt x="56" y="253"/>
                      <a:pt x="63" y="253"/>
                    </a:cubicBezTo>
                    <a:cubicBezTo>
                      <a:pt x="84" y="243"/>
                      <a:pt x="94" y="233"/>
                      <a:pt x="114" y="223"/>
                    </a:cubicBezTo>
                    <a:lnTo>
                      <a:pt x="114" y="223"/>
                    </a:lnTo>
                    <a:lnTo>
                      <a:pt x="104" y="233"/>
                    </a:lnTo>
                    <a:cubicBezTo>
                      <a:pt x="167" y="202"/>
                      <a:pt x="229" y="170"/>
                      <a:pt x="291" y="150"/>
                    </a:cubicBezTo>
                    <a:cubicBezTo>
                      <a:pt x="363" y="119"/>
                      <a:pt x="436" y="98"/>
                      <a:pt x="509" y="78"/>
                    </a:cubicBezTo>
                    <a:cubicBezTo>
                      <a:pt x="529" y="78"/>
                      <a:pt x="540" y="46"/>
                      <a:pt x="540" y="25"/>
                    </a:cubicBezTo>
                    <a:cubicBezTo>
                      <a:pt x="529" y="15"/>
                      <a:pt x="529" y="4"/>
                      <a:pt x="519" y="4"/>
                    </a:cubicBezTo>
                    <a:lnTo>
                      <a:pt x="509" y="4"/>
                    </a:lnTo>
                    <a:cubicBezTo>
                      <a:pt x="505" y="1"/>
                      <a:pt x="502" y="0"/>
                      <a:pt x="4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7933488" y="3383899"/>
                <a:ext cx="184732" cy="160170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554" extrusionOk="0">
                    <a:moveTo>
                      <a:pt x="2663" y="0"/>
                    </a:moveTo>
                    <a:cubicBezTo>
                      <a:pt x="2530" y="0"/>
                      <a:pt x="2392" y="22"/>
                      <a:pt x="2262" y="65"/>
                    </a:cubicBezTo>
                    <a:cubicBezTo>
                      <a:pt x="2096" y="107"/>
                      <a:pt x="1940" y="200"/>
                      <a:pt x="1764" y="335"/>
                    </a:cubicBezTo>
                    <a:cubicBezTo>
                      <a:pt x="1598" y="459"/>
                      <a:pt x="1453" y="605"/>
                      <a:pt x="1318" y="750"/>
                    </a:cubicBezTo>
                    <a:lnTo>
                      <a:pt x="1204" y="874"/>
                    </a:lnTo>
                    <a:cubicBezTo>
                      <a:pt x="1100" y="978"/>
                      <a:pt x="1007" y="1082"/>
                      <a:pt x="903" y="1175"/>
                    </a:cubicBezTo>
                    <a:cubicBezTo>
                      <a:pt x="903" y="1185"/>
                      <a:pt x="892" y="1185"/>
                      <a:pt x="892" y="1185"/>
                    </a:cubicBezTo>
                    <a:cubicBezTo>
                      <a:pt x="706" y="1362"/>
                      <a:pt x="551" y="1476"/>
                      <a:pt x="394" y="1559"/>
                    </a:cubicBezTo>
                    <a:cubicBezTo>
                      <a:pt x="291" y="1621"/>
                      <a:pt x="187" y="1663"/>
                      <a:pt x="73" y="1694"/>
                    </a:cubicBezTo>
                    <a:cubicBezTo>
                      <a:pt x="53" y="1694"/>
                      <a:pt x="32" y="1715"/>
                      <a:pt x="21" y="1736"/>
                    </a:cubicBezTo>
                    <a:cubicBezTo>
                      <a:pt x="0" y="1766"/>
                      <a:pt x="0" y="1798"/>
                      <a:pt x="11" y="1829"/>
                    </a:cubicBezTo>
                    <a:cubicBezTo>
                      <a:pt x="0" y="1870"/>
                      <a:pt x="11" y="1902"/>
                      <a:pt x="32" y="1932"/>
                    </a:cubicBezTo>
                    <a:cubicBezTo>
                      <a:pt x="83" y="2015"/>
                      <a:pt x="136" y="2088"/>
                      <a:pt x="177" y="2171"/>
                    </a:cubicBezTo>
                    <a:cubicBezTo>
                      <a:pt x="312" y="2379"/>
                      <a:pt x="447" y="2586"/>
                      <a:pt x="592" y="2783"/>
                    </a:cubicBezTo>
                    <a:cubicBezTo>
                      <a:pt x="706" y="2928"/>
                      <a:pt x="820" y="3053"/>
                      <a:pt x="945" y="3156"/>
                    </a:cubicBezTo>
                    <a:cubicBezTo>
                      <a:pt x="1069" y="3260"/>
                      <a:pt x="1224" y="3354"/>
                      <a:pt x="1380" y="3426"/>
                    </a:cubicBezTo>
                    <a:cubicBezTo>
                      <a:pt x="1546" y="3499"/>
                      <a:pt x="1722" y="3541"/>
                      <a:pt x="1909" y="3550"/>
                    </a:cubicBezTo>
                    <a:cubicBezTo>
                      <a:pt x="1937" y="3552"/>
                      <a:pt x="1966" y="3553"/>
                      <a:pt x="1995" y="3553"/>
                    </a:cubicBezTo>
                    <a:cubicBezTo>
                      <a:pt x="2125" y="3553"/>
                      <a:pt x="2261" y="3535"/>
                      <a:pt x="2397" y="3509"/>
                    </a:cubicBezTo>
                    <a:cubicBezTo>
                      <a:pt x="2718" y="3426"/>
                      <a:pt x="3040" y="3271"/>
                      <a:pt x="3320" y="3032"/>
                    </a:cubicBezTo>
                    <a:cubicBezTo>
                      <a:pt x="3589" y="2804"/>
                      <a:pt x="3808" y="2513"/>
                      <a:pt x="3953" y="2202"/>
                    </a:cubicBezTo>
                    <a:cubicBezTo>
                      <a:pt x="4015" y="2047"/>
                      <a:pt x="4057" y="1891"/>
                      <a:pt x="4077" y="1736"/>
                    </a:cubicBezTo>
                    <a:cubicBezTo>
                      <a:pt x="4098" y="1590"/>
                      <a:pt x="4087" y="1434"/>
                      <a:pt x="4067" y="1279"/>
                    </a:cubicBezTo>
                    <a:cubicBezTo>
                      <a:pt x="4004" y="978"/>
                      <a:pt x="3870" y="687"/>
                      <a:pt x="3662" y="459"/>
                    </a:cubicBezTo>
                    <a:cubicBezTo>
                      <a:pt x="3610" y="408"/>
                      <a:pt x="3559" y="356"/>
                      <a:pt x="3496" y="304"/>
                    </a:cubicBezTo>
                    <a:cubicBezTo>
                      <a:pt x="3444" y="263"/>
                      <a:pt x="3382" y="221"/>
                      <a:pt x="3299" y="169"/>
                    </a:cubicBezTo>
                    <a:cubicBezTo>
                      <a:pt x="3174" y="97"/>
                      <a:pt x="3029" y="44"/>
                      <a:pt x="2874" y="14"/>
                    </a:cubicBezTo>
                    <a:cubicBezTo>
                      <a:pt x="2833" y="3"/>
                      <a:pt x="2780" y="3"/>
                      <a:pt x="2739" y="3"/>
                    </a:cubicBezTo>
                    <a:cubicBezTo>
                      <a:pt x="2714" y="1"/>
                      <a:pt x="2688" y="0"/>
                      <a:pt x="2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7602509" y="3248740"/>
                <a:ext cx="145433" cy="172248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822" extrusionOk="0">
                    <a:moveTo>
                      <a:pt x="1531" y="0"/>
                    </a:moveTo>
                    <a:cubicBezTo>
                      <a:pt x="1459" y="0"/>
                      <a:pt x="1383" y="10"/>
                      <a:pt x="1307" y="25"/>
                    </a:cubicBezTo>
                    <a:cubicBezTo>
                      <a:pt x="1203" y="46"/>
                      <a:pt x="1090" y="77"/>
                      <a:pt x="955" y="129"/>
                    </a:cubicBezTo>
                    <a:cubicBezTo>
                      <a:pt x="862" y="170"/>
                      <a:pt x="758" y="233"/>
                      <a:pt x="654" y="295"/>
                    </a:cubicBezTo>
                    <a:cubicBezTo>
                      <a:pt x="498" y="409"/>
                      <a:pt x="353" y="565"/>
                      <a:pt x="249" y="741"/>
                    </a:cubicBezTo>
                    <a:cubicBezTo>
                      <a:pt x="0" y="1166"/>
                      <a:pt x="11" y="1623"/>
                      <a:pt x="52" y="1934"/>
                    </a:cubicBezTo>
                    <a:cubicBezTo>
                      <a:pt x="83" y="2141"/>
                      <a:pt x="145" y="2338"/>
                      <a:pt x="228" y="2545"/>
                    </a:cubicBezTo>
                    <a:cubicBezTo>
                      <a:pt x="311" y="2743"/>
                      <a:pt x="426" y="2930"/>
                      <a:pt x="560" y="3096"/>
                    </a:cubicBezTo>
                    <a:cubicBezTo>
                      <a:pt x="841" y="3448"/>
                      <a:pt x="1214" y="3686"/>
                      <a:pt x="1608" y="3780"/>
                    </a:cubicBezTo>
                    <a:cubicBezTo>
                      <a:pt x="1701" y="3801"/>
                      <a:pt x="1795" y="3811"/>
                      <a:pt x="1888" y="3822"/>
                    </a:cubicBezTo>
                    <a:cubicBezTo>
                      <a:pt x="2023" y="3822"/>
                      <a:pt x="2158" y="3822"/>
                      <a:pt x="2293" y="3790"/>
                    </a:cubicBezTo>
                    <a:cubicBezTo>
                      <a:pt x="2531" y="3749"/>
                      <a:pt x="2780" y="3656"/>
                      <a:pt x="3019" y="3521"/>
                    </a:cubicBezTo>
                    <a:cubicBezTo>
                      <a:pt x="3071" y="3490"/>
                      <a:pt x="3112" y="3458"/>
                      <a:pt x="3154" y="3428"/>
                    </a:cubicBezTo>
                    <a:cubicBezTo>
                      <a:pt x="3164" y="3428"/>
                      <a:pt x="3174" y="3417"/>
                      <a:pt x="3185" y="3407"/>
                    </a:cubicBezTo>
                    <a:cubicBezTo>
                      <a:pt x="3216" y="3386"/>
                      <a:pt x="3227" y="3355"/>
                      <a:pt x="3227" y="3324"/>
                    </a:cubicBezTo>
                    <a:cubicBezTo>
                      <a:pt x="3227" y="3292"/>
                      <a:pt x="3216" y="3272"/>
                      <a:pt x="3206" y="3251"/>
                    </a:cubicBezTo>
                    <a:cubicBezTo>
                      <a:pt x="3174" y="3220"/>
                      <a:pt x="3154" y="3199"/>
                      <a:pt x="3133" y="3168"/>
                    </a:cubicBezTo>
                    <a:cubicBezTo>
                      <a:pt x="3081" y="3085"/>
                      <a:pt x="3029" y="2981"/>
                      <a:pt x="2988" y="2857"/>
                    </a:cubicBezTo>
                    <a:cubicBezTo>
                      <a:pt x="2925" y="2681"/>
                      <a:pt x="2884" y="2504"/>
                      <a:pt x="2842" y="2287"/>
                    </a:cubicBezTo>
                    <a:cubicBezTo>
                      <a:pt x="2812" y="2162"/>
                      <a:pt x="2791" y="2027"/>
                      <a:pt x="2759" y="1902"/>
                    </a:cubicBezTo>
                    <a:cubicBezTo>
                      <a:pt x="2749" y="1809"/>
                      <a:pt x="2729" y="1716"/>
                      <a:pt x="2708" y="1623"/>
                    </a:cubicBezTo>
                    <a:cubicBezTo>
                      <a:pt x="2676" y="1436"/>
                      <a:pt x="2625" y="1208"/>
                      <a:pt x="2552" y="969"/>
                    </a:cubicBezTo>
                    <a:cubicBezTo>
                      <a:pt x="2480" y="741"/>
                      <a:pt x="2397" y="575"/>
                      <a:pt x="2303" y="429"/>
                    </a:cubicBezTo>
                    <a:cubicBezTo>
                      <a:pt x="2252" y="346"/>
                      <a:pt x="2189" y="274"/>
                      <a:pt x="2127" y="222"/>
                    </a:cubicBezTo>
                    <a:cubicBezTo>
                      <a:pt x="2054" y="160"/>
                      <a:pt x="1982" y="108"/>
                      <a:pt x="1899" y="67"/>
                    </a:cubicBezTo>
                    <a:cubicBezTo>
                      <a:pt x="1805" y="25"/>
                      <a:pt x="1712" y="4"/>
                      <a:pt x="1608" y="4"/>
                    </a:cubicBezTo>
                    <a:cubicBezTo>
                      <a:pt x="1583" y="2"/>
                      <a:pt x="1557" y="0"/>
                      <a:pt x="15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7933488" y="3401791"/>
                <a:ext cx="184732" cy="142278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157" extrusionOk="0">
                    <a:moveTo>
                      <a:pt x="0" y="1422"/>
                    </a:moveTo>
                    <a:cubicBezTo>
                      <a:pt x="4" y="1425"/>
                      <a:pt x="7" y="1429"/>
                      <a:pt x="10" y="1434"/>
                    </a:cubicBezTo>
                    <a:lnTo>
                      <a:pt x="10" y="1434"/>
                    </a:lnTo>
                    <a:cubicBezTo>
                      <a:pt x="11" y="1433"/>
                      <a:pt x="11" y="1432"/>
                      <a:pt x="11" y="1432"/>
                    </a:cubicBezTo>
                    <a:cubicBezTo>
                      <a:pt x="11" y="1432"/>
                      <a:pt x="11" y="1422"/>
                      <a:pt x="0" y="1422"/>
                    </a:cubicBezTo>
                    <a:close/>
                    <a:moveTo>
                      <a:pt x="3600" y="0"/>
                    </a:moveTo>
                    <a:lnTo>
                      <a:pt x="3600" y="0"/>
                    </a:lnTo>
                    <a:cubicBezTo>
                      <a:pt x="3621" y="21"/>
                      <a:pt x="3631" y="42"/>
                      <a:pt x="3642" y="73"/>
                    </a:cubicBezTo>
                    <a:cubicBezTo>
                      <a:pt x="3693" y="166"/>
                      <a:pt x="3735" y="281"/>
                      <a:pt x="3755" y="394"/>
                    </a:cubicBezTo>
                    <a:cubicBezTo>
                      <a:pt x="3828" y="788"/>
                      <a:pt x="3735" y="1203"/>
                      <a:pt x="3548" y="1567"/>
                    </a:cubicBezTo>
                    <a:cubicBezTo>
                      <a:pt x="3455" y="1754"/>
                      <a:pt x="3330" y="1940"/>
                      <a:pt x="3174" y="2095"/>
                    </a:cubicBezTo>
                    <a:cubicBezTo>
                      <a:pt x="3102" y="2168"/>
                      <a:pt x="3029" y="2251"/>
                      <a:pt x="2946" y="2314"/>
                    </a:cubicBezTo>
                    <a:cubicBezTo>
                      <a:pt x="2863" y="2386"/>
                      <a:pt x="2770" y="2448"/>
                      <a:pt x="2687" y="2500"/>
                    </a:cubicBezTo>
                    <a:cubicBezTo>
                      <a:pt x="2501" y="2604"/>
                      <a:pt x="2303" y="2676"/>
                      <a:pt x="2096" y="2708"/>
                    </a:cubicBezTo>
                    <a:cubicBezTo>
                      <a:pt x="2023" y="2715"/>
                      <a:pt x="1945" y="2722"/>
                      <a:pt x="1869" y="2722"/>
                    </a:cubicBezTo>
                    <a:cubicBezTo>
                      <a:pt x="1837" y="2722"/>
                      <a:pt x="1805" y="2721"/>
                      <a:pt x="1775" y="2718"/>
                    </a:cubicBezTo>
                    <a:cubicBezTo>
                      <a:pt x="1650" y="2708"/>
                      <a:pt x="1526" y="2687"/>
                      <a:pt x="1401" y="2646"/>
                    </a:cubicBezTo>
                    <a:cubicBezTo>
                      <a:pt x="1245" y="2593"/>
                      <a:pt x="1090" y="2510"/>
                      <a:pt x="955" y="2427"/>
                    </a:cubicBezTo>
                    <a:cubicBezTo>
                      <a:pt x="799" y="2334"/>
                      <a:pt x="654" y="2220"/>
                      <a:pt x="519" y="2095"/>
                    </a:cubicBezTo>
                    <a:cubicBezTo>
                      <a:pt x="394" y="1982"/>
                      <a:pt x="270" y="1846"/>
                      <a:pt x="166" y="1701"/>
                    </a:cubicBezTo>
                    <a:cubicBezTo>
                      <a:pt x="125" y="1629"/>
                      <a:pt x="73" y="1556"/>
                      <a:pt x="32" y="1473"/>
                    </a:cubicBezTo>
                    <a:cubicBezTo>
                      <a:pt x="25" y="1459"/>
                      <a:pt x="18" y="1445"/>
                      <a:pt x="10" y="1434"/>
                    </a:cubicBezTo>
                    <a:lnTo>
                      <a:pt x="10" y="1434"/>
                    </a:lnTo>
                    <a:cubicBezTo>
                      <a:pt x="1" y="1474"/>
                      <a:pt x="12" y="1505"/>
                      <a:pt x="32" y="1535"/>
                    </a:cubicBezTo>
                    <a:cubicBezTo>
                      <a:pt x="73" y="1618"/>
                      <a:pt x="125" y="1701"/>
                      <a:pt x="177" y="1774"/>
                    </a:cubicBezTo>
                    <a:cubicBezTo>
                      <a:pt x="291" y="1961"/>
                      <a:pt x="436" y="2189"/>
                      <a:pt x="592" y="2386"/>
                    </a:cubicBezTo>
                    <a:cubicBezTo>
                      <a:pt x="706" y="2531"/>
                      <a:pt x="820" y="2656"/>
                      <a:pt x="945" y="2759"/>
                    </a:cubicBezTo>
                    <a:cubicBezTo>
                      <a:pt x="1069" y="2874"/>
                      <a:pt x="1224" y="2967"/>
                      <a:pt x="1380" y="3029"/>
                    </a:cubicBezTo>
                    <a:cubicBezTo>
                      <a:pt x="1536" y="3102"/>
                      <a:pt x="1722" y="3144"/>
                      <a:pt x="1909" y="3153"/>
                    </a:cubicBezTo>
                    <a:cubicBezTo>
                      <a:pt x="1937" y="3155"/>
                      <a:pt x="1966" y="3156"/>
                      <a:pt x="1995" y="3156"/>
                    </a:cubicBezTo>
                    <a:cubicBezTo>
                      <a:pt x="2125" y="3156"/>
                      <a:pt x="2261" y="3138"/>
                      <a:pt x="2397" y="3112"/>
                    </a:cubicBezTo>
                    <a:cubicBezTo>
                      <a:pt x="2718" y="3040"/>
                      <a:pt x="3040" y="2874"/>
                      <a:pt x="3320" y="2635"/>
                    </a:cubicBezTo>
                    <a:cubicBezTo>
                      <a:pt x="3589" y="2407"/>
                      <a:pt x="3808" y="2116"/>
                      <a:pt x="3953" y="1805"/>
                    </a:cubicBezTo>
                    <a:cubicBezTo>
                      <a:pt x="4015" y="1650"/>
                      <a:pt x="4067" y="1494"/>
                      <a:pt x="4087" y="1339"/>
                    </a:cubicBezTo>
                    <a:cubicBezTo>
                      <a:pt x="4098" y="1193"/>
                      <a:pt x="4098" y="1037"/>
                      <a:pt x="4067" y="882"/>
                    </a:cubicBezTo>
                    <a:cubicBezTo>
                      <a:pt x="4015" y="571"/>
                      <a:pt x="3870" y="281"/>
                      <a:pt x="3662" y="62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9"/>
              <p:cNvSpPr/>
              <p:nvPr/>
            </p:nvSpPr>
            <p:spPr>
              <a:xfrm>
                <a:off x="7653931" y="3248425"/>
                <a:ext cx="94461" cy="15386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414" extrusionOk="0">
                    <a:moveTo>
                      <a:pt x="467" y="1"/>
                    </a:moveTo>
                    <a:cubicBezTo>
                      <a:pt x="374" y="1"/>
                      <a:pt x="270" y="1"/>
                      <a:pt x="166" y="21"/>
                    </a:cubicBezTo>
                    <a:cubicBezTo>
                      <a:pt x="115" y="32"/>
                      <a:pt x="62" y="53"/>
                      <a:pt x="0" y="63"/>
                    </a:cubicBezTo>
                    <a:cubicBezTo>
                      <a:pt x="32" y="74"/>
                      <a:pt x="53" y="74"/>
                      <a:pt x="83" y="84"/>
                    </a:cubicBezTo>
                    <a:cubicBezTo>
                      <a:pt x="228" y="125"/>
                      <a:pt x="364" y="208"/>
                      <a:pt x="477" y="323"/>
                    </a:cubicBezTo>
                    <a:cubicBezTo>
                      <a:pt x="540" y="374"/>
                      <a:pt x="602" y="436"/>
                      <a:pt x="654" y="499"/>
                    </a:cubicBezTo>
                    <a:cubicBezTo>
                      <a:pt x="696" y="572"/>
                      <a:pt x="747" y="634"/>
                      <a:pt x="789" y="706"/>
                    </a:cubicBezTo>
                    <a:cubicBezTo>
                      <a:pt x="872" y="851"/>
                      <a:pt x="945" y="1007"/>
                      <a:pt x="996" y="1173"/>
                    </a:cubicBezTo>
                    <a:cubicBezTo>
                      <a:pt x="1028" y="1277"/>
                      <a:pt x="1048" y="1381"/>
                      <a:pt x="1069" y="1484"/>
                    </a:cubicBezTo>
                    <a:cubicBezTo>
                      <a:pt x="1100" y="1598"/>
                      <a:pt x="1111" y="1713"/>
                      <a:pt x="1131" y="1826"/>
                    </a:cubicBezTo>
                    <a:cubicBezTo>
                      <a:pt x="1183" y="2075"/>
                      <a:pt x="1224" y="2324"/>
                      <a:pt x="1297" y="2563"/>
                    </a:cubicBezTo>
                    <a:lnTo>
                      <a:pt x="1307" y="2563"/>
                    </a:lnTo>
                    <a:cubicBezTo>
                      <a:pt x="1349" y="2729"/>
                      <a:pt x="1411" y="2874"/>
                      <a:pt x="1505" y="3020"/>
                    </a:cubicBezTo>
                    <a:cubicBezTo>
                      <a:pt x="1546" y="3092"/>
                      <a:pt x="1598" y="3165"/>
                      <a:pt x="1671" y="3227"/>
                    </a:cubicBezTo>
                    <a:cubicBezTo>
                      <a:pt x="1712" y="3269"/>
                      <a:pt x="1764" y="3310"/>
                      <a:pt x="1816" y="3341"/>
                    </a:cubicBezTo>
                    <a:cubicBezTo>
                      <a:pt x="1878" y="3362"/>
                      <a:pt x="1930" y="3382"/>
                      <a:pt x="1992" y="3403"/>
                    </a:cubicBezTo>
                    <a:cubicBezTo>
                      <a:pt x="2013" y="3403"/>
                      <a:pt x="2033" y="3414"/>
                      <a:pt x="2054" y="3414"/>
                    </a:cubicBezTo>
                    <a:cubicBezTo>
                      <a:pt x="2075" y="3393"/>
                      <a:pt x="2086" y="3362"/>
                      <a:pt x="2086" y="3331"/>
                    </a:cubicBezTo>
                    <a:cubicBezTo>
                      <a:pt x="2096" y="3299"/>
                      <a:pt x="2086" y="3279"/>
                      <a:pt x="2065" y="3258"/>
                    </a:cubicBezTo>
                    <a:cubicBezTo>
                      <a:pt x="2033" y="3227"/>
                      <a:pt x="2013" y="3206"/>
                      <a:pt x="1992" y="3175"/>
                    </a:cubicBezTo>
                    <a:cubicBezTo>
                      <a:pt x="1940" y="3082"/>
                      <a:pt x="1888" y="2988"/>
                      <a:pt x="1847" y="2854"/>
                    </a:cubicBezTo>
                    <a:cubicBezTo>
                      <a:pt x="1784" y="2688"/>
                      <a:pt x="1743" y="2511"/>
                      <a:pt x="1701" y="2294"/>
                    </a:cubicBezTo>
                    <a:cubicBezTo>
                      <a:pt x="1681" y="2179"/>
                      <a:pt x="1660" y="2075"/>
                      <a:pt x="1639" y="1972"/>
                    </a:cubicBezTo>
                    <a:lnTo>
                      <a:pt x="1629" y="1909"/>
                    </a:lnTo>
                    <a:lnTo>
                      <a:pt x="1608" y="1826"/>
                    </a:lnTo>
                    <a:lnTo>
                      <a:pt x="1598" y="1764"/>
                    </a:lnTo>
                    <a:cubicBezTo>
                      <a:pt x="1588" y="1723"/>
                      <a:pt x="1577" y="1671"/>
                      <a:pt x="1567" y="1630"/>
                    </a:cubicBezTo>
                    <a:cubicBezTo>
                      <a:pt x="1535" y="1443"/>
                      <a:pt x="1484" y="1215"/>
                      <a:pt x="1411" y="976"/>
                    </a:cubicBezTo>
                    <a:cubicBezTo>
                      <a:pt x="1339" y="748"/>
                      <a:pt x="1266" y="582"/>
                      <a:pt x="1162" y="436"/>
                    </a:cubicBezTo>
                    <a:cubicBezTo>
                      <a:pt x="1111" y="343"/>
                      <a:pt x="1048" y="281"/>
                      <a:pt x="986" y="229"/>
                    </a:cubicBezTo>
                    <a:cubicBezTo>
                      <a:pt x="924" y="157"/>
                      <a:pt x="841" y="115"/>
                      <a:pt x="758" y="74"/>
                    </a:cubicBezTo>
                    <a:cubicBezTo>
                      <a:pt x="664" y="32"/>
                      <a:pt x="571" y="1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9"/>
              <p:cNvSpPr/>
              <p:nvPr/>
            </p:nvSpPr>
            <p:spPr>
              <a:xfrm>
                <a:off x="7955932" y="3408326"/>
                <a:ext cx="135608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47" extrusionOk="0">
                    <a:moveTo>
                      <a:pt x="2293" y="0"/>
                    </a:moveTo>
                    <a:cubicBezTo>
                      <a:pt x="2179" y="0"/>
                      <a:pt x="2065" y="32"/>
                      <a:pt x="1961" y="73"/>
                    </a:cubicBezTo>
                    <a:cubicBezTo>
                      <a:pt x="1837" y="115"/>
                      <a:pt x="1733" y="177"/>
                      <a:pt x="1629" y="239"/>
                    </a:cubicBezTo>
                    <a:cubicBezTo>
                      <a:pt x="1515" y="311"/>
                      <a:pt x="1411" y="394"/>
                      <a:pt x="1307" y="477"/>
                    </a:cubicBezTo>
                    <a:cubicBezTo>
                      <a:pt x="1194" y="560"/>
                      <a:pt x="1090" y="643"/>
                      <a:pt x="996" y="737"/>
                    </a:cubicBezTo>
                    <a:cubicBezTo>
                      <a:pt x="799" y="913"/>
                      <a:pt x="613" y="1090"/>
                      <a:pt x="405" y="1245"/>
                    </a:cubicBezTo>
                    <a:cubicBezTo>
                      <a:pt x="353" y="1287"/>
                      <a:pt x="291" y="1328"/>
                      <a:pt x="228" y="1360"/>
                    </a:cubicBezTo>
                    <a:cubicBezTo>
                      <a:pt x="177" y="1390"/>
                      <a:pt x="135" y="1411"/>
                      <a:pt x="83" y="1432"/>
                    </a:cubicBezTo>
                    <a:cubicBezTo>
                      <a:pt x="21" y="1453"/>
                      <a:pt x="0" y="1526"/>
                      <a:pt x="21" y="1577"/>
                    </a:cubicBezTo>
                    <a:cubicBezTo>
                      <a:pt x="37" y="1624"/>
                      <a:pt x="75" y="1647"/>
                      <a:pt x="120" y="1647"/>
                    </a:cubicBezTo>
                    <a:cubicBezTo>
                      <a:pt x="135" y="1647"/>
                      <a:pt x="151" y="1644"/>
                      <a:pt x="166" y="1639"/>
                    </a:cubicBezTo>
                    <a:cubicBezTo>
                      <a:pt x="239" y="1609"/>
                      <a:pt x="311" y="1577"/>
                      <a:pt x="374" y="1526"/>
                    </a:cubicBezTo>
                    <a:cubicBezTo>
                      <a:pt x="447" y="1484"/>
                      <a:pt x="509" y="1432"/>
                      <a:pt x="571" y="1390"/>
                    </a:cubicBezTo>
                    <a:cubicBezTo>
                      <a:pt x="716" y="1266"/>
                      <a:pt x="851" y="1141"/>
                      <a:pt x="975" y="1007"/>
                    </a:cubicBezTo>
                    <a:cubicBezTo>
                      <a:pt x="1121" y="872"/>
                      <a:pt x="1256" y="737"/>
                      <a:pt x="1401" y="602"/>
                    </a:cubicBezTo>
                    <a:cubicBezTo>
                      <a:pt x="1546" y="477"/>
                      <a:pt x="1701" y="353"/>
                      <a:pt x="1867" y="260"/>
                    </a:cubicBezTo>
                    <a:cubicBezTo>
                      <a:pt x="1866" y="260"/>
                      <a:pt x="1864" y="260"/>
                      <a:pt x="1863" y="260"/>
                    </a:cubicBezTo>
                    <a:lnTo>
                      <a:pt x="1863" y="260"/>
                    </a:lnTo>
                    <a:cubicBezTo>
                      <a:pt x="1962" y="202"/>
                      <a:pt x="2060" y="155"/>
                      <a:pt x="2169" y="125"/>
                    </a:cubicBezTo>
                    <a:cubicBezTo>
                      <a:pt x="2235" y="106"/>
                      <a:pt x="2302" y="96"/>
                      <a:pt x="2377" y="94"/>
                    </a:cubicBezTo>
                    <a:lnTo>
                      <a:pt x="2377" y="94"/>
                    </a:lnTo>
                    <a:cubicBezTo>
                      <a:pt x="2449" y="104"/>
                      <a:pt x="2522" y="104"/>
                      <a:pt x="2593" y="125"/>
                    </a:cubicBezTo>
                    <a:cubicBezTo>
                      <a:pt x="2676" y="145"/>
                      <a:pt x="2750" y="177"/>
                      <a:pt x="2812" y="219"/>
                    </a:cubicBezTo>
                    <a:cubicBezTo>
                      <a:pt x="2853" y="239"/>
                      <a:pt x="2905" y="270"/>
                      <a:pt x="2946" y="302"/>
                    </a:cubicBezTo>
                    <a:cubicBezTo>
                      <a:pt x="2951" y="306"/>
                      <a:pt x="2958" y="308"/>
                      <a:pt x="2967" y="308"/>
                    </a:cubicBezTo>
                    <a:cubicBezTo>
                      <a:pt x="2979" y="308"/>
                      <a:pt x="2992" y="303"/>
                      <a:pt x="2998" y="291"/>
                    </a:cubicBezTo>
                    <a:cubicBezTo>
                      <a:pt x="3008" y="270"/>
                      <a:pt x="3008" y="249"/>
                      <a:pt x="2988" y="239"/>
                    </a:cubicBezTo>
                    <a:cubicBezTo>
                      <a:pt x="2884" y="156"/>
                      <a:pt x="2770" y="83"/>
                      <a:pt x="2646" y="42"/>
                    </a:cubicBezTo>
                    <a:cubicBezTo>
                      <a:pt x="2563" y="21"/>
                      <a:pt x="2480" y="0"/>
                      <a:pt x="2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9"/>
              <p:cNvSpPr/>
              <p:nvPr/>
            </p:nvSpPr>
            <p:spPr>
              <a:xfrm>
                <a:off x="7632434" y="3269471"/>
                <a:ext cx="81843" cy="126279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02" extrusionOk="0">
                    <a:moveTo>
                      <a:pt x="384" y="1"/>
                    </a:moveTo>
                    <a:cubicBezTo>
                      <a:pt x="364" y="1"/>
                      <a:pt x="332" y="1"/>
                      <a:pt x="301" y="11"/>
                    </a:cubicBezTo>
                    <a:cubicBezTo>
                      <a:pt x="187" y="32"/>
                      <a:pt x="94" y="105"/>
                      <a:pt x="21" y="188"/>
                    </a:cubicBezTo>
                    <a:cubicBezTo>
                      <a:pt x="0" y="208"/>
                      <a:pt x="11" y="239"/>
                      <a:pt x="32" y="260"/>
                    </a:cubicBezTo>
                    <a:cubicBezTo>
                      <a:pt x="40" y="264"/>
                      <a:pt x="49" y="267"/>
                      <a:pt x="58" y="267"/>
                    </a:cubicBezTo>
                    <a:cubicBezTo>
                      <a:pt x="70" y="267"/>
                      <a:pt x="82" y="262"/>
                      <a:pt x="94" y="250"/>
                    </a:cubicBezTo>
                    <a:lnTo>
                      <a:pt x="135" y="208"/>
                    </a:lnTo>
                    <a:lnTo>
                      <a:pt x="125" y="208"/>
                    </a:lnTo>
                    <a:cubicBezTo>
                      <a:pt x="156" y="188"/>
                      <a:pt x="187" y="156"/>
                      <a:pt x="228" y="135"/>
                    </a:cubicBezTo>
                    <a:cubicBezTo>
                      <a:pt x="249" y="125"/>
                      <a:pt x="270" y="115"/>
                      <a:pt x="301" y="105"/>
                    </a:cubicBezTo>
                    <a:lnTo>
                      <a:pt x="301" y="105"/>
                    </a:lnTo>
                    <a:lnTo>
                      <a:pt x="291" y="115"/>
                    </a:lnTo>
                    <a:cubicBezTo>
                      <a:pt x="311" y="105"/>
                      <a:pt x="332" y="105"/>
                      <a:pt x="364" y="105"/>
                    </a:cubicBezTo>
                    <a:lnTo>
                      <a:pt x="426" y="105"/>
                    </a:lnTo>
                    <a:lnTo>
                      <a:pt x="488" y="135"/>
                    </a:lnTo>
                    <a:cubicBezTo>
                      <a:pt x="530" y="167"/>
                      <a:pt x="560" y="188"/>
                      <a:pt x="592" y="218"/>
                    </a:cubicBezTo>
                    <a:cubicBezTo>
                      <a:pt x="654" y="281"/>
                      <a:pt x="695" y="354"/>
                      <a:pt x="737" y="437"/>
                    </a:cubicBezTo>
                    <a:cubicBezTo>
                      <a:pt x="830" y="592"/>
                      <a:pt x="892" y="758"/>
                      <a:pt x="934" y="934"/>
                    </a:cubicBezTo>
                    <a:lnTo>
                      <a:pt x="934" y="914"/>
                    </a:lnTo>
                    <a:cubicBezTo>
                      <a:pt x="975" y="1080"/>
                      <a:pt x="996" y="1235"/>
                      <a:pt x="1017" y="1401"/>
                    </a:cubicBezTo>
                    <a:cubicBezTo>
                      <a:pt x="1037" y="1578"/>
                      <a:pt x="1069" y="1754"/>
                      <a:pt x="1110" y="1930"/>
                    </a:cubicBezTo>
                    <a:cubicBezTo>
                      <a:pt x="1141" y="2106"/>
                      <a:pt x="1203" y="2272"/>
                      <a:pt x="1286" y="2428"/>
                    </a:cubicBezTo>
                    <a:cubicBezTo>
                      <a:pt x="1328" y="2500"/>
                      <a:pt x="1380" y="2563"/>
                      <a:pt x="1432" y="2615"/>
                    </a:cubicBezTo>
                    <a:lnTo>
                      <a:pt x="1525" y="2708"/>
                    </a:lnTo>
                    <a:cubicBezTo>
                      <a:pt x="1567" y="2739"/>
                      <a:pt x="1608" y="2770"/>
                      <a:pt x="1650" y="2791"/>
                    </a:cubicBezTo>
                    <a:cubicBezTo>
                      <a:pt x="1671" y="2802"/>
                      <a:pt x="1691" y="2802"/>
                      <a:pt x="1712" y="2802"/>
                    </a:cubicBezTo>
                    <a:cubicBezTo>
                      <a:pt x="1743" y="2802"/>
                      <a:pt x="1764" y="2781"/>
                      <a:pt x="1784" y="2760"/>
                    </a:cubicBezTo>
                    <a:cubicBezTo>
                      <a:pt x="1805" y="2739"/>
                      <a:pt x="1816" y="2708"/>
                      <a:pt x="1805" y="2677"/>
                    </a:cubicBezTo>
                    <a:cubicBezTo>
                      <a:pt x="1805" y="2656"/>
                      <a:pt x="1784" y="2615"/>
                      <a:pt x="1764" y="2604"/>
                    </a:cubicBezTo>
                    <a:cubicBezTo>
                      <a:pt x="1701" y="2563"/>
                      <a:pt x="1650" y="2521"/>
                      <a:pt x="1598" y="2480"/>
                    </a:cubicBezTo>
                    <a:cubicBezTo>
                      <a:pt x="1546" y="2417"/>
                      <a:pt x="1505" y="2355"/>
                      <a:pt x="1463" y="2283"/>
                    </a:cubicBezTo>
                    <a:cubicBezTo>
                      <a:pt x="1390" y="2148"/>
                      <a:pt x="1339" y="2002"/>
                      <a:pt x="1297" y="1857"/>
                    </a:cubicBezTo>
                    <a:lnTo>
                      <a:pt x="1297" y="1868"/>
                    </a:lnTo>
                    <a:cubicBezTo>
                      <a:pt x="1245" y="1629"/>
                      <a:pt x="1203" y="1380"/>
                      <a:pt x="1152" y="1131"/>
                    </a:cubicBezTo>
                    <a:cubicBezTo>
                      <a:pt x="1131" y="1027"/>
                      <a:pt x="1110" y="934"/>
                      <a:pt x="1069" y="831"/>
                    </a:cubicBezTo>
                    <a:cubicBezTo>
                      <a:pt x="1037" y="727"/>
                      <a:pt x="996" y="633"/>
                      <a:pt x="944" y="540"/>
                    </a:cubicBezTo>
                    <a:cubicBezTo>
                      <a:pt x="851" y="354"/>
                      <a:pt x="737" y="167"/>
                      <a:pt x="550" y="52"/>
                    </a:cubicBezTo>
                    <a:cubicBezTo>
                      <a:pt x="498" y="22"/>
                      <a:pt x="447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9"/>
              <p:cNvSpPr/>
              <p:nvPr/>
            </p:nvSpPr>
            <p:spPr>
              <a:xfrm>
                <a:off x="7446844" y="3341580"/>
                <a:ext cx="580154" cy="638697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14172" extrusionOk="0">
                    <a:moveTo>
                      <a:pt x="8097" y="1"/>
                    </a:moveTo>
                    <a:cubicBezTo>
                      <a:pt x="8024" y="1"/>
                      <a:pt x="7946" y="3"/>
                      <a:pt x="7863" y="8"/>
                    </a:cubicBezTo>
                    <a:cubicBezTo>
                      <a:pt x="7168" y="29"/>
                      <a:pt x="6432" y="206"/>
                      <a:pt x="5674" y="538"/>
                    </a:cubicBezTo>
                    <a:cubicBezTo>
                      <a:pt x="5010" y="817"/>
                      <a:pt x="4336" y="1232"/>
                      <a:pt x="3682" y="1751"/>
                    </a:cubicBezTo>
                    <a:cubicBezTo>
                      <a:pt x="3102" y="2207"/>
                      <a:pt x="2552" y="2747"/>
                      <a:pt x="2043" y="3348"/>
                    </a:cubicBezTo>
                    <a:lnTo>
                      <a:pt x="1888" y="3535"/>
                    </a:lnTo>
                    <a:cubicBezTo>
                      <a:pt x="1743" y="3712"/>
                      <a:pt x="1598" y="3919"/>
                      <a:pt x="1453" y="4158"/>
                    </a:cubicBezTo>
                    <a:cubicBezTo>
                      <a:pt x="1307" y="4386"/>
                      <a:pt x="1172" y="4645"/>
                      <a:pt x="1048" y="4915"/>
                    </a:cubicBezTo>
                    <a:cubicBezTo>
                      <a:pt x="789" y="5455"/>
                      <a:pt x="581" y="6045"/>
                      <a:pt x="405" y="6720"/>
                    </a:cubicBezTo>
                    <a:cubicBezTo>
                      <a:pt x="239" y="7363"/>
                      <a:pt x="125" y="8027"/>
                      <a:pt x="63" y="8670"/>
                    </a:cubicBezTo>
                    <a:cubicBezTo>
                      <a:pt x="0" y="9344"/>
                      <a:pt x="10" y="9987"/>
                      <a:pt x="83" y="10558"/>
                    </a:cubicBezTo>
                    <a:cubicBezTo>
                      <a:pt x="114" y="10828"/>
                      <a:pt x="166" y="11087"/>
                      <a:pt x="239" y="11346"/>
                    </a:cubicBezTo>
                    <a:cubicBezTo>
                      <a:pt x="270" y="11460"/>
                      <a:pt x="312" y="11585"/>
                      <a:pt x="353" y="11688"/>
                    </a:cubicBezTo>
                    <a:cubicBezTo>
                      <a:pt x="374" y="11751"/>
                      <a:pt x="395" y="11813"/>
                      <a:pt x="415" y="11865"/>
                    </a:cubicBezTo>
                    <a:lnTo>
                      <a:pt x="446" y="11927"/>
                    </a:lnTo>
                    <a:lnTo>
                      <a:pt x="457" y="11948"/>
                    </a:lnTo>
                    <a:lnTo>
                      <a:pt x="467" y="11969"/>
                    </a:lnTo>
                    <a:lnTo>
                      <a:pt x="478" y="12000"/>
                    </a:lnTo>
                    <a:lnTo>
                      <a:pt x="498" y="12041"/>
                    </a:lnTo>
                    <a:cubicBezTo>
                      <a:pt x="467" y="12093"/>
                      <a:pt x="488" y="12145"/>
                      <a:pt x="529" y="12176"/>
                    </a:cubicBezTo>
                    <a:cubicBezTo>
                      <a:pt x="1691" y="12975"/>
                      <a:pt x="3133" y="13535"/>
                      <a:pt x="5093" y="13908"/>
                    </a:cubicBezTo>
                    <a:cubicBezTo>
                      <a:pt x="5436" y="13981"/>
                      <a:pt x="5809" y="14043"/>
                      <a:pt x="6193" y="14095"/>
                    </a:cubicBezTo>
                    <a:cubicBezTo>
                      <a:pt x="6421" y="14126"/>
                      <a:pt x="6639" y="14147"/>
                      <a:pt x="6815" y="14157"/>
                    </a:cubicBezTo>
                    <a:cubicBezTo>
                      <a:pt x="6919" y="14157"/>
                      <a:pt x="7023" y="14168"/>
                      <a:pt x="7126" y="14168"/>
                    </a:cubicBezTo>
                    <a:cubicBezTo>
                      <a:pt x="7211" y="14171"/>
                      <a:pt x="7296" y="14172"/>
                      <a:pt x="7379" y="14172"/>
                    </a:cubicBezTo>
                    <a:cubicBezTo>
                      <a:pt x="7960" y="14172"/>
                      <a:pt x="8508" y="14109"/>
                      <a:pt x="9025" y="13991"/>
                    </a:cubicBezTo>
                    <a:cubicBezTo>
                      <a:pt x="9668" y="13846"/>
                      <a:pt x="10249" y="13608"/>
                      <a:pt x="10747" y="13286"/>
                    </a:cubicBezTo>
                    <a:cubicBezTo>
                      <a:pt x="11275" y="12944"/>
                      <a:pt x="11732" y="12477"/>
                      <a:pt x="12043" y="11927"/>
                    </a:cubicBezTo>
                    <a:cubicBezTo>
                      <a:pt x="12365" y="11388"/>
                      <a:pt x="12593" y="10734"/>
                      <a:pt x="12728" y="9946"/>
                    </a:cubicBezTo>
                    <a:cubicBezTo>
                      <a:pt x="12842" y="9272"/>
                      <a:pt x="12873" y="8525"/>
                      <a:pt x="12831" y="7674"/>
                    </a:cubicBezTo>
                    <a:cubicBezTo>
                      <a:pt x="12801" y="6958"/>
                      <a:pt x="12707" y="6222"/>
                      <a:pt x="12562" y="5434"/>
                    </a:cubicBezTo>
                    <a:cubicBezTo>
                      <a:pt x="12500" y="5102"/>
                      <a:pt x="12427" y="4770"/>
                      <a:pt x="12344" y="4417"/>
                    </a:cubicBezTo>
                    <a:cubicBezTo>
                      <a:pt x="12251" y="4065"/>
                      <a:pt x="12168" y="3753"/>
                      <a:pt x="12064" y="3473"/>
                    </a:cubicBezTo>
                    <a:cubicBezTo>
                      <a:pt x="11836" y="2809"/>
                      <a:pt x="11545" y="2228"/>
                      <a:pt x="11192" y="1720"/>
                    </a:cubicBezTo>
                    <a:cubicBezTo>
                      <a:pt x="11006" y="1461"/>
                      <a:pt x="10798" y="1222"/>
                      <a:pt x="10570" y="1004"/>
                    </a:cubicBezTo>
                    <a:cubicBezTo>
                      <a:pt x="10342" y="787"/>
                      <a:pt x="10093" y="600"/>
                      <a:pt x="9813" y="444"/>
                    </a:cubicBezTo>
                    <a:cubicBezTo>
                      <a:pt x="9544" y="299"/>
                      <a:pt x="9242" y="174"/>
                      <a:pt x="8910" y="102"/>
                    </a:cubicBezTo>
                    <a:cubicBezTo>
                      <a:pt x="8714" y="50"/>
                      <a:pt x="8516" y="19"/>
                      <a:pt x="8299" y="8"/>
                    </a:cubicBezTo>
                    <a:cubicBezTo>
                      <a:pt x="8237" y="3"/>
                      <a:pt x="8169" y="1"/>
                      <a:pt x="80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9"/>
              <p:cNvSpPr/>
              <p:nvPr/>
            </p:nvSpPr>
            <p:spPr>
              <a:xfrm>
                <a:off x="7554827" y="3341490"/>
                <a:ext cx="462843" cy="321872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7142" extrusionOk="0">
                    <a:moveTo>
                      <a:pt x="5467" y="0"/>
                    </a:moveTo>
                    <a:cubicBezTo>
                      <a:pt x="4762" y="31"/>
                      <a:pt x="4025" y="208"/>
                      <a:pt x="3278" y="529"/>
                    </a:cubicBezTo>
                    <a:cubicBezTo>
                      <a:pt x="2614" y="819"/>
                      <a:pt x="1940" y="1224"/>
                      <a:pt x="1286" y="1743"/>
                    </a:cubicBezTo>
                    <a:cubicBezTo>
                      <a:pt x="871" y="2075"/>
                      <a:pt x="477" y="2438"/>
                      <a:pt x="104" y="2832"/>
                    </a:cubicBezTo>
                    <a:cubicBezTo>
                      <a:pt x="94" y="2873"/>
                      <a:pt x="83" y="2905"/>
                      <a:pt x="73" y="2936"/>
                    </a:cubicBezTo>
                    <a:cubicBezTo>
                      <a:pt x="52" y="2998"/>
                      <a:pt x="42" y="3060"/>
                      <a:pt x="21" y="3143"/>
                    </a:cubicBezTo>
                    <a:cubicBezTo>
                      <a:pt x="11" y="3216"/>
                      <a:pt x="0" y="3288"/>
                      <a:pt x="0" y="3350"/>
                    </a:cubicBezTo>
                    <a:cubicBezTo>
                      <a:pt x="0" y="3413"/>
                      <a:pt x="11" y="3475"/>
                      <a:pt x="11" y="3537"/>
                    </a:cubicBezTo>
                    <a:cubicBezTo>
                      <a:pt x="21" y="3610"/>
                      <a:pt x="32" y="3662"/>
                      <a:pt x="42" y="3714"/>
                    </a:cubicBezTo>
                    <a:cubicBezTo>
                      <a:pt x="52" y="3765"/>
                      <a:pt x="73" y="3818"/>
                      <a:pt x="94" y="3859"/>
                    </a:cubicBezTo>
                    <a:cubicBezTo>
                      <a:pt x="135" y="3963"/>
                      <a:pt x="177" y="4046"/>
                      <a:pt x="239" y="4129"/>
                    </a:cubicBezTo>
                    <a:cubicBezTo>
                      <a:pt x="281" y="4180"/>
                      <a:pt x="311" y="4222"/>
                      <a:pt x="343" y="4253"/>
                    </a:cubicBezTo>
                    <a:cubicBezTo>
                      <a:pt x="374" y="4295"/>
                      <a:pt x="415" y="4325"/>
                      <a:pt x="457" y="4357"/>
                    </a:cubicBezTo>
                    <a:cubicBezTo>
                      <a:pt x="498" y="4399"/>
                      <a:pt x="550" y="4429"/>
                      <a:pt x="602" y="4461"/>
                    </a:cubicBezTo>
                    <a:cubicBezTo>
                      <a:pt x="664" y="4502"/>
                      <a:pt x="716" y="4533"/>
                      <a:pt x="779" y="4554"/>
                    </a:cubicBezTo>
                    <a:cubicBezTo>
                      <a:pt x="924" y="4616"/>
                      <a:pt x="1079" y="4657"/>
                      <a:pt x="1245" y="4689"/>
                    </a:cubicBezTo>
                    <a:cubicBezTo>
                      <a:pt x="1276" y="4689"/>
                      <a:pt x="1328" y="4699"/>
                      <a:pt x="1380" y="4699"/>
                    </a:cubicBezTo>
                    <a:lnTo>
                      <a:pt x="1442" y="4699"/>
                    </a:lnTo>
                    <a:cubicBezTo>
                      <a:pt x="1463" y="4703"/>
                      <a:pt x="1483" y="4704"/>
                      <a:pt x="1502" y="4704"/>
                    </a:cubicBezTo>
                    <a:cubicBezTo>
                      <a:pt x="1540" y="4704"/>
                      <a:pt x="1577" y="4699"/>
                      <a:pt x="1618" y="4699"/>
                    </a:cubicBezTo>
                    <a:cubicBezTo>
                      <a:pt x="1691" y="4689"/>
                      <a:pt x="1764" y="4678"/>
                      <a:pt x="1816" y="4657"/>
                    </a:cubicBezTo>
                    <a:cubicBezTo>
                      <a:pt x="1878" y="4647"/>
                      <a:pt x="1940" y="4627"/>
                      <a:pt x="2003" y="4595"/>
                    </a:cubicBezTo>
                    <a:cubicBezTo>
                      <a:pt x="2252" y="4502"/>
                      <a:pt x="2459" y="4367"/>
                      <a:pt x="2666" y="4233"/>
                    </a:cubicBezTo>
                    <a:cubicBezTo>
                      <a:pt x="2729" y="4191"/>
                      <a:pt x="2791" y="4150"/>
                      <a:pt x="2853" y="4118"/>
                    </a:cubicBezTo>
                    <a:cubicBezTo>
                      <a:pt x="2988" y="4035"/>
                      <a:pt x="3144" y="3942"/>
                      <a:pt x="3299" y="3869"/>
                    </a:cubicBezTo>
                    <a:cubicBezTo>
                      <a:pt x="3465" y="3797"/>
                      <a:pt x="3621" y="3755"/>
                      <a:pt x="3776" y="3724"/>
                    </a:cubicBezTo>
                    <a:cubicBezTo>
                      <a:pt x="3893" y="3701"/>
                      <a:pt x="4015" y="3689"/>
                      <a:pt x="4130" y="3689"/>
                    </a:cubicBezTo>
                    <a:cubicBezTo>
                      <a:pt x="4169" y="3689"/>
                      <a:pt x="4206" y="3690"/>
                      <a:pt x="4243" y="3693"/>
                    </a:cubicBezTo>
                    <a:lnTo>
                      <a:pt x="4295" y="3693"/>
                    </a:lnTo>
                    <a:cubicBezTo>
                      <a:pt x="4440" y="3703"/>
                      <a:pt x="4585" y="3724"/>
                      <a:pt x="4710" y="3755"/>
                    </a:cubicBezTo>
                    <a:cubicBezTo>
                      <a:pt x="5031" y="3838"/>
                      <a:pt x="5322" y="3973"/>
                      <a:pt x="5550" y="4170"/>
                    </a:cubicBezTo>
                    <a:cubicBezTo>
                      <a:pt x="5675" y="4274"/>
                      <a:pt x="5778" y="4388"/>
                      <a:pt x="5861" y="4512"/>
                    </a:cubicBezTo>
                    <a:cubicBezTo>
                      <a:pt x="5944" y="4647"/>
                      <a:pt x="6017" y="4793"/>
                      <a:pt x="6090" y="4959"/>
                    </a:cubicBezTo>
                    <a:cubicBezTo>
                      <a:pt x="6152" y="5125"/>
                      <a:pt x="6203" y="5291"/>
                      <a:pt x="6245" y="5446"/>
                    </a:cubicBezTo>
                    <a:cubicBezTo>
                      <a:pt x="6286" y="5591"/>
                      <a:pt x="6339" y="5757"/>
                      <a:pt x="6401" y="5913"/>
                    </a:cubicBezTo>
                    <a:cubicBezTo>
                      <a:pt x="6431" y="6006"/>
                      <a:pt x="6463" y="6079"/>
                      <a:pt x="6494" y="6141"/>
                    </a:cubicBezTo>
                    <a:cubicBezTo>
                      <a:pt x="6535" y="6213"/>
                      <a:pt x="6577" y="6286"/>
                      <a:pt x="6629" y="6349"/>
                    </a:cubicBezTo>
                    <a:cubicBezTo>
                      <a:pt x="6670" y="6411"/>
                      <a:pt x="6712" y="6462"/>
                      <a:pt x="6763" y="6504"/>
                    </a:cubicBezTo>
                    <a:cubicBezTo>
                      <a:pt x="6805" y="6556"/>
                      <a:pt x="6857" y="6598"/>
                      <a:pt x="6909" y="6639"/>
                    </a:cubicBezTo>
                    <a:cubicBezTo>
                      <a:pt x="6992" y="6711"/>
                      <a:pt x="7075" y="6764"/>
                      <a:pt x="7158" y="6815"/>
                    </a:cubicBezTo>
                    <a:cubicBezTo>
                      <a:pt x="7241" y="6867"/>
                      <a:pt x="7324" y="6909"/>
                      <a:pt x="7407" y="6950"/>
                    </a:cubicBezTo>
                    <a:cubicBezTo>
                      <a:pt x="7510" y="6992"/>
                      <a:pt x="7593" y="7033"/>
                      <a:pt x="7687" y="7054"/>
                    </a:cubicBezTo>
                    <a:cubicBezTo>
                      <a:pt x="7770" y="7075"/>
                      <a:pt x="7863" y="7096"/>
                      <a:pt x="7967" y="7116"/>
                    </a:cubicBezTo>
                    <a:cubicBezTo>
                      <a:pt x="8029" y="7126"/>
                      <a:pt x="8102" y="7137"/>
                      <a:pt x="8174" y="7137"/>
                    </a:cubicBezTo>
                    <a:lnTo>
                      <a:pt x="8257" y="7137"/>
                    </a:lnTo>
                    <a:cubicBezTo>
                      <a:pt x="8281" y="7140"/>
                      <a:pt x="8307" y="7141"/>
                      <a:pt x="8334" y="7141"/>
                    </a:cubicBezTo>
                    <a:cubicBezTo>
                      <a:pt x="8400" y="7141"/>
                      <a:pt x="8474" y="7134"/>
                      <a:pt x="8548" y="7126"/>
                    </a:cubicBezTo>
                    <a:cubicBezTo>
                      <a:pt x="8651" y="7116"/>
                      <a:pt x="8755" y="7096"/>
                      <a:pt x="8849" y="7075"/>
                    </a:cubicBezTo>
                    <a:cubicBezTo>
                      <a:pt x="8942" y="7054"/>
                      <a:pt x="9035" y="7022"/>
                      <a:pt x="9128" y="6981"/>
                    </a:cubicBezTo>
                    <a:cubicBezTo>
                      <a:pt x="9222" y="6950"/>
                      <a:pt x="9305" y="6909"/>
                      <a:pt x="9388" y="6867"/>
                    </a:cubicBezTo>
                    <a:cubicBezTo>
                      <a:pt x="9471" y="6815"/>
                      <a:pt x="9554" y="6764"/>
                      <a:pt x="9637" y="6701"/>
                    </a:cubicBezTo>
                    <a:cubicBezTo>
                      <a:pt x="9720" y="6649"/>
                      <a:pt x="9792" y="6587"/>
                      <a:pt x="9865" y="6515"/>
                    </a:cubicBezTo>
                    <a:cubicBezTo>
                      <a:pt x="9938" y="6452"/>
                      <a:pt x="10000" y="6379"/>
                      <a:pt x="10062" y="6307"/>
                    </a:cubicBezTo>
                    <a:cubicBezTo>
                      <a:pt x="10135" y="6224"/>
                      <a:pt x="10186" y="6141"/>
                      <a:pt x="10239" y="6058"/>
                    </a:cubicBezTo>
                    <a:cubicBezTo>
                      <a:pt x="10249" y="6037"/>
                      <a:pt x="10260" y="6027"/>
                      <a:pt x="10269" y="6017"/>
                    </a:cubicBezTo>
                    <a:cubicBezTo>
                      <a:pt x="10239" y="5840"/>
                      <a:pt x="10218" y="5664"/>
                      <a:pt x="10166" y="5436"/>
                    </a:cubicBezTo>
                    <a:cubicBezTo>
                      <a:pt x="10104" y="5104"/>
                      <a:pt x="10031" y="4761"/>
                      <a:pt x="9948" y="4419"/>
                    </a:cubicBezTo>
                    <a:cubicBezTo>
                      <a:pt x="9865" y="4067"/>
                      <a:pt x="9772" y="3755"/>
                      <a:pt x="9668" y="3475"/>
                    </a:cubicBezTo>
                    <a:cubicBezTo>
                      <a:pt x="9440" y="2811"/>
                      <a:pt x="9149" y="2220"/>
                      <a:pt x="8796" y="1722"/>
                    </a:cubicBezTo>
                    <a:cubicBezTo>
                      <a:pt x="8610" y="1463"/>
                      <a:pt x="8402" y="1224"/>
                      <a:pt x="8174" y="1006"/>
                    </a:cubicBezTo>
                    <a:cubicBezTo>
                      <a:pt x="7946" y="789"/>
                      <a:pt x="7697" y="602"/>
                      <a:pt x="7417" y="446"/>
                    </a:cubicBezTo>
                    <a:cubicBezTo>
                      <a:pt x="7158" y="291"/>
                      <a:pt x="6846" y="176"/>
                      <a:pt x="6514" y="93"/>
                    </a:cubicBezTo>
                    <a:cubicBezTo>
                      <a:pt x="6318" y="52"/>
                      <a:pt x="6120" y="21"/>
                      <a:pt x="5903" y="10"/>
                    </a:cubicBezTo>
                    <a:cubicBezTo>
                      <a:pt x="5788" y="0"/>
                      <a:pt x="5643" y="0"/>
                      <a:pt x="5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002" y="114"/>
                      <a:pt x="1857" y="238"/>
                      <a:pt x="1723" y="374"/>
                    </a:cubicBezTo>
                    <a:cubicBezTo>
                      <a:pt x="1546" y="529"/>
                      <a:pt x="1380" y="716"/>
                      <a:pt x="1235" y="892"/>
                    </a:cubicBezTo>
                    <a:cubicBezTo>
                      <a:pt x="1069" y="1089"/>
                      <a:pt x="923" y="1297"/>
                      <a:pt x="799" y="1504"/>
                    </a:cubicBezTo>
                    <a:cubicBezTo>
                      <a:pt x="665" y="172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35" y="3039"/>
                      <a:pt x="84" y="3257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823"/>
                      <a:pt x="73" y="5000"/>
                      <a:pt x="114" y="5155"/>
                    </a:cubicBezTo>
                    <a:cubicBezTo>
                      <a:pt x="623" y="4823"/>
                      <a:pt x="1059" y="4367"/>
                      <a:pt x="1359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rgbClr val="DB6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9"/>
              <p:cNvSpPr/>
              <p:nvPr/>
            </p:nvSpPr>
            <p:spPr>
              <a:xfrm>
                <a:off x="7811940" y="3341490"/>
                <a:ext cx="205733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7013" extrusionOk="0">
                    <a:moveTo>
                      <a:pt x="0" y="0"/>
                    </a:moveTo>
                    <a:cubicBezTo>
                      <a:pt x="115" y="52"/>
                      <a:pt x="239" y="104"/>
                      <a:pt x="353" y="166"/>
                    </a:cubicBezTo>
                    <a:cubicBezTo>
                      <a:pt x="592" y="301"/>
                      <a:pt x="820" y="478"/>
                      <a:pt x="1028" y="664"/>
                    </a:cubicBezTo>
                    <a:cubicBezTo>
                      <a:pt x="1235" y="851"/>
                      <a:pt x="1432" y="1068"/>
                      <a:pt x="1619" y="1287"/>
                    </a:cubicBezTo>
                    <a:cubicBezTo>
                      <a:pt x="1826" y="1556"/>
                      <a:pt x="2023" y="1847"/>
                      <a:pt x="2199" y="2137"/>
                    </a:cubicBezTo>
                    <a:cubicBezTo>
                      <a:pt x="2365" y="2438"/>
                      <a:pt x="2521" y="2739"/>
                      <a:pt x="2656" y="3060"/>
                    </a:cubicBezTo>
                    <a:cubicBezTo>
                      <a:pt x="2780" y="3340"/>
                      <a:pt x="2895" y="3641"/>
                      <a:pt x="2988" y="3931"/>
                    </a:cubicBezTo>
                    <a:cubicBezTo>
                      <a:pt x="3112" y="4316"/>
                      <a:pt x="3195" y="4710"/>
                      <a:pt x="3257" y="5104"/>
                    </a:cubicBezTo>
                    <a:cubicBezTo>
                      <a:pt x="3351" y="5736"/>
                      <a:pt x="3382" y="6369"/>
                      <a:pt x="3351" y="7013"/>
                    </a:cubicBezTo>
                    <a:cubicBezTo>
                      <a:pt x="3372" y="7002"/>
                      <a:pt x="3403" y="6992"/>
                      <a:pt x="3423" y="6981"/>
                    </a:cubicBezTo>
                    <a:cubicBezTo>
                      <a:pt x="3465" y="6971"/>
                      <a:pt x="3496" y="6950"/>
                      <a:pt x="3538" y="6940"/>
                    </a:cubicBezTo>
                    <a:lnTo>
                      <a:pt x="3600" y="6909"/>
                    </a:lnTo>
                    <a:cubicBezTo>
                      <a:pt x="3631" y="6888"/>
                      <a:pt x="3652" y="6877"/>
                      <a:pt x="3683" y="6867"/>
                    </a:cubicBezTo>
                    <a:cubicBezTo>
                      <a:pt x="3745" y="6826"/>
                      <a:pt x="3818" y="6784"/>
                      <a:pt x="3880" y="6743"/>
                    </a:cubicBezTo>
                    <a:cubicBezTo>
                      <a:pt x="3901" y="6732"/>
                      <a:pt x="3921" y="6722"/>
                      <a:pt x="3932" y="6701"/>
                    </a:cubicBezTo>
                    <a:cubicBezTo>
                      <a:pt x="4015" y="6649"/>
                      <a:pt x="4087" y="6587"/>
                      <a:pt x="4160" y="6525"/>
                    </a:cubicBezTo>
                    <a:cubicBezTo>
                      <a:pt x="4181" y="6494"/>
                      <a:pt x="4202" y="6473"/>
                      <a:pt x="4233" y="6452"/>
                    </a:cubicBezTo>
                    <a:cubicBezTo>
                      <a:pt x="4274" y="6400"/>
                      <a:pt x="4316" y="6359"/>
                      <a:pt x="4357" y="6307"/>
                    </a:cubicBezTo>
                    <a:cubicBezTo>
                      <a:pt x="4430" y="6213"/>
                      <a:pt x="4492" y="6130"/>
                      <a:pt x="4544" y="6047"/>
                    </a:cubicBezTo>
                    <a:cubicBezTo>
                      <a:pt x="4544" y="6047"/>
                      <a:pt x="4555" y="6037"/>
                      <a:pt x="4555" y="6027"/>
                    </a:cubicBezTo>
                    <a:lnTo>
                      <a:pt x="4564" y="6017"/>
                    </a:lnTo>
                    <a:cubicBezTo>
                      <a:pt x="4544" y="5851"/>
                      <a:pt x="4513" y="5674"/>
                      <a:pt x="4472" y="5436"/>
                    </a:cubicBezTo>
                    <a:cubicBezTo>
                      <a:pt x="4409" y="5114"/>
                      <a:pt x="4336" y="4772"/>
                      <a:pt x="4243" y="4419"/>
                    </a:cubicBezTo>
                    <a:cubicBezTo>
                      <a:pt x="4160" y="4067"/>
                      <a:pt x="4067" y="3755"/>
                      <a:pt x="3974" y="3475"/>
                    </a:cubicBezTo>
                    <a:cubicBezTo>
                      <a:pt x="3745" y="2811"/>
                      <a:pt x="3444" y="2220"/>
                      <a:pt x="3091" y="1722"/>
                    </a:cubicBezTo>
                    <a:cubicBezTo>
                      <a:pt x="2916" y="1463"/>
                      <a:pt x="2697" y="1214"/>
                      <a:pt x="2469" y="996"/>
                    </a:cubicBezTo>
                    <a:cubicBezTo>
                      <a:pt x="2241" y="789"/>
                      <a:pt x="1992" y="602"/>
                      <a:pt x="1712" y="446"/>
                    </a:cubicBezTo>
                    <a:cubicBezTo>
                      <a:pt x="1453" y="291"/>
                      <a:pt x="1141" y="176"/>
                      <a:pt x="809" y="93"/>
                    </a:cubicBezTo>
                    <a:cubicBezTo>
                      <a:pt x="613" y="42"/>
                      <a:pt x="415" y="21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127" y="31"/>
                      <a:pt x="2085" y="52"/>
                      <a:pt x="2044" y="83"/>
                    </a:cubicBezTo>
                    <a:cubicBezTo>
                      <a:pt x="1940" y="176"/>
                      <a:pt x="1826" y="270"/>
                      <a:pt x="1723" y="374"/>
                    </a:cubicBezTo>
                    <a:cubicBezTo>
                      <a:pt x="1546" y="529"/>
                      <a:pt x="1391" y="706"/>
                      <a:pt x="1235" y="892"/>
                    </a:cubicBezTo>
                    <a:cubicBezTo>
                      <a:pt x="1069" y="1100"/>
                      <a:pt x="923" y="1307"/>
                      <a:pt x="799" y="1504"/>
                    </a:cubicBezTo>
                    <a:cubicBezTo>
                      <a:pt x="665" y="173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77" y="2905"/>
                      <a:pt x="156" y="2977"/>
                      <a:pt x="135" y="3060"/>
                    </a:cubicBezTo>
                    <a:cubicBezTo>
                      <a:pt x="104" y="3195"/>
                      <a:pt x="73" y="3340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793"/>
                      <a:pt x="63" y="4948"/>
                      <a:pt x="94" y="5083"/>
                    </a:cubicBezTo>
                    <a:cubicBezTo>
                      <a:pt x="104" y="5104"/>
                      <a:pt x="104" y="5135"/>
                      <a:pt x="114" y="5155"/>
                    </a:cubicBezTo>
                    <a:cubicBezTo>
                      <a:pt x="197" y="5093"/>
                      <a:pt x="291" y="5031"/>
                      <a:pt x="374" y="4969"/>
                    </a:cubicBezTo>
                    <a:cubicBezTo>
                      <a:pt x="778" y="4657"/>
                      <a:pt x="1110" y="4274"/>
                      <a:pt x="1370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7467846" y="3612619"/>
                <a:ext cx="558251" cy="367661"/>
              </a:xfrm>
              <a:custGeom>
                <a:avLst/>
                <a:gdLst/>
                <a:ahLst/>
                <a:cxnLst/>
                <a:rect l="l" t="t" r="r" b="b"/>
                <a:pathLst>
                  <a:path w="12387" h="8158" extrusionOk="0">
                    <a:moveTo>
                      <a:pt x="12199" y="1"/>
                    </a:moveTo>
                    <a:cubicBezTo>
                      <a:pt x="12190" y="11"/>
                      <a:pt x="12179" y="21"/>
                      <a:pt x="12179" y="31"/>
                    </a:cubicBezTo>
                    <a:cubicBezTo>
                      <a:pt x="12127" y="114"/>
                      <a:pt x="12065" y="197"/>
                      <a:pt x="11992" y="291"/>
                    </a:cubicBezTo>
                    <a:cubicBezTo>
                      <a:pt x="11951" y="343"/>
                      <a:pt x="11909" y="384"/>
                      <a:pt x="11868" y="436"/>
                    </a:cubicBezTo>
                    <a:cubicBezTo>
                      <a:pt x="11837" y="457"/>
                      <a:pt x="11816" y="478"/>
                      <a:pt x="11795" y="509"/>
                    </a:cubicBezTo>
                    <a:cubicBezTo>
                      <a:pt x="11722" y="571"/>
                      <a:pt x="11650" y="633"/>
                      <a:pt x="11567" y="685"/>
                    </a:cubicBezTo>
                    <a:cubicBezTo>
                      <a:pt x="11556" y="706"/>
                      <a:pt x="11536" y="716"/>
                      <a:pt x="11515" y="727"/>
                    </a:cubicBezTo>
                    <a:cubicBezTo>
                      <a:pt x="11453" y="768"/>
                      <a:pt x="11380" y="810"/>
                      <a:pt x="11318" y="851"/>
                    </a:cubicBezTo>
                    <a:cubicBezTo>
                      <a:pt x="11287" y="861"/>
                      <a:pt x="11266" y="872"/>
                      <a:pt x="11235" y="893"/>
                    </a:cubicBezTo>
                    <a:lnTo>
                      <a:pt x="11173" y="924"/>
                    </a:lnTo>
                    <a:cubicBezTo>
                      <a:pt x="11131" y="934"/>
                      <a:pt x="11100" y="955"/>
                      <a:pt x="11058" y="965"/>
                    </a:cubicBezTo>
                    <a:cubicBezTo>
                      <a:pt x="11038" y="976"/>
                      <a:pt x="11017" y="986"/>
                      <a:pt x="10986" y="997"/>
                    </a:cubicBezTo>
                    <a:cubicBezTo>
                      <a:pt x="10975" y="1204"/>
                      <a:pt x="10955" y="1421"/>
                      <a:pt x="10934" y="1640"/>
                    </a:cubicBezTo>
                    <a:cubicBezTo>
                      <a:pt x="10883" y="2055"/>
                      <a:pt x="10809" y="2479"/>
                      <a:pt x="10706" y="2894"/>
                    </a:cubicBezTo>
                    <a:cubicBezTo>
                      <a:pt x="10602" y="3299"/>
                      <a:pt x="10468" y="3703"/>
                      <a:pt x="10312" y="4098"/>
                    </a:cubicBezTo>
                    <a:cubicBezTo>
                      <a:pt x="10229" y="4284"/>
                      <a:pt x="10146" y="4471"/>
                      <a:pt x="10053" y="4648"/>
                    </a:cubicBezTo>
                    <a:cubicBezTo>
                      <a:pt x="9970" y="4814"/>
                      <a:pt x="9887" y="4969"/>
                      <a:pt x="9793" y="5125"/>
                    </a:cubicBezTo>
                    <a:cubicBezTo>
                      <a:pt x="9638" y="5384"/>
                      <a:pt x="9461" y="5623"/>
                      <a:pt x="9254" y="5840"/>
                    </a:cubicBezTo>
                    <a:cubicBezTo>
                      <a:pt x="9067" y="6048"/>
                      <a:pt x="8859" y="6245"/>
                      <a:pt x="8631" y="6411"/>
                    </a:cubicBezTo>
                    <a:cubicBezTo>
                      <a:pt x="8414" y="6577"/>
                      <a:pt x="8175" y="6722"/>
                      <a:pt x="7937" y="6847"/>
                    </a:cubicBezTo>
                    <a:cubicBezTo>
                      <a:pt x="7439" y="7096"/>
                      <a:pt x="6899" y="7251"/>
                      <a:pt x="6349" y="7345"/>
                    </a:cubicBezTo>
                    <a:cubicBezTo>
                      <a:pt x="5969" y="7400"/>
                      <a:pt x="5584" y="7428"/>
                      <a:pt x="5201" y="7428"/>
                    </a:cubicBezTo>
                    <a:cubicBezTo>
                      <a:pt x="5009" y="7428"/>
                      <a:pt x="4817" y="7421"/>
                      <a:pt x="4627" y="7407"/>
                    </a:cubicBezTo>
                    <a:cubicBezTo>
                      <a:pt x="4026" y="7355"/>
                      <a:pt x="3435" y="7251"/>
                      <a:pt x="2854" y="7106"/>
                    </a:cubicBezTo>
                    <a:cubicBezTo>
                      <a:pt x="2262" y="6961"/>
                      <a:pt x="1681" y="6764"/>
                      <a:pt x="1121" y="6525"/>
                    </a:cubicBezTo>
                    <a:cubicBezTo>
                      <a:pt x="748" y="6370"/>
                      <a:pt x="374" y="6193"/>
                      <a:pt x="12" y="5996"/>
                    </a:cubicBezTo>
                    <a:lnTo>
                      <a:pt x="12" y="5996"/>
                    </a:lnTo>
                    <a:lnTo>
                      <a:pt x="22" y="6027"/>
                    </a:lnTo>
                    <a:cubicBezTo>
                      <a:pt x="1" y="6079"/>
                      <a:pt x="22" y="6131"/>
                      <a:pt x="63" y="6162"/>
                    </a:cubicBezTo>
                    <a:cubicBezTo>
                      <a:pt x="1215" y="6961"/>
                      <a:pt x="2667" y="7521"/>
                      <a:pt x="4627" y="7905"/>
                    </a:cubicBezTo>
                    <a:cubicBezTo>
                      <a:pt x="4991" y="7967"/>
                      <a:pt x="5343" y="8039"/>
                      <a:pt x="5727" y="8081"/>
                    </a:cubicBezTo>
                    <a:cubicBezTo>
                      <a:pt x="5966" y="8112"/>
                      <a:pt x="6183" y="8133"/>
                      <a:pt x="6349" y="8143"/>
                    </a:cubicBezTo>
                    <a:cubicBezTo>
                      <a:pt x="6453" y="8154"/>
                      <a:pt x="6557" y="8154"/>
                      <a:pt x="6660" y="8154"/>
                    </a:cubicBezTo>
                    <a:cubicBezTo>
                      <a:pt x="6745" y="8157"/>
                      <a:pt x="6830" y="8158"/>
                      <a:pt x="6913" y="8158"/>
                    </a:cubicBezTo>
                    <a:cubicBezTo>
                      <a:pt x="7494" y="8158"/>
                      <a:pt x="8042" y="8095"/>
                      <a:pt x="8559" y="7977"/>
                    </a:cubicBezTo>
                    <a:cubicBezTo>
                      <a:pt x="9202" y="7832"/>
                      <a:pt x="9783" y="7594"/>
                      <a:pt x="10281" y="7272"/>
                    </a:cubicBezTo>
                    <a:cubicBezTo>
                      <a:pt x="10426" y="7189"/>
                      <a:pt x="10551" y="7085"/>
                      <a:pt x="10675" y="6981"/>
                    </a:cubicBezTo>
                    <a:lnTo>
                      <a:pt x="10675" y="6981"/>
                    </a:lnTo>
                    <a:cubicBezTo>
                      <a:pt x="10561" y="7075"/>
                      <a:pt x="10447" y="7158"/>
                      <a:pt x="10332" y="7230"/>
                    </a:cubicBezTo>
                    <a:cubicBezTo>
                      <a:pt x="10291" y="7064"/>
                      <a:pt x="10260" y="6898"/>
                      <a:pt x="10239" y="6712"/>
                    </a:cubicBezTo>
                    <a:cubicBezTo>
                      <a:pt x="10219" y="6525"/>
                      <a:pt x="10208" y="6328"/>
                      <a:pt x="10219" y="6131"/>
                    </a:cubicBezTo>
                    <a:cubicBezTo>
                      <a:pt x="10219" y="5944"/>
                      <a:pt x="10239" y="5747"/>
                      <a:pt x="10270" y="5550"/>
                    </a:cubicBezTo>
                    <a:cubicBezTo>
                      <a:pt x="10291" y="5415"/>
                      <a:pt x="10322" y="5270"/>
                      <a:pt x="10353" y="5135"/>
                    </a:cubicBezTo>
                    <a:cubicBezTo>
                      <a:pt x="10374" y="5052"/>
                      <a:pt x="10395" y="4980"/>
                      <a:pt x="10415" y="4897"/>
                    </a:cubicBezTo>
                    <a:cubicBezTo>
                      <a:pt x="10478" y="4689"/>
                      <a:pt x="10561" y="4471"/>
                      <a:pt x="10664" y="4254"/>
                    </a:cubicBezTo>
                    <a:cubicBezTo>
                      <a:pt x="10758" y="4025"/>
                      <a:pt x="10883" y="3797"/>
                      <a:pt x="11017" y="3579"/>
                    </a:cubicBezTo>
                    <a:cubicBezTo>
                      <a:pt x="11141" y="3382"/>
                      <a:pt x="11287" y="3175"/>
                      <a:pt x="11453" y="2967"/>
                    </a:cubicBezTo>
                    <a:cubicBezTo>
                      <a:pt x="11598" y="2781"/>
                      <a:pt x="11764" y="2604"/>
                      <a:pt x="11941" y="2449"/>
                    </a:cubicBezTo>
                    <a:cubicBezTo>
                      <a:pt x="12044" y="2345"/>
                      <a:pt x="12158" y="2251"/>
                      <a:pt x="12262" y="2158"/>
                    </a:cubicBezTo>
                    <a:cubicBezTo>
                      <a:pt x="12303" y="2127"/>
                      <a:pt x="12345" y="2106"/>
                      <a:pt x="12376" y="2075"/>
                    </a:cubicBezTo>
                    <a:cubicBezTo>
                      <a:pt x="12386" y="1930"/>
                      <a:pt x="12376" y="1785"/>
                      <a:pt x="12376" y="1660"/>
                    </a:cubicBezTo>
                    <a:cubicBezTo>
                      <a:pt x="12345" y="1121"/>
                      <a:pt x="12293" y="571"/>
                      <a:pt x="12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9"/>
              <p:cNvSpPr/>
              <p:nvPr/>
            </p:nvSpPr>
            <p:spPr>
              <a:xfrm>
                <a:off x="7735279" y="3492468"/>
                <a:ext cx="70170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555" extrusionOk="0">
                    <a:moveTo>
                      <a:pt x="426" y="0"/>
                    </a:moveTo>
                    <a:cubicBezTo>
                      <a:pt x="301" y="0"/>
                      <a:pt x="166" y="11"/>
                      <a:pt x="52" y="63"/>
                    </a:cubicBezTo>
                    <a:cubicBezTo>
                      <a:pt x="32" y="73"/>
                      <a:pt x="21" y="73"/>
                      <a:pt x="11" y="94"/>
                    </a:cubicBezTo>
                    <a:cubicBezTo>
                      <a:pt x="0" y="104"/>
                      <a:pt x="0" y="125"/>
                      <a:pt x="11" y="136"/>
                    </a:cubicBezTo>
                    <a:cubicBezTo>
                      <a:pt x="19" y="161"/>
                      <a:pt x="42" y="180"/>
                      <a:pt x="67" y="180"/>
                    </a:cubicBezTo>
                    <a:cubicBezTo>
                      <a:pt x="73" y="180"/>
                      <a:pt x="78" y="179"/>
                      <a:pt x="83" y="177"/>
                    </a:cubicBezTo>
                    <a:cubicBezTo>
                      <a:pt x="125" y="156"/>
                      <a:pt x="177" y="146"/>
                      <a:pt x="218" y="136"/>
                    </a:cubicBezTo>
                    <a:cubicBezTo>
                      <a:pt x="265" y="130"/>
                      <a:pt x="312" y="128"/>
                      <a:pt x="358" y="128"/>
                    </a:cubicBezTo>
                    <a:cubicBezTo>
                      <a:pt x="405" y="128"/>
                      <a:pt x="452" y="130"/>
                      <a:pt x="498" y="136"/>
                    </a:cubicBezTo>
                    <a:cubicBezTo>
                      <a:pt x="643" y="156"/>
                      <a:pt x="789" y="187"/>
                      <a:pt x="924" y="239"/>
                    </a:cubicBezTo>
                    <a:cubicBezTo>
                      <a:pt x="945" y="249"/>
                      <a:pt x="975" y="260"/>
                      <a:pt x="996" y="270"/>
                    </a:cubicBezTo>
                    <a:cubicBezTo>
                      <a:pt x="1007" y="281"/>
                      <a:pt x="1017" y="281"/>
                      <a:pt x="1037" y="291"/>
                    </a:cubicBezTo>
                    <a:cubicBezTo>
                      <a:pt x="1048" y="291"/>
                      <a:pt x="1058" y="302"/>
                      <a:pt x="1069" y="302"/>
                    </a:cubicBezTo>
                    <a:cubicBezTo>
                      <a:pt x="1079" y="312"/>
                      <a:pt x="1090" y="312"/>
                      <a:pt x="1100" y="322"/>
                    </a:cubicBezTo>
                    <a:cubicBezTo>
                      <a:pt x="1110" y="332"/>
                      <a:pt x="1131" y="332"/>
                      <a:pt x="1141" y="343"/>
                    </a:cubicBezTo>
                    <a:cubicBezTo>
                      <a:pt x="1162" y="353"/>
                      <a:pt x="1183" y="364"/>
                      <a:pt x="1193" y="374"/>
                    </a:cubicBezTo>
                    <a:cubicBezTo>
                      <a:pt x="1224" y="395"/>
                      <a:pt x="1245" y="405"/>
                      <a:pt x="1266" y="426"/>
                    </a:cubicBezTo>
                    <a:cubicBezTo>
                      <a:pt x="1276" y="436"/>
                      <a:pt x="1286" y="436"/>
                      <a:pt x="1297" y="447"/>
                    </a:cubicBezTo>
                    <a:lnTo>
                      <a:pt x="1297" y="447"/>
                    </a:lnTo>
                    <a:cubicBezTo>
                      <a:pt x="1297" y="447"/>
                      <a:pt x="1286" y="436"/>
                      <a:pt x="1276" y="436"/>
                    </a:cubicBezTo>
                    <a:lnTo>
                      <a:pt x="1276" y="436"/>
                    </a:lnTo>
                    <a:cubicBezTo>
                      <a:pt x="1286" y="436"/>
                      <a:pt x="1286" y="447"/>
                      <a:pt x="1297" y="447"/>
                    </a:cubicBezTo>
                    <a:cubicBezTo>
                      <a:pt x="1304" y="453"/>
                      <a:pt x="1311" y="456"/>
                      <a:pt x="1315" y="460"/>
                    </a:cubicBezTo>
                    <a:lnTo>
                      <a:pt x="1315" y="460"/>
                    </a:lnTo>
                    <a:cubicBezTo>
                      <a:pt x="1313" y="458"/>
                      <a:pt x="1311" y="457"/>
                      <a:pt x="1307" y="457"/>
                    </a:cubicBezTo>
                    <a:cubicBezTo>
                      <a:pt x="1311" y="459"/>
                      <a:pt x="1314" y="461"/>
                      <a:pt x="1317" y="463"/>
                    </a:cubicBezTo>
                    <a:lnTo>
                      <a:pt x="1317" y="463"/>
                    </a:lnTo>
                    <a:cubicBezTo>
                      <a:pt x="1317" y="462"/>
                      <a:pt x="1316" y="461"/>
                      <a:pt x="1315" y="460"/>
                    </a:cubicBezTo>
                    <a:lnTo>
                      <a:pt x="1315" y="460"/>
                    </a:lnTo>
                    <a:cubicBezTo>
                      <a:pt x="1316" y="461"/>
                      <a:pt x="1317" y="462"/>
                      <a:pt x="1317" y="463"/>
                    </a:cubicBezTo>
                    <a:lnTo>
                      <a:pt x="1317" y="463"/>
                    </a:lnTo>
                    <a:cubicBezTo>
                      <a:pt x="1317" y="463"/>
                      <a:pt x="1317" y="463"/>
                      <a:pt x="1317" y="463"/>
                    </a:cubicBezTo>
                    <a:lnTo>
                      <a:pt x="1317" y="463"/>
                    </a:lnTo>
                    <a:cubicBezTo>
                      <a:pt x="1318" y="466"/>
                      <a:pt x="1318" y="468"/>
                      <a:pt x="1318" y="468"/>
                    </a:cubicBezTo>
                    <a:lnTo>
                      <a:pt x="1318" y="468"/>
                    </a:lnTo>
                    <a:cubicBezTo>
                      <a:pt x="1318" y="466"/>
                      <a:pt x="1318" y="465"/>
                      <a:pt x="1317" y="463"/>
                    </a:cubicBezTo>
                    <a:lnTo>
                      <a:pt x="1317" y="463"/>
                    </a:lnTo>
                    <a:cubicBezTo>
                      <a:pt x="1343" y="480"/>
                      <a:pt x="1362" y="491"/>
                      <a:pt x="1380" y="509"/>
                    </a:cubicBezTo>
                    <a:cubicBezTo>
                      <a:pt x="1380" y="509"/>
                      <a:pt x="1380" y="519"/>
                      <a:pt x="1390" y="519"/>
                    </a:cubicBezTo>
                    <a:lnTo>
                      <a:pt x="1390" y="530"/>
                    </a:lnTo>
                    <a:cubicBezTo>
                      <a:pt x="1413" y="547"/>
                      <a:pt x="1436" y="554"/>
                      <a:pt x="1458" y="554"/>
                    </a:cubicBezTo>
                    <a:cubicBezTo>
                      <a:pt x="1477" y="554"/>
                      <a:pt x="1496" y="549"/>
                      <a:pt x="1515" y="540"/>
                    </a:cubicBezTo>
                    <a:cubicBezTo>
                      <a:pt x="1535" y="519"/>
                      <a:pt x="1556" y="488"/>
                      <a:pt x="1556" y="457"/>
                    </a:cubicBezTo>
                    <a:lnTo>
                      <a:pt x="1556" y="447"/>
                    </a:lnTo>
                    <a:cubicBezTo>
                      <a:pt x="1556" y="426"/>
                      <a:pt x="1546" y="405"/>
                      <a:pt x="1525" y="385"/>
                    </a:cubicBezTo>
                    <a:lnTo>
                      <a:pt x="1525" y="374"/>
                    </a:lnTo>
                    <a:cubicBezTo>
                      <a:pt x="1515" y="374"/>
                      <a:pt x="1505" y="364"/>
                      <a:pt x="1505" y="364"/>
                    </a:cubicBezTo>
                    <a:cubicBezTo>
                      <a:pt x="1505" y="364"/>
                      <a:pt x="1494" y="364"/>
                      <a:pt x="1494" y="353"/>
                    </a:cubicBezTo>
                    <a:cubicBezTo>
                      <a:pt x="1452" y="322"/>
                      <a:pt x="1411" y="291"/>
                      <a:pt x="1369" y="270"/>
                    </a:cubicBezTo>
                    <a:cubicBezTo>
                      <a:pt x="1328" y="239"/>
                      <a:pt x="1297" y="219"/>
                      <a:pt x="1256" y="208"/>
                    </a:cubicBezTo>
                    <a:cubicBezTo>
                      <a:pt x="1214" y="187"/>
                      <a:pt x="1183" y="166"/>
                      <a:pt x="1141" y="146"/>
                    </a:cubicBezTo>
                    <a:cubicBezTo>
                      <a:pt x="1131" y="146"/>
                      <a:pt x="1110" y="136"/>
                      <a:pt x="1100" y="136"/>
                    </a:cubicBezTo>
                    <a:cubicBezTo>
                      <a:pt x="934" y="63"/>
                      <a:pt x="758" y="21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9"/>
              <p:cNvSpPr/>
              <p:nvPr/>
            </p:nvSpPr>
            <p:spPr>
              <a:xfrm>
                <a:off x="7654427" y="3467455"/>
                <a:ext cx="39750" cy="5038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18" extrusionOk="0">
                    <a:moveTo>
                      <a:pt x="563" y="1"/>
                    </a:moveTo>
                    <a:cubicBezTo>
                      <a:pt x="400" y="1"/>
                      <a:pt x="212" y="174"/>
                      <a:pt x="114" y="431"/>
                    </a:cubicBezTo>
                    <a:cubicBezTo>
                      <a:pt x="0" y="732"/>
                      <a:pt x="51" y="1033"/>
                      <a:pt x="228" y="1106"/>
                    </a:cubicBezTo>
                    <a:cubicBezTo>
                      <a:pt x="252" y="1114"/>
                      <a:pt x="277" y="1118"/>
                      <a:pt x="303" y="1118"/>
                    </a:cubicBezTo>
                    <a:cubicBezTo>
                      <a:pt x="475" y="1118"/>
                      <a:pt x="668" y="942"/>
                      <a:pt x="768" y="680"/>
                    </a:cubicBezTo>
                    <a:cubicBezTo>
                      <a:pt x="881" y="380"/>
                      <a:pt x="830" y="78"/>
                      <a:pt x="643" y="16"/>
                    </a:cubicBezTo>
                    <a:cubicBezTo>
                      <a:pt x="617" y="6"/>
                      <a:pt x="590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9"/>
              <p:cNvSpPr/>
              <p:nvPr/>
            </p:nvSpPr>
            <p:spPr>
              <a:xfrm>
                <a:off x="7867599" y="3533254"/>
                <a:ext cx="38352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137" extrusionOk="0">
                    <a:moveTo>
                      <a:pt x="543" y="0"/>
                    </a:moveTo>
                    <a:cubicBezTo>
                      <a:pt x="371" y="0"/>
                      <a:pt x="186" y="195"/>
                      <a:pt x="93" y="465"/>
                    </a:cubicBezTo>
                    <a:cubicBezTo>
                      <a:pt x="0" y="776"/>
                      <a:pt x="72" y="1077"/>
                      <a:pt x="259" y="1129"/>
                    </a:cubicBezTo>
                    <a:cubicBezTo>
                      <a:pt x="278" y="1134"/>
                      <a:pt x="298" y="1137"/>
                      <a:pt x="318" y="1137"/>
                    </a:cubicBezTo>
                    <a:cubicBezTo>
                      <a:pt x="483" y="1137"/>
                      <a:pt x="674" y="950"/>
                      <a:pt x="757" y="672"/>
                    </a:cubicBezTo>
                    <a:cubicBezTo>
                      <a:pt x="851" y="361"/>
                      <a:pt x="788" y="70"/>
                      <a:pt x="602" y="8"/>
                    </a:cubicBezTo>
                    <a:cubicBezTo>
                      <a:pt x="583" y="3"/>
                      <a:pt x="56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9"/>
              <p:cNvSpPr/>
              <p:nvPr/>
            </p:nvSpPr>
            <p:spPr>
              <a:xfrm>
                <a:off x="7663756" y="3398501"/>
                <a:ext cx="58002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44" extrusionOk="0">
                    <a:moveTo>
                      <a:pt x="612" y="1"/>
                    </a:moveTo>
                    <a:cubicBezTo>
                      <a:pt x="270" y="1"/>
                      <a:pt x="0" y="135"/>
                      <a:pt x="0" y="312"/>
                    </a:cubicBezTo>
                    <a:cubicBezTo>
                      <a:pt x="0" y="395"/>
                      <a:pt x="63" y="478"/>
                      <a:pt x="187" y="540"/>
                    </a:cubicBezTo>
                    <a:cubicBezTo>
                      <a:pt x="301" y="602"/>
                      <a:pt x="467" y="644"/>
                      <a:pt x="633" y="644"/>
                    </a:cubicBezTo>
                    <a:lnTo>
                      <a:pt x="664" y="644"/>
                    </a:lnTo>
                    <a:cubicBezTo>
                      <a:pt x="1006" y="644"/>
                      <a:pt x="1276" y="509"/>
                      <a:pt x="1287" y="343"/>
                    </a:cubicBezTo>
                    <a:cubicBezTo>
                      <a:pt x="1287" y="260"/>
                      <a:pt x="1225" y="177"/>
                      <a:pt x="1100" y="115"/>
                    </a:cubicBezTo>
                    <a:cubicBezTo>
                      <a:pt x="986" y="42"/>
                      <a:pt x="820" y="11"/>
                      <a:pt x="6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9"/>
              <p:cNvSpPr/>
              <p:nvPr/>
            </p:nvSpPr>
            <p:spPr>
              <a:xfrm>
                <a:off x="7893288" y="3464435"/>
                <a:ext cx="56109" cy="4114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13" extrusionOk="0">
                    <a:moveTo>
                      <a:pt x="301" y="0"/>
                    </a:moveTo>
                    <a:cubicBezTo>
                      <a:pt x="208" y="0"/>
                      <a:pt x="145" y="21"/>
                      <a:pt x="104" y="73"/>
                    </a:cubicBezTo>
                    <a:cubicBezTo>
                      <a:pt x="0" y="218"/>
                      <a:pt x="145" y="509"/>
                      <a:pt x="436" y="716"/>
                    </a:cubicBezTo>
                    <a:cubicBezTo>
                      <a:pt x="602" y="841"/>
                      <a:pt x="799" y="913"/>
                      <a:pt x="945" y="913"/>
                    </a:cubicBezTo>
                    <a:cubicBezTo>
                      <a:pt x="1038" y="913"/>
                      <a:pt x="1100" y="892"/>
                      <a:pt x="1141" y="841"/>
                    </a:cubicBezTo>
                    <a:cubicBezTo>
                      <a:pt x="1245" y="695"/>
                      <a:pt x="1100" y="415"/>
                      <a:pt x="809" y="198"/>
                    </a:cubicBezTo>
                    <a:cubicBezTo>
                      <a:pt x="643" y="73"/>
                      <a:pt x="447" y="0"/>
                      <a:pt x="3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9"/>
              <p:cNvSpPr/>
              <p:nvPr/>
            </p:nvSpPr>
            <p:spPr>
              <a:xfrm>
                <a:off x="7714683" y="3553219"/>
                <a:ext cx="70170" cy="39344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873" extrusionOk="0">
                    <a:moveTo>
                      <a:pt x="84" y="1"/>
                    </a:moveTo>
                    <a:cubicBezTo>
                      <a:pt x="63" y="1"/>
                      <a:pt x="53" y="22"/>
                      <a:pt x="42" y="32"/>
                    </a:cubicBezTo>
                    <a:cubicBezTo>
                      <a:pt x="1" y="178"/>
                      <a:pt x="12" y="323"/>
                      <a:pt x="53" y="447"/>
                    </a:cubicBezTo>
                    <a:cubicBezTo>
                      <a:pt x="84" y="499"/>
                      <a:pt x="115" y="551"/>
                      <a:pt x="167" y="593"/>
                    </a:cubicBezTo>
                    <a:cubicBezTo>
                      <a:pt x="198" y="613"/>
                      <a:pt x="229" y="623"/>
                      <a:pt x="260" y="634"/>
                    </a:cubicBezTo>
                    <a:cubicBezTo>
                      <a:pt x="270" y="644"/>
                      <a:pt x="291" y="644"/>
                      <a:pt x="302" y="644"/>
                    </a:cubicBezTo>
                    <a:cubicBezTo>
                      <a:pt x="333" y="655"/>
                      <a:pt x="353" y="655"/>
                      <a:pt x="374" y="655"/>
                    </a:cubicBezTo>
                    <a:cubicBezTo>
                      <a:pt x="416" y="655"/>
                      <a:pt x="436" y="655"/>
                      <a:pt x="468" y="644"/>
                    </a:cubicBezTo>
                    <a:cubicBezTo>
                      <a:pt x="499" y="634"/>
                      <a:pt x="530" y="623"/>
                      <a:pt x="561" y="603"/>
                    </a:cubicBezTo>
                    <a:cubicBezTo>
                      <a:pt x="592" y="593"/>
                      <a:pt x="613" y="561"/>
                      <a:pt x="634" y="540"/>
                    </a:cubicBezTo>
                    <a:cubicBezTo>
                      <a:pt x="665" y="520"/>
                      <a:pt x="685" y="489"/>
                      <a:pt x="696" y="457"/>
                    </a:cubicBezTo>
                    <a:cubicBezTo>
                      <a:pt x="706" y="447"/>
                      <a:pt x="717" y="437"/>
                      <a:pt x="717" y="427"/>
                    </a:cubicBezTo>
                    <a:cubicBezTo>
                      <a:pt x="717" y="468"/>
                      <a:pt x="717" y="520"/>
                      <a:pt x="727" y="572"/>
                    </a:cubicBezTo>
                    <a:cubicBezTo>
                      <a:pt x="758" y="696"/>
                      <a:pt x="851" y="800"/>
                      <a:pt x="966" y="842"/>
                    </a:cubicBezTo>
                    <a:cubicBezTo>
                      <a:pt x="1007" y="862"/>
                      <a:pt x="1059" y="872"/>
                      <a:pt x="1100" y="872"/>
                    </a:cubicBezTo>
                    <a:cubicBezTo>
                      <a:pt x="1121" y="872"/>
                      <a:pt x="1132" y="872"/>
                      <a:pt x="1142" y="862"/>
                    </a:cubicBezTo>
                    <a:cubicBezTo>
                      <a:pt x="1204" y="862"/>
                      <a:pt x="1266" y="842"/>
                      <a:pt x="1319" y="800"/>
                    </a:cubicBezTo>
                    <a:cubicBezTo>
                      <a:pt x="1370" y="769"/>
                      <a:pt x="1422" y="717"/>
                      <a:pt x="1464" y="644"/>
                    </a:cubicBezTo>
                    <a:cubicBezTo>
                      <a:pt x="1484" y="613"/>
                      <a:pt x="1494" y="582"/>
                      <a:pt x="1515" y="540"/>
                    </a:cubicBezTo>
                    <a:cubicBezTo>
                      <a:pt x="1526" y="489"/>
                      <a:pt x="1547" y="447"/>
                      <a:pt x="1557" y="385"/>
                    </a:cubicBezTo>
                    <a:cubicBezTo>
                      <a:pt x="1557" y="364"/>
                      <a:pt x="1547" y="333"/>
                      <a:pt x="1515" y="333"/>
                    </a:cubicBezTo>
                    <a:cubicBezTo>
                      <a:pt x="1484" y="333"/>
                      <a:pt x="1464" y="344"/>
                      <a:pt x="1464" y="364"/>
                    </a:cubicBezTo>
                    <a:cubicBezTo>
                      <a:pt x="1453" y="406"/>
                      <a:pt x="1443" y="437"/>
                      <a:pt x="1432" y="478"/>
                    </a:cubicBezTo>
                    <a:cubicBezTo>
                      <a:pt x="1411" y="530"/>
                      <a:pt x="1391" y="572"/>
                      <a:pt x="1360" y="613"/>
                    </a:cubicBezTo>
                    <a:cubicBezTo>
                      <a:pt x="1339" y="644"/>
                      <a:pt x="1319" y="676"/>
                      <a:pt x="1287" y="696"/>
                    </a:cubicBezTo>
                    <a:cubicBezTo>
                      <a:pt x="1266" y="717"/>
                      <a:pt x="1246" y="727"/>
                      <a:pt x="1215" y="738"/>
                    </a:cubicBezTo>
                    <a:cubicBezTo>
                      <a:pt x="1194" y="748"/>
                      <a:pt x="1173" y="759"/>
                      <a:pt x="1142" y="769"/>
                    </a:cubicBezTo>
                    <a:lnTo>
                      <a:pt x="1070" y="769"/>
                    </a:lnTo>
                    <a:cubicBezTo>
                      <a:pt x="1049" y="769"/>
                      <a:pt x="1017" y="759"/>
                      <a:pt x="997" y="748"/>
                    </a:cubicBezTo>
                    <a:lnTo>
                      <a:pt x="934" y="717"/>
                    </a:lnTo>
                    <a:cubicBezTo>
                      <a:pt x="904" y="696"/>
                      <a:pt x="893" y="676"/>
                      <a:pt x="872" y="665"/>
                    </a:cubicBezTo>
                    <a:cubicBezTo>
                      <a:pt x="862" y="644"/>
                      <a:pt x="841" y="613"/>
                      <a:pt x="831" y="593"/>
                    </a:cubicBezTo>
                    <a:cubicBezTo>
                      <a:pt x="821" y="572"/>
                      <a:pt x="810" y="530"/>
                      <a:pt x="800" y="499"/>
                    </a:cubicBezTo>
                    <a:cubicBezTo>
                      <a:pt x="800" y="457"/>
                      <a:pt x="789" y="416"/>
                      <a:pt x="800" y="364"/>
                    </a:cubicBezTo>
                    <a:cubicBezTo>
                      <a:pt x="800" y="312"/>
                      <a:pt x="821" y="250"/>
                      <a:pt x="841" y="188"/>
                    </a:cubicBezTo>
                    <a:cubicBezTo>
                      <a:pt x="841" y="167"/>
                      <a:pt x="851" y="157"/>
                      <a:pt x="862" y="136"/>
                    </a:cubicBezTo>
                    <a:cubicBezTo>
                      <a:pt x="872" y="95"/>
                      <a:pt x="872" y="74"/>
                      <a:pt x="851" y="63"/>
                    </a:cubicBezTo>
                    <a:cubicBezTo>
                      <a:pt x="851" y="63"/>
                      <a:pt x="841" y="53"/>
                      <a:pt x="831" y="53"/>
                    </a:cubicBezTo>
                    <a:cubicBezTo>
                      <a:pt x="841" y="53"/>
                      <a:pt x="841" y="42"/>
                      <a:pt x="831" y="32"/>
                    </a:cubicBezTo>
                    <a:cubicBezTo>
                      <a:pt x="821" y="22"/>
                      <a:pt x="821" y="12"/>
                      <a:pt x="810" y="12"/>
                    </a:cubicBezTo>
                    <a:lnTo>
                      <a:pt x="800" y="12"/>
                    </a:lnTo>
                    <a:cubicBezTo>
                      <a:pt x="779" y="12"/>
                      <a:pt x="758" y="22"/>
                      <a:pt x="758" y="42"/>
                    </a:cubicBezTo>
                    <a:cubicBezTo>
                      <a:pt x="738" y="136"/>
                      <a:pt x="717" y="219"/>
                      <a:pt x="685" y="302"/>
                    </a:cubicBezTo>
                    <a:cubicBezTo>
                      <a:pt x="665" y="364"/>
                      <a:pt x="634" y="416"/>
                      <a:pt x="602" y="457"/>
                    </a:cubicBezTo>
                    <a:cubicBezTo>
                      <a:pt x="592" y="478"/>
                      <a:pt x="572" y="499"/>
                      <a:pt x="551" y="520"/>
                    </a:cubicBezTo>
                    <a:cubicBezTo>
                      <a:pt x="540" y="530"/>
                      <a:pt x="519" y="540"/>
                      <a:pt x="499" y="551"/>
                    </a:cubicBezTo>
                    <a:cubicBezTo>
                      <a:pt x="478" y="561"/>
                      <a:pt x="457" y="572"/>
                      <a:pt x="436" y="572"/>
                    </a:cubicBezTo>
                    <a:cubicBezTo>
                      <a:pt x="416" y="572"/>
                      <a:pt x="395" y="582"/>
                      <a:pt x="374" y="582"/>
                    </a:cubicBezTo>
                    <a:cubicBezTo>
                      <a:pt x="364" y="582"/>
                      <a:pt x="364" y="582"/>
                      <a:pt x="353" y="572"/>
                    </a:cubicBezTo>
                    <a:cubicBezTo>
                      <a:pt x="323" y="572"/>
                      <a:pt x="302" y="572"/>
                      <a:pt x="281" y="561"/>
                    </a:cubicBezTo>
                    <a:lnTo>
                      <a:pt x="219" y="530"/>
                    </a:lnTo>
                    <a:cubicBezTo>
                      <a:pt x="198" y="520"/>
                      <a:pt x="187" y="499"/>
                      <a:pt x="167" y="489"/>
                    </a:cubicBezTo>
                    <a:lnTo>
                      <a:pt x="136" y="427"/>
                    </a:lnTo>
                    <a:cubicBezTo>
                      <a:pt x="115" y="395"/>
                      <a:pt x="104" y="364"/>
                      <a:pt x="104" y="333"/>
                    </a:cubicBezTo>
                    <a:cubicBezTo>
                      <a:pt x="95" y="281"/>
                      <a:pt x="95" y="229"/>
                      <a:pt x="95" y="167"/>
                    </a:cubicBezTo>
                    <a:cubicBezTo>
                      <a:pt x="104" y="136"/>
                      <a:pt x="104" y="95"/>
                      <a:pt x="125" y="53"/>
                    </a:cubicBezTo>
                    <a:cubicBezTo>
                      <a:pt x="125" y="42"/>
                      <a:pt x="125" y="32"/>
                      <a:pt x="115" y="22"/>
                    </a:cubicBezTo>
                    <a:cubicBezTo>
                      <a:pt x="115" y="12"/>
                      <a:pt x="104" y="12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9"/>
              <p:cNvSpPr/>
              <p:nvPr/>
            </p:nvSpPr>
            <p:spPr>
              <a:xfrm>
                <a:off x="7731088" y="3520049"/>
                <a:ext cx="53766" cy="4119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14" extrusionOk="0">
                    <a:moveTo>
                      <a:pt x="332" y="1"/>
                    </a:moveTo>
                    <a:cubicBezTo>
                      <a:pt x="270" y="1"/>
                      <a:pt x="218" y="22"/>
                      <a:pt x="166" y="42"/>
                    </a:cubicBezTo>
                    <a:cubicBezTo>
                      <a:pt x="145" y="52"/>
                      <a:pt x="125" y="73"/>
                      <a:pt x="104" y="84"/>
                    </a:cubicBezTo>
                    <a:cubicBezTo>
                      <a:pt x="72" y="105"/>
                      <a:pt x="52" y="135"/>
                      <a:pt x="31" y="167"/>
                    </a:cubicBezTo>
                    <a:cubicBezTo>
                      <a:pt x="21" y="198"/>
                      <a:pt x="10" y="229"/>
                      <a:pt x="10" y="250"/>
                    </a:cubicBezTo>
                    <a:cubicBezTo>
                      <a:pt x="0" y="281"/>
                      <a:pt x="0" y="312"/>
                      <a:pt x="0" y="343"/>
                    </a:cubicBezTo>
                    <a:cubicBezTo>
                      <a:pt x="10" y="374"/>
                      <a:pt x="21" y="405"/>
                      <a:pt x="21" y="437"/>
                    </a:cubicBezTo>
                    <a:cubicBezTo>
                      <a:pt x="42" y="478"/>
                      <a:pt x="62" y="509"/>
                      <a:pt x="72" y="540"/>
                    </a:cubicBezTo>
                    <a:cubicBezTo>
                      <a:pt x="135" y="654"/>
                      <a:pt x="228" y="768"/>
                      <a:pt x="353" y="861"/>
                    </a:cubicBezTo>
                    <a:cubicBezTo>
                      <a:pt x="363" y="882"/>
                      <a:pt x="384" y="893"/>
                      <a:pt x="404" y="903"/>
                    </a:cubicBezTo>
                    <a:cubicBezTo>
                      <a:pt x="415" y="914"/>
                      <a:pt x="425" y="914"/>
                      <a:pt x="436" y="914"/>
                    </a:cubicBezTo>
                    <a:cubicBezTo>
                      <a:pt x="446" y="914"/>
                      <a:pt x="457" y="914"/>
                      <a:pt x="467" y="903"/>
                    </a:cubicBezTo>
                    <a:lnTo>
                      <a:pt x="487" y="893"/>
                    </a:lnTo>
                    <a:cubicBezTo>
                      <a:pt x="540" y="872"/>
                      <a:pt x="581" y="861"/>
                      <a:pt x="633" y="851"/>
                    </a:cubicBezTo>
                    <a:cubicBezTo>
                      <a:pt x="653" y="841"/>
                      <a:pt x="695" y="831"/>
                      <a:pt x="726" y="820"/>
                    </a:cubicBezTo>
                    <a:cubicBezTo>
                      <a:pt x="799" y="810"/>
                      <a:pt x="882" y="789"/>
                      <a:pt x="955" y="758"/>
                    </a:cubicBezTo>
                    <a:cubicBezTo>
                      <a:pt x="1068" y="716"/>
                      <a:pt x="1151" y="654"/>
                      <a:pt x="1172" y="582"/>
                    </a:cubicBezTo>
                    <a:cubicBezTo>
                      <a:pt x="1193" y="529"/>
                      <a:pt x="1193" y="478"/>
                      <a:pt x="1172" y="426"/>
                    </a:cubicBezTo>
                    <a:cubicBezTo>
                      <a:pt x="1162" y="363"/>
                      <a:pt x="1130" y="301"/>
                      <a:pt x="1089" y="260"/>
                    </a:cubicBezTo>
                    <a:cubicBezTo>
                      <a:pt x="1047" y="218"/>
                      <a:pt x="1006" y="188"/>
                      <a:pt x="955" y="156"/>
                    </a:cubicBezTo>
                    <a:cubicBezTo>
                      <a:pt x="892" y="115"/>
                      <a:pt x="830" y="84"/>
                      <a:pt x="747" y="63"/>
                    </a:cubicBezTo>
                    <a:cubicBezTo>
                      <a:pt x="633" y="22"/>
                      <a:pt x="508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9"/>
              <p:cNvSpPr/>
              <p:nvPr/>
            </p:nvSpPr>
            <p:spPr>
              <a:xfrm>
                <a:off x="7749295" y="3547631"/>
                <a:ext cx="32764" cy="140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2" extrusionOk="0">
                    <a:moveTo>
                      <a:pt x="685" y="0"/>
                    </a:moveTo>
                    <a:cubicBezTo>
                      <a:pt x="675" y="0"/>
                      <a:pt x="664" y="0"/>
                      <a:pt x="654" y="11"/>
                    </a:cubicBezTo>
                    <a:cubicBezTo>
                      <a:pt x="654" y="21"/>
                      <a:pt x="643" y="21"/>
                      <a:pt x="643" y="32"/>
                    </a:cubicBezTo>
                    <a:lnTo>
                      <a:pt x="551" y="94"/>
                    </a:lnTo>
                    <a:cubicBezTo>
                      <a:pt x="468" y="146"/>
                      <a:pt x="374" y="177"/>
                      <a:pt x="281" y="198"/>
                    </a:cubicBezTo>
                    <a:cubicBezTo>
                      <a:pt x="198" y="219"/>
                      <a:pt x="115" y="229"/>
                      <a:pt x="32" y="239"/>
                    </a:cubicBezTo>
                    <a:cubicBezTo>
                      <a:pt x="11" y="239"/>
                      <a:pt x="0" y="260"/>
                      <a:pt x="0" y="281"/>
                    </a:cubicBezTo>
                    <a:cubicBezTo>
                      <a:pt x="0" y="302"/>
                      <a:pt x="21" y="312"/>
                      <a:pt x="42" y="312"/>
                    </a:cubicBezTo>
                    <a:cubicBezTo>
                      <a:pt x="166" y="302"/>
                      <a:pt x="281" y="270"/>
                      <a:pt x="405" y="239"/>
                    </a:cubicBezTo>
                    <a:cubicBezTo>
                      <a:pt x="468" y="219"/>
                      <a:pt x="519" y="187"/>
                      <a:pt x="581" y="156"/>
                    </a:cubicBezTo>
                    <a:cubicBezTo>
                      <a:pt x="634" y="136"/>
                      <a:pt x="675" y="104"/>
                      <a:pt x="716" y="53"/>
                    </a:cubicBezTo>
                    <a:cubicBezTo>
                      <a:pt x="726" y="42"/>
                      <a:pt x="716" y="21"/>
                      <a:pt x="706" y="11"/>
                    </a:cubicBezTo>
                    <a:cubicBezTo>
                      <a:pt x="696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9"/>
              <p:cNvSpPr/>
              <p:nvPr/>
            </p:nvSpPr>
            <p:spPr>
              <a:xfrm>
                <a:off x="7746952" y="3528928"/>
                <a:ext cx="37902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27" extrusionOk="0">
                    <a:moveTo>
                      <a:pt x="665" y="1"/>
                    </a:moveTo>
                    <a:cubicBezTo>
                      <a:pt x="665" y="32"/>
                      <a:pt x="665" y="53"/>
                      <a:pt x="654" y="84"/>
                    </a:cubicBezTo>
                    <a:cubicBezTo>
                      <a:pt x="654" y="115"/>
                      <a:pt x="644" y="146"/>
                      <a:pt x="633" y="166"/>
                    </a:cubicBezTo>
                    <a:lnTo>
                      <a:pt x="603" y="260"/>
                    </a:lnTo>
                    <a:cubicBezTo>
                      <a:pt x="571" y="312"/>
                      <a:pt x="540" y="364"/>
                      <a:pt x="488" y="405"/>
                    </a:cubicBezTo>
                    <a:cubicBezTo>
                      <a:pt x="437" y="468"/>
                      <a:pt x="374" y="519"/>
                      <a:pt x="301" y="561"/>
                    </a:cubicBezTo>
                    <a:cubicBezTo>
                      <a:pt x="239" y="592"/>
                      <a:pt x="177" y="623"/>
                      <a:pt x="105" y="644"/>
                    </a:cubicBezTo>
                    <a:cubicBezTo>
                      <a:pt x="73" y="654"/>
                      <a:pt x="32" y="664"/>
                      <a:pt x="1" y="664"/>
                    </a:cubicBezTo>
                    <a:cubicBezTo>
                      <a:pt x="11" y="685"/>
                      <a:pt x="32" y="696"/>
                      <a:pt x="52" y="706"/>
                    </a:cubicBezTo>
                    <a:cubicBezTo>
                      <a:pt x="52" y="717"/>
                      <a:pt x="63" y="717"/>
                      <a:pt x="63" y="717"/>
                    </a:cubicBezTo>
                    <a:cubicBezTo>
                      <a:pt x="73" y="727"/>
                      <a:pt x="84" y="727"/>
                      <a:pt x="94" y="727"/>
                    </a:cubicBezTo>
                    <a:cubicBezTo>
                      <a:pt x="208" y="717"/>
                      <a:pt x="322" y="696"/>
                      <a:pt x="457" y="654"/>
                    </a:cubicBezTo>
                    <a:cubicBezTo>
                      <a:pt x="520" y="634"/>
                      <a:pt x="582" y="602"/>
                      <a:pt x="633" y="581"/>
                    </a:cubicBezTo>
                    <a:cubicBezTo>
                      <a:pt x="695" y="551"/>
                      <a:pt x="737" y="509"/>
                      <a:pt x="768" y="478"/>
                    </a:cubicBezTo>
                    <a:lnTo>
                      <a:pt x="831" y="385"/>
                    </a:lnTo>
                    <a:cubicBezTo>
                      <a:pt x="841" y="332"/>
                      <a:pt x="841" y="281"/>
                      <a:pt x="831" y="229"/>
                    </a:cubicBezTo>
                    <a:cubicBezTo>
                      <a:pt x="810" y="166"/>
                      <a:pt x="778" y="104"/>
                      <a:pt x="737" y="63"/>
                    </a:cubicBezTo>
                    <a:cubicBezTo>
                      <a:pt x="716" y="42"/>
                      <a:pt x="695" y="21"/>
                      <a:pt x="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9"/>
              <p:cNvSpPr/>
              <p:nvPr/>
            </p:nvSpPr>
            <p:spPr>
              <a:xfrm>
                <a:off x="7800267" y="3585984"/>
                <a:ext cx="82789" cy="2789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619" extrusionOk="0">
                    <a:moveTo>
                      <a:pt x="674" y="145"/>
                    </a:moveTo>
                    <a:cubicBezTo>
                      <a:pt x="676" y="146"/>
                      <a:pt x="678" y="146"/>
                      <a:pt x="680" y="147"/>
                    </a:cubicBezTo>
                    <a:lnTo>
                      <a:pt x="680" y="147"/>
                    </a:lnTo>
                    <a:cubicBezTo>
                      <a:pt x="678" y="146"/>
                      <a:pt x="677" y="145"/>
                      <a:pt x="674" y="145"/>
                    </a:cubicBezTo>
                    <a:close/>
                    <a:moveTo>
                      <a:pt x="63" y="0"/>
                    </a:moveTo>
                    <a:cubicBezTo>
                      <a:pt x="42" y="0"/>
                      <a:pt x="31" y="11"/>
                      <a:pt x="21" y="21"/>
                    </a:cubicBezTo>
                    <a:cubicBezTo>
                      <a:pt x="10" y="21"/>
                      <a:pt x="0" y="42"/>
                      <a:pt x="0" y="52"/>
                    </a:cubicBezTo>
                    <a:cubicBezTo>
                      <a:pt x="0" y="62"/>
                      <a:pt x="10" y="83"/>
                      <a:pt x="21" y="94"/>
                    </a:cubicBezTo>
                    <a:cubicBezTo>
                      <a:pt x="21" y="104"/>
                      <a:pt x="31" y="104"/>
                      <a:pt x="42" y="104"/>
                    </a:cubicBezTo>
                    <a:cubicBezTo>
                      <a:pt x="52" y="115"/>
                      <a:pt x="63" y="115"/>
                      <a:pt x="73" y="115"/>
                    </a:cubicBezTo>
                    <a:lnTo>
                      <a:pt x="114" y="104"/>
                    </a:lnTo>
                    <a:lnTo>
                      <a:pt x="104" y="104"/>
                    </a:lnTo>
                    <a:cubicBezTo>
                      <a:pt x="136" y="102"/>
                      <a:pt x="169" y="101"/>
                      <a:pt x="201" y="101"/>
                    </a:cubicBezTo>
                    <a:cubicBezTo>
                      <a:pt x="358" y="101"/>
                      <a:pt x="520" y="120"/>
                      <a:pt x="674" y="145"/>
                    </a:cubicBezTo>
                    <a:cubicBezTo>
                      <a:pt x="681" y="145"/>
                      <a:pt x="683" y="145"/>
                      <a:pt x="684" y="148"/>
                    </a:cubicBezTo>
                    <a:lnTo>
                      <a:pt x="684" y="148"/>
                    </a:lnTo>
                    <a:cubicBezTo>
                      <a:pt x="683" y="147"/>
                      <a:pt x="681" y="147"/>
                      <a:pt x="680" y="147"/>
                    </a:cubicBezTo>
                    <a:lnTo>
                      <a:pt x="680" y="147"/>
                    </a:lnTo>
                    <a:cubicBezTo>
                      <a:pt x="685" y="149"/>
                      <a:pt x="685" y="156"/>
                      <a:pt x="685" y="156"/>
                    </a:cubicBezTo>
                    <a:cubicBezTo>
                      <a:pt x="685" y="152"/>
                      <a:pt x="685" y="149"/>
                      <a:pt x="684" y="148"/>
                    </a:cubicBezTo>
                    <a:lnTo>
                      <a:pt x="684" y="148"/>
                    </a:lnTo>
                    <a:cubicBezTo>
                      <a:pt x="816" y="179"/>
                      <a:pt x="947" y="219"/>
                      <a:pt x="1068" y="260"/>
                    </a:cubicBezTo>
                    <a:cubicBezTo>
                      <a:pt x="1193" y="301"/>
                      <a:pt x="1317" y="353"/>
                      <a:pt x="1442" y="415"/>
                    </a:cubicBezTo>
                    <a:lnTo>
                      <a:pt x="1432" y="415"/>
                    </a:lnTo>
                    <a:cubicBezTo>
                      <a:pt x="1556" y="477"/>
                      <a:pt x="1670" y="539"/>
                      <a:pt x="1774" y="612"/>
                    </a:cubicBezTo>
                    <a:cubicBezTo>
                      <a:pt x="1782" y="617"/>
                      <a:pt x="1791" y="619"/>
                      <a:pt x="1799" y="619"/>
                    </a:cubicBezTo>
                    <a:cubicBezTo>
                      <a:pt x="1810" y="619"/>
                      <a:pt x="1820" y="614"/>
                      <a:pt x="1826" y="602"/>
                    </a:cubicBezTo>
                    <a:cubicBezTo>
                      <a:pt x="1836" y="592"/>
                      <a:pt x="1836" y="560"/>
                      <a:pt x="1815" y="550"/>
                    </a:cubicBezTo>
                    <a:cubicBezTo>
                      <a:pt x="1556" y="384"/>
                      <a:pt x="1276" y="239"/>
                      <a:pt x="985" y="145"/>
                    </a:cubicBezTo>
                    <a:cubicBezTo>
                      <a:pt x="830" y="94"/>
                      <a:pt x="685" y="52"/>
                      <a:pt x="529" y="32"/>
                    </a:cubicBezTo>
                    <a:cubicBezTo>
                      <a:pt x="415" y="11"/>
                      <a:pt x="301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9"/>
              <p:cNvSpPr/>
              <p:nvPr/>
            </p:nvSpPr>
            <p:spPr>
              <a:xfrm>
                <a:off x="7806802" y="3600901"/>
                <a:ext cx="63635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687" extrusionOk="0">
                    <a:moveTo>
                      <a:pt x="833" y="350"/>
                    </a:moveTo>
                    <a:cubicBezTo>
                      <a:pt x="834" y="352"/>
                      <a:pt x="836" y="354"/>
                      <a:pt x="840" y="354"/>
                    </a:cubicBezTo>
                    <a:cubicBezTo>
                      <a:pt x="838" y="352"/>
                      <a:pt x="835" y="351"/>
                      <a:pt x="833" y="350"/>
                    </a:cubicBezTo>
                    <a:close/>
                    <a:moveTo>
                      <a:pt x="4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1" y="63"/>
                      <a:pt x="1" y="74"/>
                      <a:pt x="11" y="74"/>
                    </a:cubicBezTo>
                    <a:cubicBezTo>
                      <a:pt x="21" y="84"/>
                      <a:pt x="31" y="95"/>
                      <a:pt x="42" y="95"/>
                    </a:cubicBezTo>
                    <a:cubicBezTo>
                      <a:pt x="84" y="105"/>
                      <a:pt x="135" y="105"/>
                      <a:pt x="177" y="115"/>
                    </a:cubicBezTo>
                    <a:cubicBezTo>
                      <a:pt x="291" y="136"/>
                      <a:pt x="405" y="167"/>
                      <a:pt x="509" y="208"/>
                    </a:cubicBezTo>
                    <a:cubicBezTo>
                      <a:pt x="620" y="249"/>
                      <a:pt x="722" y="300"/>
                      <a:pt x="833" y="350"/>
                    </a:cubicBezTo>
                    <a:lnTo>
                      <a:pt x="833" y="350"/>
                    </a:lnTo>
                    <a:cubicBezTo>
                      <a:pt x="830" y="347"/>
                      <a:pt x="830" y="344"/>
                      <a:pt x="830" y="344"/>
                    </a:cubicBezTo>
                    <a:lnTo>
                      <a:pt x="830" y="344"/>
                    </a:lnTo>
                    <a:cubicBezTo>
                      <a:pt x="913" y="395"/>
                      <a:pt x="1006" y="447"/>
                      <a:pt x="1089" y="499"/>
                    </a:cubicBezTo>
                    <a:cubicBezTo>
                      <a:pt x="1183" y="551"/>
                      <a:pt x="1266" y="613"/>
                      <a:pt x="1359" y="676"/>
                    </a:cubicBezTo>
                    <a:cubicBezTo>
                      <a:pt x="1363" y="683"/>
                      <a:pt x="1369" y="687"/>
                      <a:pt x="1374" y="687"/>
                    </a:cubicBezTo>
                    <a:cubicBezTo>
                      <a:pt x="1384" y="687"/>
                      <a:pt x="1394" y="678"/>
                      <a:pt x="1401" y="665"/>
                    </a:cubicBezTo>
                    <a:cubicBezTo>
                      <a:pt x="1411" y="655"/>
                      <a:pt x="1411" y="634"/>
                      <a:pt x="1391" y="623"/>
                    </a:cubicBezTo>
                    <a:cubicBezTo>
                      <a:pt x="1297" y="540"/>
                      <a:pt x="1193" y="478"/>
                      <a:pt x="1089" y="406"/>
                    </a:cubicBezTo>
                    <a:cubicBezTo>
                      <a:pt x="986" y="344"/>
                      <a:pt x="882" y="281"/>
                      <a:pt x="768" y="229"/>
                    </a:cubicBezTo>
                    <a:cubicBezTo>
                      <a:pt x="540" y="125"/>
                      <a:pt x="301" y="42"/>
                      <a:pt x="42" y="12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9"/>
              <p:cNvSpPr/>
              <p:nvPr/>
            </p:nvSpPr>
            <p:spPr>
              <a:xfrm>
                <a:off x="7792786" y="3611222"/>
                <a:ext cx="64987" cy="4294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53" extrusionOk="0">
                    <a:moveTo>
                      <a:pt x="42" y="0"/>
                    </a:moveTo>
                    <a:cubicBezTo>
                      <a:pt x="31" y="0"/>
                      <a:pt x="10" y="11"/>
                      <a:pt x="10" y="32"/>
                    </a:cubicBezTo>
                    <a:cubicBezTo>
                      <a:pt x="0" y="42"/>
                      <a:pt x="10" y="73"/>
                      <a:pt x="31" y="73"/>
                    </a:cubicBezTo>
                    <a:cubicBezTo>
                      <a:pt x="104" y="94"/>
                      <a:pt x="166" y="115"/>
                      <a:pt x="239" y="145"/>
                    </a:cubicBezTo>
                    <a:cubicBezTo>
                      <a:pt x="301" y="166"/>
                      <a:pt x="374" y="198"/>
                      <a:pt x="436" y="228"/>
                    </a:cubicBezTo>
                    <a:cubicBezTo>
                      <a:pt x="695" y="364"/>
                      <a:pt x="934" y="530"/>
                      <a:pt x="1151" y="726"/>
                    </a:cubicBezTo>
                    <a:lnTo>
                      <a:pt x="1151" y="716"/>
                    </a:lnTo>
                    <a:cubicBezTo>
                      <a:pt x="1224" y="789"/>
                      <a:pt x="1297" y="862"/>
                      <a:pt x="1370" y="945"/>
                    </a:cubicBezTo>
                    <a:cubicBezTo>
                      <a:pt x="1380" y="950"/>
                      <a:pt x="1390" y="952"/>
                      <a:pt x="1399" y="952"/>
                    </a:cubicBezTo>
                    <a:cubicBezTo>
                      <a:pt x="1408" y="952"/>
                      <a:pt x="1416" y="950"/>
                      <a:pt x="1421" y="945"/>
                    </a:cubicBezTo>
                    <a:cubicBezTo>
                      <a:pt x="1442" y="934"/>
                      <a:pt x="1442" y="903"/>
                      <a:pt x="1432" y="892"/>
                    </a:cubicBezTo>
                    <a:cubicBezTo>
                      <a:pt x="1234" y="696"/>
                      <a:pt x="1027" y="509"/>
                      <a:pt x="799" y="353"/>
                    </a:cubicBezTo>
                    <a:cubicBezTo>
                      <a:pt x="685" y="281"/>
                      <a:pt x="561" y="208"/>
                      <a:pt x="436" y="156"/>
                    </a:cubicBezTo>
                    <a:cubicBezTo>
                      <a:pt x="322" y="94"/>
                      <a:pt x="187" y="42"/>
                      <a:pt x="52" y="11"/>
                    </a:cubicBezTo>
                    <a:cubicBezTo>
                      <a:pt x="52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9"/>
              <p:cNvSpPr/>
              <p:nvPr/>
            </p:nvSpPr>
            <p:spPr>
              <a:xfrm>
                <a:off x="7619815" y="3518652"/>
                <a:ext cx="8044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8" extrusionOk="0">
                    <a:moveTo>
                      <a:pt x="4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0" y="53"/>
                      <a:pt x="10" y="73"/>
                      <a:pt x="31" y="73"/>
                    </a:cubicBezTo>
                    <a:cubicBezTo>
                      <a:pt x="166" y="83"/>
                      <a:pt x="291" y="104"/>
                      <a:pt x="425" y="125"/>
                    </a:cubicBezTo>
                    <a:lnTo>
                      <a:pt x="415" y="125"/>
                    </a:lnTo>
                    <a:cubicBezTo>
                      <a:pt x="550" y="156"/>
                      <a:pt x="685" y="187"/>
                      <a:pt x="810" y="229"/>
                    </a:cubicBezTo>
                    <a:cubicBezTo>
                      <a:pt x="934" y="281"/>
                      <a:pt x="1068" y="332"/>
                      <a:pt x="1193" y="394"/>
                    </a:cubicBezTo>
                    <a:lnTo>
                      <a:pt x="1183" y="394"/>
                    </a:lnTo>
                    <a:cubicBezTo>
                      <a:pt x="1359" y="477"/>
                      <a:pt x="1515" y="581"/>
                      <a:pt x="1660" y="716"/>
                    </a:cubicBezTo>
                    <a:cubicBezTo>
                      <a:pt x="1660" y="716"/>
                      <a:pt x="1660" y="716"/>
                      <a:pt x="1660" y="716"/>
                    </a:cubicBezTo>
                    <a:lnTo>
                      <a:pt x="1660" y="716"/>
                    </a:lnTo>
                    <a:cubicBezTo>
                      <a:pt x="1668" y="723"/>
                      <a:pt x="1677" y="730"/>
                      <a:pt x="1691" y="737"/>
                    </a:cubicBezTo>
                    <a:cubicBezTo>
                      <a:pt x="1691" y="747"/>
                      <a:pt x="1702" y="747"/>
                      <a:pt x="1712" y="747"/>
                    </a:cubicBezTo>
                    <a:cubicBezTo>
                      <a:pt x="1722" y="758"/>
                      <a:pt x="1732" y="758"/>
                      <a:pt x="1743" y="758"/>
                    </a:cubicBezTo>
                    <a:cubicBezTo>
                      <a:pt x="1753" y="747"/>
                      <a:pt x="1764" y="747"/>
                      <a:pt x="1774" y="726"/>
                    </a:cubicBezTo>
                    <a:cubicBezTo>
                      <a:pt x="1785" y="716"/>
                      <a:pt x="1785" y="706"/>
                      <a:pt x="1785" y="685"/>
                    </a:cubicBezTo>
                    <a:cubicBezTo>
                      <a:pt x="1774" y="675"/>
                      <a:pt x="1774" y="664"/>
                      <a:pt x="1753" y="654"/>
                    </a:cubicBezTo>
                    <a:cubicBezTo>
                      <a:pt x="1732" y="633"/>
                      <a:pt x="1702" y="602"/>
                      <a:pt x="1660" y="581"/>
                    </a:cubicBezTo>
                    <a:cubicBezTo>
                      <a:pt x="1577" y="509"/>
                      <a:pt x="1483" y="447"/>
                      <a:pt x="1380" y="385"/>
                    </a:cubicBezTo>
                    <a:cubicBezTo>
                      <a:pt x="1245" y="312"/>
                      <a:pt x="1100" y="249"/>
                      <a:pt x="955" y="198"/>
                    </a:cubicBezTo>
                    <a:cubicBezTo>
                      <a:pt x="654" y="94"/>
                      <a:pt x="353" y="2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9"/>
              <p:cNvSpPr/>
              <p:nvPr/>
            </p:nvSpPr>
            <p:spPr>
              <a:xfrm>
                <a:off x="7618373" y="3540645"/>
                <a:ext cx="67872" cy="19379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30" extrusionOk="0">
                    <a:moveTo>
                      <a:pt x="42" y="0"/>
                    </a:moveTo>
                    <a:cubicBezTo>
                      <a:pt x="22" y="0"/>
                      <a:pt x="1" y="10"/>
                      <a:pt x="1" y="31"/>
                    </a:cubicBezTo>
                    <a:cubicBezTo>
                      <a:pt x="1" y="52"/>
                      <a:pt x="22" y="63"/>
                      <a:pt x="32" y="72"/>
                    </a:cubicBezTo>
                    <a:cubicBezTo>
                      <a:pt x="146" y="72"/>
                      <a:pt x="250" y="72"/>
                      <a:pt x="354" y="83"/>
                    </a:cubicBezTo>
                    <a:cubicBezTo>
                      <a:pt x="457" y="93"/>
                      <a:pt x="561" y="114"/>
                      <a:pt x="655" y="135"/>
                    </a:cubicBezTo>
                    <a:lnTo>
                      <a:pt x="644" y="135"/>
                    </a:lnTo>
                    <a:cubicBezTo>
                      <a:pt x="759" y="155"/>
                      <a:pt x="872" y="187"/>
                      <a:pt x="987" y="218"/>
                    </a:cubicBezTo>
                    <a:cubicBezTo>
                      <a:pt x="1100" y="259"/>
                      <a:pt x="1204" y="301"/>
                      <a:pt x="1308" y="353"/>
                    </a:cubicBezTo>
                    <a:cubicBezTo>
                      <a:pt x="1349" y="374"/>
                      <a:pt x="1391" y="394"/>
                      <a:pt x="1432" y="425"/>
                    </a:cubicBezTo>
                    <a:cubicBezTo>
                      <a:pt x="1440" y="425"/>
                      <a:pt x="1446" y="430"/>
                      <a:pt x="1453" y="430"/>
                    </a:cubicBezTo>
                    <a:cubicBezTo>
                      <a:pt x="1457" y="430"/>
                      <a:pt x="1460" y="429"/>
                      <a:pt x="1464" y="425"/>
                    </a:cubicBezTo>
                    <a:cubicBezTo>
                      <a:pt x="1474" y="425"/>
                      <a:pt x="1485" y="415"/>
                      <a:pt x="1495" y="415"/>
                    </a:cubicBezTo>
                    <a:cubicBezTo>
                      <a:pt x="1505" y="394"/>
                      <a:pt x="1505" y="363"/>
                      <a:pt x="1485" y="353"/>
                    </a:cubicBezTo>
                    <a:cubicBezTo>
                      <a:pt x="1266" y="218"/>
                      <a:pt x="1017" y="135"/>
                      <a:pt x="768" y="72"/>
                    </a:cubicBezTo>
                    <a:cubicBezTo>
                      <a:pt x="655" y="52"/>
                      <a:pt x="530" y="31"/>
                      <a:pt x="416" y="21"/>
                    </a:cubicBezTo>
                    <a:cubicBezTo>
                      <a:pt x="291" y="0"/>
                      <a:pt x="16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9"/>
              <p:cNvSpPr/>
              <p:nvPr/>
            </p:nvSpPr>
            <p:spPr>
              <a:xfrm>
                <a:off x="7614632" y="3563990"/>
                <a:ext cx="76299" cy="122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71" extrusionOk="0">
                    <a:moveTo>
                      <a:pt x="585" y="1"/>
                    </a:moveTo>
                    <a:cubicBezTo>
                      <a:pt x="398" y="1"/>
                      <a:pt x="213" y="15"/>
                      <a:pt x="32" y="42"/>
                    </a:cubicBezTo>
                    <a:cubicBezTo>
                      <a:pt x="12" y="52"/>
                      <a:pt x="1" y="73"/>
                      <a:pt x="1" y="84"/>
                    </a:cubicBezTo>
                    <a:cubicBezTo>
                      <a:pt x="12" y="105"/>
                      <a:pt x="22" y="115"/>
                      <a:pt x="42" y="115"/>
                    </a:cubicBezTo>
                    <a:lnTo>
                      <a:pt x="354" y="84"/>
                    </a:lnTo>
                    <a:cubicBezTo>
                      <a:pt x="429" y="79"/>
                      <a:pt x="504" y="76"/>
                      <a:pt x="579" y="76"/>
                    </a:cubicBezTo>
                    <a:cubicBezTo>
                      <a:pt x="794" y="76"/>
                      <a:pt x="1010" y="97"/>
                      <a:pt x="1225" y="135"/>
                    </a:cubicBezTo>
                    <a:lnTo>
                      <a:pt x="1215" y="135"/>
                    </a:lnTo>
                    <a:cubicBezTo>
                      <a:pt x="1287" y="156"/>
                      <a:pt x="1360" y="167"/>
                      <a:pt x="1432" y="188"/>
                    </a:cubicBezTo>
                    <a:cubicBezTo>
                      <a:pt x="1505" y="218"/>
                      <a:pt x="1568" y="239"/>
                      <a:pt x="1640" y="271"/>
                    </a:cubicBezTo>
                    <a:cubicBezTo>
                      <a:pt x="1651" y="271"/>
                      <a:pt x="1671" y="260"/>
                      <a:pt x="1681" y="239"/>
                    </a:cubicBezTo>
                    <a:cubicBezTo>
                      <a:pt x="1692" y="229"/>
                      <a:pt x="1681" y="208"/>
                      <a:pt x="1671" y="208"/>
                    </a:cubicBezTo>
                    <a:cubicBezTo>
                      <a:pt x="1671" y="198"/>
                      <a:pt x="1661" y="198"/>
                      <a:pt x="1661" y="198"/>
                    </a:cubicBezTo>
                    <a:cubicBezTo>
                      <a:pt x="1536" y="146"/>
                      <a:pt x="1402" y="105"/>
                      <a:pt x="1266" y="73"/>
                    </a:cubicBezTo>
                    <a:cubicBezTo>
                      <a:pt x="1132" y="42"/>
                      <a:pt x="997" y="22"/>
                      <a:pt x="862" y="11"/>
                    </a:cubicBezTo>
                    <a:cubicBezTo>
                      <a:pt x="770" y="4"/>
                      <a:pt x="677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9"/>
              <p:cNvSpPr/>
              <p:nvPr/>
            </p:nvSpPr>
            <p:spPr>
              <a:xfrm>
                <a:off x="5419773" y="3137152"/>
                <a:ext cx="723739" cy="885036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19638" extrusionOk="0">
                    <a:moveTo>
                      <a:pt x="12241" y="1"/>
                    </a:moveTo>
                    <a:cubicBezTo>
                      <a:pt x="11971" y="1"/>
                      <a:pt x="11681" y="32"/>
                      <a:pt x="11359" y="74"/>
                    </a:cubicBezTo>
                    <a:cubicBezTo>
                      <a:pt x="10830" y="157"/>
                      <a:pt x="10270" y="312"/>
                      <a:pt x="9658" y="551"/>
                    </a:cubicBezTo>
                    <a:cubicBezTo>
                      <a:pt x="9088" y="769"/>
                      <a:pt x="8537" y="1049"/>
                      <a:pt x="7998" y="1308"/>
                    </a:cubicBezTo>
                    <a:lnTo>
                      <a:pt x="7977" y="1319"/>
                    </a:lnTo>
                    <a:cubicBezTo>
                      <a:pt x="7055" y="1785"/>
                      <a:pt x="6079" y="2283"/>
                      <a:pt x="5156" y="2854"/>
                    </a:cubicBezTo>
                    <a:cubicBezTo>
                      <a:pt x="5135" y="2833"/>
                      <a:pt x="5114" y="2822"/>
                      <a:pt x="5084" y="2812"/>
                    </a:cubicBezTo>
                    <a:lnTo>
                      <a:pt x="5052" y="2812"/>
                    </a:lnTo>
                    <a:cubicBezTo>
                      <a:pt x="4980" y="2812"/>
                      <a:pt x="4928" y="2854"/>
                      <a:pt x="4907" y="2916"/>
                    </a:cubicBezTo>
                    <a:cubicBezTo>
                      <a:pt x="4865" y="3092"/>
                      <a:pt x="4793" y="3269"/>
                      <a:pt x="4720" y="3456"/>
                    </a:cubicBezTo>
                    <a:cubicBezTo>
                      <a:pt x="4388" y="4244"/>
                      <a:pt x="3860" y="4959"/>
                      <a:pt x="3382" y="5572"/>
                    </a:cubicBezTo>
                    <a:lnTo>
                      <a:pt x="3382" y="5582"/>
                    </a:lnTo>
                    <a:lnTo>
                      <a:pt x="3362" y="5602"/>
                    </a:lnTo>
                    <a:lnTo>
                      <a:pt x="3382" y="5592"/>
                    </a:lnTo>
                    <a:lnTo>
                      <a:pt x="3382" y="5592"/>
                    </a:lnTo>
                    <a:cubicBezTo>
                      <a:pt x="3268" y="5727"/>
                      <a:pt x="3154" y="5872"/>
                      <a:pt x="3040" y="6017"/>
                    </a:cubicBezTo>
                    <a:cubicBezTo>
                      <a:pt x="2822" y="6298"/>
                      <a:pt x="2594" y="6588"/>
                      <a:pt x="2376" y="6889"/>
                    </a:cubicBezTo>
                    <a:cubicBezTo>
                      <a:pt x="2210" y="7107"/>
                      <a:pt x="2044" y="7345"/>
                      <a:pt x="1889" y="7573"/>
                    </a:cubicBezTo>
                    <a:cubicBezTo>
                      <a:pt x="1702" y="7843"/>
                      <a:pt x="1546" y="8103"/>
                      <a:pt x="1391" y="8341"/>
                    </a:cubicBezTo>
                    <a:cubicBezTo>
                      <a:pt x="1048" y="8901"/>
                      <a:pt x="778" y="9430"/>
                      <a:pt x="571" y="9949"/>
                    </a:cubicBezTo>
                    <a:cubicBezTo>
                      <a:pt x="364" y="10457"/>
                      <a:pt x="208" y="10986"/>
                      <a:pt x="115" y="11526"/>
                    </a:cubicBezTo>
                    <a:cubicBezTo>
                      <a:pt x="32" y="11992"/>
                      <a:pt x="1" y="12459"/>
                      <a:pt x="22" y="12916"/>
                    </a:cubicBezTo>
                    <a:cubicBezTo>
                      <a:pt x="32" y="13341"/>
                      <a:pt x="105" y="13766"/>
                      <a:pt x="208" y="14171"/>
                    </a:cubicBezTo>
                    <a:cubicBezTo>
                      <a:pt x="312" y="14555"/>
                      <a:pt x="467" y="14938"/>
                      <a:pt x="665" y="15312"/>
                    </a:cubicBezTo>
                    <a:cubicBezTo>
                      <a:pt x="841" y="15643"/>
                      <a:pt x="1080" y="15986"/>
                      <a:pt x="1349" y="16307"/>
                    </a:cubicBezTo>
                    <a:cubicBezTo>
                      <a:pt x="1847" y="16909"/>
                      <a:pt x="2490" y="17448"/>
                      <a:pt x="3258" y="17905"/>
                    </a:cubicBezTo>
                    <a:cubicBezTo>
                      <a:pt x="3973" y="18340"/>
                      <a:pt x="4793" y="18693"/>
                      <a:pt x="5685" y="18953"/>
                    </a:cubicBezTo>
                    <a:cubicBezTo>
                      <a:pt x="6110" y="19077"/>
                      <a:pt x="6557" y="19181"/>
                      <a:pt x="7013" y="19264"/>
                    </a:cubicBezTo>
                    <a:cubicBezTo>
                      <a:pt x="7324" y="19326"/>
                      <a:pt x="7656" y="19368"/>
                      <a:pt x="7977" y="19409"/>
                    </a:cubicBezTo>
                    <a:lnTo>
                      <a:pt x="8071" y="19419"/>
                    </a:lnTo>
                    <a:cubicBezTo>
                      <a:pt x="8890" y="19523"/>
                      <a:pt x="9565" y="19596"/>
                      <a:pt x="10187" y="19627"/>
                    </a:cubicBezTo>
                    <a:cubicBezTo>
                      <a:pt x="10436" y="19638"/>
                      <a:pt x="10674" y="19638"/>
                      <a:pt x="10903" y="19638"/>
                    </a:cubicBezTo>
                    <a:cubicBezTo>
                      <a:pt x="11473" y="19638"/>
                      <a:pt x="11992" y="19606"/>
                      <a:pt x="12490" y="19534"/>
                    </a:cubicBezTo>
                    <a:cubicBezTo>
                      <a:pt x="12863" y="19472"/>
                      <a:pt x="13216" y="19389"/>
                      <a:pt x="13537" y="19285"/>
                    </a:cubicBezTo>
                    <a:cubicBezTo>
                      <a:pt x="13880" y="19160"/>
                      <a:pt x="14191" y="19015"/>
                      <a:pt x="14461" y="18838"/>
                    </a:cubicBezTo>
                    <a:cubicBezTo>
                      <a:pt x="14595" y="18745"/>
                      <a:pt x="14731" y="18642"/>
                      <a:pt x="14855" y="18527"/>
                    </a:cubicBezTo>
                    <a:cubicBezTo>
                      <a:pt x="14969" y="18423"/>
                      <a:pt x="15072" y="18299"/>
                      <a:pt x="15187" y="18154"/>
                    </a:cubicBezTo>
                    <a:cubicBezTo>
                      <a:pt x="15384" y="17895"/>
                      <a:pt x="15529" y="17573"/>
                      <a:pt x="15623" y="17220"/>
                    </a:cubicBezTo>
                    <a:cubicBezTo>
                      <a:pt x="15653" y="17096"/>
                      <a:pt x="15685" y="16971"/>
                      <a:pt x="15706" y="16847"/>
                    </a:cubicBezTo>
                    <a:lnTo>
                      <a:pt x="15716" y="16826"/>
                    </a:lnTo>
                    <a:cubicBezTo>
                      <a:pt x="15747" y="16681"/>
                      <a:pt x="15778" y="16526"/>
                      <a:pt x="15809" y="16339"/>
                    </a:cubicBezTo>
                    <a:cubicBezTo>
                      <a:pt x="15851" y="16058"/>
                      <a:pt x="15892" y="15747"/>
                      <a:pt x="15934" y="15395"/>
                    </a:cubicBezTo>
                    <a:cubicBezTo>
                      <a:pt x="15996" y="14834"/>
                      <a:pt x="16027" y="14223"/>
                      <a:pt x="16048" y="13486"/>
                    </a:cubicBezTo>
                    <a:cubicBezTo>
                      <a:pt x="16058" y="12926"/>
                      <a:pt x="16058" y="12366"/>
                      <a:pt x="16058" y="11816"/>
                    </a:cubicBezTo>
                    <a:lnTo>
                      <a:pt x="16058" y="11567"/>
                    </a:lnTo>
                    <a:lnTo>
                      <a:pt x="16058" y="11162"/>
                    </a:lnTo>
                    <a:cubicBezTo>
                      <a:pt x="16048" y="10623"/>
                      <a:pt x="16048" y="10084"/>
                      <a:pt x="16048" y="9555"/>
                    </a:cubicBezTo>
                    <a:cubicBezTo>
                      <a:pt x="16048" y="8445"/>
                      <a:pt x="16027" y="6992"/>
                      <a:pt x="15975" y="5519"/>
                    </a:cubicBezTo>
                    <a:cubicBezTo>
                      <a:pt x="15965" y="5021"/>
                      <a:pt x="15934" y="4441"/>
                      <a:pt x="15902" y="3870"/>
                    </a:cubicBezTo>
                    <a:cubicBezTo>
                      <a:pt x="15872" y="3352"/>
                      <a:pt x="15819" y="2947"/>
                      <a:pt x="15747" y="2584"/>
                    </a:cubicBezTo>
                    <a:cubicBezTo>
                      <a:pt x="15664" y="2149"/>
                      <a:pt x="15529" y="1775"/>
                      <a:pt x="15353" y="1443"/>
                    </a:cubicBezTo>
                    <a:cubicBezTo>
                      <a:pt x="15259" y="1277"/>
                      <a:pt x="15146" y="1121"/>
                      <a:pt x="15010" y="966"/>
                    </a:cubicBezTo>
                    <a:cubicBezTo>
                      <a:pt x="14886" y="831"/>
                      <a:pt x="14731" y="696"/>
                      <a:pt x="14544" y="572"/>
                    </a:cubicBezTo>
                    <a:cubicBezTo>
                      <a:pt x="14191" y="333"/>
                      <a:pt x="13745" y="167"/>
                      <a:pt x="13143" y="74"/>
                    </a:cubicBezTo>
                    <a:cubicBezTo>
                      <a:pt x="12853" y="32"/>
                      <a:pt x="12552" y="1"/>
                      <a:pt x="12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9"/>
              <p:cNvSpPr/>
              <p:nvPr/>
            </p:nvSpPr>
            <p:spPr>
              <a:xfrm>
                <a:off x="5876042" y="3508827"/>
                <a:ext cx="206680" cy="24512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439" extrusionOk="0">
                    <a:moveTo>
                      <a:pt x="156" y="1"/>
                    </a:moveTo>
                    <a:cubicBezTo>
                      <a:pt x="105" y="1"/>
                      <a:pt x="42" y="42"/>
                      <a:pt x="22" y="94"/>
                    </a:cubicBezTo>
                    <a:cubicBezTo>
                      <a:pt x="1" y="156"/>
                      <a:pt x="32" y="239"/>
                      <a:pt x="105" y="271"/>
                    </a:cubicBezTo>
                    <a:cubicBezTo>
                      <a:pt x="218" y="312"/>
                      <a:pt x="322" y="364"/>
                      <a:pt x="426" y="426"/>
                    </a:cubicBezTo>
                    <a:cubicBezTo>
                      <a:pt x="779" y="623"/>
                      <a:pt x="1101" y="882"/>
                      <a:pt x="1391" y="1163"/>
                    </a:cubicBezTo>
                    <a:cubicBezTo>
                      <a:pt x="1525" y="1297"/>
                      <a:pt x="1671" y="1453"/>
                      <a:pt x="1795" y="1598"/>
                    </a:cubicBezTo>
                    <a:cubicBezTo>
                      <a:pt x="1940" y="1774"/>
                      <a:pt x="2076" y="1951"/>
                      <a:pt x="2210" y="2127"/>
                    </a:cubicBezTo>
                    <a:cubicBezTo>
                      <a:pt x="2470" y="2490"/>
                      <a:pt x="2698" y="2864"/>
                      <a:pt x="2915" y="3247"/>
                    </a:cubicBezTo>
                    <a:cubicBezTo>
                      <a:pt x="3310" y="3932"/>
                      <a:pt x="3641" y="4648"/>
                      <a:pt x="4046" y="5333"/>
                    </a:cubicBezTo>
                    <a:cubicBezTo>
                      <a:pt x="4077" y="5374"/>
                      <a:pt x="4119" y="5395"/>
                      <a:pt x="4171" y="5416"/>
                    </a:cubicBezTo>
                    <a:cubicBezTo>
                      <a:pt x="4202" y="5431"/>
                      <a:pt x="4238" y="5439"/>
                      <a:pt x="4275" y="5439"/>
                    </a:cubicBezTo>
                    <a:cubicBezTo>
                      <a:pt x="4311" y="5439"/>
                      <a:pt x="4347" y="5431"/>
                      <a:pt x="4378" y="5416"/>
                    </a:cubicBezTo>
                    <a:cubicBezTo>
                      <a:pt x="4524" y="5363"/>
                      <a:pt x="4586" y="5197"/>
                      <a:pt x="4534" y="5052"/>
                    </a:cubicBezTo>
                    <a:cubicBezTo>
                      <a:pt x="4347" y="4596"/>
                      <a:pt x="4129" y="4160"/>
                      <a:pt x="3890" y="3724"/>
                    </a:cubicBezTo>
                    <a:cubicBezTo>
                      <a:pt x="3641" y="3258"/>
                      <a:pt x="3362" y="2802"/>
                      <a:pt x="3051" y="2376"/>
                    </a:cubicBezTo>
                    <a:cubicBezTo>
                      <a:pt x="2905" y="2168"/>
                      <a:pt x="2749" y="1961"/>
                      <a:pt x="2583" y="1764"/>
                    </a:cubicBezTo>
                    <a:cubicBezTo>
                      <a:pt x="2408" y="1567"/>
                      <a:pt x="2231" y="1370"/>
                      <a:pt x="2034" y="1193"/>
                    </a:cubicBezTo>
                    <a:cubicBezTo>
                      <a:pt x="1671" y="841"/>
                      <a:pt x="1266" y="540"/>
                      <a:pt x="831" y="301"/>
                    </a:cubicBezTo>
                    <a:cubicBezTo>
                      <a:pt x="623" y="198"/>
                      <a:pt x="416" y="105"/>
                      <a:pt x="208" y="11"/>
                    </a:cubicBezTo>
                    <a:cubicBezTo>
                      <a:pt x="188" y="11"/>
                      <a:pt x="167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9"/>
              <p:cNvSpPr/>
              <p:nvPr/>
            </p:nvSpPr>
            <p:spPr>
              <a:xfrm>
                <a:off x="5419773" y="3213407"/>
                <a:ext cx="376854" cy="800804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17769" extrusionOk="0">
                    <a:moveTo>
                      <a:pt x="7241" y="0"/>
                    </a:moveTo>
                    <a:lnTo>
                      <a:pt x="7241" y="0"/>
                    </a:lnTo>
                    <a:cubicBezTo>
                      <a:pt x="6546" y="353"/>
                      <a:pt x="5831" y="736"/>
                      <a:pt x="5156" y="1162"/>
                    </a:cubicBezTo>
                    <a:cubicBezTo>
                      <a:pt x="5135" y="1141"/>
                      <a:pt x="5114" y="1130"/>
                      <a:pt x="5084" y="1120"/>
                    </a:cubicBezTo>
                    <a:cubicBezTo>
                      <a:pt x="5073" y="1120"/>
                      <a:pt x="5063" y="1110"/>
                      <a:pt x="5052" y="1110"/>
                    </a:cubicBezTo>
                    <a:cubicBezTo>
                      <a:pt x="4980" y="1110"/>
                      <a:pt x="4928" y="1162"/>
                      <a:pt x="4907" y="1224"/>
                    </a:cubicBezTo>
                    <a:cubicBezTo>
                      <a:pt x="4855" y="1400"/>
                      <a:pt x="4793" y="1577"/>
                      <a:pt x="4720" y="1764"/>
                    </a:cubicBezTo>
                    <a:cubicBezTo>
                      <a:pt x="4378" y="2562"/>
                      <a:pt x="3849" y="3278"/>
                      <a:pt x="3382" y="3880"/>
                    </a:cubicBezTo>
                    <a:lnTo>
                      <a:pt x="3372" y="3890"/>
                    </a:lnTo>
                    <a:lnTo>
                      <a:pt x="3372" y="3900"/>
                    </a:lnTo>
                    <a:lnTo>
                      <a:pt x="3382" y="3900"/>
                    </a:lnTo>
                    <a:cubicBezTo>
                      <a:pt x="3268" y="4035"/>
                      <a:pt x="3154" y="4180"/>
                      <a:pt x="3040" y="4315"/>
                    </a:cubicBezTo>
                    <a:lnTo>
                      <a:pt x="3030" y="4336"/>
                    </a:lnTo>
                    <a:cubicBezTo>
                      <a:pt x="2812" y="4616"/>
                      <a:pt x="2583" y="4896"/>
                      <a:pt x="2366" y="5187"/>
                    </a:cubicBezTo>
                    <a:cubicBezTo>
                      <a:pt x="2189" y="5436"/>
                      <a:pt x="2023" y="5674"/>
                      <a:pt x="1889" y="5881"/>
                    </a:cubicBezTo>
                    <a:cubicBezTo>
                      <a:pt x="1702" y="6162"/>
                      <a:pt x="1536" y="6411"/>
                      <a:pt x="1391" y="6649"/>
                    </a:cubicBezTo>
                    <a:cubicBezTo>
                      <a:pt x="1048" y="7199"/>
                      <a:pt x="778" y="7728"/>
                      <a:pt x="561" y="8257"/>
                    </a:cubicBezTo>
                    <a:cubicBezTo>
                      <a:pt x="364" y="8765"/>
                      <a:pt x="208" y="9284"/>
                      <a:pt x="115" y="9834"/>
                    </a:cubicBezTo>
                    <a:cubicBezTo>
                      <a:pt x="32" y="10300"/>
                      <a:pt x="1" y="10767"/>
                      <a:pt x="11" y="11224"/>
                    </a:cubicBezTo>
                    <a:cubicBezTo>
                      <a:pt x="32" y="11649"/>
                      <a:pt x="94" y="12074"/>
                      <a:pt x="208" y="12489"/>
                    </a:cubicBezTo>
                    <a:cubicBezTo>
                      <a:pt x="312" y="12863"/>
                      <a:pt x="467" y="13246"/>
                      <a:pt x="665" y="13620"/>
                    </a:cubicBezTo>
                    <a:cubicBezTo>
                      <a:pt x="841" y="13951"/>
                      <a:pt x="1069" y="14294"/>
                      <a:pt x="1349" y="14626"/>
                    </a:cubicBezTo>
                    <a:cubicBezTo>
                      <a:pt x="1847" y="15217"/>
                      <a:pt x="2490" y="15756"/>
                      <a:pt x="3258" y="16213"/>
                    </a:cubicBezTo>
                    <a:cubicBezTo>
                      <a:pt x="3973" y="16648"/>
                      <a:pt x="4793" y="17001"/>
                      <a:pt x="5685" y="17261"/>
                    </a:cubicBezTo>
                    <a:cubicBezTo>
                      <a:pt x="6110" y="17385"/>
                      <a:pt x="6557" y="17499"/>
                      <a:pt x="7013" y="17572"/>
                    </a:cubicBezTo>
                    <a:cubicBezTo>
                      <a:pt x="7334" y="17634"/>
                      <a:pt x="7666" y="17676"/>
                      <a:pt x="7957" y="17717"/>
                    </a:cubicBezTo>
                    <a:lnTo>
                      <a:pt x="7977" y="17717"/>
                    </a:lnTo>
                    <a:lnTo>
                      <a:pt x="8071" y="17727"/>
                    </a:lnTo>
                    <a:cubicBezTo>
                      <a:pt x="8164" y="17748"/>
                      <a:pt x="8268" y="17759"/>
                      <a:pt x="8362" y="17769"/>
                    </a:cubicBezTo>
                    <a:cubicBezTo>
                      <a:pt x="8330" y="17748"/>
                      <a:pt x="8309" y="17738"/>
                      <a:pt x="8279" y="17717"/>
                    </a:cubicBezTo>
                    <a:cubicBezTo>
                      <a:pt x="7811" y="17427"/>
                      <a:pt x="7355" y="17116"/>
                      <a:pt x="6909" y="16763"/>
                    </a:cubicBezTo>
                    <a:cubicBezTo>
                      <a:pt x="6463" y="16410"/>
                      <a:pt x="6038" y="16037"/>
                      <a:pt x="5633" y="15622"/>
                    </a:cubicBezTo>
                    <a:cubicBezTo>
                      <a:pt x="5239" y="15217"/>
                      <a:pt x="4876" y="14781"/>
                      <a:pt x="4554" y="14325"/>
                    </a:cubicBezTo>
                    <a:cubicBezTo>
                      <a:pt x="4233" y="13859"/>
                      <a:pt x="3953" y="13371"/>
                      <a:pt x="3724" y="12852"/>
                    </a:cubicBezTo>
                    <a:cubicBezTo>
                      <a:pt x="3621" y="12593"/>
                      <a:pt x="3528" y="12344"/>
                      <a:pt x="3445" y="12074"/>
                    </a:cubicBezTo>
                    <a:cubicBezTo>
                      <a:pt x="3403" y="11939"/>
                      <a:pt x="3362" y="11794"/>
                      <a:pt x="3330" y="11649"/>
                    </a:cubicBezTo>
                    <a:cubicBezTo>
                      <a:pt x="3299" y="11503"/>
                      <a:pt x="3268" y="11358"/>
                      <a:pt x="3247" y="11224"/>
                    </a:cubicBezTo>
                    <a:cubicBezTo>
                      <a:pt x="3143" y="10632"/>
                      <a:pt x="3092" y="10041"/>
                      <a:pt x="3092" y="9450"/>
                    </a:cubicBezTo>
                    <a:cubicBezTo>
                      <a:pt x="3102" y="8859"/>
                      <a:pt x="3154" y="8278"/>
                      <a:pt x="3258" y="7707"/>
                    </a:cubicBezTo>
                    <a:cubicBezTo>
                      <a:pt x="3362" y="7126"/>
                      <a:pt x="3507" y="6556"/>
                      <a:pt x="3694" y="5996"/>
                    </a:cubicBezTo>
                    <a:cubicBezTo>
                      <a:pt x="3880" y="5446"/>
                      <a:pt x="4098" y="4906"/>
                      <a:pt x="4347" y="4378"/>
                    </a:cubicBezTo>
                    <a:cubicBezTo>
                      <a:pt x="4865" y="3288"/>
                      <a:pt x="5509" y="2261"/>
                      <a:pt x="6225" y="1296"/>
                    </a:cubicBezTo>
                    <a:cubicBezTo>
                      <a:pt x="6546" y="851"/>
                      <a:pt x="6889" y="425"/>
                      <a:pt x="7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9"/>
              <p:cNvSpPr/>
              <p:nvPr/>
            </p:nvSpPr>
            <p:spPr>
              <a:xfrm>
                <a:off x="5428201" y="3602794"/>
                <a:ext cx="18252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5" extrusionOk="0">
                    <a:moveTo>
                      <a:pt x="353" y="0"/>
                    </a:moveTo>
                    <a:cubicBezTo>
                      <a:pt x="333" y="0"/>
                      <a:pt x="312" y="11"/>
                      <a:pt x="301" y="32"/>
                    </a:cubicBezTo>
                    <a:cubicBezTo>
                      <a:pt x="197" y="405"/>
                      <a:pt x="73" y="789"/>
                      <a:pt x="1" y="1173"/>
                    </a:cubicBezTo>
                    <a:lnTo>
                      <a:pt x="1" y="1204"/>
                    </a:lnTo>
                    <a:cubicBezTo>
                      <a:pt x="11" y="1215"/>
                      <a:pt x="21" y="1215"/>
                      <a:pt x="31" y="1224"/>
                    </a:cubicBezTo>
                    <a:cubicBezTo>
                      <a:pt x="52" y="1224"/>
                      <a:pt x="73" y="1215"/>
                      <a:pt x="73" y="1194"/>
                    </a:cubicBezTo>
                    <a:cubicBezTo>
                      <a:pt x="114" y="1007"/>
                      <a:pt x="167" y="820"/>
                      <a:pt x="218" y="634"/>
                    </a:cubicBezTo>
                    <a:cubicBezTo>
                      <a:pt x="280" y="447"/>
                      <a:pt x="342" y="249"/>
                      <a:pt x="405" y="63"/>
                    </a:cubicBezTo>
                    <a:cubicBezTo>
                      <a:pt x="405" y="32"/>
                      <a:pt x="395" y="0"/>
                      <a:pt x="36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9"/>
              <p:cNvSpPr/>
              <p:nvPr/>
            </p:nvSpPr>
            <p:spPr>
              <a:xfrm>
                <a:off x="5420720" y="3602343"/>
                <a:ext cx="28077" cy="8625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914" extrusionOk="0">
                    <a:moveTo>
                      <a:pt x="582" y="1"/>
                    </a:moveTo>
                    <a:cubicBezTo>
                      <a:pt x="561" y="1"/>
                      <a:pt x="550" y="1"/>
                      <a:pt x="540" y="21"/>
                    </a:cubicBezTo>
                    <a:cubicBezTo>
                      <a:pt x="478" y="156"/>
                      <a:pt x="416" y="301"/>
                      <a:pt x="363" y="436"/>
                    </a:cubicBezTo>
                    <a:cubicBezTo>
                      <a:pt x="301" y="591"/>
                      <a:pt x="250" y="757"/>
                      <a:pt x="208" y="913"/>
                    </a:cubicBezTo>
                    <a:cubicBezTo>
                      <a:pt x="114" y="1225"/>
                      <a:pt x="52" y="1536"/>
                      <a:pt x="1" y="1857"/>
                    </a:cubicBezTo>
                    <a:lnTo>
                      <a:pt x="1" y="1888"/>
                    </a:lnTo>
                    <a:cubicBezTo>
                      <a:pt x="11" y="1898"/>
                      <a:pt x="21" y="1909"/>
                      <a:pt x="31" y="1909"/>
                    </a:cubicBezTo>
                    <a:cubicBezTo>
                      <a:pt x="35" y="1912"/>
                      <a:pt x="38" y="1914"/>
                      <a:pt x="42" y="1914"/>
                    </a:cubicBezTo>
                    <a:cubicBezTo>
                      <a:pt x="49" y="1914"/>
                      <a:pt x="56" y="1909"/>
                      <a:pt x="63" y="1909"/>
                    </a:cubicBezTo>
                    <a:cubicBezTo>
                      <a:pt x="73" y="1898"/>
                      <a:pt x="84" y="1888"/>
                      <a:pt x="84" y="1878"/>
                    </a:cubicBezTo>
                    <a:cubicBezTo>
                      <a:pt x="135" y="1598"/>
                      <a:pt x="187" y="1317"/>
                      <a:pt x="260" y="1038"/>
                    </a:cubicBezTo>
                    <a:cubicBezTo>
                      <a:pt x="333" y="747"/>
                      <a:pt x="436" y="467"/>
                      <a:pt x="550" y="197"/>
                    </a:cubicBezTo>
                    <a:lnTo>
                      <a:pt x="550" y="208"/>
                    </a:lnTo>
                    <a:cubicBezTo>
                      <a:pt x="571" y="156"/>
                      <a:pt x="591" y="104"/>
                      <a:pt x="612" y="63"/>
                    </a:cubicBezTo>
                    <a:cubicBezTo>
                      <a:pt x="612" y="52"/>
                      <a:pt x="623" y="42"/>
                      <a:pt x="612" y="31"/>
                    </a:cubicBezTo>
                    <a:cubicBezTo>
                      <a:pt x="612" y="21"/>
                      <a:pt x="612" y="10"/>
                      <a:pt x="60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9"/>
              <p:cNvSpPr/>
              <p:nvPr/>
            </p:nvSpPr>
            <p:spPr>
              <a:xfrm>
                <a:off x="5419323" y="3596755"/>
                <a:ext cx="31818" cy="8648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919" extrusionOk="0">
                    <a:moveTo>
                      <a:pt x="498" y="466"/>
                    </a:moveTo>
                    <a:lnTo>
                      <a:pt x="498" y="466"/>
                    </a:lnTo>
                    <a:cubicBezTo>
                      <a:pt x="497" y="469"/>
                      <a:pt x="495" y="472"/>
                      <a:pt x="494" y="475"/>
                    </a:cubicBezTo>
                    <a:lnTo>
                      <a:pt x="494" y="475"/>
                    </a:lnTo>
                    <a:cubicBezTo>
                      <a:pt x="498" y="472"/>
                      <a:pt x="498" y="466"/>
                      <a:pt x="498" y="466"/>
                    </a:cubicBezTo>
                    <a:close/>
                    <a:moveTo>
                      <a:pt x="643" y="0"/>
                    </a:moveTo>
                    <a:cubicBezTo>
                      <a:pt x="622" y="0"/>
                      <a:pt x="602" y="10"/>
                      <a:pt x="592" y="31"/>
                    </a:cubicBezTo>
                    <a:cubicBezTo>
                      <a:pt x="436" y="300"/>
                      <a:pt x="301" y="591"/>
                      <a:pt x="208" y="892"/>
                    </a:cubicBezTo>
                    <a:cubicBezTo>
                      <a:pt x="104" y="1203"/>
                      <a:pt x="42" y="1524"/>
                      <a:pt x="0" y="1856"/>
                    </a:cubicBezTo>
                    <a:cubicBezTo>
                      <a:pt x="0" y="1888"/>
                      <a:pt x="32" y="1919"/>
                      <a:pt x="62" y="1919"/>
                    </a:cubicBezTo>
                    <a:cubicBezTo>
                      <a:pt x="83" y="1919"/>
                      <a:pt x="94" y="1909"/>
                      <a:pt x="104" y="1898"/>
                    </a:cubicBezTo>
                    <a:cubicBezTo>
                      <a:pt x="125" y="1888"/>
                      <a:pt x="125" y="1877"/>
                      <a:pt x="125" y="1856"/>
                    </a:cubicBezTo>
                    <a:cubicBezTo>
                      <a:pt x="135" y="1805"/>
                      <a:pt x="135" y="1763"/>
                      <a:pt x="145" y="1711"/>
                    </a:cubicBezTo>
                    <a:lnTo>
                      <a:pt x="145" y="1732"/>
                    </a:lnTo>
                    <a:cubicBezTo>
                      <a:pt x="207" y="1299"/>
                      <a:pt x="320" y="878"/>
                      <a:pt x="494" y="475"/>
                    </a:cubicBezTo>
                    <a:lnTo>
                      <a:pt x="494" y="475"/>
                    </a:lnTo>
                    <a:cubicBezTo>
                      <a:pt x="493" y="476"/>
                      <a:pt x="491" y="477"/>
                      <a:pt x="488" y="477"/>
                    </a:cubicBezTo>
                    <a:cubicBezTo>
                      <a:pt x="550" y="342"/>
                      <a:pt x="622" y="217"/>
                      <a:pt x="695" y="83"/>
                    </a:cubicBezTo>
                    <a:cubicBezTo>
                      <a:pt x="705" y="62"/>
                      <a:pt x="695" y="21"/>
                      <a:pt x="675" y="10"/>
                    </a:cubicBezTo>
                    <a:cubicBezTo>
                      <a:pt x="664" y="0"/>
                      <a:pt x="654" y="0"/>
                      <a:pt x="64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9"/>
              <p:cNvSpPr/>
              <p:nvPr/>
            </p:nvSpPr>
            <p:spPr>
              <a:xfrm>
                <a:off x="5418872" y="3596259"/>
                <a:ext cx="29023" cy="95904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128" extrusionOk="0">
                    <a:moveTo>
                      <a:pt x="632" y="94"/>
                    </a:moveTo>
                    <a:cubicBezTo>
                      <a:pt x="631" y="97"/>
                      <a:pt x="630" y="101"/>
                      <a:pt x="628" y="104"/>
                    </a:cubicBezTo>
                    <a:lnTo>
                      <a:pt x="628" y="104"/>
                    </a:lnTo>
                    <a:cubicBezTo>
                      <a:pt x="632" y="103"/>
                      <a:pt x="632" y="102"/>
                      <a:pt x="632" y="94"/>
                    </a:cubicBezTo>
                    <a:close/>
                    <a:moveTo>
                      <a:pt x="602" y="0"/>
                    </a:moveTo>
                    <a:cubicBezTo>
                      <a:pt x="591" y="0"/>
                      <a:pt x="591" y="11"/>
                      <a:pt x="581" y="11"/>
                    </a:cubicBezTo>
                    <a:cubicBezTo>
                      <a:pt x="570" y="11"/>
                      <a:pt x="560" y="21"/>
                      <a:pt x="560" y="32"/>
                    </a:cubicBezTo>
                    <a:cubicBezTo>
                      <a:pt x="487" y="187"/>
                      <a:pt x="425" y="343"/>
                      <a:pt x="363" y="509"/>
                    </a:cubicBezTo>
                    <a:cubicBezTo>
                      <a:pt x="301" y="675"/>
                      <a:pt x="249" y="851"/>
                      <a:pt x="208" y="1028"/>
                    </a:cubicBezTo>
                    <a:cubicBezTo>
                      <a:pt x="114" y="1369"/>
                      <a:pt x="52" y="1722"/>
                      <a:pt x="10" y="2075"/>
                    </a:cubicBezTo>
                    <a:cubicBezTo>
                      <a:pt x="0" y="2086"/>
                      <a:pt x="10" y="2106"/>
                      <a:pt x="21" y="2116"/>
                    </a:cubicBezTo>
                    <a:cubicBezTo>
                      <a:pt x="31" y="2127"/>
                      <a:pt x="42" y="2127"/>
                      <a:pt x="52" y="2127"/>
                    </a:cubicBezTo>
                    <a:cubicBezTo>
                      <a:pt x="72" y="2127"/>
                      <a:pt x="83" y="2127"/>
                      <a:pt x="93" y="2116"/>
                    </a:cubicBezTo>
                    <a:cubicBezTo>
                      <a:pt x="104" y="2106"/>
                      <a:pt x="104" y="2096"/>
                      <a:pt x="114" y="2075"/>
                    </a:cubicBezTo>
                    <a:cubicBezTo>
                      <a:pt x="114" y="2033"/>
                      <a:pt x="125" y="1982"/>
                      <a:pt x="135" y="1930"/>
                    </a:cubicBezTo>
                    <a:cubicBezTo>
                      <a:pt x="176" y="1618"/>
                      <a:pt x="238" y="1318"/>
                      <a:pt x="311" y="1007"/>
                    </a:cubicBezTo>
                    <a:cubicBezTo>
                      <a:pt x="393" y="699"/>
                      <a:pt x="496" y="401"/>
                      <a:pt x="628" y="104"/>
                    </a:cubicBezTo>
                    <a:lnTo>
                      <a:pt x="628" y="104"/>
                    </a:lnTo>
                    <a:cubicBezTo>
                      <a:pt x="627" y="104"/>
                      <a:pt x="625" y="104"/>
                      <a:pt x="623" y="104"/>
                    </a:cubicBezTo>
                    <a:lnTo>
                      <a:pt x="632" y="94"/>
                    </a:lnTo>
                    <a:lnTo>
                      <a:pt x="632" y="94"/>
                    </a:lnTo>
                    <a:cubicBezTo>
                      <a:pt x="632" y="94"/>
                      <a:pt x="632" y="94"/>
                      <a:pt x="632" y="94"/>
                    </a:cubicBezTo>
                    <a:lnTo>
                      <a:pt x="632" y="73"/>
                    </a:lnTo>
                    <a:cubicBezTo>
                      <a:pt x="643" y="62"/>
                      <a:pt x="643" y="53"/>
                      <a:pt x="643" y="42"/>
                    </a:cubicBezTo>
                    <a:cubicBezTo>
                      <a:pt x="643" y="32"/>
                      <a:pt x="632" y="21"/>
                      <a:pt x="623" y="11"/>
                    </a:cubicBezTo>
                    <a:cubicBezTo>
                      <a:pt x="612" y="11"/>
                      <a:pt x="602" y="0"/>
                      <a:pt x="602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9"/>
              <p:cNvSpPr/>
              <p:nvPr/>
            </p:nvSpPr>
            <p:spPr>
              <a:xfrm>
                <a:off x="5423063" y="3591121"/>
                <a:ext cx="2713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91" extrusionOk="0">
                    <a:moveTo>
                      <a:pt x="560" y="1"/>
                    </a:moveTo>
                    <a:cubicBezTo>
                      <a:pt x="550" y="1"/>
                      <a:pt x="530" y="11"/>
                      <a:pt x="530" y="21"/>
                    </a:cubicBezTo>
                    <a:cubicBezTo>
                      <a:pt x="488" y="84"/>
                      <a:pt x="456" y="135"/>
                      <a:pt x="426" y="197"/>
                    </a:cubicBezTo>
                    <a:cubicBezTo>
                      <a:pt x="394" y="259"/>
                      <a:pt x="373" y="322"/>
                      <a:pt x="343" y="384"/>
                    </a:cubicBezTo>
                    <a:cubicBezTo>
                      <a:pt x="291" y="519"/>
                      <a:pt x="239" y="654"/>
                      <a:pt x="198" y="789"/>
                    </a:cubicBezTo>
                    <a:cubicBezTo>
                      <a:pt x="115" y="1069"/>
                      <a:pt x="62" y="1359"/>
                      <a:pt x="0" y="1640"/>
                    </a:cubicBezTo>
                    <a:cubicBezTo>
                      <a:pt x="0" y="1649"/>
                      <a:pt x="0" y="1660"/>
                      <a:pt x="11" y="1670"/>
                    </a:cubicBezTo>
                    <a:cubicBezTo>
                      <a:pt x="11" y="1681"/>
                      <a:pt x="21" y="1691"/>
                      <a:pt x="32" y="1691"/>
                    </a:cubicBezTo>
                    <a:cubicBezTo>
                      <a:pt x="52" y="1691"/>
                      <a:pt x="73" y="1681"/>
                      <a:pt x="83" y="1660"/>
                    </a:cubicBezTo>
                    <a:cubicBezTo>
                      <a:pt x="125" y="1442"/>
                      <a:pt x="166" y="1225"/>
                      <a:pt x="218" y="1006"/>
                    </a:cubicBezTo>
                    <a:cubicBezTo>
                      <a:pt x="281" y="789"/>
                      <a:pt x="343" y="571"/>
                      <a:pt x="436" y="363"/>
                    </a:cubicBezTo>
                    <a:cubicBezTo>
                      <a:pt x="477" y="259"/>
                      <a:pt x="530" y="156"/>
                      <a:pt x="592" y="63"/>
                    </a:cubicBezTo>
                    <a:cubicBezTo>
                      <a:pt x="602" y="42"/>
                      <a:pt x="592" y="21"/>
                      <a:pt x="581" y="11"/>
                    </a:cubicBezTo>
                    <a:cubicBezTo>
                      <a:pt x="571" y="11"/>
                      <a:pt x="560" y="1"/>
                      <a:pt x="560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9"/>
              <p:cNvSpPr/>
              <p:nvPr/>
            </p:nvSpPr>
            <p:spPr>
              <a:xfrm>
                <a:off x="5419323" y="3589274"/>
                <a:ext cx="31367" cy="9996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2218" extrusionOk="0">
                    <a:moveTo>
                      <a:pt x="654" y="0"/>
                    </a:moveTo>
                    <a:cubicBezTo>
                      <a:pt x="633" y="0"/>
                      <a:pt x="622" y="0"/>
                      <a:pt x="613" y="10"/>
                    </a:cubicBezTo>
                    <a:cubicBezTo>
                      <a:pt x="530" y="176"/>
                      <a:pt x="456" y="342"/>
                      <a:pt x="384" y="519"/>
                    </a:cubicBezTo>
                    <a:cubicBezTo>
                      <a:pt x="322" y="695"/>
                      <a:pt x="270" y="871"/>
                      <a:pt x="218" y="1058"/>
                    </a:cubicBezTo>
                    <a:cubicBezTo>
                      <a:pt x="166" y="1234"/>
                      <a:pt x="135" y="1421"/>
                      <a:pt x="94" y="1598"/>
                    </a:cubicBezTo>
                    <a:lnTo>
                      <a:pt x="0" y="2158"/>
                    </a:lnTo>
                    <a:lnTo>
                      <a:pt x="0" y="2188"/>
                    </a:lnTo>
                    <a:cubicBezTo>
                      <a:pt x="11" y="2199"/>
                      <a:pt x="21" y="2209"/>
                      <a:pt x="32" y="2209"/>
                    </a:cubicBezTo>
                    <a:cubicBezTo>
                      <a:pt x="37" y="2215"/>
                      <a:pt x="42" y="2217"/>
                      <a:pt x="47" y="2217"/>
                    </a:cubicBezTo>
                    <a:cubicBezTo>
                      <a:pt x="52" y="2217"/>
                      <a:pt x="57" y="2215"/>
                      <a:pt x="62" y="2209"/>
                    </a:cubicBezTo>
                    <a:cubicBezTo>
                      <a:pt x="73" y="2209"/>
                      <a:pt x="83" y="2199"/>
                      <a:pt x="83" y="2188"/>
                    </a:cubicBezTo>
                    <a:cubicBezTo>
                      <a:pt x="115" y="2022"/>
                      <a:pt x="135" y="1867"/>
                      <a:pt x="166" y="1701"/>
                    </a:cubicBezTo>
                    <a:cubicBezTo>
                      <a:pt x="198" y="1545"/>
                      <a:pt x="228" y="1379"/>
                      <a:pt x="260" y="1224"/>
                    </a:cubicBezTo>
                    <a:cubicBezTo>
                      <a:pt x="332" y="913"/>
                      <a:pt x="436" y="602"/>
                      <a:pt x="560" y="300"/>
                    </a:cubicBezTo>
                    <a:lnTo>
                      <a:pt x="560" y="311"/>
                    </a:lnTo>
                    <a:cubicBezTo>
                      <a:pt x="602" y="228"/>
                      <a:pt x="643" y="135"/>
                      <a:pt x="685" y="52"/>
                    </a:cubicBezTo>
                    <a:cubicBezTo>
                      <a:pt x="695" y="42"/>
                      <a:pt x="695" y="10"/>
                      <a:pt x="67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9"/>
              <p:cNvSpPr/>
              <p:nvPr/>
            </p:nvSpPr>
            <p:spPr>
              <a:xfrm>
                <a:off x="5416484" y="3600901"/>
                <a:ext cx="27671" cy="10059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232" extrusionOk="0">
                    <a:moveTo>
                      <a:pt x="582" y="1"/>
                    </a:moveTo>
                    <a:cubicBezTo>
                      <a:pt x="572" y="1"/>
                      <a:pt x="561" y="1"/>
                      <a:pt x="561" y="12"/>
                    </a:cubicBezTo>
                    <a:cubicBezTo>
                      <a:pt x="551" y="12"/>
                      <a:pt x="551" y="22"/>
                      <a:pt x="540" y="33"/>
                    </a:cubicBezTo>
                    <a:cubicBezTo>
                      <a:pt x="468" y="198"/>
                      <a:pt x="406" y="374"/>
                      <a:pt x="344" y="551"/>
                    </a:cubicBezTo>
                    <a:cubicBezTo>
                      <a:pt x="281" y="727"/>
                      <a:pt x="229" y="904"/>
                      <a:pt x="188" y="1080"/>
                    </a:cubicBezTo>
                    <a:cubicBezTo>
                      <a:pt x="95" y="1443"/>
                      <a:pt x="32" y="1817"/>
                      <a:pt x="1" y="2190"/>
                    </a:cubicBezTo>
                    <a:cubicBezTo>
                      <a:pt x="1" y="2211"/>
                      <a:pt x="22" y="2232"/>
                      <a:pt x="42" y="2232"/>
                    </a:cubicBezTo>
                    <a:cubicBezTo>
                      <a:pt x="63" y="2232"/>
                      <a:pt x="74" y="2232"/>
                      <a:pt x="74" y="2221"/>
                    </a:cubicBezTo>
                    <a:cubicBezTo>
                      <a:pt x="84" y="2211"/>
                      <a:pt x="95" y="2200"/>
                      <a:pt x="95" y="2190"/>
                    </a:cubicBezTo>
                    <a:cubicBezTo>
                      <a:pt x="105" y="2034"/>
                      <a:pt x="125" y="1879"/>
                      <a:pt x="146" y="1723"/>
                    </a:cubicBezTo>
                    <a:cubicBezTo>
                      <a:pt x="188" y="1432"/>
                      <a:pt x="250" y="1153"/>
                      <a:pt x="323" y="872"/>
                    </a:cubicBezTo>
                    <a:cubicBezTo>
                      <a:pt x="406" y="593"/>
                      <a:pt x="499" y="312"/>
                      <a:pt x="613" y="53"/>
                    </a:cubicBezTo>
                    <a:cubicBezTo>
                      <a:pt x="613" y="42"/>
                      <a:pt x="613" y="33"/>
                      <a:pt x="602" y="22"/>
                    </a:cubicBezTo>
                    <a:cubicBezTo>
                      <a:pt x="602" y="12"/>
                      <a:pt x="593" y="12"/>
                      <a:pt x="58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9"/>
              <p:cNvSpPr/>
              <p:nvPr/>
            </p:nvSpPr>
            <p:spPr>
              <a:xfrm>
                <a:off x="5416033" y="3606084"/>
                <a:ext cx="27626" cy="10054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231" extrusionOk="0">
                    <a:moveTo>
                      <a:pt x="550" y="0"/>
                    </a:moveTo>
                    <a:lnTo>
                      <a:pt x="540" y="10"/>
                    </a:lnTo>
                    <a:cubicBezTo>
                      <a:pt x="529" y="10"/>
                      <a:pt x="509" y="21"/>
                      <a:pt x="509" y="31"/>
                    </a:cubicBezTo>
                    <a:cubicBezTo>
                      <a:pt x="437" y="197"/>
                      <a:pt x="364" y="363"/>
                      <a:pt x="312" y="540"/>
                    </a:cubicBezTo>
                    <a:cubicBezTo>
                      <a:pt x="260" y="716"/>
                      <a:pt x="208" y="893"/>
                      <a:pt x="177" y="1069"/>
                    </a:cubicBezTo>
                    <a:cubicBezTo>
                      <a:pt x="135" y="1255"/>
                      <a:pt x="105" y="1432"/>
                      <a:pt x="73" y="1619"/>
                    </a:cubicBezTo>
                    <a:cubicBezTo>
                      <a:pt x="52" y="1805"/>
                      <a:pt x="22" y="1992"/>
                      <a:pt x="1" y="2189"/>
                    </a:cubicBezTo>
                    <a:cubicBezTo>
                      <a:pt x="1" y="2210"/>
                      <a:pt x="32" y="2230"/>
                      <a:pt x="52" y="2230"/>
                    </a:cubicBezTo>
                    <a:cubicBezTo>
                      <a:pt x="63" y="2230"/>
                      <a:pt x="84" y="2230"/>
                      <a:pt x="94" y="2220"/>
                    </a:cubicBezTo>
                    <a:cubicBezTo>
                      <a:pt x="105" y="2210"/>
                      <a:pt x="105" y="2200"/>
                      <a:pt x="105" y="2189"/>
                    </a:cubicBezTo>
                    <a:cubicBezTo>
                      <a:pt x="125" y="2023"/>
                      <a:pt x="146" y="1857"/>
                      <a:pt x="167" y="1702"/>
                    </a:cubicBezTo>
                    <a:cubicBezTo>
                      <a:pt x="208" y="1432"/>
                      <a:pt x="260" y="1162"/>
                      <a:pt x="322" y="903"/>
                    </a:cubicBezTo>
                    <a:cubicBezTo>
                      <a:pt x="384" y="633"/>
                      <a:pt x="478" y="374"/>
                      <a:pt x="582" y="125"/>
                    </a:cubicBezTo>
                    <a:cubicBezTo>
                      <a:pt x="592" y="114"/>
                      <a:pt x="592" y="93"/>
                      <a:pt x="603" y="83"/>
                    </a:cubicBezTo>
                    <a:cubicBezTo>
                      <a:pt x="603" y="73"/>
                      <a:pt x="612" y="63"/>
                      <a:pt x="603" y="42"/>
                    </a:cubicBezTo>
                    <a:cubicBezTo>
                      <a:pt x="603" y="31"/>
                      <a:pt x="592" y="21"/>
                      <a:pt x="582" y="10"/>
                    </a:cubicBezTo>
                    <a:cubicBezTo>
                      <a:pt x="571" y="10"/>
                      <a:pt x="561" y="0"/>
                      <a:pt x="550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9"/>
              <p:cNvSpPr/>
              <p:nvPr/>
            </p:nvSpPr>
            <p:spPr>
              <a:xfrm>
                <a:off x="5418872" y="3591121"/>
                <a:ext cx="30375" cy="1023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72" extrusionOk="0">
                    <a:moveTo>
                      <a:pt x="623" y="1"/>
                    </a:moveTo>
                    <a:cubicBezTo>
                      <a:pt x="602" y="1"/>
                      <a:pt x="581" y="11"/>
                      <a:pt x="581" y="31"/>
                    </a:cubicBezTo>
                    <a:cubicBezTo>
                      <a:pt x="487" y="197"/>
                      <a:pt x="404" y="363"/>
                      <a:pt x="342" y="540"/>
                    </a:cubicBezTo>
                    <a:cubicBezTo>
                      <a:pt x="280" y="727"/>
                      <a:pt x="218" y="913"/>
                      <a:pt x="176" y="1100"/>
                    </a:cubicBezTo>
                    <a:cubicBezTo>
                      <a:pt x="135" y="1287"/>
                      <a:pt x="93" y="1474"/>
                      <a:pt x="72" y="1670"/>
                    </a:cubicBezTo>
                    <a:cubicBezTo>
                      <a:pt x="42" y="1847"/>
                      <a:pt x="21" y="2034"/>
                      <a:pt x="0" y="2220"/>
                    </a:cubicBezTo>
                    <a:cubicBezTo>
                      <a:pt x="0" y="2251"/>
                      <a:pt x="21" y="2272"/>
                      <a:pt x="42" y="2272"/>
                    </a:cubicBezTo>
                    <a:cubicBezTo>
                      <a:pt x="62" y="2272"/>
                      <a:pt x="72" y="2272"/>
                      <a:pt x="83" y="2262"/>
                    </a:cubicBezTo>
                    <a:cubicBezTo>
                      <a:pt x="93" y="2251"/>
                      <a:pt x="93" y="2241"/>
                      <a:pt x="93" y="2220"/>
                    </a:cubicBezTo>
                    <a:cubicBezTo>
                      <a:pt x="114" y="2075"/>
                      <a:pt x="135" y="1930"/>
                      <a:pt x="155" y="1774"/>
                    </a:cubicBezTo>
                    <a:lnTo>
                      <a:pt x="155" y="1795"/>
                    </a:lnTo>
                    <a:cubicBezTo>
                      <a:pt x="187" y="1557"/>
                      <a:pt x="228" y="1308"/>
                      <a:pt x="291" y="1079"/>
                    </a:cubicBezTo>
                    <a:cubicBezTo>
                      <a:pt x="353" y="830"/>
                      <a:pt x="425" y="602"/>
                      <a:pt x="529" y="374"/>
                    </a:cubicBezTo>
                    <a:cubicBezTo>
                      <a:pt x="570" y="270"/>
                      <a:pt x="612" y="176"/>
                      <a:pt x="664" y="84"/>
                    </a:cubicBezTo>
                    <a:cubicBezTo>
                      <a:pt x="674" y="63"/>
                      <a:pt x="674" y="31"/>
                      <a:pt x="643" y="11"/>
                    </a:cubicBezTo>
                    <a:cubicBezTo>
                      <a:pt x="643" y="11"/>
                      <a:pt x="632" y="1"/>
                      <a:pt x="623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9"/>
              <p:cNvSpPr/>
              <p:nvPr/>
            </p:nvSpPr>
            <p:spPr>
              <a:xfrm>
                <a:off x="5415582" y="3592068"/>
                <a:ext cx="33215" cy="11550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563" extrusionOk="0">
                    <a:moveTo>
                      <a:pt x="685" y="0"/>
                    </a:moveTo>
                    <a:cubicBezTo>
                      <a:pt x="664" y="0"/>
                      <a:pt x="643" y="10"/>
                      <a:pt x="633" y="31"/>
                    </a:cubicBezTo>
                    <a:cubicBezTo>
                      <a:pt x="436" y="404"/>
                      <a:pt x="291" y="819"/>
                      <a:pt x="187" y="1234"/>
                    </a:cubicBezTo>
                    <a:cubicBezTo>
                      <a:pt x="145" y="1442"/>
                      <a:pt x="104" y="1649"/>
                      <a:pt x="73" y="1857"/>
                    </a:cubicBezTo>
                    <a:cubicBezTo>
                      <a:pt x="42" y="2075"/>
                      <a:pt x="21" y="2292"/>
                      <a:pt x="0" y="2511"/>
                    </a:cubicBezTo>
                    <a:cubicBezTo>
                      <a:pt x="0" y="2541"/>
                      <a:pt x="32" y="2562"/>
                      <a:pt x="52" y="2562"/>
                    </a:cubicBezTo>
                    <a:cubicBezTo>
                      <a:pt x="83" y="2562"/>
                      <a:pt x="104" y="2541"/>
                      <a:pt x="104" y="2511"/>
                    </a:cubicBezTo>
                    <a:cubicBezTo>
                      <a:pt x="115" y="2303"/>
                      <a:pt x="145" y="2096"/>
                      <a:pt x="166" y="1888"/>
                    </a:cubicBezTo>
                    <a:lnTo>
                      <a:pt x="166" y="1898"/>
                    </a:lnTo>
                    <a:cubicBezTo>
                      <a:pt x="249" y="1370"/>
                      <a:pt x="384" y="851"/>
                      <a:pt x="592" y="363"/>
                    </a:cubicBezTo>
                    <a:cubicBezTo>
                      <a:pt x="633" y="270"/>
                      <a:pt x="675" y="176"/>
                      <a:pt x="726" y="83"/>
                    </a:cubicBezTo>
                    <a:cubicBezTo>
                      <a:pt x="737" y="52"/>
                      <a:pt x="737" y="21"/>
                      <a:pt x="705" y="10"/>
                    </a:cubicBezTo>
                    <a:cubicBezTo>
                      <a:pt x="705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9"/>
              <p:cNvSpPr/>
              <p:nvPr/>
            </p:nvSpPr>
            <p:spPr>
              <a:xfrm>
                <a:off x="5426804" y="3582243"/>
                <a:ext cx="25734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550" extrusionOk="0">
                    <a:moveTo>
                      <a:pt x="529" y="0"/>
                    </a:moveTo>
                    <a:cubicBezTo>
                      <a:pt x="519" y="0"/>
                      <a:pt x="509" y="11"/>
                      <a:pt x="498" y="21"/>
                    </a:cubicBezTo>
                    <a:cubicBezTo>
                      <a:pt x="239" y="477"/>
                      <a:pt x="115" y="996"/>
                      <a:pt x="0" y="1505"/>
                    </a:cubicBezTo>
                    <a:cubicBezTo>
                      <a:pt x="0" y="1515"/>
                      <a:pt x="0" y="1525"/>
                      <a:pt x="11" y="1535"/>
                    </a:cubicBezTo>
                    <a:cubicBezTo>
                      <a:pt x="11" y="1535"/>
                      <a:pt x="21" y="1546"/>
                      <a:pt x="32" y="1546"/>
                    </a:cubicBezTo>
                    <a:cubicBezTo>
                      <a:pt x="37" y="1549"/>
                      <a:pt x="43" y="1550"/>
                      <a:pt x="48" y="1550"/>
                    </a:cubicBezTo>
                    <a:cubicBezTo>
                      <a:pt x="62" y="1550"/>
                      <a:pt x="73" y="1541"/>
                      <a:pt x="73" y="1525"/>
                    </a:cubicBezTo>
                    <a:cubicBezTo>
                      <a:pt x="156" y="1120"/>
                      <a:pt x="249" y="716"/>
                      <a:pt x="415" y="343"/>
                    </a:cubicBezTo>
                    <a:cubicBezTo>
                      <a:pt x="456" y="239"/>
                      <a:pt x="509" y="145"/>
                      <a:pt x="560" y="52"/>
                    </a:cubicBezTo>
                    <a:cubicBezTo>
                      <a:pt x="571" y="42"/>
                      <a:pt x="560" y="21"/>
                      <a:pt x="550" y="11"/>
                    </a:cubicBezTo>
                    <a:cubicBezTo>
                      <a:pt x="539" y="0"/>
                      <a:pt x="539" y="0"/>
                      <a:pt x="529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9"/>
              <p:cNvSpPr/>
              <p:nvPr/>
            </p:nvSpPr>
            <p:spPr>
              <a:xfrm>
                <a:off x="5977986" y="3015153"/>
                <a:ext cx="1603051" cy="1021049"/>
              </a:xfrm>
              <a:custGeom>
                <a:avLst/>
                <a:gdLst/>
                <a:ahLst/>
                <a:cxnLst/>
                <a:rect l="l" t="t" r="r" b="b"/>
                <a:pathLst>
                  <a:path w="35570" h="22656" extrusionOk="0">
                    <a:moveTo>
                      <a:pt x="1577" y="1"/>
                    </a:moveTo>
                    <a:cubicBezTo>
                      <a:pt x="726" y="1"/>
                      <a:pt x="0" y="665"/>
                      <a:pt x="0" y="1453"/>
                    </a:cubicBezTo>
                    <a:lnTo>
                      <a:pt x="0" y="21203"/>
                    </a:lnTo>
                    <a:cubicBezTo>
                      <a:pt x="0" y="21992"/>
                      <a:pt x="726" y="22656"/>
                      <a:pt x="1577" y="22656"/>
                    </a:cubicBezTo>
                    <a:lnTo>
                      <a:pt x="33982" y="22656"/>
                    </a:lnTo>
                    <a:cubicBezTo>
                      <a:pt x="34843" y="22656"/>
                      <a:pt x="35569" y="21992"/>
                      <a:pt x="35569" y="21203"/>
                    </a:cubicBezTo>
                    <a:lnTo>
                      <a:pt x="35569" y="1453"/>
                    </a:lnTo>
                    <a:cubicBezTo>
                      <a:pt x="35569" y="665"/>
                      <a:pt x="34843" y="1"/>
                      <a:pt x="3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9"/>
              <p:cNvSpPr/>
              <p:nvPr/>
            </p:nvSpPr>
            <p:spPr>
              <a:xfrm>
                <a:off x="7611387" y="3779055"/>
                <a:ext cx="162243" cy="61878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373" extrusionOk="0">
                    <a:moveTo>
                      <a:pt x="208" y="571"/>
                    </a:moveTo>
                    <a:cubicBezTo>
                      <a:pt x="211" y="573"/>
                      <a:pt x="214" y="575"/>
                      <a:pt x="218" y="578"/>
                    </a:cubicBezTo>
                    <a:lnTo>
                      <a:pt x="218" y="578"/>
                    </a:lnTo>
                    <a:cubicBezTo>
                      <a:pt x="217" y="575"/>
                      <a:pt x="214" y="571"/>
                      <a:pt x="208" y="571"/>
                    </a:cubicBezTo>
                    <a:close/>
                    <a:moveTo>
                      <a:pt x="3507" y="1"/>
                    </a:moveTo>
                    <a:cubicBezTo>
                      <a:pt x="3507" y="1"/>
                      <a:pt x="3496" y="1"/>
                      <a:pt x="3486" y="10"/>
                    </a:cubicBezTo>
                    <a:cubicBezTo>
                      <a:pt x="3465" y="10"/>
                      <a:pt x="3445" y="31"/>
                      <a:pt x="3434" y="52"/>
                    </a:cubicBezTo>
                    <a:cubicBezTo>
                      <a:pt x="3341" y="259"/>
                      <a:pt x="3237" y="446"/>
                      <a:pt x="3102" y="633"/>
                    </a:cubicBezTo>
                    <a:cubicBezTo>
                      <a:pt x="3009" y="747"/>
                      <a:pt x="2915" y="851"/>
                      <a:pt x="2801" y="934"/>
                    </a:cubicBezTo>
                    <a:lnTo>
                      <a:pt x="2791" y="944"/>
                    </a:lnTo>
                    <a:cubicBezTo>
                      <a:pt x="2687" y="1017"/>
                      <a:pt x="2583" y="1089"/>
                      <a:pt x="2459" y="1142"/>
                    </a:cubicBezTo>
                    <a:cubicBezTo>
                      <a:pt x="2345" y="1183"/>
                      <a:pt x="2221" y="1214"/>
                      <a:pt x="2096" y="1235"/>
                    </a:cubicBezTo>
                    <a:cubicBezTo>
                      <a:pt x="2018" y="1245"/>
                      <a:pt x="1940" y="1250"/>
                      <a:pt x="1862" y="1250"/>
                    </a:cubicBezTo>
                    <a:cubicBezTo>
                      <a:pt x="1785" y="1250"/>
                      <a:pt x="1707" y="1245"/>
                      <a:pt x="1629" y="1235"/>
                    </a:cubicBezTo>
                    <a:cubicBezTo>
                      <a:pt x="1421" y="1204"/>
                      <a:pt x="1225" y="1142"/>
                      <a:pt x="1027" y="1059"/>
                    </a:cubicBezTo>
                    <a:lnTo>
                      <a:pt x="1027" y="1059"/>
                    </a:lnTo>
                    <a:cubicBezTo>
                      <a:pt x="1028" y="1059"/>
                      <a:pt x="1029" y="1060"/>
                      <a:pt x="1030" y="1061"/>
                    </a:cubicBezTo>
                    <a:lnTo>
                      <a:pt x="1030" y="1061"/>
                    </a:lnTo>
                    <a:cubicBezTo>
                      <a:pt x="740" y="938"/>
                      <a:pt x="469" y="768"/>
                      <a:pt x="218" y="578"/>
                    </a:cubicBezTo>
                    <a:lnTo>
                      <a:pt x="218" y="578"/>
                    </a:lnTo>
                    <a:cubicBezTo>
                      <a:pt x="218" y="580"/>
                      <a:pt x="218" y="581"/>
                      <a:pt x="218" y="581"/>
                    </a:cubicBezTo>
                    <a:cubicBezTo>
                      <a:pt x="187" y="550"/>
                      <a:pt x="146" y="519"/>
                      <a:pt x="114" y="488"/>
                    </a:cubicBezTo>
                    <a:cubicBezTo>
                      <a:pt x="94" y="478"/>
                      <a:pt x="84" y="478"/>
                      <a:pt x="73" y="478"/>
                    </a:cubicBezTo>
                    <a:cubicBezTo>
                      <a:pt x="52" y="478"/>
                      <a:pt x="42" y="478"/>
                      <a:pt x="31" y="488"/>
                    </a:cubicBezTo>
                    <a:cubicBezTo>
                      <a:pt x="11" y="508"/>
                      <a:pt x="1" y="550"/>
                      <a:pt x="31" y="571"/>
                    </a:cubicBezTo>
                    <a:cubicBezTo>
                      <a:pt x="280" y="778"/>
                      <a:pt x="550" y="965"/>
                      <a:pt x="841" y="1100"/>
                    </a:cubicBezTo>
                    <a:cubicBezTo>
                      <a:pt x="965" y="1172"/>
                      <a:pt x="1110" y="1225"/>
                      <a:pt x="1245" y="1266"/>
                    </a:cubicBezTo>
                    <a:cubicBezTo>
                      <a:pt x="1380" y="1308"/>
                      <a:pt x="1515" y="1338"/>
                      <a:pt x="1660" y="1359"/>
                    </a:cubicBezTo>
                    <a:cubicBezTo>
                      <a:pt x="1736" y="1368"/>
                      <a:pt x="1813" y="1373"/>
                      <a:pt x="1890" y="1373"/>
                    </a:cubicBezTo>
                    <a:cubicBezTo>
                      <a:pt x="2076" y="1373"/>
                      <a:pt x="2262" y="1345"/>
                      <a:pt x="2438" y="1287"/>
                    </a:cubicBezTo>
                    <a:cubicBezTo>
                      <a:pt x="2708" y="1183"/>
                      <a:pt x="2947" y="1017"/>
                      <a:pt x="3133" y="810"/>
                    </a:cubicBezTo>
                    <a:cubicBezTo>
                      <a:pt x="3320" y="612"/>
                      <a:pt x="3465" y="384"/>
                      <a:pt x="3590" y="135"/>
                    </a:cubicBezTo>
                    <a:cubicBezTo>
                      <a:pt x="3600" y="114"/>
                      <a:pt x="3600" y="93"/>
                      <a:pt x="3600" y="73"/>
                    </a:cubicBezTo>
                    <a:cubicBezTo>
                      <a:pt x="3590" y="52"/>
                      <a:pt x="3579" y="31"/>
                      <a:pt x="3558" y="10"/>
                    </a:cubicBezTo>
                    <a:cubicBezTo>
                      <a:pt x="3538" y="10"/>
                      <a:pt x="3528" y="1"/>
                      <a:pt x="3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9"/>
              <p:cNvSpPr/>
              <p:nvPr/>
            </p:nvSpPr>
            <p:spPr>
              <a:xfrm>
                <a:off x="7613280" y="3750527"/>
                <a:ext cx="98653" cy="18027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00" extrusionOk="0">
                    <a:moveTo>
                      <a:pt x="2033" y="0"/>
                    </a:moveTo>
                    <a:cubicBezTo>
                      <a:pt x="2013" y="0"/>
                      <a:pt x="1981" y="11"/>
                      <a:pt x="1960" y="21"/>
                    </a:cubicBezTo>
                    <a:cubicBezTo>
                      <a:pt x="1940" y="32"/>
                      <a:pt x="1909" y="53"/>
                      <a:pt x="1877" y="63"/>
                    </a:cubicBezTo>
                    <a:cubicBezTo>
                      <a:pt x="1784" y="104"/>
                      <a:pt x="1691" y="125"/>
                      <a:pt x="1587" y="146"/>
                    </a:cubicBezTo>
                    <a:cubicBezTo>
                      <a:pt x="1508" y="155"/>
                      <a:pt x="1429" y="159"/>
                      <a:pt x="1350" y="159"/>
                    </a:cubicBezTo>
                    <a:cubicBezTo>
                      <a:pt x="1170" y="159"/>
                      <a:pt x="989" y="139"/>
                      <a:pt x="809" y="125"/>
                    </a:cubicBezTo>
                    <a:cubicBezTo>
                      <a:pt x="630" y="103"/>
                      <a:pt x="451" y="86"/>
                      <a:pt x="271" y="86"/>
                    </a:cubicBezTo>
                    <a:cubicBezTo>
                      <a:pt x="202" y="86"/>
                      <a:pt x="132" y="88"/>
                      <a:pt x="62" y="94"/>
                    </a:cubicBezTo>
                    <a:cubicBezTo>
                      <a:pt x="31" y="94"/>
                      <a:pt x="0" y="115"/>
                      <a:pt x="0" y="156"/>
                    </a:cubicBezTo>
                    <a:cubicBezTo>
                      <a:pt x="0" y="183"/>
                      <a:pt x="23" y="210"/>
                      <a:pt x="50" y="210"/>
                    </a:cubicBezTo>
                    <a:cubicBezTo>
                      <a:pt x="54" y="210"/>
                      <a:pt x="58" y="209"/>
                      <a:pt x="62" y="208"/>
                    </a:cubicBezTo>
                    <a:cubicBezTo>
                      <a:pt x="99" y="205"/>
                      <a:pt x="136" y="204"/>
                      <a:pt x="173" y="204"/>
                    </a:cubicBezTo>
                    <a:cubicBezTo>
                      <a:pt x="264" y="204"/>
                      <a:pt x="358" y="211"/>
                      <a:pt x="446" y="219"/>
                    </a:cubicBezTo>
                    <a:lnTo>
                      <a:pt x="425" y="219"/>
                    </a:lnTo>
                    <a:cubicBezTo>
                      <a:pt x="706" y="260"/>
                      <a:pt x="975" y="343"/>
                      <a:pt x="1255" y="385"/>
                    </a:cubicBezTo>
                    <a:cubicBezTo>
                      <a:pt x="1350" y="392"/>
                      <a:pt x="1445" y="399"/>
                      <a:pt x="1544" y="399"/>
                    </a:cubicBezTo>
                    <a:cubicBezTo>
                      <a:pt x="1585" y="399"/>
                      <a:pt x="1627" y="398"/>
                      <a:pt x="1670" y="395"/>
                    </a:cubicBezTo>
                    <a:cubicBezTo>
                      <a:pt x="1815" y="374"/>
                      <a:pt x="1971" y="332"/>
                      <a:pt x="2106" y="249"/>
                    </a:cubicBezTo>
                    <a:cubicBezTo>
                      <a:pt x="2168" y="219"/>
                      <a:pt x="2189" y="136"/>
                      <a:pt x="2147" y="73"/>
                    </a:cubicBezTo>
                    <a:cubicBezTo>
                      <a:pt x="2126" y="21"/>
                      <a:pt x="2075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9"/>
              <p:cNvSpPr/>
              <p:nvPr/>
            </p:nvSpPr>
            <p:spPr>
              <a:xfrm>
                <a:off x="7592684" y="3599053"/>
                <a:ext cx="34657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84" extrusionOk="0">
                    <a:moveTo>
                      <a:pt x="105" y="0"/>
                    </a:moveTo>
                    <a:cubicBezTo>
                      <a:pt x="84" y="0"/>
                      <a:pt x="52" y="11"/>
                      <a:pt x="42" y="32"/>
                    </a:cubicBezTo>
                    <a:cubicBezTo>
                      <a:pt x="1" y="63"/>
                      <a:pt x="1" y="125"/>
                      <a:pt x="42" y="156"/>
                    </a:cubicBezTo>
                    <a:cubicBezTo>
                      <a:pt x="125" y="239"/>
                      <a:pt x="208" y="312"/>
                      <a:pt x="280" y="405"/>
                    </a:cubicBezTo>
                    <a:lnTo>
                      <a:pt x="260" y="385"/>
                    </a:lnTo>
                    <a:lnTo>
                      <a:pt x="260" y="385"/>
                    </a:lnTo>
                    <a:cubicBezTo>
                      <a:pt x="343" y="498"/>
                      <a:pt x="416" y="613"/>
                      <a:pt x="467" y="747"/>
                    </a:cubicBezTo>
                    <a:cubicBezTo>
                      <a:pt x="467" y="744"/>
                      <a:pt x="467" y="741"/>
                      <a:pt x="467" y="738"/>
                    </a:cubicBezTo>
                    <a:lnTo>
                      <a:pt x="467" y="738"/>
                    </a:lnTo>
                    <a:cubicBezTo>
                      <a:pt x="523" y="867"/>
                      <a:pt x="551" y="1004"/>
                      <a:pt x="571" y="1142"/>
                    </a:cubicBezTo>
                    <a:cubicBezTo>
                      <a:pt x="592" y="1277"/>
                      <a:pt x="592" y="1411"/>
                      <a:pt x="571" y="1546"/>
                    </a:cubicBezTo>
                    <a:lnTo>
                      <a:pt x="571" y="1556"/>
                    </a:lnTo>
                    <a:cubicBezTo>
                      <a:pt x="561" y="1681"/>
                      <a:pt x="529" y="1805"/>
                      <a:pt x="478" y="1920"/>
                    </a:cubicBezTo>
                    <a:cubicBezTo>
                      <a:pt x="436" y="2003"/>
                      <a:pt x="395" y="2086"/>
                      <a:pt x="343" y="2158"/>
                    </a:cubicBezTo>
                    <a:cubicBezTo>
                      <a:pt x="291" y="2231"/>
                      <a:pt x="229" y="2283"/>
                      <a:pt x="156" y="2345"/>
                    </a:cubicBezTo>
                    <a:cubicBezTo>
                      <a:pt x="146" y="2345"/>
                      <a:pt x="135" y="2356"/>
                      <a:pt x="125" y="2366"/>
                    </a:cubicBezTo>
                    <a:cubicBezTo>
                      <a:pt x="94" y="2386"/>
                      <a:pt x="84" y="2418"/>
                      <a:pt x="105" y="2449"/>
                    </a:cubicBezTo>
                    <a:cubicBezTo>
                      <a:pt x="112" y="2472"/>
                      <a:pt x="137" y="2484"/>
                      <a:pt x="163" y="2484"/>
                    </a:cubicBezTo>
                    <a:cubicBezTo>
                      <a:pt x="171" y="2484"/>
                      <a:pt x="180" y="2483"/>
                      <a:pt x="188" y="2480"/>
                    </a:cubicBezTo>
                    <a:cubicBezTo>
                      <a:pt x="280" y="2407"/>
                      <a:pt x="363" y="2335"/>
                      <a:pt x="436" y="2252"/>
                    </a:cubicBezTo>
                    <a:cubicBezTo>
                      <a:pt x="509" y="2158"/>
                      <a:pt x="571" y="2065"/>
                      <a:pt x="623" y="1961"/>
                    </a:cubicBezTo>
                    <a:cubicBezTo>
                      <a:pt x="727" y="1743"/>
                      <a:pt x="768" y="1494"/>
                      <a:pt x="768" y="1256"/>
                    </a:cubicBezTo>
                    <a:cubicBezTo>
                      <a:pt x="768" y="1132"/>
                      <a:pt x="758" y="1007"/>
                      <a:pt x="727" y="893"/>
                    </a:cubicBezTo>
                    <a:cubicBezTo>
                      <a:pt x="706" y="768"/>
                      <a:pt x="665" y="654"/>
                      <a:pt x="612" y="540"/>
                    </a:cubicBezTo>
                    <a:cubicBezTo>
                      <a:pt x="571" y="436"/>
                      <a:pt x="499" y="332"/>
                      <a:pt x="426" y="239"/>
                    </a:cubicBezTo>
                    <a:cubicBezTo>
                      <a:pt x="343" y="146"/>
                      <a:pt x="250" y="74"/>
                      <a:pt x="146" y="11"/>
                    </a:cubicBezTo>
                    <a:cubicBezTo>
                      <a:pt x="135" y="0"/>
                      <a:pt x="114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9"/>
              <p:cNvSpPr/>
              <p:nvPr/>
            </p:nvSpPr>
            <p:spPr>
              <a:xfrm>
                <a:off x="7547346" y="3747732"/>
                <a:ext cx="94461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50" extrusionOk="0">
                    <a:moveTo>
                      <a:pt x="1131" y="0"/>
                    </a:moveTo>
                    <a:cubicBezTo>
                      <a:pt x="1007" y="0"/>
                      <a:pt x="872" y="21"/>
                      <a:pt x="747" y="73"/>
                    </a:cubicBezTo>
                    <a:cubicBezTo>
                      <a:pt x="685" y="104"/>
                      <a:pt x="623" y="145"/>
                      <a:pt x="560" y="177"/>
                    </a:cubicBezTo>
                    <a:cubicBezTo>
                      <a:pt x="509" y="218"/>
                      <a:pt x="467" y="249"/>
                      <a:pt x="426" y="291"/>
                    </a:cubicBezTo>
                    <a:cubicBezTo>
                      <a:pt x="384" y="322"/>
                      <a:pt x="343" y="364"/>
                      <a:pt x="311" y="415"/>
                    </a:cubicBezTo>
                    <a:cubicBezTo>
                      <a:pt x="291" y="436"/>
                      <a:pt x="260" y="467"/>
                      <a:pt x="239" y="498"/>
                    </a:cubicBezTo>
                    <a:cubicBezTo>
                      <a:pt x="156" y="613"/>
                      <a:pt x="94" y="737"/>
                      <a:pt x="52" y="871"/>
                    </a:cubicBezTo>
                    <a:cubicBezTo>
                      <a:pt x="0" y="996"/>
                      <a:pt x="0" y="1131"/>
                      <a:pt x="32" y="1256"/>
                    </a:cubicBezTo>
                    <a:cubicBezTo>
                      <a:pt x="73" y="1380"/>
                      <a:pt x="166" y="1494"/>
                      <a:pt x="291" y="1577"/>
                    </a:cubicBezTo>
                    <a:cubicBezTo>
                      <a:pt x="384" y="1629"/>
                      <a:pt x="498" y="1650"/>
                      <a:pt x="633" y="1650"/>
                    </a:cubicBezTo>
                    <a:lnTo>
                      <a:pt x="664" y="1650"/>
                    </a:lnTo>
                    <a:cubicBezTo>
                      <a:pt x="789" y="1650"/>
                      <a:pt x="924" y="1629"/>
                      <a:pt x="1090" y="1567"/>
                    </a:cubicBezTo>
                    <a:cubicBezTo>
                      <a:pt x="1214" y="1525"/>
                      <a:pt x="1339" y="1473"/>
                      <a:pt x="1484" y="1411"/>
                    </a:cubicBezTo>
                    <a:cubicBezTo>
                      <a:pt x="1577" y="1359"/>
                      <a:pt x="1701" y="1297"/>
                      <a:pt x="1805" y="1214"/>
                    </a:cubicBezTo>
                    <a:cubicBezTo>
                      <a:pt x="1899" y="1141"/>
                      <a:pt x="1982" y="1058"/>
                      <a:pt x="2023" y="965"/>
                    </a:cubicBezTo>
                    <a:cubicBezTo>
                      <a:pt x="2075" y="882"/>
                      <a:pt x="2096" y="788"/>
                      <a:pt x="2096" y="696"/>
                    </a:cubicBezTo>
                    <a:cubicBezTo>
                      <a:pt x="2086" y="530"/>
                      <a:pt x="1992" y="353"/>
                      <a:pt x="1826" y="228"/>
                    </a:cubicBezTo>
                    <a:cubicBezTo>
                      <a:pt x="1784" y="198"/>
                      <a:pt x="1743" y="166"/>
                      <a:pt x="1701" y="145"/>
                    </a:cubicBezTo>
                    <a:cubicBezTo>
                      <a:pt x="1660" y="125"/>
                      <a:pt x="1608" y="94"/>
                      <a:pt x="1546" y="73"/>
                    </a:cubicBezTo>
                    <a:cubicBezTo>
                      <a:pt x="1452" y="32"/>
                      <a:pt x="1349" y="11"/>
                      <a:pt x="1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9"/>
              <p:cNvSpPr/>
              <p:nvPr/>
            </p:nvSpPr>
            <p:spPr>
              <a:xfrm>
                <a:off x="7566499" y="376080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9"/>
              <p:cNvSpPr/>
              <p:nvPr/>
            </p:nvSpPr>
            <p:spPr>
              <a:xfrm>
                <a:off x="7548743" y="3773917"/>
                <a:ext cx="3231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17" extrusionOk="0">
                    <a:moveTo>
                      <a:pt x="675" y="0"/>
                    </a:moveTo>
                    <a:cubicBezTo>
                      <a:pt x="654" y="11"/>
                      <a:pt x="623" y="21"/>
                      <a:pt x="602" y="32"/>
                    </a:cubicBezTo>
                    <a:cubicBezTo>
                      <a:pt x="561" y="42"/>
                      <a:pt x="529" y="62"/>
                      <a:pt x="488" y="83"/>
                    </a:cubicBezTo>
                    <a:cubicBezTo>
                      <a:pt x="426" y="124"/>
                      <a:pt x="363" y="166"/>
                      <a:pt x="312" y="218"/>
                    </a:cubicBezTo>
                    <a:cubicBezTo>
                      <a:pt x="250" y="270"/>
                      <a:pt x="197" y="332"/>
                      <a:pt x="146" y="384"/>
                    </a:cubicBezTo>
                    <a:cubicBezTo>
                      <a:pt x="94" y="446"/>
                      <a:pt x="52" y="509"/>
                      <a:pt x="1" y="571"/>
                    </a:cubicBezTo>
                    <a:cubicBezTo>
                      <a:pt x="1" y="581"/>
                      <a:pt x="1" y="602"/>
                      <a:pt x="11" y="612"/>
                    </a:cubicBezTo>
                    <a:cubicBezTo>
                      <a:pt x="17" y="615"/>
                      <a:pt x="23" y="617"/>
                      <a:pt x="29" y="617"/>
                    </a:cubicBezTo>
                    <a:cubicBezTo>
                      <a:pt x="43" y="617"/>
                      <a:pt x="55" y="609"/>
                      <a:pt x="63" y="602"/>
                    </a:cubicBezTo>
                    <a:cubicBezTo>
                      <a:pt x="94" y="550"/>
                      <a:pt x="135" y="498"/>
                      <a:pt x="177" y="446"/>
                    </a:cubicBezTo>
                    <a:cubicBezTo>
                      <a:pt x="218" y="394"/>
                      <a:pt x="260" y="343"/>
                      <a:pt x="312" y="301"/>
                    </a:cubicBezTo>
                    <a:cubicBezTo>
                      <a:pt x="353" y="260"/>
                      <a:pt x="405" y="218"/>
                      <a:pt x="457" y="177"/>
                    </a:cubicBezTo>
                    <a:lnTo>
                      <a:pt x="550" y="115"/>
                    </a:lnTo>
                    <a:cubicBezTo>
                      <a:pt x="592" y="94"/>
                      <a:pt x="633" y="83"/>
                      <a:pt x="685" y="62"/>
                    </a:cubicBezTo>
                    <a:lnTo>
                      <a:pt x="695" y="62"/>
                    </a:lnTo>
                    <a:cubicBezTo>
                      <a:pt x="695" y="62"/>
                      <a:pt x="706" y="52"/>
                      <a:pt x="706" y="42"/>
                    </a:cubicBezTo>
                    <a:cubicBezTo>
                      <a:pt x="716" y="42"/>
                      <a:pt x="716" y="32"/>
                      <a:pt x="716" y="21"/>
                    </a:cubicBezTo>
                    <a:cubicBezTo>
                      <a:pt x="716" y="11"/>
                      <a:pt x="706" y="11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9"/>
              <p:cNvSpPr/>
              <p:nvPr/>
            </p:nvSpPr>
            <p:spPr>
              <a:xfrm>
                <a:off x="7556675" y="3786987"/>
                <a:ext cx="35153" cy="2379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8" extrusionOk="0">
                    <a:moveTo>
                      <a:pt x="748" y="0"/>
                    </a:moveTo>
                    <a:lnTo>
                      <a:pt x="655" y="32"/>
                    </a:lnTo>
                    <a:cubicBezTo>
                      <a:pt x="623" y="42"/>
                      <a:pt x="592" y="63"/>
                      <a:pt x="561" y="73"/>
                    </a:cubicBezTo>
                    <a:cubicBezTo>
                      <a:pt x="489" y="115"/>
                      <a:pt x="426" y="156"/>
                      <a:pt x="364" y="198"/>
                    </a:cubicBezTo>
                    <a:cubicBezTo>
                      <a:pt x="240" y="281"/>
                      <a:pt x="125" y="374"/>
                      <a:pt x="21" y="478"/>
                    </a:cubicBezTo>
                    <a:cubicBezTo>
                      <a:pt x="1" y="488"/>
                      <a:pt x="1" y="509"/>
                      <a:pt x="11" y="519"/>
                    </a:cubicBezTo>
                    <a:cubicBezTo>
                      <a:pt x="22" y="525"/>
                      <a:pt x="29" y="527"/>
                      <a:pt x="37" y="527"/>
                    </a:cubicBezTo>
                    <a:cubicBezTo>
                      <a:pt x="45" y="527"/>
                      <a:pt x="53" y="525"/>
                      <a:pt x="63" y="519"/>
                    </a:cubicBezTo>
                    <a:cubicBezTo>
                      <a:pt x="157" y="426"/>
                      <a:pt x="270" y="343"/>
                      <a:pt x="374" y="260"/>
                    </a:cubicBezTo>
                    <a:cubicBezTo>
                      <a:pt x="436" y="219"/>
                      <a:pt x="489" y="187"/>
                      <a:pt x="551" y="156"/>
                    </a:cubicBezTo>
                    <a:cubicBezTo>
                      <a:pt x="613" y="115"/>
                      <a:pt x="675" y="94"/>
                      <a:pt x="738" y="63"/>
                    </a:cubicBezTo>
                    <a:lnTo>
                      <a:pt x="758" y="63"/>
                    </a:lnTo>
                    <a:cubicBezTo>
                      <a:pt x="768" y="63"/>
                      <a:pt x="768" y="53"/>
                      <a:pt x="779" y="53"/>
                    </a:cubicBezTo>
                    <a:lnTo>
                      <a:pt x="779" y="21"/>
                    </a:lnTo>
                    <a:cubicBezTo>
                      <a:pt x="779" y="21"/>
                      <a:pt x="768" y="11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9"/>
              <p:cNvSpPr/>
              <p:nvPr/>
            </p:nvSpPr>
            <p:spPr>
              <a:xfrm>
                <a:off x="7565102" y="3799606"/>
                <a:ext cx="37451" cy="187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6" extrusionOk="0">
                    <a:moveTo>
                      <a:pt x="768" y="1"/>
                    </a:moveTo>
                    <a:cubicBezTo>
                      <a:pt x="758" y="1"/>
                      <a:pt x="747" y="11"/>
                      <a:pt x="737" y="11"/>
                    </a:cubicBezTo>
                    <a:cubicBezTo>
                      <a:pt x="675" y="32"/>
                      <a:pt x="623" y="52"/>
                      <a:pt x="561" y="73"/>
                    </a:cubicBezTo>
                    <a:cubicBezTo>
                      <a:pt x="498" y="94"/>
                      <a:pt x="436" y="125"/>
                      <a:pt x="385" y="146"/>
                    </a:cubicBezTo>
                    <a:cubicBezTo>
                      <a:pt x="249" y="208"/>
                      <a:pt x="136" y="271"/>
                      <a:pt x="21" y="354"/>
                    </a:cubicBezTo>
                    <a:cubicBezTo>
                      <a:pt x="11" y="354"/>
                      <a:pt x="11" y="364"/>
                      <a:pt x="0" y="374"/>
                    </a:cubicBezTo>
                    <a:cubicBezTo>
                      <a:pt x="0" y="374"/>
                      <a:pt x="0" y="384"/>
                      <a:pt x="11" y="395"/>
                    </a:cubicBezTo>
                    <a:cubicBezTo>
                      <a:pt x="11" y="405"/>
                      <a:pt x="21" y="405"/>
                      <a:pt x="21" y="416"/>
                    </a:cubicBezTo>
                    <a:cubicBezTo>
                      <a:pt x="32" y="416"/>
                      <a:pt x="42" y="416"/>
                      <a:pt x="53" y="405"/>
                    </a:cubicBezTo>
                    <a:cubicBezTo>
                      <a:pt x="83" y="384"/>
                      <a:pt x="125" y="364"/>
                      <a:pt x="156" y="333"/>
                    </a:cubicBezTo>
                    <a:cubicBezTo>
                      <a:pt x="208" y="312"/>
                      <a:pt x="249" y="291"/>
                      <a:pt x="291" y="271"/>
                    </a:cubicBezTo>
                    <a:cubicBezTo>
                      <a:pt x="385" y="218"/>
                      <a:pt x="478" y="188"/>
                      <a:pt x="571" y="146"/>
                    </a:cubicBezTo>
                    <a:lnTo>
                      <a:pt x="561" y="146"/>
                    </a:lnTo>
                    <a:cubicBezTo>
                      <a:pt x="643" y="125"/>
                      <a:pt x="717" y="94"/>
                      <a:pt x="789" y="84"/>
                    </a:cubicBezTo>
                    <a:cubicBezTo>
                      <a:pt x="820" y="73"/>
                      <a:pt x="830" y="52"/>
                      <a:pt x="830" y="32"/>
                    </a:cubicBezTo>
                    <a:cubicBezTo>
                      <a:pt x="820" y="22"/>
                      <a:pt x="820" y="1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9"/>
              <p:cNvSpPr/>
              <p:nvPr/>
            </p:nvSpPr>
            <p:spPr>
              <a:xfrm>
                <a:off x="7529589" y="3640516"/>
                <a:ext cx="84637" cy="85403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95" extrusionOk="0">
                    <a:moveTo>
                      <a:pt x="1291" y="0"/>
                    </a:moveTo>
                    <a:cubicBezTo>
                      <a:pt x="1269" y="0"/>
                      <a:pt x="1246" y="2"/>
                      <a:pt x="1224" y="4"/>
                    </a:cubicBezTo>
                    <a:cubicBezTo>
                      <a:pt x="1120" y="25"/>
                      <a:pt x="1017" y="56"/>
                      <a:pt x="913" y="129"/>
                    </a:cubicBezTo>
                    <a:cubicBezTo>
                      <a:pt x="788" y="191"/>
                      <a:pt x="685" y="284"/>
                      <a:pt x="612" y="357"/>
                    </a:cubicBezTo>
                    <a:cubicBezTo>
                      <a:pt x="498" y="461"/>
                      <a:pt x="394" y="564"/>
                      <a:pt x="311" y="668"/>
                    </a:cubicBezTo>
                    <a:cubicBezTo>
                      <a:pt x="207" y="792"/>
                      <a:pt x="135" y="906"/>
                      <a:pt x="83" y="1021"/>
                    </a:cubicBezTo>
                    <a:lnTo>
                      <a:pt x="73" y="1051"/>
                    </a:lnTo>
                    <a:cubicBezTo>
                      <a:pt x="21" y="1187"/>
                      <a:pt x="0" y="1300"/>
                      <a:pt x="21" y="1404"/>
                    </a:cubicBezTo>
                    <a:cubicBezTo>
                      <a:pt x="42" y="1549"/>
                      <a:pt x="115" y="1685"/>
                      <a:pt x="218" y="1768"/>
                    </a:cubicBezTo>
                    <a:cubicBezTo>
                      <a:pt x="322" y="1840"/>
                      <a:pt x="446" y="1881"/>
                      <a:pt x="592" y="1892"/>
                    </a:cubicBezTo>
                    <a:cubicBezTo>
                      <a:pt x="615" y="1894"/>
                      <a:pt x="638" y="1895"/>
                      <a:pt x="661" y="1895"/>
                    </a:cubicBezTo>
                    <a:cubicBezTo>
                      <a:pt x="773" y="1895"/>
                      <a:pt x="886" y="1876"/>
                      <a:pt x="1007" y="1851"/>
                    </a:cubicBezTo>
                    <a:cubicBezTo>
                      <a:pt x="1037" y="1840"/>
                      <a:pt x="1079" y="1830"/>
                      <a:pt x="1110" y="1819"/>
                    </a:cubicBezTo>
                    <a:cubicBezTo>
                      <a:pt x="1162" y="1798"/>
                      <a:pt x="1214" y="1777"/>
                      <a:pt x="1266" y="1747"/>
                    </a:cubicBezTo>
                    <a:cubicBezTo>
                      <a:pt x="1318" y="1726"/>
                      <a:pt x="1369" y="1694"/>
                      <a:pt x="1422" y="1664"/>
                    </a:cubicBezTo>
                    <a:cubicBezTo>
                      <a:pt x="1473" y="1622"/>
                      <a:pt x="1535" y="1581"/>
                      <a:pt x="1588" y="1529"/>
                    </a:cubicBezTo>
                    <a:cubicBezTo>
                      <a:pt x="1680" y="1436"/>
                      <a:pt x="1753" y="1321"/>
                      <a:pt x="1805" y="1197"/>
                    </a:cubicBezTo>
                    <a:lnTo>
                      <a:pt x="1836" y="1104"/>
                    </a:lnTo>
                    <a:cubicBezTo>
                      <a:pt x="1867" y="989"/>
                      <a:pt x="1878" y="885"/>
                      <a:pt x="1878" y="782"/>
                    </a:cubicBezTo>
                    <a:cubicBezTo>
                      <a:pt x="1878" y="719"/>
                      <a:pt x="1878" y="657"/>
                      <a:pt x="1867" y="616"/>
                    </a:cubicBezTo>
                    <a:cubicBezTo>
                      <a:pt x="1867" y="564"/>
                      <a:pt x="1857" y="523"/>
                      <a:pt x="1836" y="461"/>
                    </a:cubicBezTo>
                    <a:cubicBezTo>
                      <a:pt x="1774" y="263"/>
                      <a:pt x="1660" y="118"/>
                      <a:pt x="1505" y="46"/>
                    </a:cubicBezTo>
                    <a:cubicBezTo>
                      <a:pt x="1433" y="14"/>
                      <a:pt x="1362" y="0"/>
                      <a:pt x="1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9"/>
              <p:cNvSpPr/>
              <p:nvPr/>
            </p:nvSpPr>
            <p:spPr>
              <a:xfrm>
                <a:off x="7586600" y="371920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9"/>
              <p:cNvSpPr/>
              <p:nvPr/>
            </p:nvSpPr>
            <p:spPr>
              <a:xfrm>
                <a:off x="7542208" y="3700501"/>
                <a:ext cx="37451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68" extrusionOk="0">
                    <a:moveTo>
                      <a:pt x="789" y="1"/>
                    </a:moveTo>
                    <a:cubicBezTo>
                      <a:pt x="778" y="1"/>
                      <a:pt x="768" y="11"/>
                      <a:pt x="768" y="11"/>
                    </a:cubicBezTo>
                    <a:cubicBezTo>
                      <a:pt x="768" y="22"/>
                      <a:pt x="757" y="22"/>
                      <a:pt x="757" y="32"/>
                    </a:cubicBezTo>
                    <a:lnTo>
                      <a:pt x="757" y="22"/>
                    </a:lnTo>
                    <a:cubicBezTo>
                      <a:pt x="727" y="52"/>
                      <a:pt x="695" y="94"/>
                      <a:pt x="664" y="115"/>
                    </a:cubicBezTo>
                    <a:cubicBezTo>
                      <a:pt x="633" y="146"/>
                      <a:pt x="602" y="167"/>
                      <a:pt x="571" y="188"/>
                    </a:cubicBezTo>
                    <a:cubicBezTo>
                      <a:pt x="519" y="229"/>
                      <a:pt x="457" y="260"/>
                      <a:pt x="395" y="281"/>
                    </a:cubicBezTo>
                    <a:cubicBezTo>
                      <a:pt x="342" y="312"/>
                      <a:pt x="280" y="333"/>
                      <a:pt x="218" y="354"/>
                    </a:cubicBezTo>
                    <a:cubicBezTo>
                      <a:pt x="156" y="374"/>
                      <a:pt x="93" y="395"/>
                      <a:pt x="31" y="405"/>
                    </a:cubicBezTo>
                    <a:cubicBezTo>
                      <a:pt x="10" y="416"/>
                      <a:pt x="0" y="426"/>
                      <a:pt x="10" y="446"/>
                    </a:cubicBezTo>
                    <a:cubicBezTo>
                      <a:pt x="10" y="457"/>
                      <a:pt x="21" y="467"/>
                      <a:pt x="42" y="467"/>
                    </a:cubicBezTo>
                    <a:cubicBezTo>
                      <a:pt x="114" y="446"/>
                      <a:pt x="187" y="437"/>
                      <a:pt x="259" y="405"/>
                    </a:cubicBezTo>
                    <a:cubicBezTo>
                      <a:pt x="332" y="384"/>
                      <a:pt x="405" y="354"/>
                      <a:pt x="478" y="312"/>
                    </a:cubicBezTo>
                    <a:cubicBezTo>
                      <a:pt x="550" y="281"/>
                      <a:pt x="612" y="239"/>
                      <a:pt x="674" y="188"/>
                    </a:cubicBezTo>
                    <a:cubicBezTo>
                      <a:pt x="706" y="167"/>
                      <a:pt x="737" y="146"/>
                      <a:pt x="757" y="115"/>
                    </a:cubicBezTo>
                    <a:lnTo>
                      <a:pt x="820" y="52"/>
                    </a:lnTo>
                    <a:lnTo>
                      <a:pt x="820" y="42"/>
                    </a:lnTo>
                    <a:cubicBezTo>
                      <a:pt x="820" y="42"/>
                      <a:pt x="830" y="32"/>
                      <a:pt x="820" y="22"/>
                    </a:cubicBezTo>
                    <a:cubicBezTo>
                      <a:pt x="820" y="22"/>
                      <a:pt x="820" y="11"/>
                      <a:pt x="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9"/>
              <p:cNvSpPr/>
              <p:nvPr/>
            </p:nvSpPr>
            <p:spPr>
              <a:xfrm>
                <a:off x="7536619" y="3685539"/>
                <a:ext cx="3461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5" extrusionOk="0">
                    <a:moveTo>
                      <a:pt x="726" y="1"/>
                    </a:moveTo>
                    <a:cubicBezTo>
                      <a:pt x="715" y="1"/>
                      <a:pt x="715" y="11"/>
                      <a:pt x="705" y="11"/>
                    </a:cubicBezTo>
                    <a:cubicBezTo>
                      <a:pt x="705" y="22"/>
                      <a:pt x="705" y="22"/>
                      <a:pt x="695" y="22"/>
                    </a:cubicBezTo>
                    <a:cubicBezTo>
                      <a:pt x="653" y="73"/>
                      <a:pt x="602" y="125"/>
                      <a:pt x="549" y="167"/>
                    </a:cubicBezTo>
                    <a:cubicBezTo>
                      <a:pt x="498" y="218"/>
                      <a:pt x="436" y="260"/>
                      <a:pt x="383" y="291"/>
                    </a:cubicBezTo>
                    <a:cubicBezTo>
                      <a:pt x="270" y="374"/>
                      <a:pt x="145" y="437"/>
                      <a:pt x="21" y="499"/>
                    </a:cubicBezTo>
                    <a:cubicBezTo>
                      <a:pt x="10" y="499"/>
                      <a:pt x="0" y="520"/>
                      <a:pt x="10" y="540"/>
                    </a:cubicBezTo>
                    <a:cubicBezTo>
                      <a:pt x="10" y="547"/>
                      <a:pt x="20" y="555"/>
                      <a:pt x="34" y="555"/>
                    </a:cubicBezTo>
                    <a:cubicBezTo>
                      <a:pt x="39" y="555"/>
                      <a:pt x="45" y="553"/>
                      <a:pt x="51" y="550"/>
                    </a:cubicBezTo>
                    <a:cubicBezTo>
                      <a:pt x="187" y="488"/>
                      <a:pt x="311" y="416"/>
                      <a:pt x="436" y="333"/>
                    </a:cubicBezTo>
                    <a:cubicBezTo>
                      <a:pt x="498" y="291"/>
                      <a:pt x="560" y="239"/>
                      <a:pt x="622" y="188"/>
                    </a:cubicBezTo>
                    <a:cubicBezTo>
                      <a:pt x="643" y="167"/>
                      <a:pt x="674" y="146"/>
                      <a:pt x="695" y="115"/>
                    </a:cubicBezTo>
                    <a:lnTo>
                      <a:pt x="757" y="52"/>
                    </a:lnTo>
                    <a:lnTo>
                      <a:pt x="757" y="42"/>
                    </a:lnTo>
                    <a:cubicBezTo>
                      <a:pt x="768" y="42"/>
                      <a:pt x="768" y="32"/>
                      <a:pt x="768" y="22"/>
                    </a:cubicBezTo>
                    <a:cubicBezTo>
                      <a:pt x="757" y="22"/>
                      <a:pt x="757" y="11"/>
                      <a:pt x="7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9"/>
              <p:cNvSpPr/>
              <p:nvPr/>
            </p:nvSpPr>
            <p:spPr>
              <a:xfrm>
                <a:off x="7532879" y="3670847"/>
                <a:ext cx="30375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9" extrusionOk="0">
                    <a:moveTo>
                      <a:pt x="633" y="1"/>
                    </a:moveTo>
                    <a:cubicBezTo>
                      <a:pt x="616" y="1"/>
                      <a:pt x="599" y="8"/>
                      <a:pt x="591" y="16"/>
                    </a:cubicBezTo>
                    <a:cubicBezTo>
                      <a:pt x="549" y="88"/>
                      <a:pt x="498" y="150"/>
                      <a:pt x="446" y="212"/>
                    </a:cubicBezTo>
                    <a:lnTo>
                      <a:pt x="446" y="202"/>
                    </a:lnTo>
                    <a:cubicBezTo>
                      <a:pt x="383" y="285"/>
                      <a:pt x="311" y="358"/>
                      <a:pt x="238" y="420"/>
                    </a:cubicBezTo>
                    <a:cubicBezTo>
                      <a:pt x="197" y="451"/>
                      <a:pt x="166" y="493"/>
                      <a:pt x="125" y="514"/>
                    </a:cubicBezTo>
                    <a:cubicBezTo>
                      <a:pt x="83" y="544"/>
                      <a:pt x="51" y="576"/>
                      <a:pt x="10" y="597"/>
                    </a:cubicBezTo>
                    <a:cubicBezTo>
                      <a:pt x="10" y="597"/>
                      <a:pt x="0" y="607"/>
                      <a:pt x="0" y="617"/>
                    </a:cubicBezTo>
                    <a:cubicBezTo>
                      <a:pt x="0" y="627"/>
                      <a:pt x="10" y="638"/>
                      <a:pt x="10" y="638"/>
                    </a:cubicBezTo>
                    <a:cubicBezTo>
                      <a:pt x="21" y="648"/>
                      <a:pt x="21" y="648"/>
                      <a:pt x="31" y="648"/>
                    </a:cubicBezTo>
                    <a:cubicBezTo>
                      <a:pt x="42" y="648"/>
                      <a:pt x="51" y="648"/>
                      <a:pt x="51" y="638"/>
                    </a:cubicBezTo>
                    <a:cubicBezTo>
                      <a:pt x="166" y="565"/>
                      <a:pt x="280" y="482"/>
                      <a:pt x="373" y="378"/>
                    </a:cubicBezTo>
                    <a:cubicBezTo>
                      <a:pt x="425" y="337"/>
                      <a:pt x="466" y="285"/>
                      <a:pt x="508" y="244"/>
                    </a:cubicBezTo>
                    <a:cubicBezTo>
                      <a:pt x="549" y="192"/>
                      <a:pt x="591" y="150"/>
                      <a:pt x="632" y="99"/>
                    </a:cubicBezTo>
                    <a:cubicBezTo>
                      <a:pt x="643" y="99"/>
                      <a:pt x="653" y="88"/>
                      <a:pt x="653" y="78"/>
                    </a:cubicBezTo>
                    <a:cubicBezTo>
                      <a:pt x="664" y="67"/>
                      <a:pt x="664" y="67"/>
                      <a:pt x="664" y="57"/>
                    </a:cubicBezTo>
                    <a:cubicBezTo>
                      <a:pt x="674" y="46"/>
                      <a:pt x="674" y="46"/>
                      <a:pt x="674" y="36"/>
                    </a:cubicBezTo>
                    <a:cubicBezTo>
                      <a:pt x="664" y="26"/>
                      <a:pt x="664" y="16"/>
                      <a:pt x="653" y="5"/>
                    </a:cubicBezTo>
                    <a:cubicBezTo>
                      <a:pt x="647" y="2"/>
                      <a:pt x="640" y="1"/>
                      <a:pt x="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9"/>
              <p:cNvSpPr/>
              <p:nvPr/>
            </p:nvSpPr>
            <p:spPr>
              <a:xfrm>
                <a:off x="5341265" y="2620132"/>
                <a:ext cx="293119" cy="487630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10820" extrusionOk="0">
                    <a:moveTo>
                      <a:pt x="2251" y="0"/>
                    </a:moveTo>
                    <a:cubicBezTo>
                      <a:pt x="2013" y="0"/>
                      <a:pt x="1774" y="63"/>
                      <a:pt x="1556" y="166"/>
                    </a:cubicBezTo>
                    <a:cubicBezTo>
                      <a:pt x="1379" y="260"/>
                      <a:pt x="1203" y="394"/>
                      <a:pt x="1047" y="571"/>
                    </a:cubicBezTo>
                    <a:cubicBezTo>
                      <a:pt x="768" y="892"/>
                      <a:pt x="550" y="1307"/>
                      <a:pt x="374" y="1878"/>
                    </a:cubicBezTo>
                    <a:cubicBezTo>
                      <a:pt x="228" y="2335"/>
                      <a:pt x="135" y="2843"/>
                      <a:pt x="72" y="3476"/>
                    </a:cubicBezTo>
                    <a:cubicBezTo>
                      <a:pt x="21" y="3942"/>
                      <a:pt x="0" y="4430"/>
                      <a:pt x="10" y="4928"/>
                    </a:cubicBezTo>
                    <a:cubicBezTo>
                      <a:pt x="21" y="5374"/>
                      <a:pt x="62" y="5830"/>
                      <a:pt x="135" y="6307"/>
                    </a:cubicBezTo>
                    <a:cubicBezTo>
                      <a:pt x="228" y="6920"/>
                      <a:pt x="374" y="7521"/>
                      <a:pt x="570" y="8081"/>
                    </a:cubicBezTo>
                    <a:cubicBezTo>
                      <a:pt x="799" y="8734"/>
                      <a:pt x="1068" y="9285"/>
                      <a:pt x="1400" y="9730"/>
                    </a:cubicBezTo>
                    <a:cubicBezTo>
                      <a:pt x="1764" y="10239"/>
                      <a:pt x="2179" y="10592"/>
                      <a:pt x="2645" y="10799"/>
                    </a:cubicBezTo>
                    <a:cubicBezTo>
                      <a:pt x="2676" y="10820"/>
                      <a:pt x="2697" y="10820"/>
                      <a:pt x="2718" y="10820"/>
                    </a:cubicBezTo>
                    <a:lnTo>
                      <a:pt x="2749" y="10820"/>
                    </a:lnTo>
                    <a:cubicBezTo>
                      <a:pt x="2790" y="10809"/>
                      <a:pt x="2822" y="10788"/>
                      <a:pt x="2842" y="10747"/>
                    </a:cubicBezTo>
                    <a:cubicBezTo>
                      <a:pt x="2842" y="10737"/>
                      <a:pt x="2852" y="10726"/>
                      <a:pt x="2852" y="10716"/>
                    </a:cubicBezTo>
                    <a:cubicBezTo>
                      <a:pt x="3350" y="10166"/>
                      <a:pt x="3817" y="9564"/>
                      <a:pt x="4253" y="8921"/>
                    </a:cubicBezTo>
                    <a:cubicBezTo>
                      <a:pt x="4710" y="8247"/>
                      <a:pt x="5114" y="7531"/>
                      <a:pt x="5456" y="6805"/>
                    </a:cubicBezTo>
                    <a:cubicBezTo>
                      <a:pt x="6079" y="5488"/>
                      <a:pt x="6421" y="4285"/>
                      <a:pt x="6504" y="3123"/>
                    </a:cubicBezTo>
                    <a:cubicBezTo>
                      <a:pt x="6504" y="3091"/>
                      <a:pt x="6494" y="3050"/>
                      <a:pt x="6462" y="3029"/>
                    </a:cubicBezTo>
                    <a:cubicBezTo>
                      <a:pt x="6441" y="2999"/>
                      <a:pt x="6400" y="2978"/>
                      <a:pt x="6358" y="2978"/>
                    </a:cubicBezTo>
                    <a:cubicBezTo>
                      <a:pt x="6349" y="2978"/>
                      <a:pt x="6328" y="2978"/>
                      <a:pt x="6317" y="2988"/>
                    </a:cubicBezTo>
                    <a:cubicBezTo>
                      <a:pt x="6234" y="2895"/>
                      <a:pt x="6151" y="2791"/>
                      <a:pt x="6068" y="2697"/>
                    </a:cubicBezTo>
                    <a:cubicBezTo>
                      <a:pt x="5830" y="2428"/>
                      <a:pt x="5570" y="2137"/>
                      <a:pt x="5311" y="1867"/>
                    </a:cubicBezTo>
                    <a:cubicBezTo>
                      <a:pt x="4772" y="1307"/>
                      <a:pt x="4305" y="892"/>
                      <a:pt x="3848" y="581"/>
                    </a:cubicBezTo>
                    <a:cubicBezTo>
                      <a:pt x="3578" y="405"/>
                      <a:pt x="3309" y="260"/>
                      <a:pt x="3050" y="156"/>
                    </a:cubicBezTo>
                    <a:cubicBezTo>
                      <a:pt x="2780" y="53"/>
                      <a:pt x="2520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9"/>
              <p:cNvSpPr/>
              <p:nvPr/>
            </p:nvSpPr>
            <p:spPr>
              <a:xfrm>
                <a:off x="5341265" y="2620628"/>
                <a:ext cx="155663" cy="48758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0819" extrusionOk="0">
                    <a:moveTo>
                      <a:pt x="2033" y="0"/>
                    </a:moveTo>
                    <a:cubicBezTo>
                      <a:pt x="1867" y="31"/>
                      <a:pt x="1711" y="83"/>
                      <a:pt x="1556" y="155"/>
                    </a:cubicBezTo>
                    <a:cubicBezTo>
                      <a:pt x="1369" y="249"/>
                      <a:pt x="1203" y="383"/>
                      <a:pt x="1047" y="560"/>
                    </a:cubicBezTo>
                    <a:cubicBezTo>
                      <a:pt x="757" y="881"/>
                      <a:pt x="550" y="1296"/>
                      <a:pt x="374" y="1867"/>
                    </a:cubicBezTo>
                    <a:cubicBezTo>
                      <a:pt x="228" y="2324"/>
                      <a:pt x="135" y="2832"/>
                      <a:pt x="72" y="3465"/>
                    </a:cubicBezTo>
                    <a:cubicBezTo>
                      <a:pt x="21" y="3931"/>
                      <a:pt x="0" y="4419"/>
                      <a:pt x="10" y="4917"/>
                    </a:cubicBezTo>
                    <a:cubicBezTo>
                      <a:pt x="10" y="5363"/>
                      <a:pt x="52" y="5819"/>
                      <a:pt x="125" y="6296"/>
                    </a:cubicBezTo>
                    <a:cubicBezTo>
                      <a:pt x="228" y="6909"/>
                      <a:pt x="374" y="7510"/>
                      <a:pt x="560" y="8070"/>
                    </a:cubicBezTo>
                    <a:cubicBezTo>
                      <a:pt x="799" y="8734"/>
                      <a:pt x="1068" y="9274"/>
                      <a:pt x="1400" y="9730"/>
                    </a:cubicBezTo>
                    <a:cubicBezTo>
                      <a:pt x="1764" y="10228"/>
                      <a:pt x="2179" y="10591"/>
                      <a:pt x="2645" y="10798"/>
                    </a:cubicBezTo>
                    <a:cubicBezTo>
                      <a:pt x="2676" y="10809"/>
                      <a:pt x="2697" y="10819"/>
                      <a:pt x="2718" y="10819"/>
                    </a:cubicBezTo>
                    <a:cubicBezTo>
                      <a:pt x="2728" y="10819"/>
                      <a:pt x="2749" y="10809"/>
                      <a:pt x="2759" y="10809"/>
                    </a:cubicBezTo>
                    <a:cubicBezTo>
                      <a:pt x="2790" y="10798"/>
                      <a:pt x="2822" y="10777"/>
                      <a:pt x="2842" y="10747"/>
                    </a:cubicBezTo>
                    <a:cubicBezTo>
                      <a:pt x="2852" y="10726"/>
                      <a:pt x="2852" y="10715"/>
                      <a:pt x="2863" y="10705"/>
                    </a:cubicBezTo>
                    <a:cubicBezTo>
                      <a:pt x="3060" y="10477"/>
                      <a:pt x="3257" y="10249"/>
                      <a:pt x="3454" y="10000"/>
                    </a:cubicBezTo>
                    <a:cubicBezTo>
                      <a:pt x="3444" y="10000"/>
                      <a:pt x="3444" y="9989"/>
                      <a:pt x="3433" y="9989"/>
                    </a:cubicBezTo>
                    <a:cubicBezTo>
                      <a:pt x="3278" y="9864"/>
                      <a:pt x="3133" y="9730"/>
                      <a:pt x="2988" y="9595"/>
                    </a:cubicBezTo>
                    <a:cubicBezTo>
                      <a:pt x="2842" y="9460"/>
                      <a:pt x="2707" y="9315"/>
                      <a:pt x="2573" y="9159"/>
                    </a:cubicBezTo>
                    <a:cubicBezTo>
                      <a:pt x="2324" y="8879"/>
                      <a:pt x="2085" y="8568"/>
                      <a:pt x="1888" y="8246"/>
                    </a:cubicBezTo>
                    <a:cubicBezTo>
                      <a:pt x="1681" y="7925"/>
                      <a:pt x="1504" y="7582"/>
                      <a:pt x="1359" y="7240"/>
                    </a:cubicBezTo>
                    <a:cubicBezTo>
                      <a:pt x="1213" y="6898"/>
                      <a:pt x="1089" y="6545"/>
                      <a:pt x="996" y="6182"/>
                    </a:cubicBezTo>
                    <a:cubicBezTo>
                      <a:pt x="902" y="5819"/>
                      <a:pt x="830" y="5446"/>
                      <a:pt x="789" y="5072"/>
                    </a:cubicBezTo>
                    <a:cubicBezTo>
                      <a:pt x="747" y="4699"/>
                      <a:pt x="736" y="4315"/>
                      <a:pt x="747" y="3931"/>
                    </a:cubicBezTo>
                    <a:cubicBezTo>
                      <a:pt x="747" y="3744"/>
                      <a:pt x="768" y="3548"/>
                      <a:pt x="778" y="3361"/>
                    </a:cubicBezTo>
                    <a:cubicBezTo>
                      <a:pt x="799" y="3184"/>
                      <a:pt x="819" y="3008"/>
                      <a:pt x="851" y="2832"/>
                    </a:cubicBezTo>
                    <a:cubicBezTo>
                      <a:pt x="892" y="2541"/>
                      <a:pt x="955" y="2241"/>
                      <a:pt x="1017" y="1950"/>
                    </a:cubicBezTo>
                    <a:cubicBezTo>
                      <a:pt x="1100" y="1639"/>
                      <a:pt x="1193" y="1338"/>
                      <a:pt x="1317" y="1047"/>
                    </a:cubicBezTo>
                    <a:cubicBezTo>
                      <a:pt x="1442" y="768"/>
                      <a:pt x="1587" y="498"/>
                      <a:pt x="1784" y="259"/>
                    </a:cubicBezTo>
                    <a:cubicBezTo>
                      <a:pt x="1857" y="166"/>
                      <a:pt x="1940" y="83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9"/>
              <p:cNvSpPr/>
              <p:nvPr/>
            </p:nvSpPr>
            <p:spPr>
              <a:xfrm>
                <a:off x="5857384" y="2436435"/>
                <a:ext cx="267431" cy="291722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6473" extrusionOk="0">
                    <a:moveTo>
                      <a:pt x="3485" y="0"/>
                    </a:moveTo>
                    <a:cubicBezTo>
                      <a:pt x="3392" y="0"/>
                      <a:pt x="3299" y="10"/>
                      <a:pt x="3205" y="31"/>
                    </a:cubicBezTo>
                    <a:cubicBezTo>
                      <a:pt x="2997" y="72"/>
                      <a:pt x="2801" y="155"/>
                      <a:pt x="2593" y="280"/>
                    </a:cubicBezTo>
                    <a:cubicBezTo>
                      <a:pt x="2220" y="519"/>
                      <a:pt x="1877" y="861"/>
                      <a:pt x="1515" y="1379"/>
                    </a:cubicBezTo>
                    <a:cubicBezTo>
                      <a:pt x="1224" y="1794"/>
                      <a:pt x="964" y="2271"/>
                      <a:pt x="715" y="2832"/>
                    </a:cubicBezTo>
                    <a:cubicBezTo>
                      <a:pt x="570" y="3174"/>
                      <a:pt x="436" y="3516"/>
                      <a:pt x="342" y="3838"/>
                    </a:cubicBezTo>
                    <a:cubicBezTo>
                      <a:pt x="259" y="4097"/>
                      <a:pt x="197" y="4315"/>
                      <a:pt x="166" y="4512"/>
                    </a:cubicBezTo>
                    <a:lnTo>
                      <a:pt x="145" y="4512"/>
                    </a:lnTo>
                    <a:cubicBezTo>
                      <a:pt x="125" y="4512"/>
                      <a:pt x="114" y="4512"/>
                      <a:pt x="93" y="4523"/>
                    </a:cubicBezTo>
                    <a:cubicBezTo>
                      <a:pt x="62" y="4543"/>
                      <a:pt x="31" y="4564"/>
                      <a:pt x="10" y="4606"/>
                    </a:cubicBezTo>
                    <a:cubicBezTo>
                      <a:pt x="0" y="4636"/>
                      <a:pt x="0" y="4689"/>
                      <a:pt x="21" y="4730"/>
                    </a:cubicBezTo>
                    <a:cubicBezTo>
                      <a:pt x="42" y="4761"/>
                      <a:pt x="62" y="4782"/>
                      <a:pt x="93" y="4792"/>
                    </a:cubicBezTo>
                    <a:cubicBezTo>
                      <a:pt x="705" y="4979"/>
                      <a:pt x="1307" y="5238"/>
                      <a:pt x="1877" y="5487"/>
                    </a:cubicBezTo>
                    <a:cubicBezTo>
                      <a:pt x="2748" y="5860"/>
                      <a:pt x="3651" y="6245"/>
                      <a:pt x="4595" y="6400"/>
                    </a:cubicBezTo>
                    <a:cubicBezTo>
                      <a:pt x="4875" y="6441"/>
                      <a:pt x="5166" y="6473"/>
                      <a:pt x="5436" y="6473"/>
                    </a:cubicBezTo>
                    <a:cubicBezTo>
                      <a:pt x="5549" y="6473"/>
                      <a:pt x="5674" y="6462"/>
                      <a:pt x="5809" y="6452"/>
                    </a:cubicBezTo>
                    <a:cubicBezTo>
                      <a:pt x="5840" y="6452"/>
                      <a:pt x="5871" y="6431"/>
                      <a:pt x="5902" y="6400"/>
                    </a:cubicBezTo>
                    <a:cubicBezTo>
                      <a:pt x="5923" y="6369"/>
                      <a:pt x="5933" y="6328"/>
                      <a:pt x="5933" y="6286"/>
                    </a:cubicBezTo>
                    <a:cubicBezTo>
                      <a:pt x="5923" y="6255"/>
                      <a:pt x="5913" y="6224"/>
                      <a:pt x="5892" y="6203"/>
                    </a:cubicBezTo>
                    <a:cubicBezTo>
                      <a:pt x="5747" y="5736"/>
                      <a:pt x="5664" y="5290"/>
                      <a:pt x="5591" y="4906"/>
                    </a:cubicBezTo>
                    <a:lnTo>
                      <a:pt x="5581" y="4855"/>
                    </a:lnTo>
                    <a:cubicBezTo>
                      <a:pt x="5519" y="4574"/>
                      <a:pt x="5477" y="4315"/>
                      <a:pt x="5445" y="4056"/>
                    </a:cubicBezTo>
                    <a:cubicBezTo>
                      <a:pt x="5425" y="3910"/>
                      <a:pt x="5404" y="3776"/>
                      <a:pt x="5383" y="3631"/>
                    </a:cubicBezTo>
                    <a:lnTo>
                      <a:pt x="5383" y="3610"/>
                    </a:lnTo>
                    <a:cubicBezTo>
                      <a:pt x="5342" y="3288"/>
                      <a:pt x="5300" y="2925"/>
                      <a:pt x="5238" y="2573"/>
                    </a:cubicBezTo>
                    <a:cubicBezTo>
                      <a:pt x="5155" y="2095"/>
                      <a:pt x="5041" y="1525"/>
                      <a:pt x="4802" y="985"/>
                    </a:cubicBezTo>
                    <a:cubicBezTo>
                      <a:pt x="4699" y="747"/>
                      <a:pt x="4564" y="549"/>
                      <a:pt x="4419" y="394"/>
                    </a:cubicBezTo>
                    <a:cubicBezTo>
                      <a:pt x="4346" y="321"/>
                      <a:pt x="4263" y="249"/>
                      <a:pt x="4170" y="187"/>
                    </a:cubicBezTo>
                    <a:cubicBezTo>
                      <a:pt x="4087" y="135"/>
                      <a:pt x="3993" y="93"/>
                      <a:pt x="3869" y="62"/>
                    </a:cubicBezTo>
                    <a:cubicBezTo>
                      <a:pt x="3755" y="21"/>
                      <a:pt x="3620" y="0"/>
                      <a:pt x="3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9"/>
              <p:cNvSpPr/>
              <p:nvPr/>
            </p:nvSpPr>
            <p:spPr>
              <a:xfrm>
                <a:off x="5401521" y="2699136"/>
                <a:ext cx="248322" cy="369824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8206" extrusionOk="0">
                    <a:moveTo>
                      <a:pt x="1598" y="1"/>
                    </a:moveTo>
                    <a:cubicBezTo>
                      <a:pt x="1474" y="1"/>
                      <a:pt x="1349" y="31"/>
                      <a:pt x="1215" y="84"/>
                    </a:cubicBezTo>
                    <a:cubicBezTo>
                      <a:pt x="1100" y="135"/>
                      <a:pt x="987" y="208"/>
                      <a:pt x="872" y="312"/>
                    </a:cubicBezTo>
                    <a:cubicBezTo>
                      <a:pt x="769" y="416"/>
                      <a:pt x="665" y="540"/>
                      <a:pt x="561" y="716"/>
                    </a:cubicBezTo>
                    <a:cubicBezTo>
                      <a:pt x="489" y="831"/>
                      <a:pt x="416" y="955"/>
                      <a:pt x="364" y="1080"/>
                    </a:cubicBezTo>
                    <a:cubicBezTo>
                      <a:pt x="261" y="1329"/>
                      <a:pt x="178" y="1598"/>
                      <a:pt x="125" y="1878"/>
                    </a:cubicBezTo>
                    <a:cubicBezTo>
                      <a:pt x="12" y="2428"/>
                      <a:pt x="1" y="3030"/>
                      <a:pt x="84" y="3704"/>
                    </a:cubicBezTo>
                    <a:cubicBezTo>
                      <a:pt x="167" y="4337"/>
                      <a:pt x="323" y="4969"/>
                      <a:pt x="540" y="5591"/>
                    </a:cubicBezTo>
                    <a:cubicBezTo>
                      <a:pt x="738" y="6131"/>
                      <a:pt x="976" y="6619"/>
                      <a:pt x="1246" y="7064"/>
                    </a:cubicBezTo>
                    <a:cubicBezTo>
                      <a:pt x="1381" y="7283"/>
                      <a:pt x="1536" y="7490"/>
                      <a:pt x="1692" y="7687"/>
                    </a:cubicBezTo>
                    <a:cubicBezTo>
                      <a:pt x="1847" y="7864"/>
                      <a:pt x="2003" y="8030"/>
                      <a:pt x="2169" y="8164"/>
                    </a:cubicBezTo>
                    <a:cubicBezTo>
                      <a:pt x="2200" y="8195"/>
                      <a:pt x="2232" y="8205"/>
                      <a:pt x="2273" y="8205"/>
                    </a:cubicBezTo>
                    <a:cubicBezTo>
                      <a:pt x="2315" y="8205"/>
                      <a:pt x="2345" y="8195"/>
                      <a:pt x="2377" y="8164"/>
                    </a:cubicBezTo>
                    <a:cubicBezTo>
                      <a:pt x="2387" y="8154"/>
                      <a:pt x="2397" y="8143"/>
                      <a:pt x="2397" y="8133"/>
                    </a:cubicBezTo>
                    <a:cubicBezTo>
                      <a:pt x="2501" y="8092"/>
                      <a:pt x="2584" y="8050"/>
                      <a:pt x="2677" y="8009"/>
                    </a:cubicBezTo>
                    <a:cubicBezTo>
                      <a:pt x="2771" y="7947"/>
                      <a:pt x="2875" y="7884"/>
                      <a:pt x="2978" y="7791"/>
                    </a:cubicBezTo>
                    <a:cubicBezTo>
                      <a:pt x="3165" y="7635"/>
                      <a:pt x="3341" y="7449"/>
                      <a:pt x="3539" y="7200"/>
                    </a:cubicBezTo>
                    <a:cubicBezTo>
                      <a:pt x="3870" y="6774"/>
                      <a:pt x="4161" y="6276"/>
                      <a:pt x="4482" y="5591"/>
                    </a:cubicBezTo>
                    <a:cubicBezTo>
                      <a:pt x="4669" y="5187"/>
                      <a:pt x="4846" y="4752"/>
                      <a:pt x="5001" y="4295"/>
                    </a:cubicBezTo>
                    <a:cubicBezTo>
                      <a:pt x="5136" y="3911"/>
                      <a:pt x="5240" y="3569"/>
                      <a:pt x="5312" y="3237"/>
                    </a:cubicBezTo>
                    <a:cubicBezTo>
                      <a:pt x="5323" y="3247"/>
                      <a:pt x="5343" y="3247"/>
                      <a:pt x="5364" y="3247"/>
                    </a:cubicBezTo>
                    <a:lnTo>
                      <a:pt x="5395" y="3247"/>
                    </a:lnTo>
                    <a:cubicBezTo>
                      <a:pt x="5436" y="3237"/>
                      <a:pt x="5468" y="3206"/>
                      <a:pt x="5489" y="3175"/>
                    </a:cubicBezTo>
                    <a:cubicBezTo>
                      <a:pt x="5509" y="3143"/>
                      <a:pt x="5509" y="3102"/>
                      <a:pt x="5499" y="3060"/>
                    </a:cubicBezTo>
                    <a:cubicBezTo>
                      <a:pt x="5489" y="3030"/>
                      <a:pt x="5468" y="3009"/>
                      <a:pt x="5436" y="2977"/>
                    </a:cubicBezTo>
                    <a:lnTo>
                      <a:pt x="5374" y="2936"/>
                    </a:lnTo>
                    <a:lnTo>
                      <a:pt x="5312" y="2884"/>
                    </a:lnTo>
                    <a:cubicBezTo>
                      <a:pt x="5001" y="2645"/>
                      <a:pt x="4680" y="2366"/>
                      <a:pt x="4316" y="2023"/>
                    </a:cubicBezTo>
                    <a:cubicBezTo>
                      <a:pt x="4099" y="1816"/>
                      <a:pt x="3891" y="1608"/>
                      <a:pt x="3694" y="1401"/>
                    </a:cubicBezTo>
                    <a:cubicBezTo>
                      <a:pt x="3486" y="1183"/>
                      <a:pt x="3269" y="955"/>
                      <a:pt x="3041" y="748"/>
                    </a:cubicBezTo>
                    <a:cubicBezTo>
                      <a:pt x="2781" y="509"/>
                      <a:pt x="2563" y="343"/>
                      <a:pt x="2335" y="218"/>
                    </a:cubicBezTo>
                    <a:cubicBezTo>
                      <a:pt x="2086" y="73"/>
                      <a:pt x="1847" y="1"/>
                      <a:pt x="1619" y="1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>
                <a:off x="5943374" y="2479430"/>
                <a:ext cx="135157" cy="23286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167" extrusionOk="0">
                    <a:moveTo>
                      <a:pt x="1702" y="0"/>
                    </a:moveTo>
                    <a:cubicBezTo>
                      <a:pt x="1391" y="0"/>
                      <a:pt x="1110" y="301"/>
                      <a:pt x="996" y="436"/>
                    </a:cubicBezTo>
                    <a:cubicBezTo>
                      <a:pt x="840" y="623"/>
                      <a:pt x="716" y="851"/>
                      <a:pt x="582" y="1162"/>
                    </a:cubicBezTo>
                    <a:cubicBezTo>
                      <a:pt x="478" y="1411"/>
                      <a:pt x="384" y="1702"/>
                      <a:pt x="301" y="2034"/>
                    </a:cubicBezTo>
                    <a:cubicBezTo>
                      <a:pt x="239" y="2324"/>
                      <a:pt x="177" y="2645"/>
                      <a:pt x="125" y="3009"/>
                    </a:cubicBezTo>
                    <a:lnTo>
                      <a:pt x="125" y="3071"/>
                    </a:lnTo>
                    <a:cubicBezTo>
                      <a:pt x="73" y="3081"/>
                      <a:pt x="42" y="3102"/>
                      <a:pt x="21" y="3143"/>
                    </a:cubicBezTo>
                    <a:cubicBezTo>
                      <a:pt x="11" y="3175"/>
                      <a:pt x="1" y="3216"/>
                      <a:pt x="11" y="3247"/>
                    </a:cubicBezTo>
                    <a:cubicBezTo>
                      <a:pt x="31" y="3299"/>
                      <a:pt x="52" y="3361"/>
                      <a:pt x="84" y="3424"/>
                    </a:cubicBezTo>
                    <a:cubicBezTo>
                      <a:pt x="63" y="3599"/>
                      <a:pt x="52" y="3755"/>
                      <a:pt x="42" y="3911"/>
                    </a:cubicBezTo>
                    <a:cubicBezTo>
                      <a:pt x="31" y="4170"/>
                      <a:pt x="21" y="4388"/>
                      <a:pt x="31" y="4595"/>
                    </a:cubicBezTo>
                    <a:cubicBezTo>
                      <a:pt x="31" y="4678"/>
                      <a:pt x="94" y="4740"/>
                      <a:pt x="177" y="4740"/>
                    </a:cubicBezTo>
                    <a:cubicBezTo>
                      <a:pt x="218" y="4740"/>
                      <a:pt x="250" y="4731"/>
                      <a:pt x="280" y="4699"/>
                    </a:cubicBezTo>
                    <a:cubicBezTo>
                      <a:pt x="312" y="4668"/>
                      <a:pt x="322" y="4637"/>
                      <a:pt x="322" y="4595"/>
                    </a:cubicBezTo>
                    <a:cubicBezTo>
                      <a:pt x="312" y="4357"/>
                      <a:pt x="322" y="4097"/>
                      <a:pt x="333" y="3828"/>
                    </a:cubicBezTo>
                    <a:lnTo>
                      <a:pt x="374" y="3890"/>
                    </a:lnTo>
                    <a:cubicBezTo>
                      <a:pt x="540" y="4087"/>
                      <a:pt x="737" y="4263"/>
                      <a:pt x="965" y="4419"/>
                    </a:cubicBezTo>
                    <a:cubicBezTo>
                      <a:pt x="1142" y="4533"/>
                      <a:pt x="1484" y="4720"/>
                      <a:pt x="1847" y="4720"/>
                    </a:cubicBezTo>
                    <a:cubicBezTo>
                      <a:pt x="2023" y="4720"/>
                      <a:pt x="2179" y="4668"/>
                      <a:pt x="2324" y="4575"/>
                    </a:cubicBezTo>
                    <a:cubicBezTo>
                      <a:pt x="2428" y="4502"/>
                      <a:pt x="2511" y="4409"/>
                      <a:pt x="2583" y="4295"/>
                    </a:cubicBezTo>
                    <a:cubicBezTo>
                      <a:pt x="2604" y="4388"/>
                      <a:pt x="2615" y="4492"/>
                      <a:pt x="2635" y="4595"/>
                    </a:cubicBezTo>
                    <a:cubicBezTo>
                      <a:pt x="2656" y="4710"/>
                      <a:pt x="2677" y="4814"/>
                      <a:pt x="2687" y="4927"/>
                    </a:cubicBezTo>
                    <a:lnTo>
                      <a:pt x="2698" y="4979"/>
                    </a:lnTo>
                    <a:lnTo>
                      <a:pt x="2698" y="5021"/>
                    </a:lnTo>
                    <a:cubicBezTo>
                      <a:pt x="2708" y="5062"/>
                      <a:pt x="2708" y="5093"/>
                      <a:pt x="2739" y="5125"/>
                    </a:cubicBezTo>
                    <a:cubicBezTo>
                      <a:pt x="2770" y="5155"/>
                      <a:pt x="2801" y="5166"/>
                      <a:pt x="2843" y="5166"/>
                    </a:cubicBezTo>
                    <a:cubicBezTo>
                      <a:pt x="2884" y="5166"/>
                      <a:pt x="2915" y="5155"/>
                      <a:pt x="2947" y="5125"/>
                    </a:cubicBezTo>
                    <a:cubicBezTo>
                      <a:pt x="2967" y="5104"/>
                      <a:pt x="2998" y="5062"/>
                      <a:pt x="2988" y="5021"/>
                    </a:cubicBezTo>
                    <a:cubicBezTo>
                      <a:pt x="2947" y="4699"/>
                      <a:pt x="2894" y="4388"/>
                      <a:pt x="2843" y="4108"/>
                    </a:cubicBezTo>
                    <a:lnTo>
                      <a:pt x="2822" y="3984"/>
                    </a:lnTo>
                    <a:cubicBezTo>
                      <a:pt x="2770" y="3735"/>
                      <a:pt x="2718" y="3486"/>
                      <a:pt x="2687" y="3226"/>
                    </a:cubicBezTo>
                    <a:lnTo>
                      <a:pt x="2656" y="2915"/>
                    </a:lnTo>
                    <a:lnTo>
                      <a:pt x="2656" y="2853"/>
                    </a:lnTo>
                    <a:cubicBezTo>
                      <a:pt x="2645" y="2656"/>
                      <a:pt x="2625" y="2458"/>
                      <a:pt x="2615" y="2262"/>
                    </a:cubicBezTo>
                    <a:cubicBezTo>
                      <a:pt x="2573" y="1836"/>
                      <a:pt x="2532" y="1380"/>
                      <a:pt x="2428" y="944"/>
                    </a:cubicBezTo>
                    <a:cubicBezTo>
                      <a:pt x="2376" y="727"/>
                      <a:pt x="2313" y="561"/>
                      <a:pt x="2241" y="405"/>
                    </a:cubicBezTo>
                    <a:cubicBezTo>
                      <a:pt x="2158" y="249"/>
                      <a:pt x="2055" y="135"/>
                      <a:pt x="1940" y="63"/>
                    </a:cubicBezTo>
                    <a:cubicBezTo>
                      <a:pt x="1868" y="21"/>
                      <a:pt x="1785" y="0"/>
                      <a:pt x="1702" y="0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>
                <a:off x="5437575" y="2610758"/>
                <a:ext cx="846638" cy="710174"/>
              </a:xfrm>
              <a:custGeom>
                <a:avLst/>
                <a:gdLst/>
                <a:ahLst/>
                <a:cxnLst/>
                <a:rect l="l" t="t" r="r" b="b"/>
                <a:pathLst>
                  <a:path w="18786" h="15758" extrusionOk="0">
                    <a:moveTo>
                      <a:pt x="10528" y="1"/>
                    </a:moveTo>
                    <a:cubicBezTo>
                      <a:pt x="10394" y="1"/>
                      <a:pt x="10238" y="12"/>
                      <a:pt x="10093" y="12"/>
                    </a:cubicBezTo>
                    <a:cubicBezTo>
                      <a:pt x="9232" y="53"/>
                      <a:pt x="8340" y="229"/>
                      <a:pt x="7437" y="519"/>
                    </a:cubicBezTo>
                    <a:cubicBezTo>
                      <a:pt x="6587" y="800"/>
                      <a:pt x="5747" y="1183"/>
                      <a:pt x="4938" y="1671"/>
                    </a:cubicBezTo>
                    <a:cubicBezTo>
                      <a:pt x="4159" y="2138"/>
                      <a:pt x="3444" y="2677"/>
                      <a:pt x="2801" y="3290"/>
                    </a:cubicBezTo>
                    <a:cubicBezTo>
                      <a:pt x="2490" y="3590"/>
                      <a:pt x="2199" y="3912"/>
                      <a:pt x="1939" y="4233"/>
                    </a:cubicBezTo>
                    <a:cubicBezTo>
                      <a:pt x="1701" y="4534"/>
                      <a:pt x="1494" y="4825"/>
                      <a:pt x="1317" y="5125"/>
                    </a:cubicBezTo>
                    <a:cubicBezTo>
                      <a:pt x="985" y="5665"/>
                      <a:pt x="715" y="6277"/>
                      <a:pt x="498" y="6951"/>
                    </a:cubicBezTo>
                    <a:cubicBezTo>
                      <a:pt x="290" y="7605"/>
                      <a:pt x="145" y="8299"/>
                      <a:pt x="72" y="9005"/>
                    </a:cubicBezTo>
                    <a:cubicBezTo>
                      <a:pt x="0" y="9710"/>
                      <a:pt x="10" y="10405"/>
                      <a:pt x="104" y="11090"/>
                    </a:cubicBezTo>
                    <a:cubicBezTo>
                      <a:pt x="197" y="11764"/>
                      <a:pt x="383" y="12407"/>
                      <a:pt x="664" y="12988"/>
                    </a:cubicBezTo>
                    <a:cubicBezTo>
                      <a:pt x="954" y="13569"/>
                      <a:pt x="1349" y="14098"/>
                      <a:pt x="1826" y="14502"/>
                    </a:cubicBezTo>
                    <a:cubicBezTo>
                      <a:pt x="2158" y="14783"/>
                      <a:pt x="2541" y="15021"/>
                      <a:pt x="2946" y="15198"/>
                    </a:cubicBezTo>
                    <a:cubicBezTo>
                      <a:pt x="3163" y="15291"/>
                      <a:pt x="3402" y="15364"/>
                      <a:pt x="3631" y="15436"/>
                    </a:cubicBezTo>
                    <a:cubicBezTo>
                      <a:pt x="3869" y="15498"/>
                      <a:pt x="4129" y="15540"/>
                      <a:pt x="4419" y="15581"/>
                    </a:cubicBezTo>
                    <a:lnTo>
                      <a:pt x="4450" y="15581"/>
                    </a:lnTo>
                    <a:cubicBezTo>
                      <a:pt x="4958" y="15696"/>
                      <a:pt x="5528" y="15758"/>
                      <a:pt x="6182" y="15758"/>
                    </a:cubicBezTo>
                    <a:lnTo>
                      <a:pt x="6431" y="15758"/>
                    </a:lnTo>
                    <a:cubicBezTo>
                      <a:pt x="7147" y="15737"/>
                      <a:pt x="7925" y="15654"/>
                      <a:pt x="8786" y="15498"/>
                    </a:cubicBezTo>
                    <a:cubicBezTo>
                      <a:pt x="9263" y="15415"/>
                      <a:pt x="9740" y="15311"/>
                      <a:pt x="10228" y="15187"/>
                    </a:cubicBezTo>
                    <a:cubicBezTo>
                      <a:pt x="10425" y="15136"/>
                      <a:pt x="10643" y="15083"/>
                      <a:pt x="10871" y="15011"/>
                    </a:cubicBezTo>
                    <a:cubicBezTo>
                      <a:pt x="10933" y="15000"/>
                      <a:pt x="10995" y="14980"/>
                      <a:pt x="11058" y="14959"/>
                    </a:cubicBezTo>
                    <a:cubicBezTo>
                      <a:pt x="11203" y="14928"/>
                      <a:pt x="11348" y="14887"/>
                      <a:pt x="11493" y="14855"/>
                    </a:cubicBezTo>
                    <a:cubicBezTo>
                      <a:pt x="11960" y="14731"/>
                      <a:pt x="12375" y="14596"/>
                      <a:pt x="12759" y="14461"/>
                    </a:cubicBezTo>
                    <a:cubicBezTo>
                      <a:pt x="13609" y="14150"/>
                      <a:pt x="14419" y="13766"/>
                      <a:pt x="15155" y="13310"/>
                    </a:cubicBezTo>
                    <a:cubicBezTo>
                      <a:pt x="16369" y="12563"/>
                      <a:pt x="17935" y="11277"/>
                      <a:pt x="18547" y="9399"/>
                    </a:cubicBezTo>
                    <a:cubicBezTo>
                      <a:pt x="18609" y="9202"/>
                      <a:pt x="18672" y="8995"/>
                      <a:pt x="18702" y="8776"/>
                    </a:cubicBezTo>
                    <a:cubicBezTo>
                      <a:pt x="18755" y="8507"/>
                      <a:pt x="18785" y="8269"/>
                      <a:pt x="18775" y="8050"/>
                    </a:cubicBezTo>
                    <a:cubicBezTo>
                      <a:pt x="18775" y="7812"/>
                      <a:pt x="18744" y="7563"/>
                      <a:pt x="18672" y="7314"/>
                    </a:cubicBezTo>
                    <a:cubicBezTo>
                      <a:pt x="18619" y="7107"/>
                      <a:pt x="18526" y="6899"/>
                      <a:pt x="18402" y="6650"/>
                    </a:cubicBezTo>
                    <a:cubicBezTo>
                      <a:pt x="18246" y="6339"/>
                      <a:pt x="18049" y="6038"/>
                      <a:pt x="17852" y="5748"/>
                    </a:cubicBezTo>
                    <a:cubicBezTo>
                      <a:pt x="17779" y="5634"/>
                      <a:pt x="17706" y="5530"/>
                      <a:pt x="17634" y="5416"/>
                    </a:cubicBezTo>
                    <a:cubicBezTo>
                      <a:pt x="17427" y="5094"/>
                      <a:pt x="17240" y="4752"/>
                      <a:pt x="17053" y="4420"/>
                    </a:cubicBezTo>
                    <a:cubicBezTo>
                      <a:pt x="16991" y="4316"/>
                      <a:pt x="16929" y="4202"/>
                      <a:pt x="16867" y="4099"/>
                    </a:cubicBezTo>
                    <a:cubicBezTo>
                      <a:pt x="16410" y="3290"/>
                      <a:pt x="15850" y="2377"/>
                      <a:pt x="15092" y="1661"/>
                    </a:cubicBezTo>
                    <a:cubicBezTo>
                      <a:pt x="14460" y="1059"/>
                      <a:pt x="13630" y="593"/>
                      <a:pt x="12686" y="302"/>
                    </a:cubicBezTo>
                    <a:cubicBezTo>
                      <a:pt x="12022" y="105"/>
                      <a:pt x="11296" y="1"/>
                      <a:pt x="10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9"/>
              <p:cNvSpPr/>
              <p:nvPr/>
            </p:nvSpPr>
            <p:spPr>
              <a:xfrm>
                <a:off x="5815741" y="3058643"/>
                <a:ext cx="446979" cy="255758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5675" extrusionOk="0">
                    <a:moveTo>
                      <a:pt x="9866" y="0"/>
                    </a:moveTo>
                    <a:cubicBezTo>
                      <a:pt x="9855" y="0"/>
                      <a:pt x="9834" y="11"/>
                      <a:pt x="9824" y="32"/>
                    </a:cubicBezTo>
                    <a:lnTo>
                      <a:pt x="9793" y="125"/>
                    </a:lnTo>
                    <a:lnTo>
                      <a:pt x="9793" y="115"/>
                    </a:lnTo>
                    <a:cubicBezTo>
                      <a:pt x="9658" y="457"/>
                      <a:pt x="9461" y="768"/>
                      <a:pt x="9243" y="1048"/>
                    </a:cubicBezTo>
                    <a:cubicBezTo>
                      <a:pt x="9036" y="1318"/>
                      <a:pt x="8808" y="1567"/>
                      <a:pt x="8559" y="1805"/>
                    </a:cubicBezTo>
                    <a:cubicBezTo>
                      <a:pt x="8310" y="2044"/>
                      <a:pt x="8050" y="2262"/>
                      <a:pt x="7780" y="2469"/>
                    </a:cubicBezTo>
                    <a:cubicBezTo>
                      <a:pt x="7511" y="2676"/>
                      <a:pt x="7231" y="2874"/>
                      <a:pt x="6950" y="3061"/>
                    </a:cubicBezTo>
                    <a:cubicBezTo>
                      <a:pt x="6660" y="3268"/>
                      <a:pt x="6360" y="3455"/>
                      <a:pt x="6048" y="3642"/>
                    </a:cubicBezTo>
                    <a:cubicBezTo>
                      <a:pt x="5415" y="4015"/>
                      <a:pt x="4762" y="4347"/>
                      <a:pt x="4087" y="4627"/>
                    </a:cubicBezTo>
                    <a:lnTo>
                      <a:pt x="4108" y="4627"/>
                    </a:lnTo>
                    <a:cubicBezTo>
                      <a:pt x="3838" y="4730"/>
                      <a:pt x="3569" y="4834"/>
                      <a:pt x="3289" y="4938"/>
                    </a:cubicBezTo>
                    <a:cubicBezTo>
                      <a:pt x="3009" y="5032"/>
                      <a:pt x="2718" y="5115"/>
                      <a:pt x="2428" y="5198"/>
                    </a:cubicBezTo>
                    <a:cubicBezTo>
                      <a:pt x="1868" y="5343"/>
                      <a:pt x="1287" y="5467"/>
                      <a:pt x="706" y="5539"/>
                    </a:cubicBezTo>
                    <a:lnTo>
                      <a:pt x="717" y="5539"/>
                    </a:lnTo>
                    <a:cubicBezTo>
                      <a:pt x="488" y="5560"/>
                      <a:pt x="260" y="5581"/>
                      <a:pt x="42" y="5602"/>
                    </a:cubicBezTo>
                    <a:cubicBezTo>
                      <a:pt x="21" y="5602"/>
                      <a:pt x="0" y="5612"/>
                      <a:pt x="0" y="5633"/>
                    </a:cubicBezTo>
                    <a:cubicBezTo>
                      <a:pt x="0" y="5654"/>
                      <a:pt x="21" y="5675"/>
                      <a:pt x="42" y="5675"/>
                    </a:cubicBezTo>
                    <a:cubicBezTo>
                      <a:pt x="436" y="5643"/>
                      <a:pt x="841" y="5602"/>
                      <a:pt x="1235" y="5539"/>
                    </a:cubicBezTo>
                    <a:cubicBezTo>
                      <a:pt x="1650" y="5477"/>
                      <a:pt x="2054" y="5394"/>
                      <a:pt x="2459" y="5301"/>
                    </a:cubicBezTo>
                    <a:cubicBezTo>
                      <a:pt x="3268" y="5104"/>
                      <a:pt x="4057" y="4824"/>
                      <a:pt x="4824" y="4502"/>
                    </a:cubicBezTo>
                    <a:cubicBezTo>
                      <a:pt x="5208" y="4347"/>
                      <a:pt x="5581" y="4160"/>
                      <a:pt x="5945" y="3963"/>
                    </a:cubicBezTo>
                    <a:cubicBezTo>
                      <a:pt x="6307" y="3776"/>
                      <a:pt x="6660" y="3569"/>
                      <a:pt x="7003" y="3340"/>
                    </a:cubicBezTo>
                    <a:cubicBezTo>
                      <a:pt x="7345" y="3112"/>
                      <a:pt x="7667" y="2863"/>
                      <a:pt x="7978" y="2604"/>
                    </a:cubicBezTo>
                    <a:cubicBezTo>
                      <a:pt x="8299" y="2345"/>
                      <a:pt x="8589" y="2065"/>
                      <a:pt x="8870" y="1764"/>
                    </a:cubicBezTo>
                    <a:lnTo>
                      <a:pt x="9181" y="1390"/>
                    </a:lnTo>
                    <a:cubicBezTo>
                      <a:pt x="9285" y="1256"/>
                      <a:pt x="9378" y="1111"/>
                      <a:pt x="9471" y="975"/>
                    </a:cubicBezTo>
                    <a:lnTo>
                      <a:pt x="9720" y="540"/>
                    </a:lnTo>
                    <a:cubicBezTo>
                      <a:pt x="9762" y="467"/>
                      <a:pt x="9793" y="394"/>
                      <a:pt x="9824" y="322"/>
                    </a:cubicBezTo>
                    <a:cubicBezTo>
                      <a:pt x="9866" y="239"/>
                      <a:pt x="9886" y="145"/>
                      <a:pt x="9907" y="53"/>
                    </a:cubicBezTo>
                    <a:cubicBezTo>
                      <a:pt x="9917" y="32"/>
                      <a:pt x="9907" y="11"/>
                      <a:pt x="9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9"/>
              <p:cNvSpPr/>
              <p:nvPr/>
            </p:nvSpPr>
            <p:spPr>
              <a:xfrm>
                <a:off x="5954100" y="3260142"/>
                <a:ext cx="41687" cy="1906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23" extrusionOk="0">
                    <a:moveTo>
                      <a:pt x="883" y="0"/>
                    </a:moveTo>
                    <a:lnTo>
                      <a:pt x="872" y="10"/>
                    </a:lnTo>
                    <a:cubicBezTo>
                      <a:pt x="593" y="135"/>
                      <a:pt x="312" y="249"/>
                      <a:pt x="22" y="353"/>
                    </a:cubicBezTo>
                    <a:cubicBezTo>
                      <a:pt x="22" y="353"/>
                      <a:pt x="12" y="363"/>
                      <a:pt x="12" y="374"/>
                    </a:cubicBezTo>
                    <a:cubicBezTo>
                      <a:pt x="1" y="384"/>
                      <a:pt x="12" y="395"/>
                      <a:pt x="12" y="405"/>
                    </a:cubicBezTo>
                    <a:cubicBezTo>
                      <a:pt x="12" y="415"/>
                      <a:pt x="22" y="415"/>
                      <a:pt x="32" y="415"/>
                    </a:cubicBezTo>
                    <a:cubicBezTo>
                      <a:pt x="37" y="420"/>
                      <a:pt x="43" y="423"/>
                      <a:pt x="48" y="423"/>
                    </a:cubicBezTo>
                    <a:cubicBezTo>
                      <a:pt x="53" y="423"/>
                      <a:pt x="58" y="420"/>
                      <a:pt x="63" y="415"/>
                    </a:cubicBezTo>
                    <a:cubicBezTo>
                      <a:pt x="344" y="312"/>
                      <a:pt x="623" y="197"/>
                      <a:pt x="904" y="73"/>
                    </a:cubicBezTo>
                    <a:cubicBezTo>
                      <a:pt x="924" y="63"/>
                      <a:pt x="924" y="42"/>
                      <a:pt x="914" y="21"/>
                    </a:cubicBezTo>
                    <a:cubicBezTo>
                      <a:pt x="914" y="10"/>
                      <a:pt x="904" y="0"/>
                      <a:pt x="88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9"/>
              <p:cNvSpPr/>
              <p:nvPr/>
            </p:nvSpPr>
            <p:spPr>
              <a:xfrm>
                <a:off x="5950360" y="3256852"/>
                <a:ext cx="55703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522" extrusionOk="0">
                    <a:moveTo>
                      <a:pt x="1173" y="0"/>
                    </a:moveTo>
                    <a:cubicBezTo>
                      <a:pt x="1163" y="0"/>
                      <a:pt x="1163" y="11"/>
                      <a:pt x="1153" y="11"/>
                    </a:cubicBezTo>
                    <a:cubicBezTo>
                      <a:pt x="924" y="104"/>
                      <a:pt x="685" y="208"/>
                      <a:pt x="447" y="291"/>
                    </a:cubicBezTo>
                    <a:lnTo>
                      <a:pt x="457" y="281"/>
                    </a:lnTo>
                    <a:lnTo>
                      <a:pt x="457" y="281"/>
                    </a:lnTo>
                    <a:cubicBezTo>
                      <a:pt x="323" y="332"/>
                      <a:pt x="188" y="374"/>
                      <a:pt x="53" y="415"/>
                    </a:cubicBezTo>
                    <a:cubicBezTo>
                      <a:pt x="22" y="415"/>
                      <a:pt x="1" y="447"/>
                      <a:pt x="12" y="478"/>
                    </a:cubicBezTo>
                    <a:cubicBezTo>
                      <a:pt x="12" y="503"/>
                      <a:pt x="32" y="522"/>
                      <a:pt x="57" y="522"/>
                    </a:cubicBezTo>
                    <a:cubicBezTo>
                      <a:pt x="62" y="522"/>
                      <a:pt x="68" y="521"/>
                      <a:pt x="74" y="519"/>
                    </a:cubicBezTo>
                    <a:cubicBezTo>
                      <a:pt x="457" y="415"/>
                      <a:pt x="831" y="270"/>
                      <a:pt x="1204" y="104"/>
                    </a:cubicBezTo>
                    <a:cubicBezTo>
                      <a:pt x="1225" y="94"/>
                      <a:pt x="1236" y="53"/>
                      <a:pt x="1225" y="32"/>
                    </a:cubicBezTo>
                    <a:cubicBezTo>
                      <a:pt x="1215" y="11"/>
                      <a:pt x="1194" y="0"/>
                      <a:pt x="117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9"/>
              <p:cNvSpPr/>
              <p:nvPr/>
            </p:nvSpPr>
            <p:spPr>
              <a:xfrm>
                <a:off x="5948512" y="3258249"/>
                <a:ext cx="58498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09" extrusionOk="0">
                    <a:moveTo>
                      <a:pt x="1266" y="1"/>
                    </a:moveTo>
                    <a:cubicBezTo>
                      <a:pt x="1256" y="1"/>
                      <a:pt x="1256" y="1"/>
                      <a:pt x="1245" y="11"/>
                    </a:cubicBezTo>
                    <a:cubicBezTo>
                      <a:pt x="975" y="105"/>
                      <a:pt x="717" y="218"/>
                      <a:pt x="447" y="312"/>
                    </a:cubicBezTo>
                    <a:cubicBezTo>
                      <a:pt x="312" y="364"/>
                      <a:pt x="177" y="405"/>
                      <a:pt x="32" y="437"/>
                    </a:cubicBezTo>
                    <a:cubicBezTo>
                      <a:pt x="21" y="437"/>
                      <a:pt x="0" y="457"/>
                      <a:pt x="11" y="478"/>
                    </a:cubicBezTo>
                    <a:cubicBezTo>
                      <a:pt x="11" y="499"/>
                      <a:pt x="32" y="509"/>
                      <a:pt x="53" y="509"/>
                    </a:cubicBezTo>
                    <a:cubicBezTo>
                      <a:pt x="260" y="457"/>
                      <a:pt x="457" y="384"/>
                      <a:pt x="654" y="312"/>
                    </a:cubicBezTo>
                    <a:cubicBezTo>
                      <a:pt x="862" y="239"/>
                      <a:pt x="1069" y="146"/>
                      <a:pt x="1277" y="73"/>
                    </a:cubicBezTo>
                    <a:cubicBezTo>
                      <a:pt x="1287" y="73"/>
                      <a:pt x="1297" y="63"/>
                      <a:pt x="1297" y="52"/>
                    </a:cubicBezTo>
                    <a:lnTo>
                      <a:pt x="1297" y="22"/>
                    </a:lnTo>
                    <a:cubicBezTo>
                      <a:pt x="1297" y="11"/>
                      <a:pt x="1287" y="11"/>
                      <a:pt x="1277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>
                <a:off x="5949909" y="3259196"/>
                <a:ext cx="57101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502" extrusionOk="0">
                    <a:moveTo>
                      <a:pt x="1214" y="1"/>
                    </a:moveTo>
                    <a:cubicBezTo>
                      <a:pt x="1204" y="1"/>
                      <a:pt x="1193" y="11"/>
                      <a:pt x="1193" y="11"/>
                    </a:cubicBezTo>
                    <a:cubicBezTo>
                      <a:pt x="1080" y="52"/>
                      <a:pt x="976" y="104"/>
                      <a:pt x="872" y="146"/>
                    </a:cubicBezTo>
                    <a:cubicBezTo>
                      <a:pt x="758" y="187"/>
                      <a:pt x="654" y="229"/>
                      <a:pt x="550" y="270"/>
                    </a:cubicBezTo>
                    <a:cubicBezTo>
                      <a:pt x="384" y="322"/>
                      <a:pt x="208" y="374"/>
                      <a:pt x="42" y="416"/>
                    </a:cubicBezTo>
                    <a:cubicBezTo>
                      <a:pt x="11" y="416"/>
                      <a:pt x="1" y="446"/>
                      <a:pt x="1" y="467"/>
                    </a:cubicBezTo>
                    <a:cubicBezTo>
                      <a:pt x="9" y="484"/>
                      <a:pt x="25" y="501"/>
                      <a:pt x="47" y="501"/>
                    </a:cubicBezTo>
                    <a:cubicBezTo>
                      <a:pt x="52" y="501"/>
                      <a:pt x="58" y="500"/>
                      <a:pt x="63" y="499"/>
                    </a:cubicBezTo>
                    <a:cubicBezTo>
                      <a:pt x="260" y="457"/>
                      <a:pt x="447" y="405"/>
                      <a:pt x="633" y="333"/>
                    </a:cubicBezTo>
                    <a:cubicBezTo>
                      <a:pt x="841" y="260"/>
                      <a:pt x="1038" y="177"/>
                      <a:pt x="1235" y="94"/>
                    </a:cubicBezTo>
                    <a:cubicBezTo>
                      <a:pt x="1256" y="84"/>
                      <a:pt x="1266" y="52"/>
                      <a:pt x="1256" y="31"/>
                    </a:cubicBezTo>
                    <a:cubicBezTo>
                      <a:pt x="1246" y="11"/>
                      <a:pt x="122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>
                <a:off x="5953649" y="3259646"/>
                <a:ext cx="54757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89" extrusionOk="0">
                    <a:moveTo>
                      <a:pt x="1142" y="1"/>
                    </a:moveTo>
                    <a:cubicBezTo>
                      <a:pt x="1027" y="42"/>
                      <a:pt x="914" y="84"/>
                      <a:pt x="810" y="136"/>
                    </a:cubicBezTo>
                    <a:cubicBezTo>
                      <a:pt x="686" y="177"/>
                      <a:pt x="571" y="229"/>
                      <a:pt x="447" y="270"/>
                    </a:cubicBezTo>
                    <a:lnTo>
                      <a:pt x="457" y="260"/>
                    </a:lnTo>
                    <a:lnTo>
                      <a:pt x="457" y="260"/>
                    </a:lnTo>
                    <a:cubicBezTo>
                      <a:pt x="322" y="312"/>
                      <a:pt x="177" y="353"/>
                      <a:pt x="42" y="395"/>
                    </a:cubicBezTo>
                    <a:cubicBezTo>
                      <a:pt x="11" y="395"/>
                      <a:pt x="1" y="426"/>
                      <a:pt x="1" y="447"/>
                    </a:cubicBezTo>
                    <a:cubicBezTo>
                      <a:pt x="11" y="468"/>
                      <a:pt x="32" y="489"/>
                      <a:pt x="63" y="489"/>
                    </a:cubicBezTo>
                    <a:cubicBezTo>
                      <a:pt x="250" y="436"/>
                      <a:pt x="437" y="374"/>
                      <a:pt x="623" y="302"/>
                    </a:cubicBezTo>
                    <a:cubicBezTo>
                      <a:pt x="810" y="240"/>
                      <a:pt x="997" y="167"/>
                      <a:pt x="1183" y="84"/>
                    </a:cubicBezTo>
                    <a:cubicBezTo>
                      <a:pt x="1204" y="74"/>
                      <a:pt x="1214" y="42"/>
                      <a:pt x="1204" y="21"/>
                    </a:cubicBezTo>
                    <a:cubicBezTo>
                      <a:pt x="1193" y="11"/>
                      <a:pt x="1183" y="1"/>
                      <a:pt x="1173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9"/>
              <p:cNvSpPr/>
              <p:nvPr/>
            </p:nvSpPr>
            <p:spPr>
              <a:xfrm>
                <a:off x="5955993" y="3259646"/>
                <a:ext cx="52864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89" extrusionOk="0">
                    <a:moveTo>
                      <a:pt x="1121" y="1"/>
                    </a:moveTo>
                    <a:cubicBezTo>
                      <a:pt x="1121" y="1"/>
                      <a:pt x="1111" y="1"/>
                      <a:pt x="1111" y="11"/>
                    </a:cubicBezTo>
                    <a:cubicBezTo>
                      <a:pt x="975" y="53"/>
                      <a:pt x="862" y="115"/>
                      <a:pt x="737" y="167"/>
                    </a:cubicBezTo>
                    <a:cubicBezTo>
                      <a:pt x="602" y="229"/>
                      <a:pt x="477" y="281"/>
                      <a:pt x="343" y="333"/>
                    </a:cubicBezTo>
                    <a:cubicBezTo>
                      <a:pt x="239" y="364"/>
                      <a:pt x="136" y="395"/>
                      <a:pt x="32" y="416"/>
                    </a:cubicBezTo>
                    <a:cubicBezTo>
                      <a:pt x="11" y="426"/>
                      <a:pt x="0" y="447"/>
                      <a:pt x="0" y="457"/>
                    </a:cubicBezTo>
                    <a:cubicBezTo>
                      <a:pt x="0" y="478"/>
                      <a:pt x="21" y="489"/>
                      <a:pt x="42" y="489"/>
                    </a:cubicBezTo>
                    <a:cubicBezTo>
                      <a:pt x="136" y="468"/>
                      <a:pt x="229" y="447"/>
                      <a:pt x="312" y="416"/>
                    </a:cubicBezTo>
                    <a:cubicBezTo>
                      <a:pt x="405" y="395"/>
                      <a:pt x="498" y="353"/>
                      <a:pt x="581" y="323"/>
                    </a:cubicBezTo>
                    <a:lnTo>
                      <a:pt x="862" y="198"/>
                    </a:lnTo>
                    <a:lnTo>
                      <a:pt x="1141" y="74"/>
                    </a:lnTo>
                    <a:cubicBezTo>
                      <a:pt x="1162" y="74"/>
                      <a:pt x="1173" y="42"/>
                      <a:pt x="1162" y="21"/>
                    </a:cubicBezTo>
                    <a:cubicBezTo>
                      <a:pt x="1152" y="11"/>
                      <a:pt x="1141" y="1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9"/>
              <p:cNvSpPr/>
              <p:nvPr/>
            </p:nvSpPr>
            <p:spPr>
              <a:xfrm>
                <a:off x="5957390" y="3258249"/>
                <a:ext cx="58047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09" extrusionOk="0">
                    <a:moveTo>
                      <a:pt x="1235" y="1"/>
                    </a:moveTo>
                    <a:lnTo>
                      <a:pt x="1225" y="11"/>
                    </a:lnTo>
                    <a:cubicBezTo>
                      <a:pt x="1131" y="52"/>
                      <a:pt x="1048" y="94"/>
                      <a:pt x="955" y="125"/>
                    </a:cubicBezTo>
                    <a:cubicBezTo>
                      <a:pt x="861" y="167"/>
                      <a:pt x="758" y="208"/>
                      <a:pt x="654" y="239"/>
                    </a:cubicBezTo>
                    <a:lnTo>
                      <a:pt x="665" y="239"/>
                    </a:lnTo>
                    <a:cubicBezTo>
                      <a:pt x="457" y="312"/>
                      <a:pt x="250" y="374"/>
                      <a:pt x="42" y="426"/>
                    </a:cubicBezTo>
                    <a:cubicBezTo>
                      <a:pt x="11" y="426"/>
                      <a:pt x="1" y="447"/>
                      <a:pt x="1" y="478"/>
                    </a:cubicBezTo>
                    <a:cubicBezTo>
                      <a:pt x="11" y="499"/>
                      <a:pt x="32" y="509"/>
                      <a:pt x="52" y="509"/>
                    </a:cubicBezTo>
                    <a:cubicBezTo>
                      <a:pt x="260" y="457"/>
                      <a:pt x="467" y="395"/>
                      <a:pt x="665" y="333"/>
                    </a:cubicBezTo>
                    <a:cubicBezTo>
                      <a:pt x="861" y="260"/>
                      <a:pt x="1069" y="177"/>
                      <a:pt x="1256" y="84"/>
                    </a:cubicBezTo>
                    <a:cubicBezTo>
                      <a:pt x="1276" y="73"/>
                      <a:pt x="1287" y="52"/>
                      <a:pt x="1276" y="32"/>
                    </a:cubicBezTo>
                    <a:cubicBezTo>
                      <a:pt x="1266" y="11"/>
                      <a:pt x="1256" y="1"/>
                      <a:pt x="123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9"/>
              <p:cNvSpPr/>
              <p:nvPr/>
            </p:nvSpPr>
            <p:spPr>
              <a:xfrm>
                <a:off x="5962077" y="3253112"/>
                <a:ext cx="59895" cy="258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74" extrusionOk="0">
                    <a:moveTo>
                      <a:pt x="1276" y="0"/>
                    </a:moveTo>
                    <a:cubicBezTo>
                      <a:pt x="1266" y="0"/>
                      <a:pt x="1266" y="0"/>
                      <a:pt x="1255" y="11"/>
                    </a:cubicBezTo>
                    <a:cubicBezTo>
                      <a:pt x="923" y="146"/>
                      <a:pt x="602" y="291"/>
                      <a:pt x="260" y="405"/>
                    </a:cubicBezTo>
                    <a:lnTo>
                      <a:pt x="270" y="405"/>
                    </a:lnTo>
                    <a:cubicBezTo>
                      <a:pt x="187" y="436"/>
                      <a:pt x="114" y="457"/>
                      <a:pt x="42" y="488"/>
                    </a:cubicBezTo>
                    <a:cubicBezTo>
                      <a:pt x="31" y="488"/>
                      <a:pt x="21" y="488"/>
                      <a:pt x="11" y="498"/>
                    </a:cubicBezTo>
                    <a:cubicBezTo>
                      <a:pt x="11" y="509"/>
                      <a:pt x="1" y="519"/>
                      <a:pt x="11" y="540"/>
                    </a:cubicBezTo>
                    <a:cubicBezTo>
                      <a:pt x="11" y="557"/>
                      <a:pt x="25" y="574"/>
                      <a:pt x="47" y="574"/>
                    </a:cubicBezTo>
                    <a:cubicBezTo>
                      <a:pt x="52" y="574"/>
                      <a:pt x="57" y="573"/>
                      <a:pt x="63" y="571"/>
                    </a:cubicBezTo>
                    <a:cubicBezTo>
                      <a:pt x="478" y="436"/>
                      <a:pt x="893" y="260"/>
                      <a:pt x="1297" y="83"/>
                    </a:cubicBezTo>
                    <a:cubicBezTo>
                      <a:pt x="1318" y="73"/>
                      <a:pt x="1328" y="42"/>
                      <a:pt x="1318" y="32"/>
                    </a:cubicBezTo>
                    <a:cubicBezTo>
                      <a:pt x="1308" y="11"/>
                      <a:pt x="1287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9"/>
              <p:cNvSpPr/>
              <p:nvPr/>
            </p:nvSpPr>
            <p:spPr>
              <a:xfrm>
                <a:off x="6234153" y="3071713"/>
                <a:ext cx="15007" cy="2474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49" extrusionOk="0">
                    <a:moveTo>
                      <a:pt x="280" y="1"/>
                    </a:moveTo>
                    <a:cubicBezTo>
                      <a:pt x="270" y="1"/>
                      <a:pt x="250" y="11"/>
                      <a:pt x="250" y="21"/>
                    </a:cubicBezTo>
                    <a:cubicBezTo>
                      <a:pt x="156" y="167"/>
                      <a:pt x="84" y="323"/>
                      <a:pt x="11" y="478"/>
                    </a:cubicBezTo>
                    <a:cubicBezTo>
                      <a:pt x="1" y="489"/>
                      <a:pt x="11" y="509"/>
                      <a:pt x="11" y="519"/>
                    </a:cubicBezTo>
                    <a:cubicBezTo>
                      <a:pt x="21" y="530"/>
                      <a:pt x="31" y="540"/>
                      <a:pt x="42" y="540"/>
                    </a:cubicBezTo>
                    <a:cubicBezTo>
                      <a:pt x="47" y="545"/>
                      <a:pt x="55" y="548"/>
                      <a:pt x="63" y="548"/>
                    </a:cubicBezTo>
                    <a:cubicBezTo>
                      <a:pt x="70" y="548"/>
                      <a:pt x="78" y="545"/>
                      <a:pt x="84" y="540"/>
                    </a:cubicBezTo>
                    <a:lnTo>
                      <a:pt x="114" y="509"/>
                    </a:lnTo>
                    <a:cubicBezTo>
                      <a:pt x="125" y="478"/>
                      <a:pt x="146" y="447"/>
                      <a:pt x="156" y="406"/>
                    </a:cubicBezTo>
                    <a:lnTo>
                      <a:pt x="156" y="426"/>
                    </a:lnTo>
                    <a:cubicBezTo>
                      <a:pt x="208" y="302"/>
                      <a:pt x="270" y="187"/>
                      <a:pt x="322" y="74"/>
                    </a:cubicBezTo>
                    <a:cubicBezTo>
                      <a:pt x="333" y="63"/>
                      <a:pt x="333" y="53"/>
                      <a:pt x="333" y="42"/>
                    </a:cubicBezTo>
                    <a:cubicBezTo>
                      <a:pt x="333" y="21"/>
                      <a:pt x="322" y="11"/>
                      <a:pt x="312" y="11"/>
                    </a:cubicBezTo>
                    <a:cubicBezTo>
                      <a:pt x="301" y="1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9"/>
              <p:cNvSpPr/>
              <p:nvPr/>
            </p:nvSpPr>
            <p:spPr>
              <a:xfrm>
                <a:off x="6228069" y="3051658"/>
                <a:ext cx="34206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72" extrusionOk="0">
                    <a:moveTo>
                      <a:pt x="675" y="0"/>
                    </a:moveTo>
                    <a:lnTo>
                      <a:pt x="644" y="31"/>
                    </a:lnTo>
                    <a:cubicBezTo>
                      <a:pt x="613" y="114"/>
                      <a:pt x="581" y="187"/>
                      <a:pt x="540" y="270"/>
                    </a:cubicBezTo>
                    <a:cubicBezTo>
                      <a:pt x="405" y="539"/>
                      <a:pt x="249" y="809"/>
                      <a:pt x="53" y="1037"/>
                    </a:cubicBezTo>
                    <a:lnTo>
                      <a:pt x="63" y="1027"/>
                    </a:lnTo>
                    <a:lnTo>
                      <a:pt x="63" y="1027"/>
                    </a:lnTo>
                    <a:cubicBezTo>
                      <a:pt x="53" y="1047"/>
                      <a:pt x="32" y="1068"/>
                      <a:pt x="21" y="1079"/>
                    </a:cubicBezTo>
                    <a:cubicBezTo>
                      <a:pt x="11" y="1089"/>
                      <a:pt x="0" y="1100"/>
                      <a:pt x="0" y="1120"/>
                    </a:cubicBezTo>
                    <a:cubicBezTo>
                      <a:pt x="0" y="1130"/>
                      <a:pt x="0" y="1141"/>
                      <a:pt x="11" y="1151"/>
                    </a:cubicBezTo>
                    <a:cubicBezTo>
                      <a:pt x="21" y="1162"/>
                      <a:pt x="32" y="1172"/>
                      <a:pt x="53" y="1172"/>
                    </a:cubicBezTo>
                    <a:cubicBezTo>
                      <a:pt x="63" y="1172"/>
                      <a:pt x="73" y="1172"/>
                      <a:pt x="83" y="1162"/>
                    </a:cubicBezTo>
                    <a:cubicBezTo>
                      <a:pt x="156" y="1079"/>
                      <a:pt x="219" y="1006"/>
                      <a:pt x="281" y="923"/>
                    </a:cubicBezTo>
                    <a:cubicBezTo>
                      <a:pt x="343" y="840"/>
                      <a:pt x="395" y="747"/>
                      <a:pt x="457" y="653"/>
                    </a:cubicBezTo>
                    <a:cubicBezTo>
                      <a:pt x="561" y="466"/>
                      <a:pt x="664" y="270"/>
                      <a:pt x="747" y="62"/>
                    </a:cubicBezTo>
                    <a:cubicBezTo>
                      <a:pt x="758" y="42"/>
                      <a:pt x="737" y="10"/>
                      <a:pt x="71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9"/>
              <p:cNvSpPr/>
              <p:nvPr/>
            </p:nvSpPr>
            <p:spPr>
              <a:xfrm>
                <a:off x="6225275" y="3052559"/>
                <a:ext cx="37000" cy="5556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233" extrusionOk="0">
                    <a:moveTo>
                      <a:pt x="768" y="1"/>
                    </a:moveTo>
                    <a:cubicBezTo>
                      <a:pt x="768" y="1"/>
                      <a:pt x="758" y="1"/>
                      <a:pt x="747" y="11"/>
                    </a:cubicBezTo>
                    <a:cubicBezTo>
                      <a:pt x="737" y="11"/>
                      <a:pt x="737" y="22"/>
                      <a:pt x="726" y="31"/>
                    </a:cubicBezTo>
                    <a:cubicBezTo>
                      <a:pt x="696" y="125"/>
                      <a:pt x="643" y="229"/>
                      <a:pt x="602" y="322"/>
                    </a:cubicBezTo>
                    <a:lnTo>
                      <a:pt x="602" y="312"/>
                    </a:lnTo>
                    <a:cubicBezTo>
                      <a:pt x="488" y="571"/>
                      <a:pt x="343" y="810"/>
                      <a:pt x="156" y="1027"/>
                    </a:cubicBezTo>
                    <a:cubicBezTo>
                      <a:pt x="115" y="1080"/>
                      <a:pt x="73" y="1121"/>
                      <a:pt x="21" y="1173"/>
                    </a:cubicBezTo>
                    <a:cubicBezTo>
                      <a:pt x="11" y="1183"/>
                      <a:pt x="0" y="1204"/>
                      <a:pt x="21" y="1225"/>
                    </a:cubicBezTo>
                    <a:cubicBezTo>
                      <a:pt x="26" y="1230"/>
                      <a:pt x="34" y="1232"/>
                      <a:pt x="43" y="1232"/>
                    </a:cubicBezTo>
                    <a:cubicBezTo>
                      <a:pt x="52" y="1232"/>
                      <a:pt x="63" y="1230"/>
                      <a:pt x="73" y="1225"/>
                    </a:cubicBezTo>
                    <a:cubicBezTo>
                      <a:pt x="145" y="1152"/>
                      <a:pt x="218" y="1069"/>
                      <a:pt x="291" y="986"/>
                    </a:cubicBezTo>
                    <a:cubicBezTo>
                      <a:pt x="364" y="893"/>
                      <a:pt x="426" y="789"/>
                      <a:pt x="488" y="695"/>
                    </a:cubicBezTo>
                    <a:cubicBezTo>
                      <a:pt x="550" y="592"/>
                      <a:pt x="613" y="488"/>
                      <a:pt x="664" y="384"/>
                    </a:cubicBezTo>
                    <a:cubicBezTo>
                      <a:pt x="716" y="280"/>
                      <a:pt x="768" y="167"/>
                      <a:pt x="809" y="63"/>
                    </a:cubicBezTo>
                    <a:cubicBezTo>
                      <a:pt x="820" y="42"/>
                      <a:pt x="809" y="11"/>
                      <a:pt x="789" y="11"/>
                    </a:cubicBezTo>
                    <a:cubicBezTo>
                      <a:pt x="779" y="1"/>
                      <a:pt x="779" y="1"/>
                      <a:pt x="76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9"/>
              <p:cNvSpPr/>
              <p:nvPr/>
            </p:nvSpPr>
            <p:spPr>
              <a:xfrm>
                <a:off x="6226176" y="3048368"/>
                <a:ext cx="39840" cy="6066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46" extrusionOk="0">
                    <a:moveTo>
                      <a:pt x="831" y="0"/>
                    </a:moveTo>
                    <a:cubicBezTo>
                      <a:pt x="810" y="0"/>
                      <a:pt x="789" y="11"/>
                      <a:pt x="789" y="32"/>
                    </a:cubicBezTo>
                    <a:cubicBezTo>
                      <a:pt x="738" y="156"/>
                      <a:pt x="686" y="281"/>
                      <a:pt x="623" y="394"/>
                    </a:cubicBezTo>
                    <a:cubicBezTo>
                      <a:pt x="499" y="654"/>
                      <a:pt x="354" y="903"/>
                      <a:pt x="167" y="1120"/>
                    </a:cubicBezTo>
                    <a:lnTo>
                      <a:pt x="157" y="1131"/>
                    </a:lnTo>
                    <a:cubicBezTo>
                      <a:pt x="115" y="1183"/>
                      <a:pt x="74" y="1224"/>
                      <a:pt x="22" y="1276"/>
                    </a:cubicBezTo>
                    <a:cubicBezTo>
                      <a:pt x="1" y="1286"/>
                      <a:pt x="1" y="1318"/>
                      <a:pt x="22" y="1328"/>
                    </a:cubicBezTo>
                    <a:cubicBezTo>
                      <a:pt x="28" y="1340"/>
                      <a:pt x="38" y="1345"/>
                      <a:pt x="49" y="1345"/>
                    </a:cubicBezTo>
                    <a:cubicBezTo>
                      <a:pt x="57" y="1345"/>
                      <a:pt x="65" y="1343"/>
                      <a:pt x="74" y="1339"/>
                    </a:cubicBezTo>
                    <a:cubicBezTo>
                      <a:pt x="157" y="1245"/>
                      <a:pt x="240" y="1162"/>
                      <a:pt x="323" y="1058"/>
                    </a:cubicBezTo>
                    <a:cubicBezTo>
                      <a:pt x="395" y="965"/>
                      <a:pt x="468" y="851"/>
                      <a:pt x="540" y="747"/>
                    </a:cubicBezTo>
                    <a:lnTo>
                      <a:pt x="727" y="405"/>
                    </a:lnTo>
                    <a:cubicBezTo>
                      <a:pt x="779" y="290"/>
                      <a:pt x="831" y="177"/>
                      <a:pt x="872" y="62"/>
                    </a:cubicBezTo>
                    <a:cubicBezTo>
                      <a:pt x="883" y="42"/>
                      <a:pt x="872" y="11"/>
                      <a:pt x="8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9"/>
              <p:cNvSpPr/>
              <p:nvPr/>
            </p:nvSpPr>
            <p:spPr>
              <a:xfrm>
                <a:off x="6224328" y="3056750"/>
                <a:ext cx="37451" cy="5624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248" extrusionOk="0">
                    <a:moveTo>
                      <a:pt x="768" y="1"/>
                    </a:moveTo>
                    <a:cubicBezTo>
                      <a:pt x="758" y="12"/>
                      <a:pt x="747" y="12"/>
                      <a:pt x="737" y="32"/>
                    </a:cubicBezTo>
                    <a:cubicBezTo>
                      <a:pt x="644" y="219"/>
                      <a:pt x="551" y="406"/>
                      <a:pt x="436" y="582"/>
                    </a:cubicBezTo>
                    <a:cubicBezTo>
                      <a:pt x="332" y="779"/>
                      <a:pt x="208" y="955"/>
                      <a:pt x="63" y="1121"/>
                    </a:cubicBezTo>
                    <a:cubicBezTo>
                      <a:pt x="53" y="1142"/>
                      <a:pt x="32" y="1153"/>
                      <a:pt x="21" y="1173"/>
                    </a:cubicBezTo>
                    <a:cubicBezTo>
                      <a:pt x="11" y="1183"/>
                      <a:pt x="11" y="1194"/>
                      <a:pt x="11" y="1204"/>
                    </a:cubicBezTo>
                    <a:cubicBezTo>
                      <a:pt x="0" y="1215"/>
                      <a:pt x="11" y="1225"/>
                      <a:pt x="21" y="1236"/>
                    </a:cubicBezTo>
                    <a:cubicBezTo>
                      <a:pt x="27" y="1241"/>
                      <a:pt x="40" y="1247"/>
                      <a:pt x="52" y="1247"/>
                    </a:cubicBezTo>
                    <a:cubicBezTo>
                      <a:pt x="61" y="1247"/>
                      <a:pt x="69" y="1244"/>
                      <a:pt x="73" y="1236"/>
                    </a:cubicBezTo>
                    <a:cubicBezTo>
                      <a:pt x="146" y="1153"/>
                      <a:pt x="208" y="1080"/>
                      <a:pt x="281" y="997"/>
                    </a:cubicBezTo>
                    <a:cubicBezTo>
                      <a:pt x="353" y="893"/>
                      <a:pt x="415" y="800"/>
                      <a:pt x="478" y="696"/>
                    </a:cubicBezTo>
                    <a:cubicBezTo>
                      <a:pt x="602" y="499"/>
                      <a:pt x="717" y="291"/>
                      <a:pt x="820" y="84"/>
                    </a:cubicBezTo>
                    <a:cubicBezTo>
                      <a:pt x="830" y="74"/>
                      <a:pt x="830" y="63"/>
                      <a:pt x="830" y="42"/>
                    </a:cubicBezTo>
                    <a:cubicBezTo>
                      <a:pt x="830" y="32"/>
                      <a:pt x="820" y="21"/>
                      <a:pt x="810" y="12"/>
                    </a:cubicBezTo>
                    <a:cubicBezTo>
                      <a:pt x="800" y="12"/>
                      <a:pt x="789" y="1"/>
                      <a:pt x="779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9"/>
              <p:cNvSpPr/>
              <p:nvPr/>
            </p:nvSpPr>
            <p:spPr>
              <a:xfrm>
                <a:off x="6220137" y="3064232"/>
                <a:ext cx="35558" cy="5336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84" extrusionOk="0">
                    <a:moveTo>
                      <a:pt x="716" y="1"/>
                    </a:moveTo>
                    <a:cubicBezTo>
                      <a:pt x="706" y="11"/>
                      <a:pt x="695" y="11"/>
                      <a:pt x="685" y="32"/>
                    </a:cubicBezTo>
                    <a:cubicBezTo>
                      <a:pt x="591" y="219"/>
                      <a:pt x="488" y="406"/>
                      <a:pt x="374" y="582"/>
                    </a:cubicBezTo>
                    <a:cubicBezTo>
                      <a:pt x="259" y="768"/>
                      <a:pt x="146" y="934"/>
                      <a:pt x="10" y="1100"/>
                    </a:cubicBezTo>
                    <a:cubicBezTo>
                      <a:pt x="1" y="1111"/>
                      <a:pt x="1" y="1132"/>
                      <a:pt x="1" y="1142"/>
                    </a:cubicBezTo>
                    <a:cubicBezTo>
                      <a:pt x="1" y="1153"/>
                      <a:pt x="10" y="1162"/>
                      <a:pt x="21" y="1173"/>
                    </a:cubicBezTo>
                    <a:cubicBezTo>
                      <a:pt x="31" y="1183"/>
                      <a:pt x="52" y="1183"/>
                      <a:pt x="63" y="1183"/>
                    </a:cubicBezTo>
                    <a:cubicBezTo>
                      <a:pt x="73" y="1173"/>
                      <a:pt x="84" y="1173"/>
                      <a:pt x="93" y="1162"/>
                    </a:cubicBezTo>
                    <a:cubicBezTo>
                      <a:pt x="229" y="997"/>
                      <a:pt x="353" y="821"/>
                      <a:pt x="467" y="644"/>
                    </a:cubicBezTo>
                    <a:cubicBezTo>
                      <a:pt x="581" y="457"/>
                      <a:pt x="674" y="281"/>
                      <a:pt x="778" y="84"/>
                    </a:cubicBezTo>
                    <a:cubicBezTo>
                      <a:pt x="778" y="74"/>
                      <a:pt x="789" y="63"/>
                      <a:pt x="778" y="53"/>
                    </a:cubicBezTo>
                    <a:cubicBezTo>
                      <a:pt x="778" y="32"/>
                      <a:pt x="768" y="21"/>
                      <a:pt x="757" y="11"/>
                    </a:cubicBezTo>
                    <a:cubicBezTo>
                      <a:pt x="747" y="11"/>
                      <a:pt x="737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9"/>
              <p:cNvSpPr/>
              <p:nvPr/>
            </p:nvSpPr>
            <p:spPr>
              <a:xfrm>
                <a:off x="6201884" y="3089966"/>
                <a:ext cx="40741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54" extrusionOk="0">
                    <a:moveTo>
                      <a:pt x="851" y="1"/>
                    </a:moveTo>
                    <a:cubicBezTo>
                      <a:pt x="830" y="1"/>
                      <a:pt x="820" y="1"/>
                      <a:pt x="810" y="21"/>
                    </a:cubicBezTo>
                    <a:cubicBezTo>
                      <a:pt x="747" y="114"/>
                      <a:pt x="675" y="197"/>
                      <a:pt x="613" y="291"/>
                    </a:cubicBezTo>
                    <a:cubicBezTo>
                      <a:pt x="540" y="384"/>
                      <a:pt x="468" y="478"/>
                      <a:pt x="385" y="571"/>
                    </a:cubicBezTo>
                    <a:cubicBezTo>
                      <a:pt x="385" y="571"/>
                      <a:pt x="385" y="571"/>
                      <a:pt x="386" y="571"/>
                    </a:cubicBezTo>
                    <a:lnTo>
                      <a:pt x="386" y="571"/>
                    </a:lnTo>
                    <a:cubicBezTo>
                      <a:pt x="265" y="712"/>
                      <a:pt x="154" y="833"/>
                      <a:pt x="21" y="955"/>
                    </a:cubicBezTo>
                    <a:cubicBezTo>
                      <a:pt x="1" y="976"/>
                      <a:pt x="1" y="1006"/>
                      <a:pt x="21" y="1038"/>
                    </a:cubicBezTo>
                    <a:cubicBezTo>
                      <a:pt x="27" y="1048"/>
                      <a:pt x="40" y="1054"/>
                      <a:pt x="54" y="1054"/>
                    </a:cubicBezTo>
                    <a:cubicBezTo>
                      <a:pt x="68" y="1054"/>
                      <a:pt x="84" y="1048"/>
                      <a:pt x="94" y="1038"/>
                    </a:cubicBezTo>
                    <a:cubicBezTo>
                      <a:pt x="240" y="893"/>
                      <a:pt x="374" y="747"/>
                      <a:pt x="509" y="591"/>
                    </a:cubicBezTo>
                    <a:cubicBezTo>
                      <a:pt x="644" y="426"/>
                      <a:pt x="768" y="250"/>
                      <a:pt x="883" y="73"/>
                    </a:cubicBezTo>
                    <a:cubicBezTo>
                      <a:pt x="903" y="52"/>
                      <a:pt x="893" y="21"/>
                      <a:pt x="87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9"/>
              <p:cNvSpPr/>
              <p:nvPr/>
            </p:nvSpPr>
            <p:spPr>
              <a:xfrm>
                <a:off x="6194899" y="3097898"/>
                <a:ext cx="39299" cy="4619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25" extrusionOk="0">
                    <a:moveTo>
                      <a:pt x="830" y="1"/>
                    </a:moveTo>
                    <a:cubicBezTo>
                      <a:pt x="819" y="1"/>
                      <a:pt x="809" y="1"/>
                      <a:pt x="799" y="11"/>
                    </a:cubicBezTo>
                    <a:cubicBezTo>
                      <a:pt x="644" y="229"/>
                      <a:pt x="498" y="436"/>
                      <a:pt x="332" y="644"/>
                    </a:cubicBezTo>
                    <a:cubicBezTo>
                      <a:pt x="229" y="758"/>
                      <a:pt x="125" y="862"/>
                      <a:pt x="21" y="955"/>
                    </a:cubicBezTo>
                    <a:cubicBezTo>
                      <a:pt x="0" y="976"/>
                      <a:pt x="0" y="996"/>
                      <a:pt x="10" y="1007"/>
                    </a:cubicBezTo>
                    <a:cubicBezTo>
                      <a:pt x="22" y="1019"/>
                      <a:pt x="34" y="1024"/>
                      <a:pt x="45" y="1024"/>
                    </a:cubicBezTo>
                    <a:cubicBezTo>
                      <a:pt x="52" y="1024"/>
                      <a:pt x="58" y="1022"/>
                      <a:pt x="63" y="1017"/>
                    </a:cubicBezTo>
                    <a:cubicBezTo>
                      <a:pt x="146" y="945"/>
                      <a:pt x="208" y="872"/>
                      <a:pt x="280" y="800"/>
                    </a:cubicBezTo>
                    <a:cubicBezTo>
                      <a:pt x="353" y="727"/>
                      <a:pt x="415" y="644"/>
                      <a:pt x="487" y="561"/>
                    </a:cubicBezTo>
                    <a:cubicBezTo>
                      <a:pt x="612" y="395"/>
                      <a:pt x="736" y="229"/>
                      <a:pt x="861" y="53"/>
                    </a:cubicBezTo>
                    <a:cubicBezTo>
                      <a:pt x="872" y="42"/>
                      <a:pt x="861" y="1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9"/>
              <p:cNvSpPr/>
              <p:nvPr/>
            </p:nvSpPr>
            <p:spPr>
              <a:xfrm>
                <a:off x="5437575" y="2638835"/>
                <a:ext cx="322097" cy="682097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15135" extrusionOk="0">
                    <a:moveTo>
                      <a:pt x="7147" y="0"/>
                    </a:moveTo>
                    <a:cubicBezTo>
                      <a:pt x="6390" y="270"/>
                      <a:pt x="5653" y="613"/>
                      <a:pt x="4938" y="1038"/>
                    </a:cubicBezTo>
                    <a:cubicBezTo>
                      <a:pt x="4159" y="1515"/>
                      <a:pt x="3433" y="2054"/>
                      <a:pt x="2801" y="2667"/>
                    </a:cubicBezTo>
                    <a:cubicBezTo>
                      <a:pt x="2490" y="2967"/>
                      <a:pt x="2199" y="3278"/>
                      <a:pt x="1939" y="3610"/>
                    </a:cubicBezTo>
                    <a:cubicBezTo>
                      <a:pt x="1690" y="3911"/>
                      <a:pt x="1494" y="4202"/>
                      <a:pt x="1307" y="4502"/>
                    </a:cubicBezTo>
                    <a:cubicBezTo>
                      <a:pt x="985" y="5042"/>
                      <a:pt x="715" y="5654"/>
                      <a:pt x="498" y="6328"/>
                    </a:cubicBezTo>
                    <a:cubicBezTo>
                      <a:pt x="280" y="6982"/>
                      <a:pt x="145" y="7676"/>
                      <a:pt x="62" y="8382"/>
                    </a:cubicBezTo>
                    <a:cubicBezTo>
                      <a:pt x="0" y="9087"/>
                      <a:pt x="10" y="9782"/>
                      <a:pt x="104" y="10467"/>
                    </a:cubicBezTo>
                    <a:cubicBezTo>
                      <a:pt x="197" y="11152"/>
                      <a:pt x="383" y="11784"/>
                      <a:pt x="664" y="12365"/>
                    </a:cubicBezTo>
                    <a:cubicBezTo>
                      <a:pt x="944" y="12946"/>
                      <a:pt x="1349" y="13475"/>
                      <a:pt x="1826" y="13879"/>
                    </a:cubicBezTo>
                    <a:cubicBezTo>
                      <a:pt x="2158" y="14160"/>
                      <a:pt x="2531" y="14398"/>
                      <a:pt x="2946" y="14575"/>
                    </a:cubicBezTo>
                    <a:cubicBezTo>
                      <a:pt x="3163" y="14668"/>
                      <a:pt x="3392" y="14751"/>
                      <a:pt x="3631" y="14813"/>
                    </a:cubicBezTo>
                    <a:cubicBezTo>
                      <a:pt x="3869" y="14875"/>
                      <a:pt x="4129" y="14927"/>
                      <a:pt x="4419" y="14958"/>
                    </a:cubicBezTo>
                    <a:lnTo>
                      <a:pt x="4450" y="14958"/>
                    </a:lnTo>
                    <a:cubicBezTo>
                      <a:pt x="4958" y="15083"/>
                      <a:pt x="5528" y="15135"/>
                      <a:pt x="6182" y="15135"/>
                    </a:cubicBezTo>
                    <a:lnTo>
                      <a:pt x="6431" y="15135"/>
                    </a:lnTo>
                    <a:cubicBezTo>
                      <a:pt x="6556" y="15135"/>
                      <a:pt x="6669" y="15124"/>
                      <a:pt x="6794" y="15124"/>
                    </a:cubicBezTo>
                    <a:cubicBezTo>
                      <a:pt x="6628" y="15093"/>
                      <a:pt x="6473" y="15062"/>
                      <a:pt x="6307" y="15031"/>
                    </a:cubicBezTo>
                    <a:cubicBezTo>
                      <a:pt x="5975" y="14958"/>
                      <a:pt x="5643" y="14875"/>
                      <a:pt x="5311" y="14771"/>
                    </a:cubicBezTo>
                    <a:cubicBezTo>
                      <a:pt x="4989" y="14679"/>
                      <a:pt x="4668" y="14575"/>
                      <a:pt x="4357" y="14440"/>
                    </a:cubicBezTo>
                    <a:cubicBezTo>
                      <a:pt x="3765" y="14191"/>
                      <a:pt x="3205" y="13869"/>
                      <a:pt x="2728" y="13444"/>
                    </a:cubicBezTo>
                    <a:cubicBezTo>
                      <a:pt x="2500" y="13247"/>
                      <a:pt x="2292" y="13019"/>
                      <a:pt x="2105" y="12770"/>
                    </a:cubicBezTo>
                    <a:cubicBezTo>
                      <a:pt x="1919" y="12521"/>
                      <a:pt x="1763" y="12240"/>
                      <a:pt x="1639" y="11950"/>
                    </a:cubicBezTo>
                    <a:cubicBezTo>
                      <a:pt x="1515" y="11639"/>
                      <a:pt x="1411" y="11318"/>
                      <a:pt x="1358" y="10975"/>
                    </a:cubicBezTo>
                    <a:cubicBezTo>
                      <a:pt x="1328" y="10799"/>
                      <a:pt x="1307" y="10612"/>
                      <a:pt x="1286" y="10426"/>
                    </a:cubicBezTo>
                    <a:cubicBezTo>
                      <a:pt x="1276" y="10228"/>
                      <a:pt x="1276" y="10041"/>
                      <a:pt x="1276" y="9855"/>
                    </a:cubicBezTo>
                    <a:cubicBezTo>
                      <a:pt x="1276" y="9087"/>
                      <a:pt x="1358" y="8319"/>
                      <a:pt x="1524" y="7573"/>
                    </a:cubicBezTo>
                    <a:cubicBezTo>
                      <a:pt x="1690" y="6836"/>
                      <a:pt x="1919" y="6110"/>
                      <a:pt x="2230" y="5415"/>
                    </a:cubicBezTo>
                    <a:cubicBezTo>
                      <a:pt x="2842" y="4036"/>
                      <a:pt x="3724" y="2770"/>
                      <a:pt x="4813" y="1712"/>
                    </a:cubicBezTo>
                    <a:cubicBezTo>
                      <a:pt x="5362" y="1194"/>
                      <a:pt x="5964" y="716"/>
                      <a:pt x="6607" y="311"/>
                    </a:cubicBezTo>
                    <a:cubicBezTo>
                      <a:pt x="6784" y="198"/>
                      <a:pt x="6960" y="94"/>
                      <a:pt x="7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9"/>
              <p:cNvSpPr/>
              <p:nvPr/>
            </p:nvSpPr>
            <p:spPr>
              <a:xfrm>
                <a:off x="5927916" y="3024031"/>
                <a:ext cx="87025" cy="6597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464" extrusionOk="0">
                    <a:moveTo>
                      <a:pt x="769" y="1"/>
                    </a:moveTo>
                    <a:cubicBezTo>
                      <a:pt x="738" y="1"/>
                      <a:pt x="706" y="11"/>
                      <a:pt x="686" y="32"/>
                    </a:cubicBezTo>
                    <a:lnTo>
                      <a:pt x="676" y="32"/>
                    </a:lnTo>
                    <a:cubicBezTo>
                      <a:pt x="665" y="42"/>
                      <a:pt x="665" y="42"/>
                      <a:pt x="655" y="42"/>
                    </a:cubicBezTo>
                    <a:cubicBezTo>
                      <a:pt x="603" y="74"/>
                      <a:pt x="582" y="136"/>
                      <a:pt x="613" y="187"/>
                    </a:cubicBezTo>
                    <a:cubicBezTo>
                      <a:pt x="634" y="250"/>
                      <a:pt x="655" y="302"/>
                      <a:pt x="686" y="364"/>
                    </a:cubicBezTo>
                    <a:cubicBezTo>
                      <a:pt x="727" y="509"/>
                      <a:pt x="759" y="634"/>
                      <a:pt x="769" y="768"/>
                    </a:cubicBezTo>
                    <a:cubicBezTo>
                      <a:pt x="769" y="841"/>
                      <a:pt x="769" y="903"/>
                      <a:pt x="759" y="976"/>
                    </a:cubicBezTo>
                    <a:cubicBezTo>
                      <a:pt x="748" y="1017"/>
                      <a:pt x="738" y="1049"/>
                      <a:pt x="727" y="1079"/>
                    </a:cubicBezTo>
                    <a:cubicBezTo>
                      <a:pt x="706" y="1100"/>
                      <a:pt x="696" y="1121"/>
                      <a:pt x="686" y="1142"/>
                    </a:cubicBezTo>
                    <a:cubicBezTo>
                      <a:pt x="665" y="1162"/>
                      <a:pt x="634" y="1183"/>
                      <a:pt x="613" y="1204"/>
                    </a:cubicBezTo>
                    <a:lnTo>
                      <a:pt x="551" y="1235"/>
                    </a:lnTo>
                    <a:cubicBezTo>
                      <a:pt x="530" y="1235"/>
                      <a:pt x="510" y="1245"/>
                      <a:pt x="499" y="1245"/>
                    </a:cubicBezTo>
                    <a:lnTo>
                      <a:pt x="468" y="1245"/>
                    </a:lnTo>
                    <a:cubicBezTo>
                      <a:pt x="457" y="1245"/>
                      <a:pt x="447" y="1245"/>
                      <a:pt x="437" y="1235"/>
                    </a:cubicBezTo>
                    <a:cubicBezTo>
                      <a:pt x="416" y="1235"/>
                      <a:pt x="406" y="1225"/>
                      <a:pt x="385" y="1225"/>
                    </a:cubicBezTo>
                    <a:cubicBezTo>
                      <a:pt x="364" y="1215"/>
                      <a:pt x="344" y="1194"/>
                      <a:pt x="323" y="1183"/>
                    </a:cubicBezTo>
                    <a:cubicBezTo>
                      <a:pt x="312" y="1162"/>
                      <a:pt x="291" y="1152"/>
                      <a:pt x="281" y="1132"/>
                    </a:cubicBezTo>
                    <a:cubicBezTo>
                      <a:pt x="261" y="1100"/>
                      <a:pt x="250" y="1079"/>
                      <a:pt x="240" y="1049"/>
                    </a:cubicBezTo>
                    <a:cubicBezTo>
                      <a:pt x="229" y="1017"/>
                      <a:pt x="229" y="976"/>
                      <a:pt x="219" y="945"/>
                    </a:cubicBezTo>
                    <a:cubicBezTo>
                      <a:pt x="208" y="893"/>
                      <a:pt x="157" y="862"/>
                      <a:pt x="115" y="862"/>
                    </a:cubicBezTo>
                    <a:lnTo>
                      <a:pt x="95" y="862"/>
                    </a:lnTo>
                    <a:cubicBezTo>
                      <a:pt x="63" y="872"/>
                      <a:pt x="32" y="883"/>
                      <a:pt x="22" y="903"/>
                    </a:cubicBezTo>
                    <a:cubicBezTo>
                      <a:pt x="1" y="934"/>
                      <a:pt x="1" y="955"/>
                      <a:pt x="1" y="996"/>
                    </a:cubicBezTo>
                    <a:cubicBezTo>
                      <a:pt x="12" y="1059"/>
                      <a:pt x="32" y="1111"/>
                      <a:pt x="42" y="1142"/>
                    </a:cubicBezTo>
                    <a:cubicBezTo>
                      <a:pt x="63" y="1194"/>
                      <a:pt x="84" y="1235"/>
                      <a:pt x="115" y="1277"/>
                    </a:cubicBezTo>
                    <a:cubicBezTo>
                      <a:pt x="167" y="1349"/>
                      <a:pt x="240" y="1401"/>
                      <a:pt x="333" y="1443"/>
                    </a:cubicBezTo>
                    <a:cubicBezTo>
                      <a:pt x="364" y="1453"/>
                      <a:pt x="416" y="1464"/>
                      <a:pt x="457" y="1464"/>
                    </a:cubicBezTo>
                    <a:cubicBezTo>
                      <a:pt x="510" y="1464"/>
                      <a:pt x="551" y="1464"/>
                      <a:pt x="603" y="1443"/>
                    </a:cubicBezTo>
                    <a:cubicBezTo>
                      <a:pt x="696" y="1422"/>
                      <a:pt x="789" y="1360"/>
                      <a:pt x="862" y="1266"/>
                    </a:cubicBezTo>
                    <a:cubicBezTo>
                      <a:pt x="945" y="1162"/>
                      <a:pt x="987" y="1028"/>
                      <a:pt x="987" y="841"/>
                    </a:cubicBezTo>
                    <a:cubicBezTo>
                      <a:pt x="1100" y="945"/>
                      <a:pt x="1246" y="996"/>
                      <a:pt x="1381" y="1007"/>
                    </a:cubicBezTo>
                    <a:lnTo>
                      <a:pt x="1402" y="1007"/>
                    </a:lnTo>
                    <a:cubicBezTo>
                      <a:pt x="1411" y="1008"/>
                      <a:pt x="1420" y="1008"/>
                      <a:pt x="1429" y="1008"/>
                    </a:cubicBezTo>
                    <a:cubicBezTo>
                      <a:pt x="1605" y="1008"/>
                      <a:pt x="1758" y="918"/>
                      <a:pt x="1837" y="789"/>
                    </a:cubicBezTo>
                    <a:cubicBezTo>
                      <a:pt x="1930" y="623"/>
                      <a:pt x="1920" y="416"/>
                      <a:pt x="1817" y="167"/>
                    </a:cubicBezTo>
                    <a:cubicBezTo>
                      <a:pt x="1806" y="125"/>
                      <a:pt x="1764" y="104"/>
                      <a:pt x="1723" y="104"/>
                    </a:cubicBezTo>
                    <a:cubicBezTo>
                      <a:pt x="1702" y="104"/>
                      <a:pt x="1681" y="104"/>
                      <a:pt x="1671" y="115"/>
                    </a:cubicBezTo>
                    <a:cubicBezTo>
                      <a:pt x="1619" y="136"/>
                      <a:pt x="1598" y="198"/>
                      <a:pt x="1619" y="260"/>
                    </a:cubicBezTo>
                    <a:lnTo>
                      <a:pt x="1640" y="302"/>
                    </a:lnTo>
                    <a:lnTo>
                      <a:pt x="1640" y="312"/>
                    </a:lnTo>
                    <a:cubicBezTo>
                      <a:pt x="1661" y="385"/>
                      <a:pt x="1671" y="447"/>
                      <a:pt x="1681" y="499"/>
                    </a:cubicBezTo>
                    <a:cubicBezTo>
                      <a:pt x="1681" y="530"/>
                      <a:pt x="1681" y="561"/>
                      <a:pt x="1671" y="592"/>
                    </a:cubicBezTo>
                    <a:cubicBezTo>
                      <a:pt x="1671" y="613"/>
                      <a:pt x="1661" y="634"/>
                      <a:pt x="1651" y="655"/>
                    </a:cubicBezTo>
                    <a:cubicBezTo>
                      <a:pt x="1640" y="675"/>
                      <a:pt x="1630" y="696"/>
                      <a:pt x="1619" y="706"/>
                    </a:cubicBezTo>
                    <a:cubicBezTo>
                      <a:pt x="1609" y="717"/>
                      <a:pt x="1598" y="727"/>
                      <a:pt x="1578" y="738"/>
                    </a:cubicBezTo>
                    <a:cubicBezTo>
                      <a:pt x="1568" y="747"/>
                      <a:pt x="1547" y="758"/>
                      <a:pt x="1526" y="768"/>
                    </a:cubicBezTo>
                    <a:cubicBezTo>
                      <a:pt x="1505" y="779"/>
                      <a:pt x="1474" y="779"/>
                      <a:pt x="1443" y="789"/>
                    </a:cubicBezTo>
                    <a:lnTo>
                      <a:pt x="1402" y="789"/>
                    </a:lnTo>
                    <a:cubicBezTo>
                      <a:pt x="1381" y="789"/>
                      <a:pt x="1360" y="779"/>
                      <a:pt x="1339" y="779"/>
                    </a:cubicBezTo>
                    <a:cubicBezTo>
                      <a:pt x="1298" y="768"/>
                      <a:pt x="1266" y="758"/>
                      <a:pt x="1225" y="738"/>
                    </a:cubicBezTo>
                    <a:cubicBezTo>
                      <a:pt x="1183" y="717"/>
                      <a:pt x="1142" y="685"/>
                      <a:pt x="1111" y="655"/>
                    </a:cubicBezTo>
                    <a:cubicBezTo>
                      <a:pt x="1070" y="623"/>
                      <a:pt x="1038" y="592"/>
                      <a:pt x="1008" y="540"/>
                    </a:cubicBezTo>
                    <a:cubicBezTo>
                      <a:pt x="976" y="489"/>
                      <a:pt x="945" y="436"/>
                      <a:pt x="925" y="374"/>
                    </a:cubicBezTo>
                    <a:cubicBezTo>
                      <a:pt x="893" y="291"/>
                      <a:pt x="883" y="208"/>
                      <a:pt x="872" y="125"/>
                    </a:cubicBezTo>
                    <a:cubicBezTo>
                      <a:pt x="872" y="94"/>
                      <a:pt x="862" y="63"/>
                      <a:pt x="842" y="42"/>
                    </a:cubicBezTo>
                    <a:cubicBezTo>
                      <a:pt x="831" y="21"/>
                      <a:pt x="800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9"/>
              <p:cNvSpPr/>
              <p:nvPr/>
            </p:nvSpPr>
            <p:spPr>
              <a:xfrm>
                <a:off x="5905066" y="2973104"/>
                <a:ext cx="81798" cy="60796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349" extrusionOk="0">
                    <a:moveTo>
                      <a:pt x="1276" y="0"/>
                    </a:moveTo>
                    <a:cubicBezTo>
                      <a:pt x="1203" y="10"/>
                      <a:pt x="1130" y="21"/>
                      <a:pt x="1068" y="31"/>
                    </a:cubicBezTo>
                    <a:cubicBezTo>
                      <a:pt x="1006" y="52"/>
                      <a:pt x="923" y="73"/>
                      <a:pt x="840" y="104"/>
                    </a:cubicBezTo>
                    <a:cubicBezTo>
                      <a:pt x="705" y="156"/>
                      <a:pt x="560" y="229"/>
                      <a:pt x="436" y="312"/>
                    </a:cubicBezTo>
                    <a:cubicBezTo>
                      <a:pt x="383" y="353"/>
                      <a:pt x="332" y="384"/>
                      <a:pt x="280" y="436"/>
                    </a:cubicBezTo>
                    <a:cubicBezTo>
                      <a:pt x="238" y="467"/>
                      <a:pt x="197" y="519"/>
                      <a:pt x="166" y="570"/>
                    </a:cubicBezTo>
                    <a:cubicBezTo>
                      <a:pt x="42" y="736"/>
                      <a:pt x="0" y="882"/>
                      <a:pt x="52" y="996"/>
                    </a:cubicBezTo>
                    <a:cubicBezTo>
                      <a:pt x="104" y="1131"/>
                      <a:pt x="249" y="1204"/>
                      <a:pt x="363" y="1234"/>
                    </a:cubicBezTo>
                    <a:cubicBezTo>
                      <a:pt x="436" y="1266"/>
                      <a:pt x="519" y="1276"/>
                      <a:pt x="591" y="1287"/>
                    </a:cubicBezTo>
                    <a:cubicBezTo>
                      <a:pt x="674" y="1307"/>
                      <a:pt x="757" y="1317"/>
                      <a:pt x="840" y="1317"/>
                    </a:cubicBezTo>
                    <a:cubicBezTo>
                      <a:pt x="923" y="1328"/>
                      <a:pt x="1006" y="1328"/>
                      <a:pt x="1100" y="1338"/>
                    </a:cubicBezTo>
                    <a:lnTo>
                      <a:pt x="1245" y="1338"/>
                    </a:lnTo>
                    <a:cubicBezTo>
                      <a:pt x="1245" y="1349"/>
                      <a:pt x="1255" y="1349"/>
                      <a:pt x="1266" y="1349"/>
                    </a:cubicBezTo>
                    <a:cubicBezTo>
                      <a:pt x="1276" y="1349"/>
                      <a:pt x="1296" y="1349"/>
                      <a:pt x="1307" y="1338"/>
                    </a:cubicBezTo>
                    <a:cubicBezTo>
                      <a:pt x="1379" y="1266"/>
                      <a:pt x="1442" y="1193"/>
                      <a:pt x="1525" y="1079"/>
                    </a:cubicBezTo>
                    <a:cubicBezTo>
                      <a:pt x="1607" y="965"/>
                      <a:pt x="1681" y="840"/>
                      <a:pt x="1732" y="726"/>
                    </a:cubicBezTo>
                    <a:cubicBezTo>
                      <a:pt x="1794" y="591"/>
                      <a:pt x="1815" y="478"/>
                      <a:pt x="1805" y="363"/>
                    </a:cubicBezTo>
                    <a:cubicBezTo>
                      <a:pt x="1805" y="342"/>
                      <a:pt x="1805" y="312"/>
                      <a:pt x="1794" y="291"/>
                    </a:cubicBezTo>
                    <a:cubicBezTo>
                      <a:pt x="1784" y="259"/>
                      <a:pt x="1773" y="239"/>
                      <a:pt x="1764" y="218"/>
                    </a:cubicBezTo>
                    <a:cubicBezTo>
                      <a:pt x="1743" y="166"/>
                      <a:pt x="1701" y="114"/>
                      <a:pt x="1639" y="83"/>
                    </a:cubicBezTo>
                    <a:cubicBezTo>
                      <a:pt x="1587" y="52"/>
                      <a:pt x="1535" y="31"/>
                      <a:pt x="1462" y="10"/>
                    </a:cubicBezTo>
                    <a:cubicBezTo>
                      <a:pt x="1400" y="10"/>
                      <a:pt x="1349" y="0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9"/>
              <p:cNvSpPr/>
              <p:nvPr/>
            </p:nvSpPr>
            <p:spPr>
              <a:xfrm>
                <a:off x="5927465" y="3026375"/>
                <a:ext cx="30916" cy="612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6" extrusionOk="0">
                    <a:moveTo>
                      <a:pt x="42" y="1"/>
                    </a:moveTo>
                    <a:cubicBezTo>
                      <a:pt x="32" y="1"/>
                      <a:pt x="22" y="1"/>
                      <a:pt x="22" y="11"/>
                    </a:cubicBezTo>
                    <a:cubicBezTo>
                      <a:pt x="11" y="11"/>
                      <a:pt x="1" y="22"/>
                      <a:pt x="1" y="32"/>
                    </a:cubicBezTo>
                    <a:cubicBezTo>
                      <a:pt x="1" y="42"/>
                      <a:pt x="1" y="52"/>
                      <a:pt x="11" y="63"/>
                    </a:cubicBezTo>
                    <a:cubicBezTo>
                      <a:pt x="11" y="63"/>
                      <a:pt x="22" y="73"/>
                      <a:pt x="32" y="73"/>
                    </a:cubicBezTo>
                    <a:cubicBezTo>
                      <a:pt x="135" y="73"/>
                      <a:pt x="229" y="84"/>
                      <a:pt x="322" y="94"/>
                    </a:cubicBezTo>
                    <a:cubicBezTo>
                      <a:pt x="437" y="115"/>
                      <a:pt x="540" y="125"/>
                      <a:pt x="644" y="135"/>
                    </a:cubicBezTo>
                    <a:cubicBezTo>
                      <a:pt x="665" y="135"/>
                      <a:pt x="686" y="125"/>
                      <a:pt x="686" y="105"/>
                    </a:cubicBezTo>
                    <a:cubicBezTo>
                      <a:pt x="686" y="84"/>
                      <a:pt x="675" y="63"/>
                      <a:pt x="654" y="63"/>
                    </a:cubicBezTo>
                    <a:cubicBezTo>
                      <a:pt x="561" y="52"/>
                      <a:pt x="457" y="42"/>
                      <a:pt x="364" y="32"/>
                    </a:cubicBezTo>
                    <a:cubicBezTo>
                      <a:pt x="260" y="11"/>
                      <a:pt x="146" y="1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9"/>
              <p:cNvSpPr/>
              <p:nvPr/>
            </p:nvSpPr>
            <p:spPr>
              <a:xfrm>
                <a:off x="5932603" y="3026825"/>
                <a:ext cx="29519" cy="617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37" extrusionOk="0">
                    <a:moveTo>
                      <a:pt x="42" y="1"/>
                    </a:moveTo>
                    <a:cubicBezTo>
                      <a:pt x="32" y="1"/>
                      <a:pt x="21" y="1"/>
                      <a:pt x="11" y="12"/>
                    </a:cubicBezTo>
                    <a:cubicBezTo>
                      <a:pt x="1" y="12"/>
                      <a:pt x="1" y="22"/>
                      <a:pt x="1" y="32"/>
                    </a:cubicBezTo>
                    <a:lnTo>
                      <a:pt x="1" y="53"/>
                    </a:lnTo>
                    <a:cubicBezTo>
                      <a:pt x="11" y="63"/>
                      <a:pt x="21" y="74"/>
                      <a:pt x="32" y="74"/>
                    </a:cubicBezTo>
                    <a:cubicBezTo>
                      <a:pt x="74" y="84"/>
                      <a:pt x="115" y="95"/>
                      <a:pt x="157" y="95"/>
                    </a:cubicBezTo>
                    <a:cubicBezTo>
                      <a:pt x="208" y="105"/>
                      <a:pt x="270" y="115"/>
                      <a:pt x="323" y="115"/>
                    </a:cubicBezTo>
                    <a:cubicBezTo>
                      <a:pt x="416" y="125"/>
                      <a:pt x="519" y="125"/>
                      <a:pt x="613" y="136"/>
                    </a:cubicBezTo>
                    <a:cubicBezTo>
                      <a:pt x="634" y="136"/>
                      <a:pt x="655" y="125"/>
                      <a:pt x="655" y="105"/>
                    </a:cubicBezTo>
                    <a:cubicBezTo>
                      <a:pt x="655" y="84"/>
                      <a:pt x="644" y="63"/>
                      <a:pt x="623" y="63"/>
                    </a:cubicBezTo>
                    <a:cubicBezTo>
                      <a:pt x="530" y="53"/>
                      <a:pt x="426" y="53"/>
                      <a:pt x="333" y="42"/>
                    </a:cubicBezTo>
                    <a:cubicBezTo>
                      <a:pt x="229" y="42"/>
                      <a:pt x="136" y="22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9"/>
              <p:cNvSpPr/>
              <p:nvPr/>
            </p:nvSpPr>
            <p:spPr>
              <a:xfrm>
                <a:off x="5938236" y="3027772"/>
                <a:ext cx="23886" cy="5859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30" extrusionOk="0">
                    <a:moveTo>
                      <a:pt x="52" y="1"/>
                    </a:moveTo>
                    <a:cubicBezTo>
                      <a:pt x="32" y="1"/>
                      <a:pt x="11" y="11"/>
                      <a:pt x="0" y="32"/>
                    </a:cubicBezTo>
                    <a:cubicBezTo>
                      <a:pt x="0" y="63"/>
                      <a:pt x="21" y="84"/>
                      <a:pt x="42" y="84"/>
                    </a:cubicBezTo>
                    <a:cubicBezTo>
                      <a:pt x="115" y="94"/>
                      <a:pt x="187" y="115"/>
                      <a:pt x="260" y="115"/>
                    </a:cubicBezTo>
                    <a:cubicBezTo>
                      <a:pt x="311" y="122"/>
                      <a:pt x="367" y="130"/>
                      <a:pt x="421" y="130"/>
                    </a:cubicBezTo>
                    <a:cubicBezTo>
                      <a:pt x="444" y="130"/>
                      <a:pt x="467" y="128"/>
                      <a:pt x="488" y="125"/>
                    </a:cubicBezTo>
                    <a:cubicBezTo>
                      <a:pt x="509" y="125"/>
                      <a:pt x="530" y="104"/>
                      <a:pt x="530" y="94"/>
                    </a:cubicBezTo>
                    <a:cubicBezTo>
                      <a:pt x="530" y="74"/>
                      <a:pt x="519" y="42"/>
                      <a:pt x="498" y="42"/>
                    </a:cubicBezTo>
                    <a:lnTo>
                      <a:pt x="384" y="42"/>
                    </a:lnTo>
                    <a:cubicBezTo>
                      <a:pt x="343" y="42"/>
                      <a:pt x="311" y="32"/>
                      <a:pt x="270" y="32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9"/>
              <p:cNvSpPr/>
              <p:nvPr/>
            </p:nvSpPr>
            <p:spPr>
              <a:xfrm>
                <a:off x="5939633" y="3028268"/>
                <a:ext cx="23886" cy="518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5" extrusionOk="0">
                    <a:moveTo>
                      <a:pt x="42" y="0"/>
                    </a:moveTo>
                    <a:cubicBezTo>
                      <a:pt x="31" y="0"/>
                      <a:pt x="11" y="10"/>
                      <a:pt x="1" y="31"/>
                    </a:cubicBezTo>
                    <a:cubicBezTo>
                      <a:pt x="1" y="52"/>
                      <a:pt x="21" y="73"/>
                      <a:pt x="31" y="73"/>
                    </a:cubicBezTo>
                    <a:lnTo>
                      <a:pt x="250" y="104"/>
                    </a:lnTo>
                    <a:cubicBezTo>
                      <a:pt x="333" y="114"/>
                      <a:pt x="405" y="114"/>
                      <a:pt x="488" y="114"/>
                    </a:cubicBezTo>
                    <a:lnTo>
                      <a:pt x="509" y="114"/>
                    </a:lnTo>
                    <a:cubicBezTo>
                      <a:pt x="519" y="104"/>
                      <a:pt x="529" y="93"/>
                      <a:pt x="529" y="83"/>
                    </a:cubicBezTo>
                    <a:cubicBezTo>
                      <a:pt x="529" y="73"/>
                      <a:pt x="519" y="52"/>
                      <a:pt x="499" y="42"/>
                    </a:cubicBezTo>
                    <a:cubicBezTo>
                      <a:pt x="426" y="42"/>
                      <a:pt x="353" y="42"/>
                      <a:pt x="280" y="31"/>
                    </a:cubicBezTo>
                    <a:cubicBezTo>
                      <a:pt x="208" y="31"/>
                      <a:pt x="125" y="21"/>
                      <a:pt x="4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9"/>
              <p:cNvSpPr/>
              <p:nvPr/>
            </p:nvSpPr>
            <p:spPr>
              <a:xfrm>
                <a:off x="5944320" y="3029079"/>
                <a:ext cx="19694" cy="527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17" extrusionOk="0">
                    <a:moveTo>
                      <a:pt x="40" y="0"/>
                    </a:moveTo>
                    <a:cubicBezTo>
                      <a:pt x="24" y="0"/>
                      <a:pt x="10" y="17"/>
                      <a:pt x="10" y="34"/>
                    </a:cubicBezTo>
                    <a:cubicBezTo>
                      <a:pt x="0" y="65"/>
                      <a:pt x="21" y="75"/>
                      <a:pt x="42" y="86"/>
                    </a:cubicBezTo>
                    <a:cubicBezTo>
                      <a:pt x="93" y="96"/>
                      <a:pt x="146" y="107"/>
                      <a:pt x="197" y="107"/>
                    </a:cubicBezTo>
                    <a:cubicBezTo>
                      <a:pt x="259" y="117"/>
                      <a:pt x="322" y="117"/>
                      <a:pt x="384" y="117"/>
                    </a:cubicBezTo>
                    <a:lnTo>
                      <a:pt x="415" y="117"/>
                    </a:lnTo>
                    <a:cubicBezTo>
                      <a:pt x="425" y="107"/>
                      <a:pt x="436" y="96"/>
                      <a:pt x="436" y="86"/>
                    </a:cubicBezTo>
                    <a:cubicBezTo>
                      <a:pt x="436" y="65"/>
                      <a:pt x="425" y="45"/>
                      <a:pt x="405" y="34"/>
                    </a:cubicBezTo>
                    <a:cubicBezTo>
                      <a:pt x="342" y="34"/>
                      <a:pt x="291" y="24"/>
                      <a:pt x="239" y="24"/>
                    </a:cubicBezTo>
                    <a:cubicBezTo>
                      <a:pt x="176" y="24"/>
                      <a:pt x="114" y="13"/>
                      <a:pt x="52" y="3"/>
                    </a:cubicBezTo>
                    <a:cubicBezTo>
                      <a:pt x="48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5927465" y="3026735"/>
                <a:ext cx="27176" cy="6264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" extrusionOk="0">
                    <a:moveTo>
                      <a:pt x="32" y="0"/>
                    </a:moveTo>
                    <a:cubicBezTo>
                      <a:pt x="18" y="0"/>
                      <a:pt x="9" y="17"/>
                      <a:pt x="1" y="34"/>
                    </a:cubicBezTo>
                    <a:cubicBezTo>
                      <a:pt x="1" y="55"/>
                      <a:pt x="11" y="65"/>
                      <a:pt x="32" y="76"/>
                    </a:cubicBezTo>
                    <a:lnTo>
                      <a:pt x="281" y="107"/>
                    </a:lnTo>
                    <a:lnTo>
                      <a:pt x="561" y="138"/>
                    </a:lnTo>
                    <a:cubicBezTo>
                      <a:pt x="571" y="138"/>
                      <a:pt x="582" y="127"/>
                      <a:pt x="592" y="127"/>
                    </a:cubicBezTo>
                    <a:cubicBezTo>
                      <a:pt x="592" y="117"/>
                      <a:pt x="603" y="107"/>
                      <a:pt x="603" y="97"/>
                    </a:cubicBezTo>
                    <a:cubicBezTo>
                      <a:pt x="603" y="86"/>
                      <a:pt x="592" y="65"/>
                      <a:pt x="571" y="55"/>
                    </a:cubicBezTo>
                    <a:cubicBezTo>
                      <a:pt x="488" y="55"/>
                      <a:pt x="405" y="44"/>
                      <a:pt x="322" y="34"/>
                    </a:cubicBezTo>
                    <a:lnTo>
                      <a:pt x="42" y="3"/>
                    </a:ln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5905066" y="2989464"/>
                <a:ext cx="61742" cy="4538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007" extrusionOk="0">
                    <a:moveTo>
                      <a:pt x="363" y="0"/>
                    </a:moveTo>
                    <a:cubicBezTo>
                      <a:pt x="342" y="21"/>
                      <a:pt x="311" y="42"/>
                      <a:pt x="280" y="73"/>
                    </a:cubicBezTo>
                    <a:cubicBezTo>
                      <a:pt x="238" y="104"/>
                      <a:pt x="197" y="156"/>
                      <a:pt x="155" y="207"/>
                    </a:cubicBezTo>
                    <a:cubicBezTo>
                      <a:pt x="42" y="373"/>
                      <a:pt x="0" y="519"/>
                      <a:pt x="52" y="643"/>
                    </a:cubicBezTo>
                    <a:cubicBezTo>
                      <a:pt x="104" y="768"/>
                      <a:pt x="249" y="841"/>
                      <a:pt x="353" y="871"/>
                    </a:cubicBezTo>
                    <a:cubicBezTo>
                      <a:pt x="436" y="903"/>
                      <a:pt x="519" y="924"/>
                      <a:pt x="591" y="934"/>
                    </a:cubicBezTo>
                    <a:lnTo>
                      <a:pt x="840" y="965"/>
                    </a:lnTo>
                    <a:lnTo>
                      <a:pt x="913" y="965"/>
                    </a:lnTo>
                    <a:cubicBezTo>
                      <a:pt x="964" y="975"/>
                      <a:pt x="1017" y="986"/>
                      <a:pt x="1068" y="986"/>
                    </a:cubicBezTo>
                    <a:cubicBezTo>
                      <a:pt x="1110" y="996"/>
                      <a:pt x="1151" y="996"/>
                      <a:pt x="1193" y="996"/>
                    </a:cubicBezTo>
                    <a:cubicBezTo>
                      <a:pt x="1213" y="1007"/>
                      <a:pt x="1234" y="1007"/>
                      <a:pt x="1255" y="1007"/>
                    </a:cubicBezTo>
                    <a:cubicBezTo>
                      <a:pt x="1276" y="1007"/>
                      <a:pt x="1286" y="1007"/>
                      <a:pt x="1296" y="996"/>
                    </a:cubicBezTo>
                    <a:cubicBezTo>
                      <a:pt x="1296" y="986"/>
                      <a:pt x="1307" y="986"/>
                      <a:pt x="1307" y="975"/>
                    </a:cubicBezTo>
                    <a:lnTo>
                      <a:pt x="1369" y="913"/>
                    </a:lnTo>
                    <a:lnTo>
                      <a:pt x="1359" y="913"/>
                    </a:lnTo>
                    <a:cubicBezTo>
                      <a:pt x="1245" y="903"/>
                      <a:pt x="1130" y="871"/>
                      <a:pt x="1027" y="830"/>
                    </a:cubicBezTo>
                    <a:cubicBezTo>
                      <a:pt x="923" y="788"/>
                      <a:pt x="809" y="726"/>
                      <a:pt x="726" y="664"/>
                    </a:cubicBezTo>
                    <a:cubicBezTo>
                      <a:pt x="653" y="602"/>
                      <a:pt x="581" y="539"/>
                      <a:pt x="529" y="456"/>
                    </a:cubicBezTo>
                    <a:cubicBezTo>
                      <a:pt x="487" y="394"/>
                      <a:pt x="446" y="311"/>
                      <a:pt x="415" y="239"/>
                    </a:cubicBezTo>
                    <a:cubicBezTo>
                      <a:pt x="383" y="156"/>
                      <a:pt x="363" y="83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5704018" y="3025654"/>
                <a:ext cx="71567" cy="9031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04" extrusionOk="0">
                    <a:moveTo>
                      <a:pt x="548" y="1"/>
                    </a:moveTo>
                    <a:cubicBezTo>
                      <a:pt x="498" y="1"/>
                      <a:pt x="450" y="9"/>
                      <a:pt x="405" y="27"/>
                    </a:cubicBezTo>
                    <a:cubicBezTo>
                      <a:pt x="84" y="162"/>
                      <a:pt x="1" y="702"/>
                      <a:pt x="218" y="1241"/>
                    </a:cubicBezTo>
                    <a:cubicBezTo>
                      <a:pt x="405" y="1694"/>
                      <a:pt x="753" y="2003"/>
                      <a:pt x="1050" y="2003"/>
                    </a:cubicBezTo>
                    <a:cubicBezTo>
                      <a:pt x="1100" y="2003"/>
                      <a:pt x="1148" y="1995"/>
                      <a:pt x="1193" y="1977"/>
                    </a:cubicBezTo>
                    <a:cubicBezTo>
                      <a:pt x="1504" y="1843"/>
                      <a:pt x="1587" y="1303"/>
                      <a:pt x="1380" y="774"/>
                    </a:cubicBezTo>
                    <a:cubicBezTo>
                      <a:pt x="1193" y="311"/>
                      <a:pt x="846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6059334" y="2878326"/>
                <a:ext cx="70170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862" extrusionOk="0">
                    <a:moveTo>
                      <a:pt x="500" y="0"/>
                    </a:moveTo>
                    <a:cubicBezTo>
                      <a:pt x="441" y="0"/>
                      <a:pt x="384" y="13"/>
                      <a:pt x="332" y="39"/>
                    </a:cubicBezTo>
                    <a:cubicBezTo>
                      <a:pt x="42" y="184"/>
                      <a:pt x="0" y="703"/>
                      <a:pt x="249" y="1200"/>
                    </a:cubicBezTo>
                    <a:cubicBezTo>
                      <a:pt x="454" y="1601"/>
                      <a:pt x="784" y="1861"/>
                      <a:pt x="1056" y="1861"/>
                    </a:cubicBezTo>
                    <a:cubicBezTo>
                      <a:pt x="1116" y="1861"/>
                      <a:pt x="1172" y="1849"/>
                      <a:pt x="1224" y="1823"/>
                    </a:cubicBezTo>
                    <a:cubicBezTo>
                      <a:pt x="1515" y="1678"/>
                      <a:pt x="1556" y="1159"/>
                      <a:pt x="1307" y="661"/>
                    </a:cubicBezTo>
                    <a:cubicBezTo>
                      <a:pt x="1103" y="261"/>
                      <a:pt x="772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5619876" y="2888962"/>
                <a:ext cx="89820" cy="7765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23" extrusionOk="0">
                    <a:moveTo>
                      <a:pt x="1587" y="0"/>
                    </a:moveTo>
                    <a:cubicBezTo>
                      <a:pt x="1317" y="0"/>
                      <a:pt x="955" y="155"/>
                      <a:pt x="633" y="425"/>
                    </a:cubicBezTo>
                    <a:cubicBezTo>
                      <a:pt x="395" y="623"/>
                      <a:pt x="208" y="861"/>
                      <a:pt x="104" y="1079"/>
                    </a:cubicBezTo>
                    <a:cubicBezTo>
                      <a:pt x="10" y="1307"/>
                      <a:pt x="1" y="1494"/>
                      <a:pt x="104" y="1608"/>
                    </a:cubicBezTo>
                    <a:cubicBezTo>
                      <a:pt x="167" y="1681"/>
                      <a:pt x="270" y="1722"/>
                      <a:pt x="405" y="1722"/>
                    </a:cubicBezTo>
                    <a:cubicBezTo>
                      <a:pt x="674" y="1722"/>
                      <a:pt x="1038" y="1556"/>
                      <a:pt x="1359" y="1296"/>
                    </a:cubicBezTo>
                    <a:cubicBezTo>
                      <a:pt x="1598" y="1100"/>
                      <a:pt x="1785" y="861"/>
                      <a:pt x="1888" y="643"/>
                    </a:cubicBezTo>
                    <a:cubicBezTo>
                      <a:pt x="1992" y="415"/>
                      <a:pt x="1992" y="228"/>
                      <a:pt x="1888" y="114"/>
                    </a:cubicBezTo>
                    <a:cubicBezTo>
                      <a:pt x="1826" y="31"/>
                      <a:pt x="1722" y="0"/>
                      <a:pt x="1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5989208" y="2751009"/>
                <a:ext cx="101943" cy="50566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22" extrusionOk="0">
                    <a:moveTo>
                      <a:pt x="1369" y="1"/>
                    </a:moveTo>
                    <a:cubicBezTo>
                      <a:pt x="1266" y="1"/>
                      <a:pt x="1151" y="12"/>
                      <a:pt x="1027" y="32"/>
                    </a:cubicBezTo>
                    <a:cubicBezTo>
                      <a:pt x="612" y="95"/>
                      <a:pt x="238" y="281"/>
                      <a:pt x="93" y="489"/>
                    </a:cubicBezTo>
                    <a:cubicBezTo>
                      <a:pt x="31" y="572"/>
                      <a:pt x="0" y="655"/>
                      <a:pt x="21" y="738"/>
                    </a:cubicBezTo>
                    <a:cubicBezTo>
                      <a:pt x="52" y="966"/>
                      <a:pt x="394" y="1121"/>
                      <a:pt x="861" y="1121"/>
                    </a:cubicBezTo>
                    <a:cubicBezTo>
                      <a:pt x="965" y="1121"/>
                      <a:pt x="1079" y="1111"/>
                      <a:pt x="1193" y="1100"/>
                    </a:cubicBezTo>
                    <a:cubicBezTo>
                      <a:pt x="1805" y="997"/>
                      <a:pt x="2262" y="685"/>
                      <a:pt x="2209" y="395"/>
                    </a:cubicBezTo>
                    <a:cubicBezTo>
                      <a:pt x="2179" y="157"/>
                      <a:pt x="1836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9"/>
              <p:cNvSpPr/>
              <p:nvPr/>
            </p:nvSpPr>
            <p:spPr>
              <a:xfrm>
                <a:off x="6183677" y="2786117"/>
                <a:ext cx="221642" cy="15336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3403" extrusionOk="0">
                    <a:moveTo>
                      <a:pt x="4865" y="0"/>
                    </a:moveTo>
                    <a:cubicBezTo>
                      <a:pt x="4523" y="145"/>
                      <a:pt x="4180" y="291"/>
                      <a:pt x="3848" y="446"/>
                    </a:cubicBezTo>
                    <a:cubicBezTo>
                      <a:pt x="3507" y="602"/>
                      <a:pt x="3164" y="768"/>
                      <a:pt x="2832" y="954"/>
                    </a:cubicBezTo>
                    <a:cubicBezTo>
                      <a:pt x="2158" y="1317"/>
                      <a:pt x="1525" y="1732"/>
                      <a:pt x="944" y="2241"/>
                    </a:cubicBezTo>
                    <a:cubicBezTo>
                      <a:pt x="612" y="2531"/>
                      <a:pt x="291" y="2852"/>
                      <a:pt x="21" y="3205"/>
                    </a:cubicBezTo>
                    <a:cubicBezTo>
                      <a:pt x="10" y="3237"/>
                      <a:pt x="0" y="3257"/>
                      <a:pt x="0" y="3288"/>
                    </a:cubicBezTo>
                    <a:cubicBezTo>
                      <a:pt x="0" y="3320"/>
                      <a:pt x="10" y="3350"/>
                      <a:pt x="42" y="3371"/>
                    </a:cubicBezTo>
                    <a:cubicBezTo>
                      <a:pt x="63" y="3392"/>
                      <a:pt x="93" y="3403"/>
                      <a:pt x="125" y="3403"/>
                    </a:cubicBezTo>
                    <a:cubicBezTo>
                      <a:pt x="156" y="3403"/>
                      <a:pt x="187" y="3382"/>
                      <a:pt x="208" y="3361"/>
                    </a:cubicBezTo>
                    <a:cubicBezTo>
                      <a:pt x="342" y="3164"/>
                      <a:pt x="488" y="2988"/>
                      <a:pt x="654" y="2811"/>
                    </a:cubicBezTo>
                    <a:cubicBezTo>
                      <a:pt x="810" y="2635"/>
                      <a:pt x="975" y="2469"/>
                      <a:pt x="1151" y="2303"/>
                    </a:cubicBezTo>
                    <a:lnTo>
                      <a:pt x="1151" y="2303"/>
                    </a:lnTo>
                    <a:cubicBezTo>
                      <a:pt x="1151" y="2313"/>
                      <a:pt x="1141" y="2313"/>
                      <a:pt x="1141" y="2324"/>
                    </a:cubicBezTo>
                    <a:cubicBezTo>
                      <a:pt x="1525" y="1971"/>
                      <a:pt x="1951" y="1660"/>
                      <a:pt x="2396" y="1369"/>
                    </a:cubicBezTo>
                    <a:cubicBezTo>
                      <a:pt x="2624" y="1224"/>
                      <a:pt x="2853" y="1089"/>
                      <a:pt x="3081" y="954"/>
                    </a:cubicBezTo>
                    <a:cubicBezTo>
                      <a:pt x="3309" y="819"/>
                      <a:pt x="3548" y="695"/>
                      <a:pt x="3786" y="581"/>
                    </a:cubicBezTo>
                    <a:lnTo>
                      <a:pt x="3776" y="581"/>
                    </a:lnTo>
                    <a:cubicBezTo>
                      <a:pt x="4139" y="394"/>
                      <a:pt x="4512" y="228"/>
                      <a:pt x="4886" y="62"/>
                    </a:cubicBezTo>
                    <a:cubicBezTo>
                      <a:pt x="4906" y="62"/>
                      <a:pt x="4917" y="42"/>
                      <a:pt x="4906" y="21"/>
                    </a:cubicBezTo>
                    <a:cubicBezTo>
                      <a:pt x="4906" y="10"/>
                      <a:pt x="4886" y="0"/>
                      <a:pt x="4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9"/>
              <p:cNvSpPr/>
              <p:nvPr/>
            </p:nvSpPr>
            <p:spPr>
              <a:xfrm>
                <a:off x="6207518" y="2842633"/>
                <a:ext cx="288477" cy="123215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734" extrusionOk="0">
                    <a:moveTo>
                      <a:pt x="6348" y="1"/>
                    </a:moveTo>
                    <a:cubicBezTo>
                      <a:pt x="5975" y="95"/>
                      <a:pt x="5592" y="188"/>
                      <a:pt x="5218" y="281"/>
                    </a:cubicBezTo>
                    <a:cubicBezTo>
                      <a:pt x="5021" y="333"/>
                      <a:pt x="4834" y="385"/>
                      <a:pt x="4637" y="427"/>
                    </a:cubicBezTo>
                    <a:cubicBezTo>
                      <a:pt x="4450" y="478"/>
                      <a:pt x="4253" y="540"/>
                      <a:pt x="4066" y="593"/>
                    </a:cubicBezTo>
                    <a:cubicBezTo>
                      <a:pt x="3299" y="810"/>
                      <a:pt x="2542" y="1049"/>
                      <a:pt x="1826" y="1381"/>
                    </a:cubicBezTo>
                    <a:cubicBezTo>
                      <a:pt x="1515" y="1526"/>
                      <a:pt x="1214" y="1692"/>
                      <a:pt x="924" y="1868"/>
                    </a:cubicBezTo>
                    <a:cubicBezTo>
                      <a:pt x="622" y="2045"/>
                      <a:pt x="332" y="2241"/>
                      <a:pt x="73" y="2460"/>
                    </a:cubicBezTo>
                    <a:cubicBezTo>
                      <a:pt x="42" y="2490"/>
                      <a:pt x="21" y="2511"/>
                      <a:pt x="11" y="2553"/>
                    </a:cubicBezTo>
                    <a:cubicBezTo>
                      <a:pt x="0" y="2594"/>
                      <a:pt x="11" y="2636"/>
                      <a:pt x="32" y="2667"/>
                    </a:cubicBezTo>
                    <a:cubicBezTo>
                      <a:pt x="52" y="2709"/>
                      <a:pt x="94" y="2729"/>
                      <a:pt x="135" y="2729"/>
                    </a:cubicBezTo>
                    <a:cubicBezTo>
                      <a:pt x="143" y="2732"/>
                      <a:pt x="153" y="2733"/>
                      <a:pt x="164" y="2733"/>
                    </a:cubicBezTo>
                    <a:cubicBezTo>
                      <a:pt x="192" y="2733"/>
                      <a:pt x="226" y="2724"/>
                      <a:pt x="249" y="2709"/>
                    </a:cubicBezTo>
                    <a:cubicBezTo>
                      <a:pt x="373" y="2605"/>
                      <a:pt x="509" y="2511"/>
                      <a:pt x="643" y="2407"/>
                    </a:cubicBezTo>
                    <a:cubicBezTo>
                      <a:pt x="768" y="2314"/>
                      <a:pt x="903" y="2221"/>
                      <a:pt x="1048" y="2138"/>
                    </a:cubicBezTo>
                    <a:cubicBezTo>
                      <a:pt x="1321" y="1955"/>
                      <a:pt x="1595" y="1803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93" y="1651"/>
                      <a:pt x="1896" y="1648"/>
                      <a:pt x="1898" y="1646"/>
                    </a:cubicBezTo>
                    <a:lnTo>
                      <a:pt x="1898" y="1646"/>
                    </a:lnTo>
                    <a:cubicBezTo>
                      <a:pt x="1895" y="1647"/>
                      <a:pt x="1891" y="1649"/>
                      <a:pt x="1888" y="1651"/>
                    </a:cubicBezTo>
                    <a:lnTo>
                      <a:pt x="1888" y="1651"/>
                    </a:lnTo>
                    <a:cubicBezTo>
                      <a:pt x="1892" y="1649"/>
                      <a:pt x="1895" y="1647"/>
                      <a:pt x="1899" y="1645"/>
                    </a:cubicBezTo>
                    <a:lnTo>
                      <a:pt x="1899" y="1645"/>
                    </a:lnTo>
                    <a:cubicBezTo>
                      <a:pt x="1899" y="1645"/>
                      <a:pt x="1898" y="1645"/>
                      <a:pt x="1898" y="1646"/>
                    </a:cubicBezTo>
                    <a:lnTo>
                      <a:pt x="1898" y="1646"/>
                    </a:lnTo>
                    <a:cubicBezTo>
                      <a:pt x="2258" y="1471"/>
                      <a:pt x="2608" y="1306"/>
                      <a:pt x="2978" y="1153"/>
                    </a:cubicBezTo>
                    <a:cubicBezTo>
                      <a:pt x="3340" y="1007"/>
                      <a:pt x="3714" y="862"/>
                      <a:pt x="4087" y="738"/>
                    </a:cubicBezTo>
                    <a:cubicBezTo>
                      <a:pt x="4274" y="676"/>
                      <a:pt x="4471" y="613"/>
                      <a:pt x="4658" y="561"/>
                    </a:cubicBezTo>
                    <a:cubicBezTo>
                      <a:pt x="4845" y="499"/>
                      <a:pt x="5031" y="447"/>
                      <a:pt x="5228" y="385"/>
                    </a:cubicBezTo>
                    <a:lnTo>
                      <a:pt x="6348" y="74"/>
                    </a:lnTo>
                    <a:lnTo>
                      <a:pt x="6369" y="74"/>
                    </a:lnTo>
                    <a:cubicBezTo>
                      <a:pt x="6390" y="63"/>
                      <a:pt x="6401" y="42"/>
                      <a:pt x="6401" y="22"/>
                    </a:cubicBezTo>
                    <a:cubicBezTo>
                      <a:pt x="6390" y="1"/>
                      <a:pt x="6380" y="1"/>
                      <a:pt x="6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9"/>
              <p:cNvSpPr/>
              <p:nvPr/>
            </p:nvSpPr>
            <p:spPr>
              <a:xfrm>
                <a:off x="6226672" y="2914651"/>
                <a:ext cx="254812" cy="81122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800" extrusionOk="0">
                    <a:moveTo>
                      <a:pt x="5602" y="0"/>
                    </a:moveTo>
                    <a:cubicBezTo>
                      <a:pt x="5187" y="21"/>
                      <a:pt x="4772" y="53"/>
                      <a:pt x="4357" y="104"/>
                    </a:cubicBezTo>
                    <a:cubicBezTo>
                      <a:pt x="3943" y="156"/>
                      <a:pt x="3538" y="239"/>
                      <a:pt x="3123" y="322"/>
                    </a:cubicBezTo>
                    <a:cubicBezTo>
                      <a:pt x="2915" y="374"/>
                      <a:pt x="2718" y="426"/>
                      <a:pt x="2511" y="477"/>
                    </a:cubicBezTo>
                    <a:cubicBezTo>
                      <a:pt x="2314" y="540"/>
                      <a:pt x="2117" y="602"/>
                      <a:pt x="1909" y="664"/>
                    </a:cubicBezTo>
                    <a:cubicBezTo>
                      <a:pt x="1515" y="799"/>
                      <a:pt x="1131" y="965"/>
                      <a:pt x="758" y="1152"/>
                    </a:cubicBezTo>
                    <a:cubicBezTo>
                      <a:pt x="529" y="1266"/>
                      <a:pt x="301" y="1380"/>
                      <a:pt x="94" y="1515"/>
                    </a:cubicBezTo>
                    <a:cubicBezTo>
                      <a:pt x="21" y="1567"/>
                      <a:pt x="1" y="1671"/>
                      <a:pt x="52" y="1733"/>
                    </a:cubicBezTo>
                    <a:cubicBezTo>
                      <a:pt x="73" y="1764"/>
                      <a:pt x="104" y="1795"/>
                      <a:pt x="146" y="1795"/>
                    </a:cubicBezTo>
                    <a:cubicBezTo>
                      <a:pt x="157" y="1798"/>
                      <a:pt x="168" y="1799"/>
                      <a:pt x="179" y="1799"/>
                    </a:cubicBezTo>
                    <a:cubicBezTo>
                      <a:pt x="209" y="1799"/>
                      <a:pt x="237" y="1790"/>
                      <a:pt x="260" y="1775"/>
                    </a:cubicBezTo>
                    <a:cubicBezTo>
                      <a:pt x="550" y="1598"/>
                      <a:pt x="851" y="1422"/>
                      <a:pt x="1152" y="1277"/>
                    </a:cubicBezTo>
                    <a:cubicBezTo>
                      <a:pt x="1587" y="1058"/>
                      <a:pt x="2034" y="862"/>
                      <a:pt x="2490" y="706"/>
                    </a:cubicBezTo>
                    <a:cubicBezTo>
                      <a:pt x="2936" y="551"/>
                      <a:pt x="3403" y="415"/>
                      <a:pt x="3880" y="322"/>
                    </a:cubicBezTo>
                    <a:lnTo>
                      <a:pt x="3869" y="322"/>
                    </a:lnTo>
                    <a:cubicBezTo>
                      <a:pt x="4440" y="198"/>
                      <a:pt x="5031" y="125"/>
                      <a:pt x="5612" y="94"/>
                    </a:cubicBezTo>
                    <a:cubicBezTo>
                      <a:pt x="5644" y="83"/>
                      <a:pt x="5654" y="63"/>
                      <a:pt x="5654" y="42"/>
                    </a:cubicBezTo>
                    <a:cubicBezTo>
                      <a:pt x="5654" y="11"/>
                      <a:pt x="5633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9"/>
              <p:cNvSpPr/>
              <p:nvPr/>
            </p:nvSpPr>
            <p:spPr>
              <a:xfrm>
                <a:off x="5431446" y="3134808"/>
                <a:ext cx="274010" cy="40741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04" extrusionOk="0">
                    <a:moveTo>
                      <a:pt x="4483" y="1"/>
                    </a:moveTo>
                    <a:cubicBezTo>
                      <a:pt x="3736" y="1"/>
                      <a:pt x="2990" y="93"/>
                      <a:pt x="2262" y="240"/>
                    </a:cubicBezTo>
                    <a:cubicBezTo>
                      <a:pt x="1879" y="323"/>
                      <a:pt x="1494" y="416"/>
                      <a:pt x="1121" y="509"/>
                    </a:cubicBezTo>
                    <a:cubicBezTo>
                      <a:pt x="748" y="613"/>
                      <a:pt x="385" y="728"/>
                      <a:pt x="22" y="831"/>
                    </a:cubicBezTo>
                    <a:lnTo>
                      <a:pt x="12" y="841"/>
                    </a:lnTo>
                    <a:cubicBezTo>
                      <a:pt x="1" y="852"/>
                      <a:pt x="1" y="862"/>
                      <a:pt x="1" y="883"/>
                    </a:cubicBezTo>
                    <a:cubicBezTo>
                      <a:pt x="12" y="903"/>
                      <a:pt x="32" y="903"/>
                      <a:pt x="53" y="903"/>
                    </a:cubicBezTo>
                    <a:cubicBezTo>
                      <a:pt x="446" y="780"/>
                      <a:pt x="848" y="676"/>
                      <a:pt x="1261" y="573"/>
                    </a:cubicBezTo>
                    <a:lnTo>
                      <a:pt x="1261" y="573"/>
                    </a:lnTo>
                    <a:cubicBezTo>
                      <a:pt x="1256" y="576"/>
                      <a:pt x="1256" y="582"/>
                      <a:pt x="1256" y="582"/>
                    </a:cubicBezTo>
                    <a:lnTo>
                      <a:pt x="1266" y="572"/>
                    </a:lnTo>
                    <a:lnTo>
                      <a:pt x="1266" y="572"/>
                    </a:lnTo>
                    <a:cubicBezTo>
                      <a:pt x="1266" y="572"/>
                      <a:pt x="1266" y="572"/>
                      <a:pt x="1266" y="572"/>
                    </a:cubicBezTo>
                    <a:cubicBezTo>
                      <a:pt x="1526" y="520"/>
                      <a:pt x="1796" y="458"/>
                      <a:pt x="2055" y="406"/>
                    </a:cubicBezTo>
                    <a:cubicBezTo>
                      <a:pt x="2335" y="364"/>
                      <a:pt x="2605" y="313"/>
                      <a:pt x="2884" y="281"/>
                    </a:cubicBezTo>
                    <a:cubicBezTo>
                      <a:pt x="3328" y="230"/>
                      <a:pt x="3772" y="193"/>
                      <a:pt x="4216" y="193"/>
                    </a:cubicBezTo>
                    <a:cubicBezTo>
                      <a:pt x="4312" y="193"/>
                      <a:pt x="4407" y="194"/>
                      <a:pt x="4503" y="198"/>
                    </a:cubicBezTo>
                    <a:lnTo>
                      <a:pt x="4482" y="198"/>
                    </a:lnTo>
                    <a:cubicBezTo>
                      <a:pt x="4731" y="209"/>
                      <a:pt x="4970" y="230"/>
                      <a:pt x="5219" y="260"/>
                    </a:cubicBezTo>
                    <a:cubicBezTo>
                      <a:pt x="5457" y="292"/>
                      <a:pt x="5696" y="343"/>
                      <a:pt x="5934" y="406"/>
                    </a:cubicBezTo>
                    <a:cubicBezTo>
                      <a:pt x="5966" y="406"/>
                      <a:pt x="5996" y="396"/>
                      <a:pt x="6028" y="385"/>
                    </a:cubicBezTo>
                    <a:cubicBezTo>
                      <a:pt x="6049" y="364"/>
                      <a:pt x="6069" y="333"/>
                      <a:pt x="6069" y="302"/>
                    </a:cubicBezTo>
                    <a:cubicBezTo>
                      <a:pt x="6079" y="271"/>
                      <a:pt x="6069" y="240"/>
                      <a:pt x="6049" y="209"/>
                    </a:cubicBezTo>
                    <a:cubicBezTo>
                      <a:pt x="6028" y="188"/>
                      <a:pt x="6007" y="167"/>
                      <a:pt x="5976" y="167"/>
                    </a:cubicBezTo>
                    <a:cubicBezTo>
                      <a:pt x="5530" y="53"/>
                      <a:pt x="5063" y="11"/>
                      <a:pt x="4606" y="1"/>
                    </a:cubicBezTo>
                    <a:cubicBezTo>
                      <a:pt x="4565" y="1"/>
                      <a:pt x="4524" y="1"/>
                      <a:pt x="4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9"/>
              <p:cNvSpPr/>
              <p:nvPr/>
            </p:nvSpPr>
            <p:spPr>
              <a:xfrm>
                <a:off x="5396879" y="3177352"/>
                <a:ext cx="306234" cy="103385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2294" extrusionOk="0">
                    <a:moveTo>
                      <a:pt x="4640" y="569"/>
                    </a:moveTo>
                    <a:cubicBezTo>
                      <a:pt x="4636" y="570"/>
                      <a:pt x="4631" y="571"/>
                      <a:pt x="4627" y="572"/>
                    </a:cubicBezTo>
                    <a:cubicBezTo>
                      <a:pt x="4634" y="572"/>
                      <a:pt x="4636" y="572"/>
                      <a:pt x="4640" y="569"/>
                    </a:cubicBezTo>
                    <a:close/>
                    <a:moveTo>
                      <a:pt x="6618" y="1"/>
                    </a:moveTo>
                    <a:cubicBezTo>
                      <a:pt x="6265" y="1"/>
                      <a:pt x="5903" y="33"/>
                      <a:pt x="5560" y="95"/>
                    </a:cubicBezTo>
                    <a:cubicBezTo>
                      <a:pt x="5207" y="146"/>
                      <a:pt x="4866" y="219"/>
                      <a:pt x="4523" y="312"/>
                    </a:cubicBezTo>
                    <a:cubicBezTo>
                      <a:pt x="3734" y="520"/>
                      <a:pt x="2967" y="831"/>
                      <a:pt x="2231" y="1174"/>
                    </a:cubicBezTo>
                    <a:lnTo>
                      <a:pt x="1671" y="1423"/>
                    </a:lnTo>
                    <a:cubicBezTo>
                      <a:pt x="1484" y="1515"/>
                      <a:pt x="1297" y="1598"/>
                      <a:pt x="1111" y="1692"/>
                    </a:cubicBezTo>
                    <a:cubicBezTo>
                      <a:pt x="758" y="1868"/>
                      <a:pt x="394" y="2045"/>
                      <a:pt x="32" y="2211"/>
                    </a:cubicBezTo>
                    <a:lnTo>
                      <a:pt x="21" y="2221"/>
                    </a:lnTo>
                    <a:cubicBezTo>
                      <a:pt x="11" y="2232"/>
                      <a:pt x="0" y="2252"/>
                      <a:pt x="11" y="2262"/>
                    </a:cubicBezTo>
                    <a:cubicBezTo>
                      <a:pt x="11" y="2283"/>
                      <a:pt x="42" y="2294"/>
                      <a:pt x="52" y="2294"/>
                    </a:cubicBezTo>
                    <a:cubicBezTo>
                      <a:pt x="62" y="2283"/>
                      <a:pt x="73" y="2283"/>
                      <a:pt x="83" y="2283"/>
                    </a:cubicBezTo>
                    <a:cubicBezTo>
                      <a:pt x="447" y="2107"/>
                      <a:pt x="809" y="1941"/>
                      <a:pt x="1173" y="1775"/>
                    </a:cubicBezTo>
                    <a:cubicBezTo>
                      <a:pt x="1359" y="1692"/>
                      <a:pt x="1546" y="1619"/>
                      <a:pt x="1733" y="1536"/>
                    </a:cubicBezTo>
                    <a:cubicBezTo>
                      <a:pt x="1920" y="1453"/>
                      <a:pt x="2116" y="1381"/>
                      <a:pt x="2303" y="1298"/>
                    </a:cubicBezTo>
                    <a:cubicBezTo>
                      <a:pt x="2687" y="1153"/>
                      <a:pt x="3071" y="1018"/>
                      <a:pt x="3465" y="893"/>
                    </a:cubicBezTo>
                    <a:cubicBezTo>
                      <a:pt x="3849" y="769"/>
                      <a:pt x="4243" y="655"/>
                      <a:pt x="4647" y="561"/>
                    </a:cubicBezTo>
                    <a:lnTo>
                      <a:pt x="4647" y="561"/>
                    </a:lnTo>
                    <a:cubicBezTo>
                      <a:pt x="4644" y="565"/>
                      <a:pt x="4642" y="567"/>
                      <a:pt x="4640" y="569"/>
                    </a:cubicBezTo>
                    <a:lnTo>
                      <a:pt x="4640" y="569"/>
                    </a:lnTo>
                    <a:cubicBezTo>
                      <a:pt x="4968" y="487"/>
                      <a:pt x="5295" y="426"/>
                      <a:pt x="5633" y="385"/>
                    </a:cubicBezTo>
                    <a:cubicBezTo>
                      <a:pt x="5799" y="364"/>
                      <a:pt x="5975" y="354"/>
                      <a:pt x="6141" y="333"/>
                    </a:cubicBezTo>
                    <a:cubicBezTo>
                      <a:pt x="6307" y="323"/>
                      <a:pt x="6484" y="323"/>
                      <a:pt x="6650" y="312"/>
                    </a:cubicBezTo>
                    <a:cubicBezTo>
                      <a:pt x="6691" y="312"/>
                      <a:pt x="6733" y="281"/>
                      <a:pt x="6753" y="261"/>
                    </a:cubicBezTo>
                    <a:cubicBezTo>
                      <a:pt x="6784" y="219"/>
                      <a:pt x="6795" y="178"/>
                      <a:pt x="6795" y="146"/>
                    </a:cubicBezTo>
                    <a:cubicBezTo>
                      <a:pt x="6784" y="105"/>
                      <a:pt x="6763" y="63"/>
                      <a:pt x="6733" y="33"/>
                    </a:cubicBezTo>
                    <a:cubicBezTo>
                      <a:pt x="6701" y="1"/>
                      <a:pt x="6660" y="1"/>
                      <a:pt x="6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9"/>
              <p:cNvSpPr/>
              <p:nvPr/>
            </p:nvSpPr>
            <p:spPr>
              <a:xfrm>
                <a:off x="5455783" y="3213812"/>
                <a:ext cx="251522" cy="114652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544" extrusionOk="0">
                    <a:moveTo>
                      <a:pt x="5420" y="0"/>
                    </a:moveTo>
                    <a:cubicBezTo>
                      <a:pt x="5415" y="0"/>
                      <a:pt x="5410" y="0"/>
                      <a:pt x="5405" y="1"/>
                    </a:cubicBezTo>
                    <a:cubicBezTo>
                      <a:pt x="5135" y="43"/>
                      <a:pt x="4876" y="95"/>
                      <a:pt x="4627" y="157"/>
                    </a:cubicBezTo>
                    <a:cubicBezTo>
                      <a:pt x="4202" y="250"/>
                      <a:pt x="3797" y="385"/>
                      <a:pt x="3393" y="540"/>
                    </a:cubicBezTo>
                    <a:cubicBezTo>
                      <a:pt x="3195" y="614"/>
                      <a:pt x="2988" y="696"/>
                      <a:pt x="2791" y="789"/>
                    </a:cubicBezTo>
                    <a:cubicBezTo>
                      <a:pt x="2593" y="883"/>
                      <a:pt x="2407" y="976"/>
                      <a:pt x="2210" y="1070"/>
                    </a:cubicBezTo>
                    <a:cubicBezTo>
                      <a:pt x="1826" y="1277"/>
                      <a:pt x="1452" y="1485"/>
                      <a:pt x="1090" y="1713"/>
                    </a:cubicBezTo>
                    <a:cubicBezTo>
                      <a:pt x="726" y="1951"/>
                      <a:pt x="374" y="2200"/>
                      <a:pt x="32" y="2460"/>
                    </a:cubicBezTo>
                    <a:cubicBezTo>
                      <a:pt x="11" y="2481"/>
                      <a:pt x="0" y="2501"/>
                      <a:pt x="21" y="2522"/>
                    </a:cubicBezTo>
                    <a:cubicBezTo>
                      <a:pt x="28" y="2535"/>
                      <a:pt x="42" y="2544"/>
                      <a:pt x="56" y="2544"/>
                    </a:cubicBezTo>
                    <a:cubicBezTo>
                      <a:pt x="66" y="2544"/>
                      <a:pt x="75" y="2540"/>
                      <a:pt x="83" y="2532"/>
                    </a:cubicBezTo>
                    <a:cubicBezTo>
                      <a:pt x="571" y="2169"/>
                      <a:pt x="1090" y="1847"/>
                      <a:pt x="1618" y="1568"/>
                    </a:cubicBezTo>
                    <a:lnTo>
                      <a:pt x="1608" y="1568"/>
                    </a:lnTo>
                    <a:cubicBezTo>
                      <a:pt x="2044" y="1329"/>
                      <a:pt x="2500" y="1121"/>
                      <a:pt x="2967" y="945"/>
                    </a:cubicBezTo>
                    <a:cubicBezTo>
                      <a:pt x="3434" y="779"/>
                      <a:pt x="3911" y="623"/>
                      <a:pt x="4388" y="510"/>
                    </a:cubicBezTo>
                    <a:cubicBezTo>
                      <a:pt x="4741" y="437"/>
                      <a:pt x="5083" y="375"/>
                      <a:pt x="5426" y="323"/>
                    </a:cubicBezTo>
                    <a:cubicBezTo>
                      <a:pt x="5477" y="312"/>
                      <a:pt x="5509" y="292"/>
                      <a:pt x="5539" y="261"/>
                    </a:cubicBezTo>
                    <a:cubicBezTo>
                      <a:pt x="5560" y="229"/>
                      <a:pt x="5581" y="188"/>
                      <a:pt x="5571" y="146"/>
                    </a:cubicBezTo>
                    <a:cubicBezTo>
                      <a:pt x="5561" y="68"/>
                      <a:pt x="5497" y="0"/>
                      <a:pt x="5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9"/>
              <p:cNvSpPr/>
              <p:nvPr/>
            </p:nvSpPr>
            <p:spPr>
              <a:xfrm>
                <a:off x="5890104" y="2954852"/>
                <a:ext cx="88377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38" extrusionOk="0">
                    <a:moveTo>
                      <a:pt x="1774" y="0"/>
                    </a:moveTo>
                    <a:cubicBezTo>
                      <a:pt x="1722" y="0"/>
                      <a:pt x="1670" y="11"/>
                      <a:pt x="1628" y="11"/>
                    </a:cubicBezTo>
                    <a:cubicBezTo>
                      <a:pt x="1577" y="11"/>
                      <a:pt x="1535" y="21"/>
                      <a:pt x="1494" y="21"/>
                    </a:cubicBezTo>
                    <a:cubicBezTo>
                      <a:pt x="1462" y="32"/>
                      <a:pt x="1432" y="32"/>
                      <a:pt x="1411" y="42"/>
                    </a:cubicBezTo>
                    <a:cubicBezTo>
                      <a:pt x="1390" y="42"/>
                      <a:pt x="1359" y="53"/>
                      <a:pt x="1338" y="53"/>
                    </a:cubicBezTo>
                    <a:lnTo>
                      <a:pt x="1317" y="53"/>
                    </a:lnTo>
                    <a:cubicBezTo>
                      <a:pt x="1307" y="63"/>
                      <a:pt x="1296" y="63"/>
                      <a:pt x="1286" y="63"/>
                    </a:cubicBezTo>
                    <a:cubicBezTo>
                      <a:pt x="1266" y="73"/>
                      <a:pt x="1245" y="73"/>
                      <a:pt x="1224" y="83"/>
                    </a:cubicBezTo>
                    <a:cubicBezTo>
                      <a:pt x="1172" y="94"/>
                      <a:pt x="1130" y="115"/>
                      <a:pt x="1079" y="125"/>
                    </a:cubicBezTo>
                    <a:cubicBezTo>
                      <a:pt x="996" y="156"/>
                      <a:pt x="913" y="198"/>
                      <a:pt x="830" y="229"/>
                    </a:cubicBezTo>
                    <a:cubicBezTo>
                      <a:pt x="747" y="281"/>
                      <a:pt x="653" y="332"/>
                      <a:pt x="570" y="385"/>
                    </a:cubicBezTo>
                    <a:cubicBezTo>
                      <a:pt x="487" y="436"/>
                      <a:pt x="415" y="488"/>
                      <a:pt x="342" y="551"/>
                    </a:cubicBezTo>
                    <a:cubicBezTo>
                      <a:pt x="280" y="602"/>
                      <a:pt x="218" y="664"/>
                      <a:pt x="155" y="737"/>
                    </a:cubicBezTo>
                    <a:cubicBezTo>
                      <a:pt x="114" y="779"/>
                      <a:pt x="83" y="820"/>
                      <a:pt x="52" y="862"/>
                    </a:cubicBezTo>
                    <a:cubicBezTo>
                      <a:pt x="42" y="883"/>
                      <a:pt x="42" y="892"/>
                      <a:pt x="31" y="903"/>
                    </a:cubicBezTo>
                    <a:cubicBezTo>
                      <a:pt x="0" y="934"/>
                      <a:pt x="10" y="996"/>
                      <a:pt x="52" y="1017"/>
                    </a:cubicBezTo>
                    <a:cubicBezTo>
                      <a:pt x="62" y="1038"/>
                      <a:pt x="83" y="1038"/>
                      <a:pt x="114" y="1038"/>
                    </a:cubicBezTo>
                    <a:cubicBezTo>
                      <a:pt x="145" y="1028"/>
                      <a:pt x="166" y="1007"/>
                      <a:pt x="176" y="986"/>
                    </a:cubicBezTo>
                    <a:lnTo>
                      <a:pt x="176" y="975"/>
                    </a:lnTo>
                    <a:lnTo>
                      <a:pt x="187" y="966"/>
                    </a:lnTo>
                    <a:cubicBezTo>
                      <a:pt x="208" y="934"/>
                      <a:pt x="228" y="903"/>
                      <a:pt x="249" y="883"/>
                    </a:cubicBezTo>
                    <a:cubicBezTo>
                      <a:pt x="280" y="830"/>
                      <a:pt x="321" y="789"/>
                      <a:pt x="353" y="758"/>
                    </a:cubicBezTo>
                    <a:cubicBezTo>
                      <a:pt x="487" y="623"/>
                      <a:pt x="643" y="498"/>
                      <a:pt x="798" y="405"/>
                    </a:cubicBezTo>
                    <a:cubicBezTo>
                      <a:pt x="851" y="374"/>
                      <a:pt x="902" y="343"/>
                      <a:pt x="954" y="322"/>
                    </a:cubicBezTo>
                    <a:cubicBezTo>
                      <a:pt x="996" y="302"/>
                      <a:pt x="1047" y="270"/>
                      <a:pt x="1100" y="249"/>
                    </a:cubicBezTo>
                    <a:cubicBezTo>
                      <a:pt x="1120" y="239"/>
                      <a:pt x="1141" y="229"/>
                      <a:pt x="1172" y="219"/>
                    </a:cubicBezTo>
                    <a:cubicBezTo>
                      <a:pt x="1193" y="208"/>
                      <a:pt x="1224" y="198"/>
                      <a:pt x="1245" y="198"/>
                    </a:cubicBezTo>
                    <a:cubicBezTo>
                      <a:pt x="1307" y="177"/>
                      <a:pt x="1359" y="156"/>
                      <a:pt x="1411" y="136"/>
                    </a:cubicBezTo>
                    <a:cubicBezTo>
                      <a:pt x="1421" y="136"/>
                      <a:pt x="1442" y="125"/>
                      <a:pt x="1462" y="125"/>
                    </a:cubicBezTo>
                    <a:cubicBezTo>
                      <a:pt x="1483" y="115"/>
                      <a:pt x="1504" y="115"/>
                      <a:pt x="1535" y="104"/>
                    </a:cubicBezTo>
                    <a:cubicBezTo>
                      <a:pt x="1566" y="94"/>
                      <a:pt x="1598" y="94"/>
                      <a:pt x="1618" y="94"/>
                    </a:cubicBezTo>
                    <a:cubicBezTo>
                      <a:pt x="1681" y="83"/>
                      <a:pt x="1732" y="73"/>
                      <a:pt x="1784" y="73"/>
                    </a:cubicBezTo>
                    <a:cubicBezTo>
                      <a:pt x="1826" y="73"/>
                      <a:pt x="1877" y="83"/>
                      <a:pt x="1919" y="83"/>
                    </a:cubicBezTo>
                    <a:cubicBezTo>
                      <a:pt x="1939" y="83"/>
                      <a:pt x="1960" y="73"/>
                      <a:pt x="1960" y="53"/>
                    </a:cubicBezTo>
                    <a:cubicBezTo>
                      <a:pt x="1960" y="32"/>
                      <a:pt x="1950" y="11"/>
                      <a:pt x="1930" y="11"/>
                    </a:cubicBezTo>
                    <a:cubicBezTo>
                      <a:pt x="1877" y="11"/>
                      <a:pt x="1826" y="0"/>
                      <a:pt x="1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9"/>
              <p:cNvSpPr/>
              <p:nvPr/>
            </p:nvSpPr>
            <p:spPr>
              <a:xfrm>
                <a:off x="5412292" y="3670125"/>
                <a:ext cx="1272075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226" h="11556" extrusionOk="0">
                    <a:moveTo>
                      <a:pt x="8382" y="5239"/>
                    </a:moveTo>
                    <a:cubicBezTo>
                      <a:pt x="8390" y="5240"/>
                      <a:pt x="8397" y="5240"/>
                      <a:pt x="8405" y="5241"/>
                    </a:cubicBezTo>
                    <a:lnTo>
                      <a:pt x="8405" y="5241"/>
                    </a:lnTo>
                    <a:lnTo>
                      <a:pt x="8403" y="5239"/>
                    </a:lnTo>
                    <a:close/>
                    <a:moveTo>
                      <a:pt x="384" y="0"/>
                    </a:moveTo>
                    <a:cubicBezTo>
                      <a:pt x="312" y="0"/>
                      <a:pt x="260" y="52"/>
                      <a:pt x="239" y="115"/>
                    </a:cubicBezTo>
                    <a:cubicBezTo>
                      <a:pt x="73" y="685"/>
                      <a:pt x="1" y="1245"/>
                      <a:pt x="1" y="1795"/>
                    </a:cubicBezTo>
                    <a:cubicBezTo>
                      <a:pt x="1" y="2293"/>
                      <a:pt x="84" y="2801"/>
                      <a:pt x="239" y="3299"/>
                    </a:cubicBezTo>
                    <a:cubicBezTo>
                      <a:pt x="530" y="4181"/>
                      <a:pt x="1080" y="5021"/>
                      <a:pt x="1878" y="5778"/>
                    </a:cubicBezTo>
                    <a:cubicBezTo>
                      <a:pt x="2241" y="6110"/>
                      <a:pt x="2646" y="6431"/>
                      <a:pt x="3134" y="6753"/>
                    </a:cubicBezTo>
                    <a:cubicBezTo>
                      <a:pt x="3569" y="7044"/>
                      <a:pt x="4036" y="7303"/>
                      <a:pt x="4575" y="7552"/>
                    </a:cubicBezTo>
                    <a:cubicBezTo>
                      <a:pt x="5052" y="7780"/>
                      <a:pt x="5561" y="7987"/>
                      <a:pt x="6142" y="8185"/>
                    </a:cubicBezTo>
                    <a:cubicBezTo>
                      <a:pt x="6650" y="8361"/>
                      <a:pt x="7189" y="8517"/>
                      <a:pt x="7749" y="8641"/>
                    </a:cubicBezTo>
                    <a:cubicBezTo>
                      <a:pt x="8797" y="8890"/>
                      <a:pt x="9824" y="9025"/>
                      <a:pt x="10820" y="9056"/>
                    </a:cubicBezTo>
                    <a:lnTo>
                      <a:pt x="11110" y="9056"/>
                    </a:lnTo>
                    <a:cubicBezTo>
                      <a:pt x="11639" y="9056"/>
                      <a:pt x="12168" y="9025"/>
                      <a:pt x="12790" y="8973"/>
                    </a:cubicBezTo>
                    <a:cubicBezTo>
                      <a:pt x="13382" y="8921"/>
                      <a:pt x="13984" y="8859"/>
                      <a:pt x="14565" y="8797"/>
                    </a:cubicBezTo>
                    <a:cubicBezTo>
                      <a:pt x="14834" y="8766"/>
                      <a:pt x="15104" y="8734"/>
                      <a:pt x="15363" y="8714"/>
                    </a:cubicBezTo>
                    <a:cubicBezTo>
                      <a:pt x="16370" y="8610"/>
                      <a:pt x="17458" y="8517"/>
                      <a:pt x="18527" y="8517"/>
                    </a:cubicBezTo>
                    <a:cubicBezTo>
                      <a:pt x="18973" y="8517"/>
                      <a:pt x="19388" y="8527"/>
                      <a:pt x="19782" y="8568"/>
                    </a:cubicBezTo>
                    <a:lnTo>
                      <a:pt x="19751" y="8558"/>
                    </a:lnTo>
                    <a:lnTo>
                      <a:pt x="19751" y="8558"/>
                    </a:lnTo>
                    <a:cubicBezTo>
                      <a:pt x="20187" y="8600"/>
                      <a:pt x="20612" y="8651"/>
                      <a:pt x="21006" y="8724"/>
                    </a:cubicBezTo>
                    <a:cubicBezTo>
                      <a:pt x="21442" y="8807"/>
                      <a:pt x="21847" y="8921"/>
                      <a:pt x="22209" y="9046"/>
                    </a:cubicBezTo>
                    <a:cubicBezTo>
                      <a:pt x="22490" y="9160"/>
                      <a:pt x="22769" y="9305"/>
                      <a:pt x="23060" y="9513"/>
                    </a:cubicBezTo>
                    <a:cubicBezTo>
                      <a:pt x="23361" y="9730"/>
                      <a:pt x="23651" y="9979"/>
                      <a:pt x="23921" y="10228"/>
                    </a:cubicBezTo>
                    <a:cubicBezTo>
                      <a:pt x="24159" y="10435"/>
                      <a:pt x="24398" y="10643"/>
                      <a:pt x="24647" y="10840"/>
                    </a:cubicBezTo>
                    <a:cubicBezTo>
                      <a:pt x="24948" y="11069"/>
                      <a:pt x="25228" y="11235"/>
                      <a:pt x="25519" y="11359"/>
                    </a:cubicBezTo>
                    <a:cubicBezTo>
                      <a:pt x="25830" y="11494"/>
                      <a:pt x="26141" y="11556"/>
                      <a:pt x="26452" y="11556"/>
                    </a:cubicBezTo>
                    <a:lnTo>
                      <a:pt x="26524" y="11556"/>
                    </a:lnTo>
                    <a:cubicBezTo>
                      <a:pt x="26815" y="11546"/>
                      <a:pt x="27105" y="11463"/>
                      <a:pt x="27365" y="11297"/>
                    </a:cubicBezTo>
                    <a:cubicBezTo>
                      <a:pt x="27593" y="11162"/>
                      <a:pt x="27790" y="10944"/>
                      <a:pt x="27946" y="10684"/>
                    </a:cubicBezTo>
                    <a:cubicBezTo>
                      <a:pt x="28008" y="10571"/>
                      <a:pt x="28060" y="10446"/>
                      <a:pt x="28112" y="10290"/>
                    </a:cubicBezTo>
                    <a:cubicBezTo>
                      <a:pt x="28153" y="10156"/>
                      <a:pt x="28184" y="10000"/>
                      <a:pt x="28205" y="9824"/>
                    </a:cubicBezTo>
                    <a:cubicBezTo>
                      <a:pt x="28226" y="9523"/>
                      <a:pt x="28184" y="9202"/>
                      <a:pt x="28080" y="8870"/>
                    </a:cubicBezTo>
                    <a:cubicBezTo>
                      <a:pt x="27997" y="8621"/>
                      <a:pt x="27894" y="8372"/>
                      <a:pt x="27759" y="8123"/>
                    </a:cubicBezTo>
                    <a:cubicBezTo>
                      <a:pt x="27635" y="7915"/>
                      <a:pt x="27489" y="7697"/>
                      <a:pt x="27292" y="7469"/>
                    </a:cubicBezTo>
                    <a:cubicBezTo>
                      <a:pt x="26981" y="7085"/>
                      <a:pt x="26577" y="6733"/>
                      <a:pt x="26068" y="6401"/>
                    </a:cubicBezTo>
                    <a:cubicBezTo>
                      <a:pt x="25622" y="6110"/>
                      <a:pt x="25114" y="5861"/>
                      <a:pt x="24512" y="5633"/>
                    </a:cubicBezTo>
                    <a:cubicBezTo>
                      <a:pt x="23983" y="5426"/>
                      <a:pt x="23412" y="5260"/>
                      <a:pt x="22780" y="5115"/>
                    </a:cubicBezTo>
                    <a:cubicBezTo>
                      <a:pt x="21722" y="4876"/>
                      <a:pt x="20591" y="4730"/>
                      <a:pt x="19316" y="4679"/>
                    </a:cubicBezTo>
                    <a:cubicBezTo>
                      <a:pt x="19014" y="4658"/>
                      <a:pt x="18703" y="4658"/>
                      <a:pt x="18392" y="4658"/>
                    </a:cubicBezTo>
                    <a:cubicBezTo>
                      <a:pt x="18122" y="4658"/>
                      <a:pt x="17843" y="4658"/>
                      <a:pt x="17562" y="4668"/>
                    </a:cubicBezTo>
                    <a:cubicBezTo>
                      <a:pt x="16691" y="4700"/>
                      <a:pt x="15830" y="4783"/>
                      <a:pt x="15093" y="4855"/>
                    </a:cubicBezTo>
                    <a:cubicBezTo>
                      <a:pt x="14731" y="4896"/>
                      <a:pt x="14357" y="4938"/>
                      <a:pt x="13984" y="4979"/>
                    </a:cubicBezTo>
                    <a:cubicBezTo>
                      <a:pt x="12594" y="5124"/>
                      <a:pt x="11142" y="5290"/>
                      <a:pt x="9720" y="5290"/>
                    </a:cubicBezTo>
                    <a:cubicBezTo>
                      <a:pt x="9262" y="5290"/>
                      <a:pt x="8823" y="5270"/>
                      <a:pt x="8405" y="5241"/>
                    </a:cubicBezTo>
                    <a:lnTo>
                      <a:pt x="8405" y="5241"/>
                    </a:lnTo>
                    <a:lnTo>
                      <a:pt x="8413" y="5249"/>
                    </a:lnTo>
                    <a:cubicBezTo>
                      <a:pt x="7905" y="5198"/>
                      <a:pt x="7407" y="5124"/>
                      <a:pt x="6940" y="5032"/>
                    </a:cubicBezTo>
                    <a:cubicBezTo>
                      <a:pt x="6442" y="4938"/>
                      <a:pt x="5934" y="4793"/>
                      <a:pt x="5446" y="4617"/>
                    </a:cubicBezTo>
                    <a:lnTo>
                      <a:pt x="5446" y="4617"/>
                    </a:lnTo>
                    <a:lnTo>
                      <a:pt x="5457" y="4627"/>
                    </a:lnTo>
                    <a:cubicBezTo>
                      <a:pt x="4658" y="4326"/>
                      <a:pt x="3890" y="3932"/>
                      <a:pt x="3196" y="3434"/>
                    </a:cubicBezTo>
                    <a:lnTo>
                      <a:pt x="3185" y="3434"/>
                    </a:lnTo>
                    <a:cubicBezTo>
                      <a:pt x="2583" y="2998"/>
                      <a:pt x="2044" y="2501"/>
                      <a:pt x="1588" y="1950"/>
                    </a:cubicBezTo>
                    <a:cubicBezTo>
                      <a:pt x="1246" y="1535"/>
                      <a:pt x="976" y="1111"/>
                      <a:pt x="778" y="685"/>
                    </a:cubicBezTo>
                    <a:cubicBezTo>
                      <a:pt x="695" y="509"/>
                      <a:pt x="623" y="332"/>
                      <a:pt x="571" y="156"/>
                    </a:cubicBezTo>
                    <a:cubicBezTo>
                      <a:pt x="561" y="125"/>
                      <a:pt x="540" y="94"/>
                      <a:pt x="499" y="73"/>
                    </a:cubicBezTo>
                    <a:cubicBezTo>
                      <a:pt x="478" y="42"/>
                      <a:pt x="447" y="21"/>
                      <a:pt x="416" y="11"/>
                    </a:cubicBezTo>
                    <a:cubicBezTo>
                      <a:pt x="395" y="0"/>
                      <a:pt x="384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5410895" y="3674767"/>
                <a:ext cx="949978" cy="412999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9164" extrusionOk="0">
                    <a:moveTo>
                      <a:pt x="385" y="1"/>
                    </a:moveTo>
                    <a:cubicBezTo>
                      <a:pt x="353" y="1"/>
                      <a:pt x="322" y="12"/>
                      <a:pt x="302" y="32"/>
                    </a:cubicBezTo>
                    <a:cubicBezTo>
                      <a:pt x="270" y="63"/>
                      <a:pt x="260" y="95"/>
                      <a:pt x="249" y="136"/>
                    </a:cubicBezTo>
                    <a:cubicBezTo>
                      <a:pt x="32" y="1100"/>
                      <a:pt x="0" y="2107"/>
                      <a:pt x="208" y="3082"/>
                    </a:cubicBezTo>
                    <a:cubicBezTo>
                      <a:pt x="312" y="3539"/>
                      <a:pt x="457" y="3974"/>
                      <a:pt x="654" y="4399"/>
                    </a:cubicBezTo>
                    <a:cubicBezTo>
                      <a:pt x="851" y="4814"/>
                      <a:pt x="1100" y="5208"/>
                      <a:pt x="1380" y="5582"/>
                    </a:cubicBezTo>
                    <a:cubicBezTo>
                      <a:pt x="1971" y="6360"/>
                      <a:pt x="2739" y="6992"/>
                      <a:pt x="3579" y="7501"/>
                    </a:cubicBezTo>
                    <a:cubicBezTo>
                      <a:pt x="4627" y="8123"/>
                      <a:pt x="5779" y="8559"/>
                      <a:pt x="6971" y="8818"/>
                    </a:cubicBezTo>
                    <a:cubicBezTo>
                      <a:pt x="8078" y="9072"/>
                      <a:pt x="9210" y="9164"/>
                      <a:pt x="10345" y="9164"/>
                    </a:cubicBezTo>
                    <a:cubicBezTo>
                      <a:pt x="10465" y="9164"/>
                      <a:pt x="10585" y="9163"/>
                      <a:pt x="10705" y="9161"/>
                    </a:cubicBezTo>
                    <a:cubicBezTo>
                      <a:pt x="11339" y="9140"/>
                      <a:pt x="11971" y="9099"/>
                      <a:pt x="12593" y="9036"/>
                    </a:cubicBezTo>
                    <a:cubicBezTo>
                      <a:pt x="13236" y="8974"/>
                      <a:pt x="13870" y="8880"/>
                      <a:pt x="14502" y="8787"/>
                    </a:cubicBezTo>
                    <a:cubicBezTo>
                      <a:pt x="16629" y="8465"/>
                      <a:pt x="18796" y="8362"/>
                      <a:pt x="20954" y="8279"/>
                    </a:cubicBezTo>
                    <a:cubicBezTo>
                      <a:pt x="20985" y="8269"/>
                      <a:pt x="21027" y="8248"/>
                      <a:pt x="21048" y="8216"/>
                    </a:cubicBezTo>
                    <a:cubicBezTo>
                      <a:pt x="21068" y="8186"/>
                      <a:pt x="21078" y="8144"/>
                      <a:pt x="21068" y="8113"/>
                    </a:cubicBezTo>
                    <a:cubicBezTo>
                      <a:pt x="21058" y="8071"/>
                      <a:pt x="21037" y="8040"/>
                      <a:pt x="21006" y="8020"/>
                    </a:cubicBezTo>
                    <a:cubicBezTo>
                      <a:pt x="20975" y="7988"/>
                      <a:pt x="20944" y="7988"/>
                      <a:pt x="20902" y="7988"/>
                    </a:cubicBezTo>
                    <a:cubicBezTo>
                      <a:pt x="19512" y="8050"/>
                      <a:pt x="18122" y="8113"/>
                      <a:pt x="16733" y="8237"/>
                    </a:cubicBezTo>
                    <a:cubicBezTo>
                      <a:pt x="16037" y="8299"/>
                      <a:pt x="15352" y="8372"/>
                      <a:pt x="14658" y="8476"/>
                    </a:cubicBezTo>
                    <a:cubicBezTo>
                      <a:pt x="14336" y="8518"/>
                      <a:pt x="14004" y="8569"/>
                      <a:pt x="13683" y="8621"/>
                    </a:cubicBezTo>
                    <a:cubicBezTo>
                      <a:pt x="13372" y="8663"/>
                      <a:pt x="13050" y="8704"/>
                      <a:pt x="12738" y="8735"/>
                    </a:cubicBezTo>
                    <a:cubicBezTo>
                      <a:pt x="12137" y="8797"/>
                      <a:pt x="11535" y="8850"/>
                      <a:pt x="10924" y="8870"/>
                    </a:cubicBezTo>
                    <a:cubicBezTo>
                      <a:pt x="10725" y="8876"/>
                      <a:pt x="10526" y="8880"/>
                      <a:pt x="10328" y="8880"/>
                    </a:cubicBezTo>
                    <a:cubicBezTo>
                      <a:pt x="9189" y="8880"/>
                      <a:pt x="8053" y="8775"/>
                      <a:pt x="6940" y="8528"/>
                    </a:cubicBezTo>
                    <a:cubicBezTo>
                      <a:pt x="5954" y="8299"/>
                      <a:pt x="5011" y="7947"/>
                      <a:pt x="4119" y="7480"/>
                    </a:cubicBezTo>
                    <a:lnTo>
                      <a:pt x="4119" y="7480"/>
                    </a:lnTo>
                    <a:lnTo>
                      <a:pt x="4150" y="7501"/>
                    </a:lnTo>
                    <a:cubicBezTo>
                      <a:pt x="3496" y="7148"/>
                      <a:pt x="2874" y="6723"/>
                      <a:pt x="2335" y="6204"/>
                    </a:cubicBezTo>
                    <a:cubicBezTo>
                      <a:pt x="1909" y="5800"/>
                      <a:pt x="1536" y="5353"/>
                      <a:pt x="1224" y="4856"/>
                    </a:cubicBezTo>
                    <a:cubicBezTo>
                      <a:pt x="955" y="4410"/>
                      <a:pt x="747" y="3943"/>
                      <a:pt x="602" y="3456"/>
                    </a:cubicBezTo>
                    <a:lnTo>
                      <a:pt x="602" y="3466"/>
                    </a:lnTo>
                    <a:cubicBezTo>
                      <a:pt x="457" y="2968"/>
                      <a:pt x="374" y="2449"/>
                      <a:pt x="353" y="1930"/>
                    </a:cubicBezTo>
                    <a:cubicBezTo>
                      <a:pt x="343" y="1329"/>
                      <a:pt x="405" y="738"/>
                      <a:pt x="530" y="157"/>
                    </a:cubicBezTo>
                    <a:cubicBezTo>
                      <a:pt x="540" y="125"/>
                      <a:pt x="519" y="84"/>
                      <a:pt x="498" y="53"/>
                    </a:cubicBezTo>
                    <a:cubicBezTo>
                      <a:pt x="478" y="32"/>
                      <a:pt x="436" y="12"/>
                      <a:pt x="40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9"/>
              <p:cNvSpPr/>
              <p:nvPr/>
            </p:nvSpPr>
            <p:spPr>
              <a:xfrm>
                <a:off x="5467455" y="3891274"/>
                <a:ext cx="407726" cy="188292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4178" extrusionOk="0">
                    <a:moveTo>
                      <a:pt x="976" y="1141"/>
                    </a:moveTo>
                    <a:cubicBezTo>
                      <a:pt x="1287" y="1442"/>
                      <a:pt x="1619" y="1743"/>
                      <a:pt x="1972" y="2002"/>
                    </a:cubicBezTo>
                    <a:cubicBezTo>
                      <a:pt x="1712" y="1826"/>
                      <a:pt x="1474" y="1639"/>
                      <a:pt x="1246" y="1421"/>
                    </a:cubicBezTo>
                    <a:lnTo>
                      <a:pt x="1246" y="1421"/>
                    </a:lnTo>
                    <a:cubicBezTo>
                      <a:pt x="1246" y="1421"/>
                      <a:pt x="1246" y="1421"/>
                      <a:pt x="1246" y="1421"/>
                    </a:cubicBezTo>
                    <a:lnTo>
                      <a:pt x="1246" y="1421"/>
                    </a:lnTo>
                    <a:cubicBezTo>
                      <a:pt x="1150" y="1325"/>
                      <a:pt x="1063" y="1238"/>
                      <a:pt x="976" y="1141"/>
                    </a:cubicBezTo>
                    <a:close/>
                    <a:moveTo>
                      <a:pt x="3115" y="2407"/>
                    </a:moveTo>
                    <a:lnTo>
                      <a:pt x="3115" y="2407"/>
                    </a:lnTo>
                    <a:cubicBezTo>
                      <a:pt x="3121" y="2410"/>
                      <a:pt x="3127" y="2413"/>
                      <a:pt x="3134" y="2417"/>
                    </a:cubicBezTo>
                    <a:cubicBezTo>
                      <a:pt x="3134" y="2417"/>
                      <a:pt x="3124" y="2408"/>
                      <a:pt x="3115" y="2407"/>
                    </a:cubicBezTo>
                    <a:close/>
                    <a:moveTo>
                      <a:pt x="156" y="0"/>
                    </a:moveTo>
                    <a:cubicBezTo>
                      <a:pt x="135" y="0"/>
                      <a:pt x="115" y="0"/>
                      <a:pt x="105" y="10"/>
                    </a:cubicBezTo>
                    <a:cubicBezTo>
                      <a:pt x="32" y="42"/>
                      <a:pt x="1" y="125"/>
                      <a:pt x="32" y="197"/>
                    </a:cubicBezTo>
                    <a:cubicBezTo>
                      <a:pt x="478" y="1234"/>
                      <a:pt x="1359" y="2012"/>
                      <a:pt x="2324" y="2573"/>
                    </a:cubicBezTo>
                    <a:cubicBezTo>
                      <a:pt x="3392" y="3195"/>
                      <a:pt x="4586" y="3599"/>
                      <a:pt x="5799" y="3859"/>
                    </a:cubicBezTo>
                    <a:cubicBezTo>
                      <a:pt x="6338" y="3983"/>
                      <a:pt x="6878" y="4066"/>
                      <a:pt x="7428" y="4118"/>
                    </a:cubicBezTo>
                    <a:cubicBezTo>
                      <a:pt x="7797" y="4157"/>
                      <a:pt x="8167" y="4178"/>
                      <a:pt x="8536" y="4178"/>
                    </a:cubicBezTo>
                    <a:cubicBezTo>
                      <a:pt x="8665" y="4178"/>
                      <a:pt x="8793" y="4175"/>
                      <a:pt x="8922" y="4170"/>
                    </a:cubicBezTo>
                    <a:cubicBezTo>
                      <a:pt x="8952" y="4170"/>
                      <a:pt x="8973" y="4159"/>
                      <a:pt x="8994" y="4139"/>
                    </a:cubicBezTo>
                    <a:cubicBezTo>
                      <a:pt x="9015" y="4118"/>
                      <a:pt x="9035" y="4076"/>
                      <a:pt x="9046" y="4046"/>
                    </a:cubicBezTo>
                    <a:cubicBezTo>
                      <a:pt x="9046" y="3963"/>
                      <a:pt x="8994" y="3890"/>
                      <a:pt x="8911" y="3890"/>
                    </a:cubicBezTo>
                    <a:cubicBezTo>
                      <a:pt x="8030" y="3848"/>
                      <a:pt x="7148" y="3724"/>
                      <a:pt x="6287" y="3527"/>
                    </a:cubicBezTo>
                    <a:lnTo>
                      <a:pt x="6287" y="3527"/>
                    </a:lnTo>
                    <a:cubicBezTo>
                      <a:pt x="6288" y="3527"/>
                      <a:pt x="6289" y="3528"/>
                      <a:pt x="6290" y="3528"/>
                    </a:cubicBezTo>
                    <a:lnTo>
                      <a:pt x="6290" y="3528"/>
                    </a:lnTo>
                    <a:cubicBezTo>
                      <a:pt x="5743" y="3405"/>
                      <a:pt x="5205" y="3242"/>
                      <a:pt x="4669" y="3060"/>
                    </a:cubicBezTo>
                    <a:cubicBezTo>
                      <a:pt x="4399" y="2967"/>
                      <a:pt x="4129" y="2863"/>
                      <a:pt x="3860" y="2749"/>
                    </a:cubicBezTo>
                    <a:cubicBezTo>
                      <a:pt x="3621" y="2656"/>
                      <a:pt x="3383" y="2541"/>
                      <a:pt x="3154" y="2427"/>
                    </a:cubicBezTo>
                    <a:cubicBezTo>
                      <a:pt x="3134" y="2417"/>
                      <a:pt x="3123" y="2417"/>
                      <a:pt x="3113" y="2407"/>
                    </a:cubicBezTo>
                    <a:cubicBezTo>
                      <a:pt x="3114" y="2407"/>
                      <a:pt x="3114" y="2407"/>
                      <a:pt x="3115" y="2407"/>
                    </a:cubicBezTo>
                    <a:lnTo>
                      <a:pt x="3115" y="2407"/>
                    </a:lnTo>
                    <a:cubicBezTo>
                      <a:pt x="2790" y="2233"/>
                      <a:pt x="2474" y="2029"/>
                      <a:pt x="2179" y="1805"/>
                    </a:cubicBezTo>
                    <a:cubicBezTo>
                      <a:pt x="1868" y="1566"/>
                      <a:pt x="1567" y="1307"/>
                      <a:pt x="1287" y="1047"/>
                    </a:cubicBezTo>
                    <a:cubicBezTo>
                      <a:pt x="1110" y="881"/>
                      <a:pt x="934" y="705"/>
                      <a:pt x="769" y="529"/>
                    </a:cubicBezTo>
                    <a:cubicBezTo>
                      <a:pt x="737" y="498"/>
                      <a:pt x="706" y="477"/>
                      <a:pt x="665" y="477"/>
                    </a:cubicBezTo>
                    <a:cubicBezTo>
                      <a:pt x="633" y="477"/>
                      <a:pt x="592" y="487"/>
                      <a:pt x="561" y="508"/>
                    </a:cubicBezTo>
                    <a:cubicBezTo>
                      <a:pt x="550" y="519"/>
                      <a:pt x="540" y="529"/>
                      <a:pt x="530" y="549"/>
                    </a:cubicBezTo>
                    <a:cubicBezTo>
                      <a:pt x="530" y="539"/>
                      <a:pt x="520" y="539"/>
                      <a:pt x="520" y="539"/>
                    </a:cubicBezTo>
                    <a:cubicBezTo>
                      <a:pt x="437" y="394"/>
                      <a:pt x="354" y="238"/>
                      <a:pt x="291" y="83"/>
                    </a:cubicBezTo>
                    <a:cubicBezTo>
                      <a:pt x="271" y="31"/>
                      <a:pt x="208" y="0"/>
                      <a:pt x="15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9"/>
              <p:cNvSpPr/>
              <p:nvPr/>
            </p:nvSpPr>
            <p:spPr>
              <a:xfrm>
                <a:off x="5498778" y="3925345"/>
                <a:ext cx="153365" cy="10158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254" extrusionOk="0">
                    <a:moveTo>
                      <a:pt x="1629" y="1339"/>
                    </a:moveTo>
                    <a:cubicBezTo>
                      <a:pt x="1633" y="1341"/>
                      <a:pt x="1637" y="1343"/>
                      <a:pt x="1640" y="1345"/>
                    </a:cubicBezTo>
                    <a:lnTo>
                      <a:pt x="1640" y="1345"/>
                    </a:lnTo>
                    <a:cubicBezTo>
                      <a:pt x="1636" y="1343"/>
                      <a:pt x="1633" y="1341"/>
                      <a:pt x="1629" y="1339"/>
                    </a:cubicBezTo>
                    <a:close/>
                    <a:moveTo>
                      <a:pt x="166" y="1"/>
                    </a:moveTo>
                    <a:cubicBezTo>
                      <a:pt x="146" y="1"/>
                      <a:pt x="125" y="1"/>
                      <a:pt x="104" y="12"/>
                    </a:cubicBezTo>
                    <a:cubicBezTo>
                      <a:pt x="42" y="42"/>
                      <a:pt x="0" y="125"/>
                      <a:pt x="32" y="198"/>
                    </a:cubicBezTo>
                    <a:cubicBezTo>
                      <a:pt x="302" y="789"/>
                      <a:pt x="841" y="1225"/>
                      <a:pt x="1390" y="1536"/>
                    </a:cubicBezTo>
                    <a:cubicBezTo>
                      <a:pt x="1961" y="1858"/>
                      <a:pt x="2573" y="2075"/>
                      <a:pt x="3195" y="2241"/>
                    </a:cubicBezTo>
                    <a:cubicBezTo>
                      <a:pt x="3213" y="2248"/>
                      <a:pt x="3235" y="2254"/>
                      <a:pt x="3256" y="2254"/>
                    </a:cubicBezTo>
                    <a:cubicBezTo>
                      <a:pt x="3271" y="2254"/>
                      <a:pt x="3286" y="2250"/>
                      <a:pt x="3299" y="2241"/>
                    </a:cubicBezTo>
                    <a:cubicBezTo>
                      <a:pt x="3331" y="2232"/>
                      <a:pt x="3361" y="2200"/>
                      <a:pt x="3372" y="2158"/>
                    </a:cubicBezTo>
                    <a:cubicBezTo>
                      <a:pt x="3403" y="2096"/>
                      <a:pt x="3372" y="1993"/>
                      <a:pt x="3289" y="1972"/>
                    </a:cubicBezTo>
                    <a:cubicBezTo>
                      <a:pt x="2732" y="1830"/>
                      <a:pt x="2186" y="1629"/>
                      <a:pt x="1669" y="1360"/>
                    </a:cubicBezTo>
                    <a:lnTo>
                      <a:pt x="1669" y="1360"/>
                    </a:lnTo>
                    <a:cubicBezTo>
                      <a:pt x="1669" y="1360"/>
                      <a:pt x="1670" y="1360"/>
                      <a:pt x="1671" y="1360"/>
                    </a:cubicBezTo>
                    <a:cubicBezTo>
                      <a:pt x="1349" y="1194"/>
                      <a:pt x="1049" y="997"/>
                      <a:pt x="789" y="759"/>
                    </a:cubicBezTo>
                    <a:cubicBezTo>
                      <a:pt x="644" y="613"/>
                      <a:pt x="509" y="457"/>
                      <a:pt x="395" y="281"/>
                    </a:cubicBezTo>
                    <a:cubicBezTo>
                      <a:pt x="364" y="219"/>
                      <a:pt x="332" y="146"/>
                      <a:pt x="302" y="84"/>
                    </a:cubicBezTo>
                    <a:cubicBezTo>
                      <a:pt x="270" y="32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5416979" y="3649529"/>
                <a:ext cx="22939" cy="4772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59" extrusionOk="0">
                    <a:moveTo>
                      <a:pt x="343" y="1"/>
                    </a:moveTo>
                    <a:cubicBezTo>
                      <a:pt x="280" y="1"/>
                      <a:pt x="229" y="42"/>
                      <a:pt x="208" y="95"/>
                    </a:cubicBezTo>
                    <a:cubicBezTo>
                      <a:pt x="125" y="353"/>
                      <a:pt x="63" y="613"/>
                      <a:pt x="1" y="872"/>
                    </a:cubicBezTo>
                    <a:cubicBezTo>
                      <a:pt x="1" y="914"/>
                      <a:pt x="1" y="945"/>
                      <a:pt x="11" y="987"/>
                    </a:cubicBezTo>
                    <a:cubicBezTo>
                      <a:pt x="31" y="1017"/>
                      <a:pt x="63" y="1038"/>
                      <a:pt x="94" y="1049"/>
                    </a:cubicBezTo>
                    <a:cubicBezTo>
                      <a:pt x="110" y="1056"/>
                      <a:pt x="127" y="1059"/>
                      <a:pt x="144" y="1059"/>
                    </a:cubicBezTo>
                    <a:cubicBezTo>
                      <a:pt x="204" y="1059"/>
                      <a:pt x="264" y="1020"/>
                      <a:pt x="280" y="955"/>
                    </a:cubicBezTo>
                    <a:cubicBezTo>
                      <a:pt x="333" y="696"/>
                      <a:pt x="395" y="436"/>
                      <a:pt x="478" y="187"/>
                    </a:cubicBezTo>
                    <a:cubicBezTo>
                      <a:pt x="508" y="115"/>
                      <a:pt x="457" y="32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9"/>
              <p:cNvSpPr/>
              <p:nvPr/>
            </p:nvSpPr>
            <p:spPr>
              <a:xfrm>
                <a:off x="5412292" y="3651422"/>
                <a:ext cx="26680" cy="8932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982" extrusionOk="0">
                    <a:moveTo>
                      <a:pt x="437" y="0"/>
                    </a:moveTo>
                    <a:cubicBezTo>
                      <a:pt x="374" y="0"/>
                      <a:pt x="322" y="42"/>
                      <a:pt x="301" y="104"/>
                    </a:cubicBezTo>
                    <a:cubicBezTo>
                      <a:pt x="105" y="664"/>
                      <a:pt x="63" y="1256"/>
                      <a:pt x="11" y="1837"/>
                    </a:cubicBezTo>
                    <a:cubicBezTo>
                      <a:pt x="1" y="1909"/>
                      <a:pt x="73" y="1982"/>
                      <a:pt x="146" y="1982"/>
                    </a:cubicBezTo>
                    <a:cubicBezTo>
                      <a:pt x="229" y="1982"/>
                      <a:pt x="291" y="1920"/>
                      <a:pt x="291" y="1847"/>
                    </a:cubicBezTo>
                    <a:cubicBezTo>
                      <a:pt x="322" y="1505"/>
                      <a:pt x="354" y="1162"/>
                      <a:pt x="416" y="820"/>
                    </a:cubicBezTo>
                    <a:cubicBezTo>
                      <a:pt x="447" y="602"/>
                      <a:pt x="499" y="394"/>
                      <a:pt x="571" y="187"/>
                    </a:cubicBezTo>
                    <a:cubicBezTo>
                      <a:pt x="592" y="115"/>
                      <a:pt x="550" y="32"/>
                      <a:pt x="478" y="11"/>
                    </a:cubicBezTo>
                    <a:cubicBezTo>
                      <a:pt x="467" y="11"/>
                      <a:pt x="447" y="0"/>
                      <a:pt x="43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5413239" y="3663546"/>
                <a:ext cx="22489" cy="9635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138" extrusionOk="0">
                    <a:moveTo>
                      <a:pt x="343" y="1"/>
                    </a:moveTo>
                    <a:cubicBezTo>
                      <a:pt x="280" y="1"/>
                      <a:pt x="218" y="33"/>
                      <a:pt x="208" y="95"/>
                    </a:cubicBezTo>
                    <a:cubicBezTo>
                      <a:pt x="42" y="717"/>
                      <a:pt x="21" y="1360"/>
                      <a:pt x="1" y="1993"/>
                    </a:cubicBezTo>
                    <a:cubicBezTo>
                      <a:pt x="1" y="2066"/>
                      <a:pt x="63" y="2138"/>
                      <a:pt x="135" y="2138"/>
                    </a:cubicBezTo>
                    <a:cubicBezTo>
                      <a:pt x="218" y="2138"/>
                      <a:pt x="280" y="2076"/>
                      <a:pt x="291" y="2003"/>
                    </a:cubicBezTo>
                    <a:cubicBezTo>
                      <a:pt x="301" y="1505"/>
                      <a:pt x="322" y="1008"/>
                      <a:pt x="405" y="520"/>
                    </a:cubicBezTo>
                    <a:cubicBezTo>
                      <a:pt x="426" y="406"/>
                      <a:pt x="446" y="291"/>
                      <a:pt x="478" y="188"/>
                    </a:cubicBezTo>
                    <a:cubicBezTo>
                      <a:pt x="499" y="105"/>
                      <a:pt x="457" y="33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9"/>
              <p:cNvSpPr/>
              <p:nvPr/>
            </p:nvSpPr>
            <p:spPr>
              <a:xfrm>
                <a:off x="5415582" y="3662193"/>
                <a:ext cx="20145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515" extrusionOk="0">
                    <a:moveTo>
                      <a:pt x="301" y="0"/>
                    </a:moveTo>
                    <a:cubicBezTo>
                      <a:pt x="239" y="0"/>
                      <a:pt x="177" y="42"/>
                      <a:pt x="156" y="104"/>
                    </a:cubicBezTo>
                    <a:cubicBezTo>
                      <a:pt x="62" y="519"/>
                      <a:pt x="21" y="934"/>
                      <a:pt x="0" y="1359"/>
                    </a:cubicBezTo>
                    <a:cubicBezTo>
                      <a:pt x="0" y="1442"/>
                      <a:pt x="62" y="1504"/>
                      <a:pt x="145" y="1515"/>
                    </a:cubicBezTo>
                    <a:cubicBezTo>
                      <a:pt x="218" y="1515"/>
                      <a:pt x="291" y="1452"/>
                      <a:pt x="291" y="1379"/>
                    </a:cubicBezTo>
                    <a:cubicBezTo>
                      <a:pt x="301" y="1058"/>
                      <a:pt x="332" y="747"/>
                      <a:pt x="384" y="436"/>
                    </a:cubicBezTo>
                    <a:cubicBezTo>
                      <a:pt x="394" y="353"/>
                      <a:pt x="415" y="270"/>
                      <a:pt x="436" y="187"/>
                    </a:cubicBezTo>
                    <a:cubicBezTo>
                      <a:pt x="447" y="145"/>
                      <a:pt x="447" y="114"/>
                      <a:pt x="426" y="72"/>
                    </a:cubicBezTo>
                    <a:cubicBezTo>
                      <a:pt x="405" y="42"/>
                      <a:pt x="374" y="21"/>
                      <a:pt x="343" y="10"/>
                    </a:cubicBezTo>
                    <a:cubicBezTo>
                      <a:pt x="332" y="0"/>
                      <a:pt x="311" y="0"/>
                      <a:pt x="301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9"/>
              <p:cNvSpPr/>
              <p:nvPr/>
            </p:nvSpPr>
            <p:spPr>
              <a:xfrm>
                <a:off x="5417430" y="3652819"/>
                <a:ext cx="20596" cy="47411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52" extrusionOk="0">
                    <a:moveTo>
                      <a:pt x="302" y="1"/>
                    </a:moveTo>
                    <a:cubicBezTo>
                      <a:pt x="240" y="1"/>
                      <a:pt x="177" y="42"/>
                      <a:pt x="157" y="105"/>
                    </a:cubicBezTo>
                    <a:cubicBezTo>
                      <a:pt x="94" y="363"/>
                      <a:pt x="42" y="633"/>
                      <a:pt x="11" y="903"/>
                    </a:cubicBezTo>
                    <a:cubicBezTo>
                      <a:pt x="1" y="934"/>
                      <a:pt x="21" y="986"/>
                      <a:pt x="42" y="1007"/>
                    </a:cubicBezTo>
                    <a:cubicBezTo>
                      <a:pt x="74" y="1038"/>
                      <a:pt x="104" y="1048"/>
                      <a:pt x="146" y="1048"/>
                    </a:cubicBezTo>
                    <a:cubicBezTo>
                      <a:pt x="152" y="1050"/>
                      <a:pt x="158" y="1051"/>
                      <a:pt x="165" y="1051"/>
                    </a:cubicBezTo>
                    <a:cubicBezTo>
                      <a:pt x="193" y="1051"/>
                      <a:pt x="225" y="1034"/>
                      <a:pt x="250" y="1017"/>
                    </a:cubicBezTo>
                    <a:cubicBezTo>
                      <a:pt x="281" y="986"/>
                      <a:pt x="291" y="955"/>
                      <a:pt x="291" y="914"/>
                    </a:cubicBezTo>
                    <a:cubicBezTo>
                      <a:pt x="302" y="831"/>
                      <a:pt x="323" y="737"/>
                      <a:pt x="333" y="654"/>
                    </a:cubicBezTo>
                    <a:cubicBezTo>
                      <a:pt x="364" y="499"/>
                      <a:pt x="395" y="343"/>
                      <a:pt x="436" y="188"/>
                    </a:cubicBezTo>
                    <a:cubicBezTo>
                      <a:pt x="457" y="114"/>
                      <a:pt x="416" y="32"/>
                      <a:pt x="343" y="11"/>
                    </a:cubicBezTo>
                    <a:cubicBezTo>
                      <a:pt x="333" y="1"/>
                      <a:pt x="312" y="1"/>
                      <a:pt x="30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5417926" y="3636955"/>
                <a:ext cx="24336" cy="6688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484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49" y="104"/>
                    </a:cubicBezTo>
                    <a:cubicBezTo>
                      <a:pt x="125" y="498"/>
                      <a:pt x="63" y="913"/>
                      <a:pt x="10" y="1328"/>
                    </a:cubicBezTo>
                    <a:cubicBezTo>
                      <a:pt x="0" y="1411"/>
                      <a:pt x="73" y="1473"/>
                      <a:pt x="146" y="1483"/>
                    </a:cubicBezTo>
                    <a:cubicBezTo>
                      <a:pt x="187" y="1483"/>
                      <a:pt x="229" y="1473"/>
                      <a:pt x="249" y="1442"/>
                    </a:cubicBezTo>
                    <a:cubicBezTo>
                      <a:pt x="280" y="1411"/>
                      <a:pt x="291" y="1379"/>
                      <a:pt x="301" y="1349"/>
                    </a:cubicBezTo>
                    <a:cubicBezTo>
                      <a:pt x="322" y="1151"/>
                      <a:pt x="342" y="964"/>
                      <a:pt x="374" y="768"/>
                    </a:cubicBezTo>
                    <a:cubicBezTo>
                      <a:pt x="415" y="570"/>
                      <a:pt x="457" y="384"/>
                      <a:pt x="519" y="187"/>
                    </a:cubicBezTo>
                    <a:cubicBezTo>
                      <a:pt x="540" y="114"/>
                      <a:pt x="498" y="31"/>
                      <a:pt x="425" y="10"/>
                    </a:cubicBezTo>
                    <a:cubicBezTo>
                      <a:pt x="41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5414185" y="3637857"/>
                <a:ext cx="28528" cy="9211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2044" extrusionOk="0">
                    <a:moveTo>
                      <a:pt x="436" y="841"/>
                    </a:moveTo>
                    <a:lnTo>
                      <a:pt x="436" y="841"/>
                    </a:lnTo>
                    <a:cubicBezTo>
                      <a:pt x="435" y="847"/>
                      <a:pt x="434" y="854"/>
                      <a:pt x="433" y="860"/>
                    </a:cubicBezTo>
                    <a:lnTo>
                      <a:pt x="433" y="860"/>
                    </a:lnTo>
                    <a:cubicBezTo>
                      <a:pt x="435" y="855"/>
                      <a:pt x="436" y="848"/>
                      <a:pt x="436" y="841"/>
                    </a:cubicBezTo>
                    <a:close/>
                    <a:moveTo>
                      <a:pt x="467" y="1"/>
                    </a:moveTo>
                    <a:cubicBezTo>
                      <a:pt x="405" y="1"/>
                      <a:pt x="353" y="42"/>
                      <a:pt x="332" y="94"/>
                    </a:cubicBezTo>
                    <a:cubicBezTo>
                      <a:pt x="135" y="675"/>
                      <a:pt x="83" y="1287"/>
                      <a:pt x="10" y="1889"/>
                    </a:cubicBezTo>
                    <a:cubicBezTo>
                      <a:pt x="0" y="1972"/>
                      <a:pt x="73" y="2044"/>
                      <a:pt x="146" y="2044"/>
                    </a:cubicBezTo>
                    <a:cubicBezTo>
                      <a:pt x="187" y="2044"/>
                      <a:pt x="229" y="2034"/>
                      <a:pt x="249" y="2002"/>
                    </a:cubicBezTo>
                    <a:cubicBezTo>
                      <a:pt x="280" y="1982"/>
                      <a:pt x="291" y="1940"/>
                      <a:pt x="301" y="1910"/>
                    </a:cubicBezTo>
                    <a:cubicBezTo>
                      <a:pt x="342" y="1553"/>
                      <a:pt x="373" y="1207"/>
                      <a:pt x="433" y="860"/>
                    </a:cubicBezTo>
                    <a:lnTo>
                      <a:pt x="433" y="860"/>
                    </a:lnTo>
                    <a:cubicBezTo>
                      <a:pt x="430" y="867"/>
                      <a:pt x="428" y="872"/>
                      <a:pt x="426" y="876"/>
                    </a:cubicBezTo>
                    <a:lnTo>
                      <a:pt x="426" y="876"/>
                    </a:lnTo>
                    <a:cubicBezTo>
                      <a:pt x="468" y="640"/>
                      <a:pt x="530" y="414"/>
                      <a:pt x="602" y="188"/>
                    </a:cubicBezTo>
                    <a:cubicBezTo>
                      <a:pt x="633" y="115"/>
                      <a:pt x="581" y="32"/>
                      <a:pt x="50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414185" y="3651422"/>
                <a:ext cx="24336" cy="81933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18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39" y="104"/>
                    </a:cubicBezTo>
                    <a:cubicBezTo>
                      <a:pt x="93" y="613"/>
                      <a:pt x="31" y="1141"/>
                      <a:pt x="0" y="1671"/>
                    </a:cubicBezTo>
                    <a:cubicBezTo>
                      <a:pt x="0" y="1754"/>
                      <a:pt x="63" y="1816"/>
                      <a:pt x="135" y="1816"/>
                    </a:cubicBezTo>
                    <a:cubicBezTo>
                      <a:pt x="141" y="1817"/>
                      <a:pt x="146" y="1817"/>
                      <a:pt x="152" y="1817"/>
                    </a:cubicBezTo>
                    <a:cubicBezTo>
                      <a:pt x="226" y="1817"/>
                      <a:pt x="281" y="1758"/>
                      <a:pt x="291" y="1681"/>
                    </a:cubicBezTo>
                    <a:cubicBezTo>
                      <a:pt x="301" y="1370"/>
                      <a:pt x="332" y="1048"/>
                      <a:pt x="384" y="737"/>
                    </a:cubicBezTo>
                    <a:cubicBezTo>
                      <a:pt x="425" y="550"/>
                      <a:pt x="467" y="374"/>
                      <a:pt x="519" y="187"/>
                    </a:cubicBezTo>
                    <a:cubicBezTo>
                      <a:pt x="540" y="115"/>
                      <a:pt x="498" y="32"/>
                      <a:pt x="425" y="11"/>
                    </a:cubicBezTo>
                    <a:cubicBezTo>
                      <a:pt x="40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9"/>
              <p:cNvSpPr/>
              <p:nvPr/>
            </p:nvSpPr>
            <p:spPr>
              <a:xfrm>
                <a:off x="5412292" y="3657957"/>
                <a:ext cx="24382" cy="8324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847" extrusionOk="0">
                    <a:moveTo>
                      <a:pt x="384" y="0"/>
                    </a:moveTo>
                    <a:cubicBezTo>
                      <a:pt x="322" y="0"/>
                      <a:pt x="260" y="32"/>
                      <a:pt x="239" y="94"/>
                    </a:cubicBezTo>
                    <a:cubicBezTo>
                      <a:pt x="73" y="613"/>
                      <a:pt x="22" y="1152"/>
                      <a:pt x="1" y="1692"/>
                    </a:cubicBezTo>
                    <a:cubicBezTo>
                      <a:pt x="1" y="1775"/>
                      <a:pt x="63" y="1837"/>
                      <a:pt x="146" y="1847"/>
                    </a:cubicBezTo>
                    <a:cubicBezTo>
                      <a:pt x="218" y="1847"/>
                      <a:pt x="291" y="1785"/>
                      <a:pt x="291" y="1702"/>
                    </a:cubicBezTo>
                    <a:cubicBezTo>
                      <a:pt x="301" y="1370"/>
                      <a:pt x="333" y="1028"/>
                      <a:pt x="384" y="696"/>
                    </a:cubicBezTo>
                    <a:lnTo>
                      <a:pt x="384" y="727"/>
                    </a:lnTo>
                    <a:cubicBezTo>
                      <a:pt x="416" y="540"/>
                      <a:pt x="457" y="364"/>
                      <a:pt x="520" y="187"/>
                    </a:cubicBezTo>
                    <a:cubicBezTo>
                      <a:pt x="540" y="104"/>
                      <a:pt x="499" y="21"/>
                      <a:pt x="42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9"/>
              <p:cNvSpPr/>
              <p:nvPr/>
            </p:nvSpPr>
            <p:spPr>
              <a:xfrm>
                <a:off x="5412743" y="3667782"/>
                <a:ext cx="20190" cy="986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90" extrusionOk="0">
                    <a:moveTo>
                      <a:pt x="302" y="1"/>
                    </a:moveTo>
                    <a:cubicBezTo>
                      <a:pt x="281" y="1"/>
                      <a:pt x="250" y="1"/>
                      <a:pt x="229" y="11"/>
                    </a:cubicBezTo>
                    <a:cubicBezTo>
                      <a:pt x="208" y="31"/>
                      <a:pt x="167" y="63"/>
                      <a:pt x="167" y="94"/>
                    </a:cubicBezTo>
                    <a:cubicBezTo>
                      <a:pt x="32" y="737"/>
                      <a:pt x="1" y="1391"/>
                      <a:pt x="1" y="2034"/>
                    </a:cubicBezTo>
                    <a:cubicBezTo>
                      <a:pt x="1" y="2117"/>
                      <a:pt x="53" y="2179"/>
                      <a:pt x="136" y="2189"/>
                    </a:cubicBezTo>
                    <a:cubicBezTo>
                      <a:pt x="208" y="2189"/>
                      <a:pt x="281" y="2127"/>
                      <a:pt x="281" y="2044"/>
                    </a:cubicBezTo>
                    <a:cubicBezTo>
                      <a:pt x="291" y="1474"/>
                      <a:pt x="312" y="893"/>
                      <a:pt x="406" y="322"/>
                    </a:cubicBezTo>
                    <a:cubicBezTo>
                      <a:pt x="416" y="280"/>
                      <a:pt x="427" y="229"/>
                      <a:pt x="437" y="187"/>
                    </a:cubicBezTo>
                    <a:cubicBezTo>
                      <a:pt x="447" y="146"/>
                      <a:pt x="447" y="104"/>
                      <a:pt x="427" y="73"/>
                    </a:cubicBezTo>
                    <a:cubicBezTo>
                      <a:pt x="406" y="42"/>
                      <a:pt x="385" y="11"/>
                      <a:pt x="34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9"/>
              <p:cNvSpPr/>
              <p:nvPr/>
            </p:nvSpPr>
            <p:spPr>
              <a:xfrm>
                <a:off x="5413689" y="3710822"/>
                <a:ext cx="14557" cy="4727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49" extrusionOk="0">
                    <a:moveTo>
                      <a:pt x="167" y="0"/>
                    </a:moveTo>
                    <a:cubicBezTo>
                      <a:pt x="94" y="0"/>
                      <a:pt x="32" y="62"/>
                      <a:pt x="21" y="134"/>
                    </a:cubicBezTo>
                    <a:cubicBezTo>
                      <a:pt x="11" y="394"/>
                      <a:pt x="1" y="653"/>
                      <a:pt x="1" y="902"/>
                    </a:cubicBezTo>
                    <a:cubicBezTo>
                      <a:pt x="11" y="985"/>
                      <a:pt x="63" y="1047"/>
                      <a:pt x="146" y="1047"/>
                    </a:cubicBezTo>
                    <a:cubicBezTo>
                      <a:pt x="151" y="1048"/>
                      <a:pt x="157" y="1049"/>
                      <a:pt x="162" y="1049"/>
                    </a:cubicBezTo>
                    <a:cubicBezTo>
                      <a:pt x="229" y="1049"/>
                      <a:pt x="291" y="990"/>
                      <a:pt x="291" y="913"/>
                    </a:cubicBezTo>
                    <a:cubicBezTo>
                      <a:pt x="281" y="664"/>
                      <a:pt x="291" y="404"/>
                      <a:pt x="312" y="145"/>
                    </a:cubicBezTo>
                    <a:cubicBezTo>
                      <a:pt x="323" y="72"/>
                      <a:pt x="250" y="0"/>
                      <a:pt x="17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9"/>
              <p:cNvSpPr/>
              <p:nvPr/>
            </p:nvSpPr>
            <p:spPr>
              <a:xfrm>
                <a:off x="5412292" y="3636955"/>
                <a:ext cx="1249181" cy="554465"/>
              </a:xfrm>
              <a:custGeom>
                <a:avLst/>
                <a:gdLst/>
                <a:ahLst/>
                <a:cxnLst/>
                <a:rect l="l" t="t" r="r" b="b"/>
                <a:pathLst>
                  <a:path w="27718" h="12303" extrusionOk="0">
                    <a:moveTo>
                      <a:pt x="509" y="0"/>
                    </a:moveTo>
                    <a:cubicBezTo>
                      <a:pt x="447" y="0"/>
                      <a:pt x="384" y="42"/>
                      <a:pt x="364" y="104"/>
                    </a:cubicBezTo>
                    <a:cubicBezTo>
                      <a:pt x="343" y="176"/>
                      <a:pt x="322" y="249"/>
                      <a:pt x="301" y="332"/>
                    </a:cubicBezTo>
                    <a:cubicBezTo>
                      <a:pt x="291" y="394"/>
                      <a:pt x="271" y="457"/>
                      <a:pt x="260" y="519"/>
                    </a:cubicBezTo>
                    <a:lnTo>
                      <a:pt x="250" y="540"/>
                    </a:lnTo>
                    <a:cubicBezTo>
                      <a:pt x="250" y="540"/>
                      <a:pt x="239" y="549"/>
                      <a:pt x="239" y="560"/>
                    </a:cubicBezTo>
                    <a:cubicBezTo>
                      <a:pt x="218" y="623"/>
                      <a:pt x="198" y="685"/>
                      <a:pt x="188" y="747"/>
                    </a:cubicBezTo>
                    <a:cubicBezTo>
                      <a:pt x="177" y="757"/>
                      <a:pt x="177" y="768"/>
                      <a:pt x="167" y="778"/>
                    </a:cubicBezTo>
                    <a:lnTo>
                      <a:pt x="156" y="871"/>
                    </a:lnTo>
                    <a:cubicBezTo>
                      <a:pt x="73" y="1234"/>
                      <a:pt x="22" y="1628"/>
                      <a:pt x="1" y="2158"/>
                    </a:cubicBezTo>
                    <a:cubicBezTo>
                      <a:pt x="1" y="2168"/>
                      <a:pt x="1" y="2188"/>
                      <a:pt x="11" y="2199"/>
                    </a:cubicBezTo>
                    <a:cubicBezTo>
                      <a:pt x="1" y="2303"/>
                      <a:pt x="1" y="2417"/>
                      <a:pt x="1" y="2531"/>
                    </a:cubicBezTo>
                    <a:cubicBezTo>
                      <a:pt x="1" y="2873"/>
                      <a:pt x="32" y="3216"/>
                      <a:pt x="115" y="3558"/>
                    </a:cubicBezTo>
                    <a:cubicBezTo>
                      <a:pt x="125" y="3672"/>
                      <a:pt x="146" y="3797"/>
                      <a:pt x="177" y="3921"/>
                    </a:cubicBezTo>
                    <a:cubicBezTo>
                      <a:pt x="271" y="4378"/>
                      <a:pt x="426" y="4813"/>
                      <a:pt x="623" y="5238"/>
                    </a:cubicBezTo>
                    <a:cubicBezTo>
                      <a:pt x="810" y="5643"/>
                      <a:pt x="1048" y="6037"/>
                      <a:pt x="1349" y="6421"/>
                    </a:cubicBezTo>
                    <a:cubicBezTo>
                      <a:pt x="1910" y="7158"/>
                      <a:pt x="2646" y="7801"/>
                      <a:pt x="3548" y="8340"/>
                    </a:cubicBezTo>
                    <a:cubicBezTo>
                      <a:pt x="4534" y="8931"/>
                      <a:pt x="5675" y="9377"/>
                      <a:pt x="6940" y="9668"/>
                    </a:cubicBezTo>
                    <a:cubicBezTo>
                      <a:pt x="7957" y="9896"/>
                      <a:pt x="9035" y="10010"/>
                      <a:pt x="10249" y="10010"/>
                    </a:cubicBezTo>
                    <a:cubicBezTo>
                      <a:pt x="10384" y="10010"/>
                      <a:pt x="10529" y="10000"/>
                      <a:pt x="10674" y="10000"/>
                    </a:cubicBezTo>
                    <a:cubicBezTo>
                      <a:pt x="11276" y="9989"/>
                      <a:pt x="11898" y="9947"/>
                      <a:pt x="12562" y="9885"/>
                    </a:cubicBezTo>
                    <a:cubicBezTo>
                      <a:pt x="13237" y="9813"/>
                      <a:pt x="13901" y="9719"/>
                      <a:pt x="14471" y="9626"/>
                    </a:cubicBezTo>
                    <a:cubicBezTo>
                      <a:pt x="15540" y="9470"/>
                      <a:pt x="16670" y="9346"/>
                      <a:pt x="18039" y="9263"/>
                    </a:cubicBezTo>
                    <a:cubicBezTo>
                      <a:pt x="18205" y="9253"/>
                      <a:pt x="18361" y="9253"/>
                      <a:pt x="18527" y="9253"/>
                    </a:cubicBezTo>
                    <a:cubicBezTo>
                      <a:pt x="18973" y="9253"/>
                      <a:pt x="19388" y="9274"/>
                      <a:pt x="19782" y="9304"/>
                    </a:cubicBezTo>
                    <a:lnTo>
                      <a:pt x="19751" y="9294"/>
                    </a:lnTo>
                    <a:lnTo>
                      <a:pt x="19751" y="9294"/>
                    </a:lnTo>
                    <a:cubicBezTo>
                      <a:pt x="20208" y="9336"/>
                      <a:pt x="20623" y="9398"/>
                      <a:pt x="21006" y="9470"/>
                    </a:cubicBezTo>
                    <a:cubicBezTo>
                      <a:pt x="21432" y="9553"/>
                      <a:pt x="21836" y="9657"/>
                      <a:pt x="22209" y="9782"/>
                    </a:cubicBezTo>
                    <a:cubicBezTo>
                      <a:pt x="22490" y="9896"/>
                      <a:pt x="22769" y="10041"/>
                      <a:pt x="23060" y="10249"/>
                    </a:cubicBezTo>
                    <a:cubicBezTo>
                      <a:pt x="23371" y="10466"/>
                      <a:pt x="23661" y="10736"/>
                      <a:pt x="23921" y="10964"/>
                    </a:cubicBezTo>
                    <a:lnTo>
                      <a:pt x="23942" y="10985"/>
                    </a:lnTo>
                    <a:cubicBezTo>
                      <a:pt x="24170" y="11182"/>
                      <a:pt x="24398" y="11390"/>
                      <a:pt x="24647" y="11576"/>
                    </a:cubicBezTo>
                    <a:cubicBezTo>
                      <a:pt x="24948" y="11805"/>
                      <a:pt x="25228" y="11981"/>
                      <a:pt x="25519" y="12095"/>
                    </a:cubicBezTo>
                    <a:cubicBezTo>
                      <a:pt x="25830" y="12230"/>
                      <a:pt x="26151" y="12303"/>
                      <a:pt x="26452" y="12303"/>
                    </a:cubicBezTo>
                    <a:lnTo>
                      <a:pt x="26524" y="12303"/>
                    </a:lnTo>
                    <a:cubicBezTo>
                      <a:pt x="26815" y="12292"/>
                      <a:pt x="27105" y="12199"/>
                      <a:pt x="27365" y="12033"/>
                    </a:cubicBezTo>
                    <a:cubicBezTo>
                      <a:pt x="27489" y="11960"/>
                      <a:pt x="27603" y="11867"/>
                      <a:pt x="27718" y="11742"/>
                    </a:cubicBezTo>
                    <a:lnTo>
                      <a:pt x="27718" y="11742"/>
                    </a:lnTo>
                    <a:cubicBezTo>
                      <a:pt x="27686" y="11752"/>
                      <a:pt x="27665" y="11752"/>
                      <a:pt x="27645" y="11752"/>
                    </a:cubicBezTo>
                    <a:cubicBezTo>
                      <a:pt x="27541" y="11773"/>
                      <a:pt x="27437" y="11773"/>
                      <a:pt x="27324" y="11773"/>
                    </a:cubicBezTo>
                    <a:cubicBezTo>
                      <a:pt x="27220" y="11763"/>
                      <a:pt x="27116" y="11752"/>
                      <a:pt x="27012" y="11732"/>
                    </a:cubicBezTo>
                    <a:cubicBezTo>
                      <a:pt x="26898" y="11711"/>
                      <a:pt x="26784" y="11680"/>
                      <a:pt x="26670" y="11639"/>
                    </a:cubicBezTo>
                    <a:cubicBezTo>
                      <a:pt x="26566" y="11607"/>
                      <a:pt x="26462" y="11556"/>
                      <a:pt x="26369" y="11503"/>
                    </a:cubicBezTo>
                    <a:cubicBezTo>
                      <a:pt x="26213" y="11420"/>
                      <a:pt x="26068" y="11317"/>
                      <a:pt x="25923" y="11203"/>
                    </a:cubicBezTo>
                    <a:cubicBezTo>
                      <a:pt x="25798" y="11099"/>
                      <a:pt x="25685" y="10996"/>
                      <a:pt x="25570" y="10871"/>
                    </a:cubicBezTo>
                    <a:cubicBezTo>
                      <a:pt x="25466" y="10747"/>
                      <a:pt x="25363" y="10611"/>
                      <a:pt x="25259" y="10477"/>
                    </a:cubicBezTo>
                    <a:cubicBezTo>
                      <a:pt x="25166" y="10342"/>
                      <a:pt x="25062" y="10207"/>
                      <a:pt x="24968" y="10072"/>
                    </a:cubicBezTo>
                    <a:cubicBezTo>
                      <a:pt x="24875" y="9927"/>
                      <a:pt x="24782" y="9782"/>
                      <a:pt x="24668" y="9636"/>
                    </a:cubicBezTo>
                    <a:cubicBezTo>
                      <a:pt x="24574" y="9502"/>
                      <a:pt x="24471" y="9367"/>
                      <a:pt x="24357" y="9242"/>
                    </a:cubicBezTo>
                    <a:cubicBezTo>
                      <a:pt x="24180" y="9035"/>
                      <a:pt x="23983" y="8838"/>
                      <a:pt x="23776" y="8651"/>
                    </a:cubicBezTo>
                    <a:cubicBezTo>
                      <a:pt x="23661" y="8557"/>
                      <a:pt x="23558" y="8465"/>
                      <a:pt x="23444" y="8371"/>
                    </a:cubicBezTo>
                    <a:lnTo>
                      <a:pt x="23133" y="8153"/>
                    </a:lnTo>
                    <a:cubicBezTo>
                      <a:pt x="22894" y="7997"/>
                      <a:pt x="22656" y="7852"/>
                      <a:pt x="22396" y="7728"/>
                    </a:cubicBezTo>
                    <a:cubicBezTo>
                      <a:pt x="22282" y="7676"/>
                      <a:pt x="22158" y="7614"/>
                      <a:pt x="22033" y="7562"/>
                    </a:cubicBezTo>
                    <a:cubicBezTo>
                      <a:pt x="21898" y="7510"/>
                      <a:pt x="21774" y="7469"/>
                      <a:pt x="21649" y="7416"/>
                    </a:cubicBezTo>
                    <a:lnTo>
                      <a:pt x="21649" y="7416"/>
                    </a:lnTo>
                    <a:lnTo>
                      <a:pt x="21660" y="7427"/>
                    </a:lnTo>
                    <a:cubicBezTo>
                      <a:pt x="21276" y="7292"/>
                      <a:pt x="20892" y="7199"/>
                      <a:pt x="20508" y="7126"/>
                    </a:cubicBezTo>
                    <a:cubicBezTo>
                      <a:pt x="20311" y="7085"/>
                      <a:pt x="20104" y="7064"/>
                      <a:pt x="19906" y="7033"/>
                    </a:cubicBezTo>
                    <a:cubicBezTo>
                      <a:pt x="19699" y="7012"/>
                      <a:pt x="19502" y="6992"/>
                      <a:pt x="19295" y="6981"/>
                    </a:cubicBezTo>
                    <a:cubicBezTo>
                      <a:pt x="19170" y="6971"/>
                      <a:pt x="19046" y="6971"/>
                      <a:pt x="18921" y="6960"/>
                    </a:cubicBezTo>
                    <a:cubicBezTo>
                      <a:pt x="18750" y="6955"/>
                      <a:pt x="18579" y="6952"/>
                      <a:pt x="18408" y="6952"/>
                    </a:cubicBezTo>
                    <a:cubicBezTo>
                      <a:pt x="17915" y="6952"/>
                      <a:pt x="17422" y="6974"/>
                      <a:pt x="16930" y="7012"/>
                    </a:cubicBezTo>
                    <a:cubicBezTo>
                      <a:pt x="16598" y="7033"/>
                      <a:pt x="16266" y="7064"/>
                      <a:pt x="15923" y="7105"/>
                    </a:cubicBezTo>
                    <a:cubicBezTo>
                      <a:pt x="15529" y="7147"/>
                      <a:pt x="15125" y="7188"/>
                      <a:pt x="14731" y="7230"/>
                    </a:cubicBezTo>
                    <a:cubicBezTo>
                      <a:pt x="13901" y="7313"/>
                      <a:pt x="13071" y="7386"/>
                      <a:pt x="12241" y="7416"/>
                    </a:cubicBezTo>
                    <a:cubicBezTo>
                      <a:pt x="11961" y="7427"/>
                      <a:pt x="11683" y="7433"/>
                      <a:pt x="11405" y="7433"/>
                    </a:cubicBezTo>
                    <a:cubicBezTo>
                      <a:pt x="10880" y="7433"/>
                      <a:pt x="10357" y="7412"/>
                      <a:pt x="9835" y="7365"/>
                    </a:cubicBezTo>
                    <a:cubicBezTo>
                      <a:pt x="9430" y="7324"/>
                      <a:pt x="9025" y="7271"/>
                      <a:pt x="8620" y="7199"/>
                    </a:cubicBezTo>
                    <a:cubicBezTo>
                      <a:pt x="8206" y="7126"/>
                      <a:pt x="7801" y="7022"/>
                      <a:pt x="7396" y="6909"/>
                    </a:cubicBezTo>
                    <a:cubicBezTo>
                      <a:pt x="7013" y="6794"/>
                      <a:pt x="6629" y="6670"/>
                      <a:pt x="6255" y="6514"/>
                    </a:cubicBezTo>
                    <a:cubicBezTo>
                      <a:pt x="5903" y="6379"/>
                      <a:pt x="5550" y="6224"/>
                      <a:pt x="5197" y="6058"/>
                    </a:cubicBezTo>
                    <a:cubicBezTo>
                      <a:pt x="4513" y="5715"/>
                      <a:pt x="3849" y="5321"/>
                      <a:pt x="3227" y="4875"/>
                    </a:cubicBezTo>
                    <a:cubicBezTo>
                      <a:pt x="2905" y="4647"/>
                      <a:pt x="2604" y="4408"/>
                      <a:pt x="2304" y="4149"/>
                    </a:cubicBezTo>
                    <a:cubicBezTo>
                      <a:pt x="2158" y="4025"/>
                      <a:pt x="2013" y="3890"/>
                      <a:pt x="1868" y="3744"/>
                    </a:cubicBezTo>
                    <a:cubicBezTo>
                      <a:pt x="1733" y="3620"/>
                      <a:pt x="1608" y="3485"/>
                      <a:pt x="1484" y="3350"/>
                    </a:cubicBezTo>
                    <a:cubicBezTo>
                      <a:pt x="1474" y="3340"/>
                      <a:pt x="1474" y="3329"/>
                      <a:pt x="1474" y="3329"/>
                    </a:cubicBezTo>
                    <a:lnTo>
                      <a:pt x="1474" y="3299"/>
                    </a:lnTo>
                    <a:cubicBezTo>
                      <a:pt x="1463" y="3288"/>
                      <a:pt x="1442" y="3278"/>
                      <a:pt x="1422" y="3267"/>
                    </a:cubicBezTo>
                    <a:lnTo>
                      <a:pt x="1401" y="3246"/>
                    </a:lnTo>
                    <a:cubicBezTo>
                      <a:pt x="1401" y="3237"/>
                      <a:pt x="1401" y="3226"/>
                      <a:pt x="1412" y="3216"/>
                    </a:cubicBezTo>
                    <a:cubicBezTo>
                      <a:pt x="1412" y="3205"/>
                      <a:pt x="1422" y="3195"/>
                      <a:pt x="1442" y="3195"/>
                    </a:cubicBezTo>
                    <a:cubicBezTo>
                      <a:pt x="1442" y="3195"/>
                      <a:pt x="1453" y="3195"/>
                      <a:pt x="1453" y="3205"/>
                    </a:cubicBezTo>
                    <a:cubicBezTo>
                      <a:pt x="2065" y="3578"/>
                      <a:pt x="2666" y="3983"/>
                      <a:pt x="3289" y="4346"/>
                    </a:cubicBezTo>
                    <a:cubicBezTo>
                      <a:pt x="3538" y="4502"/>
                      <a:pt x="3797" y="4647"/>
                      <a:pt x="4056" y="4782"/>
                    </a:cubicBezTo>
                    <a:cubicBezTo>
                      <a:pt x="4233" y="4855"/>
                      <a:pt x="4409" y="4917"/>
                      <a:pt x="4596" y="4989"/>
                    </a:cubicBezTo>
                    <a:cubicBezTo>
                      <a:pt x="4109" y="4751"/>
                      <a:pt x="3641" y="4481"/>
                      <a:pt x="3196" y="4170"/>
                    </a:cubicBezTo>
                    <a:cubicBezTo>
                      <a:pt x="2583" y="3734"/>
                      <a:pt x="2044" y="3237"/>
                      <a:pt x="1588" y="2686"/>
                    </a:cubicBezTo>
                    <a:cubicBezTo>
                      <a:pt x="1256" y="2271"/>
                      <a:pt x="976" y="1847"/>
                      <a:pt x="778" y="1421"/>
                    </a:cubicBezTo>
                    <a:cubicBezTo>
                      <a:pt x="695" y="1234"/>
                      <a:pt x="623" y="1058"/>
                      <a:pt x="571" y="892"/>
                    </a:cubicBezTo>
                    <a:cubicBezTo>
                      <a:pt x="561" y="851"/>
                      <a:pt x="540" y="819"/>
                      <a:pt x="499" y="809"/>
                    </a:cubicBezTo>
                    <a:lnTo>
                      <a:pt x="509" y="768"/>
                    </a:lnTo>
                    <a:lnTo>
                      <a:pt x="530" y="674"/>
                    </a:lnTo>
                    <a:cubicBezTo>
                      <a:pt x="540" y="623"/>
                      <a:pt x="550" y="570"/>
                      <a:pt x="571" y="519"/>
                    </a:cubicBezTo>
                    <a:lnTo>
                      <a:pt x="592" y="466"/>
                    </a:lnTo>
                    <a:lnTo>
                      <a:pt x="592" y="394"/>
                    </a:lnTo>
                    <a:cubicBezTo>
                      <a:pt x="612" y="332"/>
                      <a:pt x="623" y="270"/>
                      <a:pt x="644" y="208"/>
                    </a:cubicBezTo>
                    <a:cubicBezTo>
                      <a:pt x="654" y="176"/>
                      <a:pt x="665" y="145"/>
                      <a:pt x="654" y="125"/>
                    </a:cubicBezTo>
                    <a:cubicBezTo>
                      <a:pt x="644" y="62"/>
                      <a:pt x="603" y="21"/>
                      <a:pt x="550" y="10"/>
                    </a:cubicBezTo>
                    <a:cubicBezTo>
                      <a:pt x="540" y="0"/>
                      <a:pt x="520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9"/>
              <p:cNvSpPr/>
              <p:nvPr/>
            </p:nvSpPr>
            <p:spPr>
              <a:xfrm>
                <a:off x="6455257" y="4004395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9"/>
              <p:cNvSpPr/>
              <p:nvPr/>
            </p:nvSpPr>
            <p:spPr>
              <a:xfrm>
                <a:off x="5469348" y="3773917"/>
                <a:ext cx="820454" cy="146379"/>
              </a:xfrm>
              <a:custGeom>
                <a:avLst/>
                <a:gdLst/>
                <a:ahLst/>
                <a:cxnLst/>
                <a:rect l="l" t="t" r="r" b="b"/>
                <a:pathLst>
                  <a:path w="18205" h="3248" extrusionOk="0">
                    <a:moveTo>
                      <a:pt x="42" y="0"/>
                    </a:moveTo>
                    <a:cubicBezTo>
                      <a:pt x="31" y="0"/>
                      <a:pt x="21" y="11"/>
                      <a:pt x="10" y="21"/>
                    </a:cubicBezTo>
                    <a:cubicBezTo>
                      <a:pt x="0" y="32"/>
                      <a:pt x="0" y="62"/>
                      <a:pt x="21" y="73"/>
                    </a:cubicBezTo>
                    <a:cubicBezTo>
                      <a:pt x="819" y="685"/>
                      <a:pt x="1670" y="1256"/>
                      <a:pt x="2562" y="1733"/>
                    </a:cubicBezTo>
                    <a:cubicBezTo>
                      <a:pt x="3009" y="1971"/>
                      <a:pt x="3465" y="2189"/>
                      <a:pt x="3931" y="2376"/>
                    </a:cubicBezTo>
                    <a:cubicBezTo>
                      <a:pt x="4399" y="2563"/>
                      <a:pt x="4886" y="2729"/>
                      <a:pt x="5374" y="2853"/>
                    </a:cubicBezTo>
                    <a:cubicBezTo>
                      <a:pt x="6462" y="3133"/>
                      <a:pt x="7583" y="3236"/>
                      <a:pt x="8703" y="3247"/>
                    </a:cubicBezTo>
                    <a:cubicBezTo>
                      <a:pt x="9284" y="3247"/>
                      <a:pt x="9865" y="3216"/>
                      <a:pt x="10446" y="3164"/>
                    </a:cubicBezTo>
                    <a:cubicBezTo>
                      <a:pt x="10736" y="3133"/>
                      <a:pt x="11027" y="3091"/>
                      <a:pt x="11307" y="3050"/>
                    </a:cubicBezTo>
                    <a:cubicBezTo>
                      <a:pt x="11607" y="3008"/>
                      <a:pt x="11898" y="2967"/>
                      <a:pt x="12188" y="2925"/>
                    </a:cubicBezTo>
                    <a:cubicBezTo>
                      <a:pt x="12427" y="2895"/>
                      <a:pt x="12665" y="2853"/>
                      <a:pt x="12904" y="2821"/>
                    </a:cubicBezTo>
                    <a:lnTo>
                      <a:pt x="13651" y="2729"/>
                    </a:lnTo>
                    <a:cubicBezTo>
                      <a:pt x="14149" y="2656"/>
                      <a:pt x="14647" y="2604"/>
                      <a:pt x="15155" y="2552"/>
                    </a:cubicBezTo>
                    <a:cubicBezTo>
                      <a:pt x="15653" y="2510"/>
                      <a:pt x="16162" y="2480"/>
                      <a:pt x="16660" y="2459"/>
                    </a:cubicBezTo>
                    <a:cubicBezTo>
                      <a:pt x="17167" y="2448"/>
                      <a:pt x="17676" y="2448"/>
                      <a:pt x="18174" y="2448"/>
                    </a:cubicBezTo>
                    <a:cubicBezTo>
                      <a:pt x="18195" y="2448"/>
                      <a:pt x="18205" y="2427"/>
                      <a:pt x="18205" y="2407"/>
                    </a:cubicBezTo>
                    <a:cubicBezTo>
                      <a:pt x="18205" y="2386"/>
                      <a:pt x="18184" y="2376"/>
                      <a:pt x="18163" y="2376"/>
                    </a:cubicBezTo>
                    <a:cubicBezTo>
                      <a:pt x="17862" y="2381"/>
                      <a:pt x="17562" y="2381"/>
                      <a:pt x="17261" y="2381"/>
                    </a:cubicBezTo>
                    <a:cubicBezTo>
                      <a:pt x="16960" y="2381"/>
                      <a:pt x="16659" y="2381"/>
                      <a:pt x="16358" y="2386"/>
                    </a:cubicBezTo>
                    <a:cubicBezTo>
                      <a:pt x="16058" y="2386"/>
                      <a:pt x="15757" y="2397"/>
                      <a:pt x="15456" y="2407"/>
                    </a:cubicBezTo>
                    <a:cubicBezTo>
                      <a:pt x="15166" y="2427"/>
                      <a:pt x="14865" y="2438"/>
                      <a:pt x="14564" y="2459"/>
                    </a:cubicBezTo>
                    <a:cubicBezTo>
                      <a:pt x="14263" y="2490"/>
                      <a:pt x="13963" y="2510"/>
                      <a:pt x="13672" y="2542"/>
                    </a:cubicBezTo>
                    <a:cubicBezTo>
                      <a:pt x="13371" y="2563"/>
                      <a:pt x="13070" y="2604"/>
                      <a:pt x="12780" y="2635"/>
                    </a:cubicBezTo>
                    <a:cubicBezTo>
                      <a:pt x="12479" y="2666"/>
                      <a:pt x="12178" y="2697"/>
                      <a:pt x="11888" y="2739"/>
                    </a:cubicBezTo>
                    <a:cubicBezTo>
                      <a:pt x="11597" y="2770"/>
                      <a:pt x="11296" y="2812"/>
                      <a:pt x="11006" y="2842"/>
                    </a:cubicBezTo>
                    <a:cubicBezTo>
                      <a:pt x="10570" y="2884"/>
                      <a:pt x="10125" y="2915"/>
                      <a:pt x="9689" y="2925"/>
                    </a:cubicBezTo>
                    <a:cubicBezTo>
                      <a:pt x="9355" y="2940"/>
                      <a:pt x="9022" y="2950"/>
                      <a:pt x="8689" y="2950"/>
                    </a:cubicBezTo>
                    <a:cubicBezTo>
                      <a:pt x="8566" y="2950"/>
                      <a:pt x="8443" y="2949"/>
                      <a:pt x="8320" y="2946"/>
                    </a:cubicBezTo>
                    <a:lnTo>
                      <a:pt x="8361" y="2946"/>
                    </a:lnTo>
                    <a:cubicBezTo>
                      <a:pt x="7707" y="2936"/>
                      <a:pt x="7054" y="2884"/>
                      <a:pt x="6411" y="2791"/>
                    </a:cubicBezTo>
                    <a:cubicBezTo>
                      <a:pt x="5851" y="2718"/>
                      <a:pt x="5301" y="2593"/>
                      <a:pt x="4751" y="2438"/>
                    </a:cubicBezTo>
                    <a:lnTo>
                      <a:pt x="4761" y="2438"/>
                    </a:lnTo>
                    <a:cubicBezTo>
                      <a:pt x="4471" y="2355"/>
                      <a:pt x="4201" y="2272"/>
                      <a:pt x="3921" y="2168"/>
                    </a:cubicBezTo>
                    <a:cubicBezTo>
                      <a:pt x="3641" y="2065"/>
                      <a:pt x="3371" y="1961"/>
                      <a:pt x="3112" y="1836"/>
                    </a:cubicBezTo>
                    <a:cubicBezTo>
                      <a:pt x="2573" y="1597"/>
                      <a:pt x="2054" y="1328"/>
                      <a:pt x="1556" y="1027"/>
                    </a:cubicBezTo>
                    <a:cubicBezTo>
                      <a:pt x="1038" y="716"/>
                      <a:pt x="550" y="373"/>
                      <a:pt x="7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9"/>
              <p:cNvSpPr/>
              <p:nvPr/>
            </p:nvSpPr>
            <p:spPr>
              <a:xfrm>
                <a:off x="5396879" y="2275587"/>
                <a:ext cx="249674" cy="268377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55" extrusionOk="0">
                    <a:moveTo>
                      <a:pt x="4243" y="1"/>
                    </a:moveTo>
                    <a:cubicBezTo>
                      <a:pt x="4149" y="1"/>
                      <a:pt x="4046" y="11"/>
                      <a:pt x="3942" y="31"/>
                    </a:cubicBezTo>
                    <a:cubicBezTo>
                      <a:pt x="3849" y="63"/>
                      <a:pt x="3755" y="104"/>
                      <a:pt x="3683" y="135"/>
                    </a:cubicBezTo>
                    <a:cubicBezTo>
                      <a:pt x="3610" y="177"/>
                      <a:pt x="3538" y="218"/>
                      <a:pt x="3476" y="270"/>
                    </a:cubicBezTo>
                    <a:cubicBezTo>
                      <a:pt x="3403" y="333"/>
                      <a:pt x="3330" y="395"/>
                      <a:pt x="3257" y="467"/>
                    </a:cubicBezTo>
                    <a:cubicBezTo>
                      <a:pt x="3195" y="550"/>
                      <a:pt x="3133" y="633"/>
                      <a:pt x="3081" y="716"/>
                    </a:cubicBezTo>
                    <a:cubicBezTo>
                      <a:pt x="3029" y="799"/>
                      <a:pt x="2988" y="893"/>
                      <a:pt x="2936" y="1007"/>
                    </a:cubicBezTo>
                    <a:cubicBezTo>
                      <a:pt x="2895" y="1131"/>
                      <a:pt x="2853" y="1255"/>
                      <a:pt x="2832" y="1391"/>
                    </a:cubicBezTo>
                    <a:cubicBezTo>
                      <a:pt x="2791" y="1619"/>
                      <a:pt x="2780" y="1878"/>
                      <a:pt x="2801" y="2158"/>
                    </a:cubicBezTo>
                    <a:lnTo>
                      <a:pt x="2801" y="2221"/>
                    </a:lnTo>
                    <a:cubicBezTo>
                      <a:pt x="2718" y="2127"/>
                      <a:pt x="2625" y="2034"/>
                      <a:pt x="2542" y="1940"/>
                    </a:cubicBezTo>
                    <a:cubicBezTo>
                      <a:pt x="2397" y="1795"/>
                      <a:pt x="2261" y="1670"/>
                      <a:pt x="2127" y="1567"/>
                    </a:cubicBezTo>
                    <a:cubicBezTo>
                      <a:pt x="1950" y="1432"/>
                      <a:pt x="1795" y="1338"/>
                      <a:pt x="1639" y="1266"/>
                    </a:cubicBezTo>
                    <a:cubicBezTo>
                      <a:pt x="1567" y="1225"/>
                      <a:pt x="1484" y="1193"/>
                      <a:pt x="1380" y="1172"/>
                    </a:cubicBezTo>
                    <a:cubicBezTo>
                      <a:pt x="1286" y="1142"/>
                      <a:pt x="1183" y="1131"/>
                      <a:pt x="1100" y="1121"/>
                    </a:cubicBezTo>
                    <a:lnTo>
                      <a:pt x="1037" y="1121"/>
                    </a:lnTo>
                    <a:cubicBezTo>
                      <a:pt x="986" y="1121"/>
                      <a:pt x="924" y="1131"/>
                      <a:pt x="862" y="1142"/>
                    </a:cubicBezTo>
                    <a:cubicBezTo>
                      <a:pt x="758" y="1163"/>
                      <a:pt x="685" y="1183"/>
                      <a:pt x="613" y="1214"/>
                    </a:cubicBezTo>
                    <a:cubicBezTo>
                      <a:pt x="530" y="1255"/>
                      <a:pt x="467" y="1297"/>
                      <a:pt x="415" y="1338"/>
                    </a:cubicBezTo>
                    <a:cubicBezTo>
                      <a:pt x="343" y="1391"/>
                      <a:pt x="291" y="1453"/>
                      <a:pt x="239" y="1515"/>
                    </a:cubicBezTo>
                    <a:cubicBezTo>
                      <a:pt x="156" y="1640"/>
                      <a:pt x="83" y="1785"/>
                      <a:pt x="42" y="1951"/>
                    </a:cubicBezTo>
                    <a:cubicBezTo>
                      <a:pt x="11" y="2096"/>
                      <a:pt x="0" y="2251"/>
                      <a:pt x="21" y="2417"/>
                    </a:cubicBezTo>
                    <a:cubicBezTo>
                      <a:pt x="42" y="2583"/>
                      <a:pt x="94" y="2749"/>
                      <a:pt x="135" y="2874"/>
                    </a:cubicBezTo>
                    <a:cubicBezTo>
                      <a:pt x="228" y="3143"/>
                      <a:pt x="374" y="3413"/>
                      <a:pt x="571" y="3673"/>
                    </a:cubicBezTo>
                    <a:cubicBezTo>
                      <a:pt x="747" y="3911"/>
                      <a:pt x="954" y="4129"/>
                      <a:pt x="1224" y="4357"/>
                    </a:cubicBezTo>
                    <a:cubicBezTo>
                      <a:pt x="1452" y="4554"/>
                      <a:pt x="1712" y="4741"/>
                      <a:pt x="2023" y="4928"/>
                    </a:cubicBezTo>
                    <a:cubicBezTo>
                      <a:pt x="2397" y="5167"/>
                      <a:pt x="2822" y="5374"/>
                      <a:pt x="3289" y="5550"/>
                    </a:cubicBezTo>
                    <a:cubicBezTo>
                      <a:pt x="3693" y="5716"/>
                      <a:pt x="4098" y="5840"/>
                      <a:pt x="4513" y="5934"/>
                    </a:cubicBezTo>
                    <a:cubicBezTo>
                      <a:pt x="4513" y="5934"/>
                      <a:pt x="4513" y="5944"/>
                      <a:pt x="4523" y="5944"/>
                    </a:cubicBezTo>
                    <a:cubicBezTo>
                      <a:pt x="4544" y="5944"/>
                      <a:pt x="4575" y="5955"/>
                      <a:pt x="4596" y="5955"/>
                    </a:cubicBezTo>
                    <a:cubicBezTo>
                      <a:pt x="4617" y="5944"/>
                      <a:pt x="4637" y="5934"/>
                      <a:pt x="4647" y="5903"/>
                    </a:cubicBezTo>
                    <a:lnTo>
                      <a:pt x="4741" y="5685"/>
                    </a:lnTo>
                    <a:cubicBezTo>
                      <a:pt x="4783" y="5571"/>
                      <a:pt x="4824" y="5457"/>
                      <a:pt x="4866" y="5353"/>
                    </a:cubicBezTo>
                    <a:cubicBezTo>
                      <a:pt x="4938" y="5167"/>
                      <a:pt x="5000" y="4980"/>
                      <a:pt x="5083" y="4741"/>
                    </a:cubicBezTo>
                    <a:cubicBezTo>
                      <a:pt x="5228" y="4305"/>
                      <a:pt x="5343" y="3860"/>
                      <a:pt x="5426" y="3424"/>
                    </a:cubicBezTo>
                    <a:cubicBezTo>
                      <a:pt x="5467" y="3206"/>
                      <a:pt x="5498" y="2977"/>
                      <a:pt x="5519" y="2749"/>
                    </a:cubicBezTo>
                    <a:cubicBezTo>
                      <a:pt x="5539" y="2490"/>
                      <a:pt x="5539" y="2283"/>
                      <a:pt x="5539" y="2085"/>
                    </a:cubicBezTo>
                    <a:cubicBezTo>
                      <a:pt x="5519" y="1619"/>
                      <a:pt x="5436" y="1204"/>
                      <a:pt x="5280" y="841"/>
                    </a:cubicBezTo>
                    <a:cubicBezTo>
                      <a:pt x="5228" y="737"/>
                      <a:pt x="5187" y="644"/>
                      <a:pt x="5135" y="550"/>
                    </a:cubicBezTo>
                    <a:cubicBezTo>
                      <a:pt x="5083" y="467"/>
                      <a:pt x="5021" y="395"/>
                      <a:pt x="4938" y="301"/>
                    </a:cubicBezTo>
                    <a:cubicBezTo>
                      <a:pt x="4824" y="177"/>
                      <a:pt x="4668" y="94"/>
                      <a:pt x="4471" y="31"/>
                    </a:cubicBezTo>
                    <a:cubicBezTo>
                      <a:pt x="4398" y="11"/>
                      <a:pt x="4326" y="1"/>
                      <a:pt x="4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9"/>
              <p:cNvSpPr/>
              <p:nvPr/>
            </p:nvSpPr>
            <p:spPr>
              <a:xfrm>
                <a:off x="5494586" y="1943662"/>
                <a:ext cx="159449" cy="182388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047" extrusionOk="0">
                    <a:moveTo>
                      <a:pt x="2760" y="1"/>
                    </a:moveTo>
                    <a:cubicBezTo>
                      <a:pt x="2666" y="1"/>
                      <a:pt x="2562" y="22"/>
                      <a:pt x="2449" y="73"/>
                    </a:cubicBezTo>
                    <a:cubicBezTo>
                      <a:pt x="2396" y="105"/>
                      <a:pt x="2345" y="135"/>
                      <a:pt x="2283" y="177"/>
                    </a:cubicBezTo>
                    <a:cubicBezTo>
                      <a:pt x="2241" y="218"/>
                      <a:pt x="2189" y="250"/>
                      <a:pt x="2147" y="301"/>
                    </a:cubicBezTo>
                    <a:cubicBezTo>
                      <a:pt x="2054" y="384"/>
                      <a:pt x="1971" y="478"/>
                      <a:pt x="1868" y="612"/>
                    </a:cubicBezTo>
                    <a:cubicBezTo>
                      <a:pt x="1732" y="789"/>
                      <a:pt x="1619" y="997"/>
                      <a:pt x="1515" y="1225"/>
                    </a:cubicBezTo>
                    <a:lnTo>
                      <a:pt x="1504" y="1204"/>
                    </a:lnTo>
                    <a:lnTo>
                      <a:pt x="1494" y="1183"/>
                    </a:lnTo>
                    <a:cubicBezTo>
                      <a:pt x="1442" y="1069"/>
                      <a:pt x="1370" y="965"/>
                      <a:pt x="1287" y="841"/>
                    </a:cubicBezTo>
                    <a:cubicBezTo>
                      <a:pt x="1204" y="727"/>
                      <a:pt x="1121" y="633"/>
                      <a:pt x="1027" y="550"/>
                    </a:cubicBezTo>
                    <a:cubicBezTo>
                      <a:pt x="923" y="467"/>
                      <a:pt x="830" y="405"/>
                      <a:pt x="737" y="364"/>
                    </a:cubicBezTo>
                    <a:cubicBezTo>
                      <a:pt x="674" y="343"/>
                      <a:pt x="623" y="333"/>
                      <a:pt x="571" y="333"/>
                    </a:cubicBezTo>
                    <a:cubicBezTo>
                      <a:pt x="519" y="333"/>
                      <a:pt x="478" y="343"/>
                      <a:pt x="436" y="354"/>
                    </a:cubicBezTo>
                    <a:cubicBezTo>
                      <a:pt x="342" y="395"/>
                      <a:pt x="250" y="467"/>
                      <a:pt x="187" y="582"/>
                    </a:cubicBezTo>
                    <a:cubicBezTo>
                      <a:pt x="146" y="633"/>
                      <a:pt x="125" y="695"/>
                      <a:pt x="93" y="778"/>
                    </a:cubicBezTo>
                    <a:cubicBezTo>
                      <a:pt x="63" y="851"/>
                      <a:pt x="42" y="924"/>
                      <a:pt x="31" y="1007"/>
                    </a:cubicBezTo>
                    <a:cubicBezTo>
                      <a:pt x="11" y="1131"/>
                      <a:pt x="1" y="1276"/>
                      <a:pt x="21" y="1432"/>
                    </a:cubicBezTo>
                    <a:cubicBezTo>
                      <a:pt x="42" y="1661"/>
                      <a:pt x="104" y="1899"/>
                      <a:pt x="229" y="2179"/>
                    </a:cubicBezTo>
                    <a:cubicBezTo>
                      <a:pt x="332" y="2417"/>
                      <a:pt x="467" y="2656"/>
                      <a:pt x="654" y="2926"/>
                    </a:cubicBezTo>
                    <a:cubicBezTo>
                      <a:pt x="810" y="3154"/>
                      <a:pt x="996" y="3372"/>
                      <a:pt x="1204" y="3569"/>
                    </a:cubicBezTo>
                    <a:cubicBezTo>
                      <a:pt x="1401" y="3756"/>
                      <a:pt x="1587" y="3911"/>
                      <a:pt x="1774" y="4026"/>
                    </a:cubicBezTo>
                    <a:cubicBezTo>
                      <a:pt x="1774" y="4026"/>
                      <a:pt x="1785" y="4026"/>
                      <a:pt x="1795" y="4036"/>
                    </a:cubicBezTo>
                    <a:cubicBezTo>
                      <a:pt x="1805" y="4036"/>
                      <a:pt x="1826" y="4046"/>
                      <a:pt x="1836" y="4046"/>
                    </a:cubicBezTo>
                    <a:lnTo>
                      <a:pt x="1857" y="4046"/>
                    </a:lnTo>
                    <a:cubicBezTo>
                      <a:pt x="1888" y="4036"/>
                      <a:pt x="1898" y="4026"/>
                      <a:pt x="1919" y="4005"/>
                    </a:cubicBezTo>
                    <a:cubicBezTo>
                      <a:pt x="1940" y="3973"/>
                      <a:pt x="1961" y="3943"/>
                      <a:pt x="1981" y="3922"/>
                    </a:cubicBezTo>
                    <a:lnTo>
                      <a:pt x="1981" y="3922"/>
                    </a:lnTo>
                    <a:lnTo>
                      <a:pt x="1971" y="3943"/>
                    </a:lnTo>
                    <a:cubicBezTo>
                      <a:pt x="2158" y="3724"/>
                      <a:pt x="2324" y="3517"/>
                      <a:pt x="2479" y="3309"/>
                    </a:cubicBezTo>
                    <a:cubicBezTo>
                      <a:pt x="2698" y="3030"/>
                      <a:pt x="2864" y="2781"/>
                      <a:pt x="3009" y="2542"/>
                    </a:cubicBezTo>
                    <a:cubicBezTo>
                      <a:pt x="3195" y="2241"/>
                      <a:pt x="3320" y="1972"/>
                      <a:pt x="3413" y="1702"/>
                    </a:cubicBezTo>
                    <a:cubicBezTo>
                      <a:pt x="3465" y="1578"/>
                      <a:pt x="3496" y="1432"/>
                      <a:pt x="3517" y="1276"/>
                    </a:cubicBezTo>
                    <a:cubicBezTo>
                      <a:pt x="3537" y="1152"/>
                      <a:pt x="3537" y="1017"/>
                      <a:pt x="3527" y="872"/>
                    </a:cubicBezTo>
                    <a:cubicBezTo>
                      <a:pt x="3517" y="748"/>
                      <a:pt x="3475" y="612"/>
                      <a:pt x="3413" y="488"/>
                    </a:cubicBezTo>
                    <a:cubicBezTo>
                      <a:pt x="3382" y="416"/>
                      <a:pt x="3341" y="354"/>
                      <a:pt x="3299" y="301"/>
                    </a:cubicBezTo>
                    <a:cubicBezTo>
                      <a:pt x="3258" y="239"/>
                      <a:pt x="3205" y="188"/>
                      <a:pt x="3143" y="135"/>
                    </a:cubicBezTo>
                    <a:cubicBezTo>
                      <a:pt x="3050" y="52"/>
                      <a:pt x="2936" y="11"/>
                      <a:pt x="2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9"/>
              <p:cNvSpPr/>
              <p:nvPr/>
            </p:nvSpPr>
            <p:spPr>
              <a:xfrm>
                <a:off x="7815681" y="1849244"/>
                <a:ext cx="157601" cy="189824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212" extrusionOk="0">
                    <a:moveTo>
                      <a:pt x="903" y="1"/>
                    </a:moveTo>
                    <a:cubicBezTo>
                      <a:pt x="892" y="1"/>
                      <a:pt x="872" y="1"/>
                      <a:pt x="862" y="10"/>
                    </a:cubicBezTo>
                    <a:cubicBezTo>
                      <a:pt x="809" y="10"/>
                      <a:pt x="747" y="21"/>
                      <a:pt x="685" y="52"/>
                    </a:cubicBezTo>
                    <a:cubicBezTo>
                      <a:pt x="571" y="104"/>
                      <a:pt x="468" y="197"/>
                      <a:pt x="405" y="259"/>
                    </a:cubicBezTo>
                    <a:cubicBezTo>
                      <a:pt x="302" y="363"/>
                      <a:pt x="229" y="478"/>
                      <a:pt x="166" y="602"/>
                    </a:cubicBezTo>
                    <a:cubicBezTo>
                      <a:pt x="53" y="830"/>
                      <a:pt x="0" y="1100"/>
                      <a:pt x="11" y="1432"/>
                    </a:cubicBezTo>
                    <a:cubicBezTo>
                      <a:pt x="21" y="1702"/>
                      <a:pt x="83" y="2002"/>
                      <a:pt x="187" y="2345"/>
                    </a:cubicBezTo>
                    <a:cubicBezTo>
                      <a:pt x="270" y="2624"/>
                      <a:pt x="385" y="2905"/>
                      <a:pt x="540" y="3247"/>
                    </a:cubicBezTo>
                    <a:cubicBezTo>
                      <a:pt x="664" y="3517"/>
                      <a:pt x="809" y="3818"/>
                      <a:pt x="1007" y="4170"/>
                    </a:cubicBezTo>
                    <a:cubicBezTo>
                      <a:pt x="1028" y="4201"/>
                      <a:pt x="1058" y="4212"/>
                      <a:pt x="1100" y="4212"/>
                    </a:cubicBezTo>
                    <a:lnTo>
                      <a:pt x="1131" y="4212"/>
                    </a:lnTo>
                    <a:cubicBezTo>
                      <a:pt x="1141" y="4212"/>
                      <a:pt x="1152" y="4201"/>
                      <a:pt x="1162" y="4201"/>
                    </a:cubicBezTo>
                    <a:cubicBezTo>
                      <a:pt x="1867" y="3756"/>
                      <a:pt x="2448" y="3216"/>
                      <a:pt x="2884" y="2583"/>
                    </a:cubicBezTo>
                    <a:cubicBezTo>
                      <a:pt x="3112" y="2251"/>
                      <a:pt x="3289" y="1909"/>
                      <a:pt x="3403" y="1566"/>
                    </a:cubicBezTo>
                    <a:cubicBezTo>
                      <a:pt x="3444" y="1421"/>
                      <a:pt x="3476" y="1276"/>
                      <a:pt x="3486" y="1142"/>
                    </a:cubicBezTo>
                    <a:cubicBezTo>
                      <a:pt x="3496" y="1027"/>
                      <a:pt x="3496" y="923"/>
                      <a:pt x="3476" y="830"/>
                    </a:cubicBezTo>
                    <a:cubicBezTo>
                      <a:pt x="3455" y="757"/>
                      <a:pt x="3423" y="664"/>
                      <a:pt x="3351" y="591"/>
                    </a:cubicBezTo>
                    <a:cubicBezTo>
                      <a:pt x="3289" y="529"/>
                      <a:pt x="3206" y="488"/>
                      <a:pt x="3133" y="478"/>
                    </a:cubicBezTo>
                    <a:cubicBezTo>
                      <a:pt x="3091" y="467"/>
                      <a:pt x="3050" y="467"/>
                      <a:pt x="3019" y="467"/>
                    </a:cubicBezTo>
                    <a:cubicBezTo>
                      <a:pt x="2957" y="467"/>
                      <a:pt x="2916" y="467"/>
                      <a:pt x="2863" y="478"/>
                    </a:cubicBezTo>
                    <a:cubicBezTo>
                      <a:pt x="2780" y="498"/>
                      <a:pt x="2697" y="529"/>
                      <a:pt x="2594" y="581"/>
                    </a:cubicBezTo>
                    <a:cubicBezTo>
                      <a:pt x="2490" y="633"/>
                      <a:pt x="2386" y="695"/>
                      <a:pt x="2314" y="747"/>
                    </a:cubicBezTo>
                    <a:cubicBezTo>
                      <a:pt x="2241" y="810"/>
                      <a:pt x="2158" y="882"/>
                      <a:pt x="2075" y="955"/>
                    </a:cubicBezTo>
                    <a:cubicBezTo>
                      <a:pt x="1930" y="1100"/>
                      <a:pt x="1816" y="1245"/>
                      <a:pt x="1722" y="1400"/>
                    </a:cubicBezTo>
                    <a:lnTo>
                      <a:pt x="1722" y="1370"/>
                    </a:lnTo>
                    <a:lnTo>
                      <a:pt x="1722" y="1349"/>
                    </a:lnTo>
                    <a:cubicBezTo>
                      <a:pt x="1681" y="1100"/>
                      <a:pt x="1629" y="893"/>
                      <a:pt x="1556" y="695"/>
                    </a:cubicBezTo>
                    <a:cubicBezTo>
                      <a:pt x="1494" y="519"/>
                      <a:pt x="1411" y="301"/>
                      <a:pt x="1245" y="146"/>
                    </a:cubicBezTo>
                    <a:cubicBezTo>
                      <a:pt x="1162" y="84"/>
                      <a:pt x="1079" y="31"/>
                      <a:pt x="996" y="10"/>
                    </a:cubicBezTo>
                    <a:cubicBezTo>
                      <a:pt x="965" y="10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9"/>
              <p:cNvSpPr/>
              <p:nvPr/>
            </p:nvSpPr>
            <p:spPr>
              <a:xfrm>
                <a:off x="7989148" y="2262968"/>
                <a:ext cx="120150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486" extrusionOk="0">
                    <a:moveTo>
                      <a:pt x="954" y="0"/>
                    </a:moveTo>
                    <a:cubicBezTo>
                      <a:pt x="902" y="0"/>
                      <a:pt x="840" y="11"/>
                      <a:pt x="778" y="32"/>
                    </a:cubicBezTo>
                    <a:cubicBezTo>
                      <a:pt x="643" y="83"/>
                      <a:pt x="508" y="177"/>
                      <a:pt x="394" y="322"/>
                    </a:cubicBezTo>
                    <a:cubicBezTo>
                      <a:pt x="311" y="436"/>
                      <a:pt x="238" y="560"/>
                      <a:pt x="176" y="696"/>
                    </a:cubicBezTo>
                    <a:cubicBezTo>
                      <a:pt x="72" y="945"/>
                      <a:pt x="21" y="1235"/>
                      <a:pt x="10" y="1598"/>
                    </a:cubicBezTo>
                    <a:cubicBezTo>
                      <a:pt x="0" y="1878"/>
                      <a:pt x="21" y="2179"/>
                      <a:pt x="83" y="2563"/>
                    </a:cubicBezTo>
                    <a:cubicBezTo>
                      <a:pt x="125" y="2863"/>
                      <a:pt x="187" y="3154"/>
                      <a:pt x="249" y="3423"/>
                    </a:cubicBezTo>
                    <a:cubicBezTo>
                      <a:pt x="259" y="3455"/>
                      <a:pt x="291" y="3486"/>
                      <a:pt x="332" y="3486"/>
                    </a:cubicBezTo>
                    <a:lnTo>
                      <a:pt x="384" y="3486"/>
                    </a:lnTo>
                    <a:cubicBezTo>
                      <a:pt x="623" y="3403"/>
                      <a:pt x="861" y="3278"/>
                      <a:pt x="1141" y="3112"/>
                    </a:cubicBezTo>
                    <a:cubicBezTo>
                      <a:pt x="1276" y="3029"/>
                      <a:pt x="1411" y="2936"/>
                      <a:pt x="1545" y="2833"/>
                    </a:cubicBezTo>
                    <a:cubicBezTo>
                      <a:pt x="1691" y="2718"/>
                      <a:pt x="1815" y="2614"/>
                      <a:pt x="1939" y="2511"/>
                    </a:cubicBezTo>
                    <a:cubicBezTo>
                      <a:pt x="2054" y="2397"/>
                      <a:pt x="2168" y="2282"/>
                      <a:pt x="2261" y="2158"/>
                    </a:cubicBezTo>
                    <a:cubicBezTo>
                      <a:pt x="2365" y="2033"/>
                      <a:pt x="2448" y="1920"/>
                      <a:pt x="2510" y="1805"/>
                    </a:cubicBezTo>
                    <a:cubicBezTo>
                      <a:pt x="2573" y="1681"/>
                      <a:pt x="2624" y="1556"/>
                      <a:pt x="2645" y="1432"/>
                    </a:cubicBezTo>
                    <a:cubicBezTo>
                      <a:pt x="2666" y="1287"/>
                      <a:pt x="2666" y="1183"/>
                      <a:pt x="2624" y="1100"/>
                    </a:cubicBezTo>
                    <a:cubicBezTo>
                      <a:pt x="2603" y="1038"/>
                      <a:pt x="2583" y="996"/>
                      <a:pt x="2541" y="965"/>
                    </a:cubicBezTo>
                    <a:cubicBezTo>
                      <a:pt x="2500" y="934"/>
                      <a:pt x="2458" y="903"/>
                      <a:pt x="2396" y="892"/>
                    </a:cubicBezTo>
                    <a:cubicBezTo>
                      <a:pt x="2365" y="882"/>
                      <a:pt x="2324" y="872"/>
                      <a:pt x="2282" y="872"/>
                    </a:cubicBezTo>
                    <a:lnTo>
                      <a:pt x="2251" y="872"/>
                    </a:lnTo>
                    <a:cubicBezTo>
                      <a:pt x="2199" y="872"/>
                      <a:pt x="2147" y="882"/>
                      <a:pt x="2075" y="903"/>
                    </a:cubicBezTo>
                    <a:cubicBezTo>
                      <a:pt x="1971" y="924"/>
                      <a:pt x="1856" y="975"/>
                      <a:pt x="1722" y="1048"/>
                    </a:cubicBezTo>
                    <a:cubicBezTo>
                      <a:pt x="1618" y="1100"/>
                      <a:pt x="1515" y="1173"/>
                      <a:pt x="1400" y="1256"/>
                    </a:cubicBezTo>
                    <a:lnTo>
                      <a:pt x="1379" y="1266"/>
                    </a:lnTo>
                    <a:lnTo>
                      <a:pt x="1349" y="1287"/>
                    </a:lnTo>
                    <a:lnTo>
                      <a:pt x="1411" y="1100"/>
                    </a:lnTo>
                    <a:cubicBezTo>
                      <a:pt x="1442" y="1007"/>
                      <a:pt x="1452" y="903"/>
                      <a:pt x="1462" y="789"/>
                    </a:cubicBezTo>
                    <a:cubicBezTo>
                      <a:pt x="1473" y="696"/>
                      <a:pt x="1462" y="581"/>
                      <a:pt x="1442" y="467"/>
                    </a:cubicBezTo>
                    <a:cubicBezTo>
                      <a:pt x="1421" y="384"/>
                      <a:pt x="1400" y="311"/>
                      <a:pt x="1359" y="239"/>
                    </a:cubicBezTo>
                    <a:cubicBezTo>
                      <a:pt x="1317" y="177"/>
                      <a:pt x="1266" y="115"/>
                      <a:pt x="1193" y="63"/>
                    </a:cubicBezTo>
                    <a:cubicBezTo>
                      <a:pt x="1141" y="32"/>
                      <a:pt x="1068" y="11"/>
                      <a:pt x="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9"/>
              <p:cNvSpPr/>
              <p:nvPr/>
            </p:nvSpPr>
            <p:spPr>
              <a:xfrm>
                <a:off x="7826452" y="2262968"/>
                <a:ext cx="67376" cy="84186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68" extrusionOk="0">
                    <a:moveTo>
                      <a:pt x="1110" y="0"/>
                    </a:moveTo>
                    <a:cubicBezTo>
                      <a:pt x="1068" y="0"/>
                      <a:pt x="1038" y="11"/>
                      <a:pt x="996" y="42"/>
                    </a:cubicBezTo>
                    <a:cubicBezTo>
                      <a:pt x="975" y="53"/>
                      <a:pt x="955" y="63"/>
                      <a:pt x="944" y="83"/>
                    </a:cubicBezTo>
                    <a:cubicBezTo>
                      <a:pt x="923" y="104"/>
                      <a:pt x="902" y="125"/>
                      <a:pt x="892" y="145"/>
                    </a:cubicBezTo>
                    <a:cubicBezTo>
                      <a:pt x="861" y="187"/>
                      <a:pt x="840" y="228"/>
                      <a:pt x="830" y="281"/>
                    </a:cubicBezTo>
                    <a:cubicBezTo>
                      <a:pt x="799" y="343"/>
                      <a:pt x="789" y="405"/>
                      <a:pt x="768" y="457"/>
                    </a:cubicBezTo>
                    <a:cubicBezTo>
                      <a:pt x="768" y="498"/>
                      <a:pt x="757" y="540"/>
                      <a:pt x="747" y="581"/>
                    </a:cubicBezTo>
                    <a:cubicBezTo>
                      <a:pt x="695" y="509"/>
                      <a:pt x="643" y="447"/>
                      <a:pt x="591" y="394"/>
                    </a:cubicBezTo>
                    <a:cubicBezTo>
                      <a:pt x="560" y="353"/>
                      <a:pt x="508" y="322"/>
                      <a:pt x="467" y="291"/>
                    </a:cubicBezTo>
                    <a:cubicBezTo>
                      <a:pt x="415" y="270"/>
                      <a:pt x="363" y="249"/>
                      <a:pt x="312" y="249"/>
                    </a:cubicBezTo>
                    <a:lnTo>
                      <a:pt x="249" y="249"/>
                    </a:lnTo>
                    <a:cubicBezTo>
                      <a:pt x="218" y="260"/>
                      <a:pt x="197" y="270"/>
                      <a:pt x="176" y="281"/>
                    </a:cubicBezTo>
                    <a:cubicBezTo>
                      <a:pt x="166" y="291"/>
                      <a:pt x="146" y="311"/>
                      <a:pt x="125" y="322"/>
                    </a:cubicBezTo>
                    <a:cubicBezTo>
                      <a:pt x="93" y="353"/>
                      <a:pt x="73" y="384"/>
                      <a:pt x="63" y="405"/>
                    </a:cubicBezTo>
                    <a:cubicBezTo>
                      <a:pt x="42" y="447"/>
                      <a:pt x="21" y="488"/>
                      <a:pt x="10" y="540"/>
                    </a:cubicBezTo>
                    <a:cubicBezTo>
                      <a:pt x="0" y="581"/>
                      <a:pt x="10" y="633"/>
                      <a:pt x="21" y="696"/>
                    </a:cubicBezTo>
                    <a:cubicBezTo>
                      <a:pt x="31" y="789"/>
                      <a:pt x="73" y="882"/>
                      <a:pt x="155" y="996"/>
                    </a:cubicBezTo>
                    <a:cubicBezTo>
                      <a:pt x="218" y="1100"/>
                      <a:pt x="291" y="1194"/>
                      <a:pt x="404" y="1307"/>
                    </a:cubicBezTo>
                    <a:cubicBezTo>
                      <a:pt x="487" y="1401"/>
                      <a:pt x="581" y="1494"/>
                      <a:pt x="695" y="1598"/>
                    </a:cubicBezTo>
                    <a:cubicBezTo>
                      <a:pt x="819" y="1701"/>
                      <a:pt x="934" y="1795"/>
                      <a:pt x="1038" y="1867"/>
                    </a:cubicBezTo>
                    <a:lnTo>
                      <a:pt x="1089" y="1867"/>
                    </a:lnTo>
                    <a:cubicBezTo>
                      <a:pt x="1110" y="1867"/>
                      <a:pt x="1121" y="1857"/>
                      <a:pt x="1131" y="1837"/>
                    </a:cubicBezTo>
                    <a:cubicBezTo>
                      <a:pt x="1193" y="1733"/>
                      <a:pt x="1245" y="1629"/>
                      <a:pt x="1307" y="1484"/>
                    </a:cubicBezTo>
                    <a:cubicBezTo>
                      <a:pt x="1328" y="1411"/>
                      <a:pt x="1349" y="1339"/>
                      <a:pt x="1380" y="1277"/>
                    </a:cubicBezTo>
                    <a:cubicBezTo>
                      <a:pt x="1400" y="1183"/>
                      <a:pt x="1421" y="1111"/>
                      <a:pt x="1442" y="1028"/>
                    </a:cubicBezTo>
                    <a:cubicBezTo>
                      <a:pt x="1483" y="862"/>
                      <a:pt x="1494" y="716"/>
                      <a:pt x="1494" y="571"/>
                    </a:cubicBezTo>
                    <a:cubicBezTo>
                      <a:pt x="1483" y="509"/>
                      <a:pt x="1483" y="447"/>
                      <a:pt x="1462" y="374"/>
                    </a:cubicBezTo>
                    <a:cubicBezTo>
                      <a:pt x="1453" y="322"/>
                      <a:pt x="1421" y="260"/>
                      <a:pt x="1390" y="198"/>
                    </a:cubicBezTo>
                    <a:cubicBezTo>
                      <a:pt x="1349" y="145"/>
                      <a:pt x="1307" y="94"/>
                      <a:pt x="1266" y="63"/>
                    </a:cubicBezTo>
                    <a:cubicBezTo>
                      <a:pt x="1245" y="53"/>
                      <a:pt x="1224" y="32"/>
                      <a:pt x="1204" y="21"/>
                    </a:cubicBezTo>
                    <a:cubicBezTo>
                      <a:pt x="1183" y="11"/>
                      <a:pt x="1151" y="0"/>
                      <a:pt x="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9"/>
              <p:cNvSpPr/>
              <p:nvPr/>
            </p:nvSpPr>
            <p:spPr>
              <a:xfrm>
                <a:off x="6322982" y="1379862"/>
                <a:ext cx="105683" cy="13236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37" extrusionOk="0">
                    <a:moveTo>
                      <a:pt x="1806" y="1"/>
                    </a:moveTo>
                    <a:cubicBezTo>
                      <a:pt x="1743" y="1"/>
                      <a:pt x="1681" y="11"/>
                      <a:pt x="1619" y="42"/>
                    </a:cubicBezTo>
                    <a:cubicBezTo>
                      <a:pt x="1587" y="63"/>
                      <a:pt x="1557" y="84"/>
                      <a:pt x="1525" y="115"/>
                    </a:cubicBezTo>
                    <a:cubicBezTo>
                      <a:pt x="1494" y="135"/>
                      <a:pt x="1463" y="177"/>
                      <a:pt x="1442" y="208"/>
                    </a:cubicBezTo>
                    <a:cubicBezTo>
                      <a:pt x="1401" y="271"/>
                      <a:pt x="1359" y="333"/>
                      <a:pt x="1328" y="405"/>
                    </a:cubicBezTo>
                    <a:cubicBezTo>
                      <a:pt x="1287" y="499"/>
                      <a:pt x="1245" y="592"/>
                      <a:pt x="1225" y="686"/>
                    </a:cubicBezTo>
                    <a:cubicBezTo>
                      <a:pt x="1204" y="748"/>
                      <a:pt x="1193" y="810"/>
                      <a:pt x="1172" y="872"/>
                    </a:cubicBezTo>
                    <a:cubicBezTo>
                      <a:pt x="1100" y="758"/>
                      <a:pt x="1027" y="654"/>
                      <a:pt x="944" y="561"/>
                    </a:cubicBezTo>
                    <a:cubicBezTo>
                      <a:pt x="893" y="499"/>
                      <a:pt x="830" y="447"/>
                      <a:pt x="757" y="395"/>
                    </a:cubicBezTo>
                    <a:cubicBezTo>
                      <a:pt x="685" y="343"/>
                      <a:pt x="602" y="312"/>
                      <a:pt x="529" y="301"/>
                    </a:cubicBezTo>
                    <a:lnTo>
                      <a:pt x="416" y="301"/>
                    </a:lnTo>
                    <a:cubicBezTo>
                      <a:pt x="374" y="312"/>
                      <a:pt x="342" y="322"/>
                      <a:pt x="312" y="343"/>
                    </a:cubicBezTo>
                    <a:cubicBezTo>
                      <a:pt x="280" y="354"/>
                      <a:pt x="250" y="374"/>
                      <a:pt x="218" y="405"/>
                    </a:cubicBezTo>
                    <a:cubicBezTo>
                      <a:pt x="167" y="447"/>
                      <a:pt x="135" y="488"/>
                      <a:pt x="104" y="530"/>
                    </a:cubicBezTo>
                    <a:cubicBezTo>
                      <a:pt x="63" y="582"/>
                      <a:pt x="31" y="654"/>
                      <a:pt x="21" y="727"/>
                    </a:cubicBezTo>
                    <a:cubicBezTo>
                      <a:pt x="1" y="799"/>
                      <a:pt x="1" y="882"/>
                      <a:pt x="11" y="965"/>
                    </a:cubicBezTo>
                    <a:cubicBezTo>
                      <a:pt x="21" y="1121"/>
                      <a:pt x="84" y="1287"/>
                      <a:pt x="187" y="1474"/>
                    </a:cubicBezTo>
                    <a:cubicBezTo>
                      <a:pt x="280" y="1629"/>
                      <a:pt x="384" y="1785"/>
                      <a:pt x="550" y="1993"/>
                    </a:cubicBezTo>
                    <a:cubicBezTo>
                      <a:pt x="664" y="2138"/>
                      <a:pt x="810" y="2293"/>
                      <a:pt x="976" y="2470"/>
                    </a:cubicBezTo>
                    <a:cubicBezTo>
                      <a:pt x="1162" y="2646"/>
                      <a:pt x="1328" y="2802"/>
                      <a:pt x="1494" y="2926"/>
                    </a:cubicBezTo>
                    <a:cubicBezTo>
                      <a:pt x="1504" y="2936"/>
                      <a:pt x="1515" y="2936"/>
                      <a:pt x="1525" y="2936"/>
                    </a:cubicBezTo>
                    <a:cubicBezTo>
                      <a:pt x="1536" y="2936"/>
                      <a:pt x="1546" y="2936"/>
                      <a:pt x="1557" y="2926"/>
                    </a:cubicBezTo>
                    <a:lnTo>
                      <a:pt x="1567" y="2926"/>
                    </a:lnTo>
                    <a:cubicBezTo>
                      <a:pt x="1572" y="2928"/>
                      <a:pt x="1578" y="2929"/>
                      <a:pt x="1583" y="2929"/>
                    </a:cubicBezTo>
                    <a:cubicBezTo>
                      <a:pt x="1608" y="2929"/>
                      <a:pt x="1631" y="2912"/>
                      <a:pt x="1640" y="2895"/>
                    </a:cubicBezTo>
                    <a:cubicBezTo>
                      <a:pt x="1753" y="2739"/>
                      <a:pt x="1847" y="2573"/>
                      <a:pt x="1951" y="2355"/>
                    </a:cubicBezTo>
                    <a:cubicBezTo>
                      <a:pt x="2002" y="2242"/>
                      <a:pt x="2044" y="2138"/>
                      <a:pt x="2085" y="2034"/>
                    </a:cubicBezTo>
                    <a:cubicBezTo>
                      <a:pt x="2137" y="1899"/>
                      <a:pt x="2179" y="1774"/>
                      <a:pt x="2220" y="1650"/>
                    </a:cubicBezTo>
                    <a:cubicBezTo>
                      <a:pt x="2293" y="1401"/>
                      <a:pt x="2334" y="1163"/>
                      <a:pt x="2345" y="935"/>
                    </a:cubicBezTo>
                    <a:cubicBezTo>
                      <a:pt x="2345" y="841"/>
                      <a:pt x="2334" y="737"/>
                      <a:pt x="2324" y="633"/>
                    </a:cubicBezTo>
                    <a:cubicBezTo>
                      <a:pt x="2303" y="540"/>
                      <a:pt x="2272" y="447"/>
                      <a:pt x="2220" y="343"/>
                    </a:cubicBezTo>
                    <a:cubicBezTo>
                      <a:pt x="2168" y="250"/>
                      <a:pt x="2106" y="177"/>
                      <a:pt x="2044" y="115"/>
                    </a:cubicBezTo>
                    <a:cubicBezTo>
                      <a:pt x="2013" y="84"/>
                      <a:pt x="1981" y="63"/>
                      <a:pt x="1951" y="42"/>
                    </a:cubicBezTo>
                    <a:cubicBezTo>
                      <a:pt x="1909" y="22"/>
                      <a:pt x="1868" y="11"/>
                      <a:pt x="1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9" name="Google Shape;1379;p49"/>
          <p:cNvGrpSpPr/>
          <p:nvPr/>
        </p:nvGrpSpPr>
        <p:grpSpPr>
          <a:xfrm rot="-2394364">
            <a:off x="5941188" y="1064681"/>
            <a:ext cx="269136" cy="205931"/>
            <a:chOff x="-1165325" y="1368300"/>
            <a:chExt cx="157550" cy="120525"/>
          </a:xfrm>
        </p:grpSpPr>
        <p:sp>
          <p:nvSpPr>
            <p:cNvPr id="1380" name="Google Shape;1380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 rot="2699715">
            <a:off x="8265922" y="845715"/>
            <a:ext cx="269131" cy="205935"/>
            <a:chOff x="-1165325" y="1368300"/>
            <a:chExt cx="157550" cy="120525"/>
          </a:xfrm>
        </p:grpSpPr>
        <p:sp>
          <p:nvSpPr>
            <p:cNvPr id="1386" name="Google Shape;1386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47"/>
          <p:cNvSpPr/>
          <p:nvPr/>
        </p:nvSpPr>
        <p:spPr>
          <a:xfrm>
            <a:off x="5978155" y="1155151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7"/>
          <p:cNvSpPr/>
          <p:nvPr/>
        </p:nvSpPr>
        <p:spPr>
          <a:xfrm>
            <a:off x="569317" y="2857327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/>
          <p:nvPr/>
        </p:nvSpPr>
        <p:spPr>
          <a:xfrm>
            <a:off x="553934" y="1155151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7"/>
          <p:cNvSpPr/>
          <p:nvPr/>
        </p:nvSpPr>
        <p:spPr>
          <a:xfrm>
            <a:off x="5978155" y="3002276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273043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Contents</a:t>
            </a:r>
            <a:endParaRPr sz="4400" dirty="0"/>
          </a:p>
        </p:txBody>
      </p:sp>
      <p:sp>
        <p:nvSpPr>
          <p:cNvPr id="1004" name="Google Shape;1004;p47"/>
          <p:cNvSpPr txBox="1">
            <a:spLocks noGrp="1"/>
          </p:cNvSpPr>
          <p:nvPr>
            <p:ph type="title" idx="2"/>
          </p:nvPr>
        </p:nvSpPr>
        <p:spPr>
          <a:xfrm>
            <a:off x="713099" y="1682850"/>
            <a:ext cx="478380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 1. Listen and point. Repeat </a:t>
            </a:r>
            <a:endParaRPr dirty="0"/>
          </a:p>
        </p:txBody>
      </p:sp>
      <p:sp>
        <p:nvSpPr>
          <p:cNvPr id="1019" name="Google Shape;1019;p47"/>
          <p:cNvSpPr txBox="1">
            <a:spLocks noGrp="1"/>
          </p:cNvSpPr>
          <p:nvPr>
            <p:ph type="title" idx="19"/>
          </p:nvPr>
        </p:nvSpPr>
        <p:spPr>
          <a:xfrm>
            <a:off x="713100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20" name="Google Shape;1020;p47"/>
          <p:cNvSpPr txBox="1">
            <a:spLocks noGrp="1"/>
          </p:cNvSpPr>
          <p:nvPr>
            <p:ph type="title" idx="20"/>
          </p:nvPr>
        </p:nvSpPr>
        <p:spPr>
          <a:xfrm>
            <a:off x="713100" y="2822419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022" name="Google Shape;1022;p47"/>
          <p:cNvGrpSpPr/>
          <p:nvPr/>
        </p:nvGrpSpPr>
        <p:grpSpPr>
          <a:xfrm rot="-2394364">
            <a:off x="1479889" y="3165955"/>
            <a:ext cx="269136" cy="205931"/>
            <a:chOff x="-1165325" y="1368300"/>
            <a:chExt cx="157550" cy="120525"/>
          </a:xfrm>
        </p:grpSpPr>
        <p:sp>
          <p:nvSpPr>
            <p:cNvPr id="1023" name="Google Shape;1023;p47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47"/>
          <p:cNvGrpSpPr/>
          <p:nvPr/>
        </p:nvGrpSpPr>
        <p:grpSpPr>
          <a:xfrm rot="-2394364">
            <a:off x="4247163" y="3165956"/>
            <a:ext cx="269136" cy="205931"/>
            <a:chOff x="-1165325" y="1368300"/>
            <a:chExt cx="157550" cy="120525"/>
          </a:xfrm>
        </p:grpSpPr>
        <p:sp>
          <p:nvSpPr>
            <p:cNvPr id="1029" name="Google Shape;1029;p47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7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47"/>
          <p:cNvGrpSpPr/>
          <p:nvPr/>
        </p:nvGrpSpPr>
        <p:grpSpPr>
          <a:xfrm rot="-2394364">
            <a:off x="6904113" y="3165956"/>
            <a:ext cx="269136" cy="205931"/>
            <a:chOff x="-1165325" y="1368300"/>
            <a:chExt cx="157550" cy="120525"/>
          </a:xfrm>
        </p:grpSpPr>
        <p:sp>
          <p:nvSpPr>
            <p:cNvPr id="1035" name="Google Shape;1035;p47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7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7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7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004;p47">
            <a:extLst>
              <a:ext uri="{FF2B5EF4-FFF2-40B4-BE49-F238E27FC236}">
                <a16:creationId xmlns:a16="http://schemas.microsoft.com/office/drawing/2014/main" id="{6B18F4B6-F232-893E-8228-79EEB8C3499E}"/>
              </a:ext>
            </a:extLst>
          </p:cNvPr>
          <p:cNvSpPr txBox="1">
            <a:spLocks/>
          </p:cNvSpPr>
          <p:nvPr/>
        </p:nvSpPr>
        <p:spPr>
          <a:xfrm>
            <a:off x="1068669" y="2181881"/>
            <a:ext cx="634910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/>
              <a:t>2. Play Heads up. What’s missing? </a:t>
            </a:r>
            <a:endParaRPr lang="en-US" dirty="0"/>
          </a:p>
        </p:txBody>
      </p:sp>
      <p:sp>
        <p:nvSpPr>
          <p:cNvPr id="21" name="Google Shape;1004;p47">
            <a:extLst>
              <a:ext uri="{FF2B5EF4-FFF2-40B4-BE49-F238E27FC236}">
                <a16:creationId xmlns:a16="http://schemas.microsoft.com/office/drawing/2014/main" id="{AA1FBA8D-0392-6E9F-DC62-73BC38D61CB1}"/>
              </a:ext>
            </a:extLst>
          </p:cNvPr>
          <p:cNvSpPr txBox="1">
            <a:spLocks/>
          </p:cNvSpPr>
          <p:nvPr/>
        </p:nvSpPr>
        <p:spPr>
          <a:xfrm>
            <a:off x="1334736" y="2892237"/>
            <a:ext cx="47838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/>
              <a:t>B. 1. Listen and practice </a:t>
            </a:r>
            <a:endParaRPr lang="en-US" dirty="0"/>
          </a:p>
        </p:txBody>
      </p:sp>
      <p:sp>
        <p:nvSpPr>
          <p:cNvPr id="22" name="Google Shape;1004;p47">
            <a:extLst>
              <a:ext uri="{FF2B5EF4-FFF2-40B4-BE49-F238E27FC236}">
                <a16:creationId xmlns:a16="http://schemas.microsoft.com/office/drawing/2014/main" id="{568DD894-61B7-E4AB-9A30-C0B45AFE687D}"/>
              </a:ext>
            </a:extLst>
          </p:cNvPr>
          <p:cNvSpPr txBox="1">
            <a:spLocks/>
          </p:cNvSpPr>
          <p:nvPr/>
        </p:nvSpPr>
        <p:spPr>
          <a:xfrm>
            <a:off x="1639968" y="3377646"/>
            <a:ext cx="47838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/>
              <a:t>2. Look and listen. Practice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title"/>
          </p:nvPr>
        </p:nvSpPr>
        <p:spPr>
          <a:xfrm>
            <a:off x="167529" y="547072"/>
            <a:ext cx="8159868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A. 1. Listen and point. Repeat</a:t>
            </a:r>
            <a:endParaRPr sz="4000" dirty="0"/>
          </a:p>
        </p:txBody>
      </p:sp>
      <p:grpSp>
        <p:nvGrpSpPr>
          <p:cNvPr id="1397" name="Google Shape;1397;p50"/>
          <p:cNvGrpSpPr/>
          <p:nvPr/>
        </p:nvGrpSpPr>
        <p:grpSpPr>
          <a:xfrm>
            <a:off x="7695479" y="2664321"/>
            <a:ext cx="343947" cy="366672"/>
            <a:chOff x="1803100" y="543100"/>
            <a:chExt cx="145475" cy="155100"/>
          </a:xfrm>
        </p:grpSpPr>
        <p:sp>
          <p:nvSpPr>
            <p:cNvPr id="1398" name="Google Shape;1398;p5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405;p50"/>
          <p:cNvGrpSpPr/>
          <p:nvPr/>
        </p:nvGrpSpPr>
        <p:grpSpPr>
          <a:xfrm rot="-2394364">
            <a:off x="4047997" y="3489351"/>
            <a:ext cx="269136" cy="205931"/>
            <a:chOff x="-1165325" y="1368300"/>
            <a:chExt cx="157550" cy="120525"/>
          </a:xfrm>
        </p:grpSpPr>
        <p:sp>
          <p:nvSpPr>
            <p:cNvPr id="1406" name="Google Shape;1406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50"/>
          <p:cNvGrpSpPr/>
          <p:nvPr/>
        </p:nvGrpSpPr>
        <p:grpSpPr>
          <a:xfrm rot="2529599">
            <a:off x="8127464" y="2049381"/>
            <a:ext cx="269139" cy="205933"/>
            <a:chOff x="-1165325" y="1368300"/>
            <a:chExt cx="157550" cy="120525"/>
          </a:xfrm>
        </p:grpSpPr>
        <p:sp>
          <p:nvSpPr>
            <p:cNvPr id="1412" name="Google Shape;1412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50"/>
          <p:cNvGrpSpPr/>
          <p:nvPr/>
        </p:nvGrpSpPr>
        <p:grpSpPr>
          <a:xfrm>
            <a:off x="6297391" y="2208012"/>
            <a:ext cx="2484422" cy="2951256"/>
            <a:chOff x="5549963" y="1644574"/>
            <a:chExt cx="1877870" cy="2230730"/>
          </a:xfrm>
        </p:grpSpPr>
        <p:sp>
          <p:nvSpPr>
            <p:cNvPr id="1418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1420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0144" y="892969"/>
            <a:ext cx="6782990" cy="3589734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97" y="928688"/>
            <a:ext cx="2247857" cy="3257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58" y="2298688"/>
            <a:ext cx="1106083" cy="64441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2116" y="3068775"/>
            <a:ext cx="429418" cy="4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0144" y="892969"/>
            <a:ext cx="6782990" cy="3589734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59" y="1094449"/>
            <a:ext cx="3089851" cy="2868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196" y="2279224"/>
            <a:ext cx="1330409" cy="677212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2863" y="3128962"/>
            <a:ext cx="325835" cy="3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0144" y="892969"/>
            <a:ext cx="6782990" cy="3589734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476" y="948721"/>
            <a:ext cx="3707059" cy="3246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894" y="2293386"/>
            <a:ext cx="1267088" cy="653411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5941" y="3275410"/>
            <a:ext cx="411559" cy="4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1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167</Words>
  <Application>Microsoft Office PowerPoint</Application>
  <PresentationFormat>On-screen Show (16:9)</PresentationFormat>
  <Paragraphs>28</Paragraphs>
  <Slides>20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AbcPrint</vt:lpstr>
      <vt:lpstr>Lucida Handwriting</vt:lpstr>
      <vt:lpstr>Arial</vt:lpstr>
      <vt:lpstr>Hind Madurai</vt:lpstr>
      <vt:lpstr>Goudy Old Style</vt:lpstr>
      <vt:lpstr>.VnVogue</vt:lpstr>
      <vt:lpstr>Britannic Bold</vt:lpstr>
      <vt:lpstr>Roboto Condensed Light</vt:lpstr>
      <vt:lpstr>Lexend</vt:lpstr>
      <vt:lpstr>US National Pet Day by Slidesgo</vt:lpstr>
      <vt:lpstr>Welcome to my English class</vt:lpstr>
      <vt:lpstr> Warm Up</vt:lpstr>
      <vt:lpstr>PowerPoint Presentation</vt:lpstr>
      <vt:lpstr> Unit 2: Family Lesson Culture 4.1 (P33)</vt:lpstr>
      <vt:lpstr>Contents</vt:lpstr>
      <vt:lpstr>A. 1. Listen and point.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Play heads up. What’s missing?</vt:lpstr>
      <vt:lpstr>PowerPoint Presentation</vt:lpstr>
      <vt:lpstr>PowerPoint Presentation</vt:lpstr>
      <vt:lpstr>PowerPoint Presentation</vt:lpstr>
      <vt:lpstr>PowerPoint Presentation</vt:lpstr>
      <vt:lpstr>Guessing Game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Hieu Duong</dc:creator>
  <cp:lastModifiedBy>Nguyen Phuong</cp:lastModifiedBy>
  <cp:revision>30</cp:revision>
  <dcterms:modified xsi:type="dcterms:W3CDTF">2025-10-30T05:12:36Z</dcterms:modified>
</cp:coreProperties>
</file>