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261" r:id="rId3"/>
    <p:sldId id="311" r:id="rId4"/>
    <p:sldId id="331" r:id="rId5"/>
    <p:sldId id="352" r:id="rId6"/>
    <p:sldId id="313" r:id="rId7"/>
    <p:sldId id="314" r:id="rId8"/>
    <p:sldId id="315" r:id="rId9"/>
    <p:sldId id="316" r:id="rId10"/>
    <p:sldId id="317" r:id="rId11"/>
    <p:sldId id="266" r:id="rId12"/>
    <p:sldId id="318" r:id="rId13"/>
    <p:sldId id="353" r:id="rId14"/>
    <p:sldId id="354" r:id="rId15"/>
    <p:sldId id="267" r:id="rId16"/>
    <p:sldId id="355" r:id="rId17"/>
  </p:sldIdLst>
  <p:sldSz cx="9144000" cy="5143500" type="screen16x9"/>
  <p:notesSz cx="6858000" cy="9144000"/>
  <p:embeddedFontLst>
    <p:embeddedFont>
      <p:font typeface=".VnVogue" panose="020B0604020202020204" charset="0"/>
      <p:regular r:id="rId19"/>
    </p:embeddedFont>
    <p:embeddedFont>
      <p:font typeface="AbcPrint" panose="020B0604020202020204"/>
      <p:regular r:id="rId20"/>
    </p:embeddedFont>
    <p:embeddedFont>
      <p:font typeface="Arial Rounded MT Bold" panose="020F0704030504030204" pitchFamily="34" charset="0"/>
      <p:regular r:id="rId21"/>
    </p:embeddedFont>
    <p:embeddedFont>
      <p:font typeface="Raleway Medium" panose="020B0603030101060003" pitchFamily="34" charset="0"/>
      <p:regular r:id="rId22"/>
      <p:bold r:id="rId23"/>
      <p:italic r:id="rId24"/>
      <p:boldItalic r:id="rId25"/>
    </p:embeddedFont>
    <p:embeddedFont>
      <p:font typeface="Rancho" panose="020B0604020202020204" charset="0"/>
      <p:regular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F6C470-EB38-4831-9779-0A12448F8DF9}">
  <a:tblStyle styleId="{55F6C470-EB38-4831-9779-0A12448F8D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0EC370-4A02-42F8-9F8D-0F146F2CB1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Thanh </a:t>
            </a:r>
            <a:r>
              <a:rPr lang="en-US" dirty="0" err="1"/>
              <a:t>Yến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0967 255 149 </a:t>
            </a:r>
            <a:r>
              <a:rPr lang="en-US" dirty="0" err="1"/>
              <a:t>zalo</a:t>
            </a:r>
            <a:r>
              <a:rPr lang="en-US" dirty="0"/>
              <a:t>/ FB https://www.facebook.com/thanhyentrananhngutaymy/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01f44df5d5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01f44df5d5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01f44df5d5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01f44df5d5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683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01f44df5d5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01f44df5d5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982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01f44df5d5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01f44df5d5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1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cfc8dca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acfc8dca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Google Shape;3696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7" name="Google Shape;3697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82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01f44df5d5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01f44df5d5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18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98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93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89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51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99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1250" y="1160000"/>
            <a:ext cx="4970400" cy="24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89775" y="3757475"/>
            <a:ext cx="4591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4755" y="45577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391542" y="388181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05347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04757" y="1988763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782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96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99"/>
                  <a:pt x="1342" y="2463"/>
                  <a:pt x="1496" y="2793"/>
                </a:cubicBezTo>
                <a:lnTo>
                  <a:pt x="1782" y="3563"/>
                </a:lnTo>
                <a:lnTo>
                  <a:pt x="2089" y="2793"/>
                </a:lnTo>
                <a:cubicBezTo>
                  <a:pt x="2199" y="2485"/>
                  <a:pt x="2485" y="2221"/>
                  <a:pt x="2815" y="2090"/>
                </a:cubicBezTo>
                <a:lnTo>
                  <a:pt x="3585" y="1782"/>
                </a:lnTo>
                <a:lnTo>
                  <a:pt x="2815" y="1496"/>
                </a:lnTo>
                <a:cubicBezTo>
                  <a:pt x="2485" y="1386"/>
                  <a:pt x="2221" y="1100"/>
                  <a:pt x="2089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522772" y="462696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30773" y="97588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813385" y="45639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71117" y="454771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8374989" y="4436146"/>
            <a:ext cx="185653" cy="228636"/>
            <a:chOff x="3903739" y="3691296"/>
            <a:chExt cx="185653" cy="228636"/>
          </a:xfrm>
        </p:grpSpPr>
        <p:sp>
          <p:nvSpPr>
            <p:cNvPr id="20" name="Google Shape;20;p2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508112" y="1050808"/>
            <a:ext cx="186368" cy="229315"/>
            <a:chOff x="311687" y="1307983"/>
            <a:chExt cx="186368" cy="229315"/>
          </a:xfrm>
        </p:grpSpPr>
        <p:sp>
          <p:nvSpPr>
            <p:cNvPr id="24" name="Google Shape;24;p2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4697206" y="4626948"/>
            <a:ext cx="263938" cy="251468"/>
            <a:chOff x="7509106" y="559023"/>
            <a:chExt cx="263938" cy="251468"/>
          </a:xfrm>
        </p:grpSpPr>
        <p:sp>
          <p:nvSpPr>
            <p:cNvPr id="28" name="Google Shape;28;p2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283850" y="2241993"/>
            <a:ext cx="3047100" cy="1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1992313" y="1073367"/>
            <a:ext cx="1209300" cy="9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1395750" y="3715043"/>
            <a:ext cx="28233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-368683" y="1989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584642" y="134746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74422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7664160" y="45922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367480" y="144552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6614847" y="47555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930824" y="4790680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7699160" y="26037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584654" y="184234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 rot="2700000">
            <a:off x="-324826" y="3008229"/>
            <a:ext cx="1135653" cy="1494350"/>
            <a:chOff x="696417" y="3290175"/>
            <a:chExt cx="564836" cy="743241"/>
          </a:xfrm>
        </p:grpSpPr>
        <p:sp>
          <p:nvSpPr>
            <p:cNvPr id="46" name="Google Shape;46;p4"/>
            <p:cNvSpPr/>
            <p:nvPr/>
          </p:nvSpPr>
          <p:spPr>
            <a:xfrm>
              <a:off x="696417" y="3290175"/>
              <a:ext cx="564836" cy="743241"/>
            </a:xfrm>
            <a:custGeom>
              <a:avLst/>
              <a:gdLst/>
              <a:ahLst/>
              <a:cxnLst/>
              <a:rect l="l" t="t" r="r" b="b"/>
              <a:pathLst>
                <a:path w="17218" h="18413" extrusionOk="0">
                  <a:moveTo>
                    <a:pt x="14657" y="0"/>
                  </a:moveTo>
                  <a:cubicBezTo>
                    <a:pt x="14392" y="0"/>
                    <a:pt x="13804" y="0"/>
                    <a:pt x="12041" y="1214"/>
                  </a:cubicBezTo>
                  <a:cubicBezTo>
                    <a:pt x="10979" y="816"/>
                    <a:pt x="9822" y="569"/>
                    <a:pt x="8533" y="531"/>
                  </a:cubicBezTo>
                  <a:lnTo>
                    <a:pt x="8210" y="531"/>
                  </a:lnTo>
                  <a:cubicBezTo>
                    <a:pt x="7035" y="531"/>
                    <a:pt x="5935" y="759"/>
                    <a:pt x="4911" y="1214"/>
                  </a:cubicBezTo>
                  <a:cubicBezTo>
                    <a:pt x="3603" y="323"/>
                    <a:pt x="3015" y="171"/>
                    <a:pt x="2617" y="171"/>
                  </a:cubicBezTo>
                  <a:cubicBezTo>
                    <a:pt x="2276" y="171"/>
                    <a:pt x="1953" y="285"/>
                    <a:pt x="1707" y="512"/>
                  </a:cubicBezTo>
                  <a:cubicBezTo>
                    <a:pt x="1384" y="759"/>
                    <a:pt x="910" y="1176"/>
                    <a:pt x="948" y="4703"/>
                  </a:cubicBezTo>
                  <a:cubicBezTo>
                    <a:pt x="398" y="5537"/>
                    <a:pt x="152" y="6163"/>
                    <a:pt x="114" y="6258"/>
                  </a:cubicBezTo>
                  <a:cubicBezTo>
                    <a:pt x="0" y="6599"/>
                    <a:pt x="19" y="6959"/>
                    <a:pt x="190" y="7263"/>
                  </a:cubicBezTo>
                  <a:cubicBezTo>
                    <a:pt x="304" y="7490"/>
                    <a:pt x="1346" y="9216"/>
                    <a:pt x="4854" y="10088"/>
                  </a:cubicBezTo>
                  <a:cubicBezTo>
                    <a:pt x="4191" y="11757"/>
                    <a:pt x="3148" y="14487"/>
                    <a:pt x="2522" y="16952"/>
                  </a:cubicBezTo>
                  <a:cubicBezTo>
                    <a:pt x="2427" y="17312"/>
                    <a:pt x="2522" y="17692"/>
                    <a:pt x="2731" y="17976"/>
                  </a:cubicBezTo>
                  <a:cubicBezTo>
                    <a:pt x="2958" y="18260"/>
                    <a:pt x="3318" y="18412"/>
                    <a:pt x="3679" y="18412"/>
                  </a:cubicBezTo>
                  <a:lnTo>
                    <a:pt x="3679" y="18393"/>
                  </a:lnTo>
                  <a:lnTo>
                    <a:pt x="12325" y="18393"/>
                  </a:lnTo>
                  <a:cubicBezTo>
                    <a:pt x="12685" y="18393"/>
                    <a:pt x="12989" y="18241"/>
                    <a:pt x="13235" y="17976"/>
                  </a:cubicBezTo>
                  <a:cubicBezTo>
                    <a:pt x="13444" y="17692"/>
                    <a:pt x="13539" y="17331"/>
                    <a:pt x="13482" y="17009"/>
                  </a:cubicBezTo>
                  <a:cubicBezTo>
                    <a:pt x="13159" y="14942"/>
                    <a:pt x="12628" y="12212"/>
                    <a:pt x="12003" y="10107"/>
                  </a:cubicBezTo>
                  <a:cubicBezTo>
                    <a:pt x="15245" y="9273"/>
                    <a:pt x="16781" y="7471"/>
                    <a:pt x="16857" y="7376"/>
                  </a:cubicBezTo>
                  <a:cubicBezTo>
                    <a:pt x="17122" y="7073"/>
                    <a:pt x="17217" y="6675"/>
                    <a:pt x="17084" y="6296"/>
                  </a:cubicBezTo>
                  <a:cubicBezTo>
                    <a:pt x="17065" y="6201"/>
                    <a:pt x="16838" y="5442"/>
                    <a:pt x="16212" y="4513"/>
                  </a:cubicBezTo>
                  <a:cubicBezTo>
                    <a:pt x="16364" y="1024"/>
                    <a:pt x="15890" y="626"/>
                    <a:pt x="15568" y="342"/>
                  </a:cubicBezTo>
                  <a:cubicBezTo>
                    <a:pt x="15416" y="190"/>
                    <a:pt x="15093" y="0"/>
                    <a:pt x="14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08377" y="3629238"/>
              <a:ext cx="286781" cy="352104"/>
            </a:xfrm>
            <a:custGeom>
              <a:avLst/>
              <a:gdLst/>
              <a:ahLst/>
              <a:cxnLst/>
              <a:rect l="l" t="t" r="r" b="b"/>
              <a:pathLst>
                <a:path w="8742" h="8723" extrusionOk="0">
                  <a:moveTo>
                    <a:pt x="3148" y="0"/>
                  </a:moveTo>
                  <a:cubicBezTo>
                    <a:pt x="3148" y="0"/>
                    <a:pt x="3129" y="38"/>
                    <a:pt x="3110" y="114"/>
                  </a:cubicBezTo>
                  <a:cubicBezTo>
                    <a:pt x="3072" y="133"/>
                    <a:pt x="3072" y="190"/>
                    <a:pt x="3053" y="209"/>
                  </a:cubicBezTo>
                  <a:cubicBezTo>
                    <a:pt x="3053" y="228"/>
                    <a:pt x="3034" y="285"/>
                    <a:pt x="3015" y="323"/>
                  </a:cubicBezTo>
                  <a:cubicBezTo>
                    <a:pt x="2958" y="418"/>
                    <a:pt x="2920" y="531"/>
                    <a:pt x="2863" y="664"/>
                  </a:cubicBezTo>
                  <a:cubicBezTo>
                    <a:pt x="2825" y="759"/>
                    <a:pt x="2769" y="854"/>
                    <a:pt x="2731" y="967"/>
                  </a:cubicBezTo>
                  <a:cubicBezTo>
                    <a:pt x="2067" y="2560"/>
                    <a:pt x="759" y="5822"/>
                    <a:pt x="0" y="8723"/>
                  </a:cubicBezTo>
                  <a:lnTo>
                    <a:pt x="8741" y="8723"/>
                  </a:lnTo>
                  <a:cubicBezTo>
                    <a:pt x="8400" y="6542"/>
                    <a:pt x="7736" y="3034"/>
                    <a:pt x="6940" y="854"/>
                  </a:cubicBezTo>
                  <a:cubicBezTo>
                    <a:pt x="6921" y="778"/>
                    <a:pt x="6902" y="740"/>
                    <a:pt x="6864" y="683"/>
                  </a:cubicBezTo>
                  <a:cubicBezTo>
                    <a:pt x="6807" y="493"/>
                    <a:pt x="6713" y="304"/>
                    <a:pt x="6637" y="133"/>
                  </a:cubicBezTo>
                  <a:lnTo>
                    <a:pt x="4342" y="38"/>
                  </a:lnTo>
                  <a:lnTo>
                    <a:pt x="4323" y="38"/>
                  </a:lnTo>
                  <a:lnTo>
                    <a:pt x="3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98556" y="3629238"/>
              <a:ext cx="136895" cy="71971"/>
            </a:xfrm>
            <a:custGeom>
              <a:avLst/>
              <a:gdLst/>
              <a:ahLst/>
              <a:cxnLst/>
              <a:rect l="l" t="t" r="r" b="b"/>
              <a:pathLst>
                <a:path w="4173" h="1783" extrusionOk="0">
                  <a:moveTo>
                    <a:pt x="418" y="0"/>
                  </a:moveTo>
                  <a:cubicBezTo>
                    <a:pt x="418" y="0"/>
                    <a:pt x="266" y="361"/>
                    <a:pt x="1" y="967"/>
                  </a:cubicBezTo>
                  <a:cubicBezTo>
                    <a:pt x="645" y="1460"/>
                    <a:pt x="1537" y="1783"/>
                    <a:pt x="2067" y="1783"/>
                  </a:cubicBezTo>
                  <a:cubicBezTo>
                    <a:pt x="2845" y="1783"/>
                    <a:pt x="3622" y="1441"/>
                    <a:pt x="4172" y="873"/>
                  </a:cubicBezTo>
                  <a:cubicBezTo>
                    <a:pt x="4058" y="607"/>
                    <a:pt x="3964" y="380"/>
                    <a:pt x="3888" y="133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757367" y="3341398"/>
              <a:ext cx="100810" cy="143982"/>
            </a:xfrm>
            <a:custGeom>
              <a:avLst/>
              <a:gdLst/>
              <a:ahLst/>
              <a:cxnLst/>
              <a:rect l="l" t="t" r="r" b="b"/>
              <a:pathLst>
                <a:path w="3073" h="3567" extrusionOk="0">
                  <a:moveTo>
                    <a:pt x="530" y="1"/>
                  </a:moveTo>
                  <a:cubicBezTo>
                    <a:pt x="475" y="1"/>
                    <a:pt x="430" y="13"/>
                    <a:pt x="399" y="40"/>
                  </a:cubicBezTo>
                  <a:cubicBezTo>
                    <a:pt x="0" y="381"/>
                    <a:pt x="57" y="3567"/>
                    <a:pt x="57" y="3567"/>
                  </a:cubicBezTo>
                  <a:lnTo>
                    <a:pt x="3072" y="1500"/>
                  </a:lnTo>
                  <a:cubicBezTo>
                    <a:pt x="3072" y="1500"/>
                    <a:pt x="1143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086392" y="3334495"/>
              <a:ext cx="101433" cy="145516"/>
            </a:xfrm>
            <a:custGeom>
              <a:avLst/>
              <a:gdLst/>
              <a:ahLst/>
              <a:cxnLst/>
              <a:rect l="l" t="t" r="r" b="b"/>
              <a:pathLst>
                <a:path w="3092" h="3605" extrusionOk="0">
                  <a:moveTo>
                    <a:pt x="2575" y="0"/>
                  </a:moveTo>
                  <a:cubicBezTo>
                    <a:pt x="1952" y="0"/>
                    <a:pt x="1" y="1443"/>
                    <a:pt x="1" y="1443"/>
                  </a:cubicBezTo>
                  <a:lnTo>
                    <a:pt x="2959" y="3605"/>
                  </a:lnTo>
                  <a:cubicBezTo>
                    <a:pt x="2959" y="3605"/>
                    <a:pt x="3092" y="400"/>
                    <a:pt x="2712" y="40"/>
                  </a:cubicBezTo>
                  <a:cubicBezTo>
                    <a:pt x="2680" y="13"/>
                    <a:pt x="2633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69176" y="3375869"/>
              <a:ext cx="44188" cy="76613"/>
            </a:xfrm>
            <a:custGeom>
              <a:avLst/>
              <a:gdLst/>
              <a:ahLst/>
              <a:cxnLst/>
              <a:rect l="l" t="t" r="r" b="b"/>
              <a:pathLst>
                <a:path w="1347" h="1898" extrusionOk="0">
                  <a:moveTo>
                    <a:pt x="377" y="1"/>
                  </a:moveTo>
                  <a:cubicBezTo>
                    <a:pt x="351" y="1"/>
                    <a:pt x="326" y="7"/>
                    <a:pt x="304" y="20"/>
                  </a:cubicBezTo>
                  <a:cubicBezTo>
                    <a:pt x="1" y="191"/>
                    <a:pt x="228" y="1897"/>
                    <a:pt x="228" y="1897"/>
                  </a:cubicBezTo>
                  <a:lnTo>
                    <a:pt x="1347" y="873"/>
                  </a:lnTo>
                  <a:cubicBezTo>
                    <a:pt x="1347" y="873"/>
                    <a:pt x="70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111290" y="3365778"/>
              <a:ext cx="44188" cy="76734"/>
            </a:xfrm>
            <a:custGeom>
              <a:avLst/>
              <a:gdLst/>
              <a:ahLst/>
              <a:cxnLst/>
              <a:rect l="l" t="t" r="r" b="b"/>
              <a:pathLst>
                <a:path w="1347" h="1901" extrusionOk="0">
                  <a:moveTo>
                    <a:pt x="974" y="1"/>
                  </a:moveTo>
                  <a:cubicBezTo>
                    <a:pt x="622" y="1"/>
                    <a:pt x="0" y="877"/>
                    <a:pt x="0" y="877"/>
                  </a:cubicBezTo>
                  <a:lnTo>
                    <a:pt x="1119" y="1901"/>
                  </a:lnTo>
                  <a:cubicBezTo>
                    <a:pt x="1119" y="1901"/>
                    <a:pt x="1347" y="194"/>
                    <a:pt x="1062" y="24"/>
                  </a:cubicBezTo>
                  <a:cubicBezTo>
                    <a:pt x="1035" y="8"/>
                    <a:pt x="1006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0008" y="3355041"/>
              <a:ext cx="484595" cy="306491"/>
            </a:xfrm>
            <a:custGeom>
              <a:avLst/>
              <a:gdLst/>
              <a:ahLst/>
              <a:cxnLst/>
              <a:rect l="l" t="t" r="r" b="b"/>
              <a:pathLst>
                <a:path w="14772" h="7593" extrusionOk="0">
                  <a:moveTo>
                    <a:pt x="6996" y="0"/>
                  </a:moveTo>
                  <a:cubicBezTo>
                    <a:pt x="1901" y="0"/>
                    <a:pt x="0" y="4954"/>
                    <a:pt x="0" y="4954"/>
                  </a:cubicBezTo>
                  <a:cubicBezTo>
                    <a:pt x="0" y="4954"/>
                    <a:pt x="1252" y="7286"/>
                    <a:pt x="6769" y="7571"/>
                  </a:cubicBezTo>
                  <a:cubicBezTo>
                    <a:pt x="7038" y="7586"/>
                    <a:pt x="7300" y="7593"/>
                    <a:pt x="7555" y="7593"/>
                  </a:cubicBezTo>
                  <a:cubicBezTo>
                    <a:pt x="12524" y="7593"/>
                    <a:pt x="14771" y="4916"/>
                    <a:pt x="14771" y="4916"/>
                  </a:cubicBezTo>
                  <a:cubicBezTo>
                    <a:pt x="14771" y="4916"/>
                    <a:pt x="13387" y="252"/>
                    <a:pt x="7281" y="5"/>
                  </a:cubicBezTo>
                  <a:cubicBezTo>
                    <a:pt x="7185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30008" y="3355041"/>
              <a:ext cx="484595" cy="306491"/>
            </a:xfrm>
            <a:custGeom>
              <a:avLst/>
              <a:gdLst/>
              <a:ahLst/>
              <a:cxnLst/>
              <a:rect l="l" t="t" r="r" b="b"/>
              <a:pathLst>
                <a:path w="14772" h="7593" extrusionOk="0">
                  <a:moveTo>
                    <a:pt x="6996" y="0"/>
                  </a:moveTo>
                  <a:cubicBezTo>
                    <a:pt x="1901" y="0"/>
                    <a:pt x="0" y="4954"/>
                    <a:pt x="0" y="4954"/>
                  </a:cubicBezTo>
                  <a:cubicBezTo>
                    <a:pt x="0" y="4954"/>
                    <a:pt x="1252" y="7286"/>
                    <a:pt x="6769" y="7571"/>
                  </a:cubicBezTo>
                  <a:cubicBezTo>
                    <a:pt x="7038" y="7586"/>
                    <a:pt x="7300" y="7593"/>
                    <a:pt x="7555" y="7593"/>
                  </a:cubicBezTo>
                  <a:cubicBezTo>
                    <a:pt x="12524" y="7593"/>
                    <a:pt x="14771" y="4916"/>
                    <a:pt x="14771" y="4916"/>
                  </a:cubicBezTo>
                  <a:cubicBezTo>
                    <a:pt x="14771" y="4916"/>
                    <a:pt x="13387" y="252"/>
                    <a:pt x="7281" y="5"/>
                  </a:cubicBezTo>
                  <a:cubicBezTo>
                    <a:pt x="7185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44429" y="3489172"/>
              <a:ext cx="40481" cy="49770"/>
            </a:xfrm>
            <a:custGeom>
              <a:avLst/>
              <a:gdLst/>
              <a:ahLst/>
              <a:cxnLst/>
              <a:rect l="l" t="t" r="r" b="b"/>
              <a:pathLst>
                <a:path w="1234" h="1233" extrusionOk="0">
                  <a:moveTo>
                    <a:pt x="608" y="0"/>
                  </a:moveTo>
                  <a:cubicBezTo>
                    <a:pt x="285" y="0"/>
                    <a:pt x="1" y="266"/>
                    <a:pt x="1" y="626"/>
                  </a:cubicBezTo>
                  <a:cubicBezTo>
                    <a:pt x="1" y="949"/>
                    <a:pt x="285" y="1233"/>
                    <a:pt x="608" y="1233"/>
                  </a:cubicBezTo>
                  <a:cubicBezTo>
                    <a:pt x="949" y="1233"/>
                    <a:pt x="1233" y="986"/>
                    <a:pt x="1233" y="626"/>
                  </a:cubicBezTo>
                  <a:cubicBezTo>
                    <a:pt x="1233" y="285"/>
                    <a:pt x="949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048470" y="3484571"/>
              <a:ext cx="40449" cy="49810"/>
            </a:xfrm>
            <a:custGeom>
              <a:avLst/>
              <a:gdLst/>
              <a:ahLst/>
              <a:cxnLst/>
              <a:rect l="l" t="t" r="r" b="b"/>
              <a:pathLst>
                <a:path w="1233" h="1234" extrusionOk="0">
                  <a:moveTo>
                    <a:pt x="626" y="1"/>
                  </a:moveTo>
                  <a:cubicBezTo>
                    <a:pt x="285" y="1"/>
                    <a:pt x="0" y="266"/>
                    <a:pt x="0" y="626"/>
                  </a:cubicBezTo>
                  <a:cubicBezTo>
                    <a:pt x="0" y="949"/>
                    <a:pt x="266" y="1233"/>
                    <a:pt x="626" y="1233"/>
                  </a:cubicBezTo>
                  <a:cubicBezTo>
                    <a:pt x="948" y="1233"/>
                    <a:pt x="1233" y="968"/>
                    <a:pt x="1233" y="626"/>
                  </a:cubicBezTo>
                  <a:cubicBezTo>
                    <a:pt x="1233" y="285"/>
                    <a:pt x="948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938380" y="3531273"/>
              <a:ext cx="33625" cy="56672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0" y="455"/>
                  </a:moveTo>
                  <a:cubicBezTo>
                    <a:pt x="0" y="455"/>
                    <a:pt x="493" y="1403"/>
                    <a:pt x="797" y="1176"/>
                  </a:cubicBezTo>
                  <a:cubicBezTo>
                    <a:pt x="1024" y="1005"/>
                    <a:pt x="929" y="0"/>
                    <a:pt x="929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966362" y="3531273"/>
              <a:ext cx="33625" cy="56672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1024" y="455"/>
                  </a:moveTo>
                  <a:cubicBezTo>
                    <a:pt x="1024" y="455"/>
                    <a:pt x="512" y="1403"/>
                    <a:pt x="209" y="1176"/>
                  </a:cubicBezTo>
                  <a:cubicBezTo>
                    <a:pt x="0" y="1005"/>
                    <a:pt x="95" y="0"/>
                    <a:pt x="95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942087" y="3519002"/>
              <a:ext cx="50421" cy="29830"/>
            </a:xfrm>
            <a:custGeom>
              <a:avLst/>
              <a:gdLst/>
              <a:ahLst/>
              <a:cxnLst/>
              <a:rect l="l" t="t" r="r" b="b"/>
              <a:pathLst>
                <a:path w="1537" h="739" extrusionOk="0">
                  <a:moveTo>
                    <a:pt x="1537" y="1"/>
                  </a:moveTo>
                  <a:lnTo>
                    <a:pt x="1" y="58"/>
                  </a:lnTo>
                  <a:lnTo>
                    <a:pt x="646" y="684"/>
                  </a:lnTo>
                  <a:cubicBezTo>
                    <a:pt x="690" y="719"/>
                    <a:pt x="744" y="738"/>
                    <a:pt x="797" y="738"/>
                  </a:cubicBezTo>
                  <a:cubicBezTo>
                    <a:pt x="857" y="738"/>
                    <a:pt x="918" y="715"/>
                    <a:pt x="968" y="665"/>
                  </a:cubicBez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7977338" y="4160616"/>
            <a:ext cx="921690" cy="1211475"/>
            <a:chOff x="7977338" y="4160616"/>
            <a:chExt cx="921690" cy="1211475"/>
          </a:xfrm>
        </p:grpSpPr>
        <p:sp>
          <p:nvSpPr>
            <p:cNvPr id="61" name="Google Shape;61;p4"/>
            <p:cNvSpPr/>
            <p:nvPr/>
          </p:nvSpPr>
          <p:spPr>
            <a:xfrm>
              <a:off x="8182829" y="4309865"/>
              <a:ext cx="193115" cy="193061"/>
            </a:xfrm>
            <a:custGeom>
              <a:avLst/>
              <a:gdLst/>
              <a:ahLst/>
              <a:cxnLst/>
              <a:rect l="l" t="t" r="r" b="b"/>
              <a:pathLst>
                <a:path w="3587" h="3586" extrusionOk="0">
                  <a:moveTo>
                    <a:pt x="1783" y="1"/>
                  </a:moveTo>
                  <a:lnTo>
                    <a:pt x="1497" y="770"/>
                  </a:lnTo>
                  <a:cubicBezTo>
                    <a:pt x="1387" y="1100"/>
                    <a:pt x="1101" y="1364"/>
                    <a:pt x="771" y="1496"/>
                  </a:cubicBezTo>
                  <a:lnTo>
                    <a:pt x="1" y="1804"/>
                  </a:lnTo>
                  <a:lnTo>
                    <a:pt x="771" y="2090"/>
                  </a:lnTo>
                  <a:cubicBezTo>
                    <a:pt x="1101" y="2200"/>
                    <a:pt x="1343" y="2486"/>
                    <a:pt x="1497" y="2816"/>
                  </a:cubicBezTo>
                  <a:lnTo>
                    <a:pt x="1783" y="3586"/>
                  </a:lnTo>
                  <a:lnTo>
                    <a:pt x="2090" y="2816"/>
                  </a:lnTo>
                  <a:cubicBezTo>
                    <a:pt x="2200" y="2486"/>
                    <a:pt x="2486" y="2244"/>
                    <a:pt x="2816" y="2090"/>
                  </a:cubicBezTo>
                  <a:lnTo>
                    <a:pt x="3586" y="1804"/>
                  </a:lnTo>
                  <a:lnTo>
                    <a:pt x="2816" y="1496"/>
                  </a:lnTo>
                  <a:cubicBezTo>
                    <a:pt x="2486" y="1386"/>
                    <a:pt x="2222" y="1100"/>
                    <a:pt x="2090" y="770"/>
                  </a:cubicBez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977338" y="4160616"/>
              <a:ext cx="921690" cy="1211475"/>
            </a:xfrm>
            <a:custGeom>
              <a:avLst/>
              <a:gdLst/>
              <a:ahLst/>
              <a:cxnLst/>
              <a:rect l="l" t="t" r="r" b="b"/>
              <a:pathLst>
                <a:path w="17219" h="18394" extrusionOk="0">
                  <a:moveTo>
                    <a:pt x="14658" y="0"/>
                  </a:moveTo>
                  <a:cubicBezTo>
                    <a:pt x="14393" y="0"/>
                    <a:pt x="13805" y="0"/>
                    <a:pt x="12042" y="1195"/>
                  </a:cubicBezTo>
                  <a:cubicBezTo>
                    <a:pt x="10980" y="797"/>
                    <a:pt x="9823" y="569"/>
                    <a:pt x="8534" y="512"/>
                  </a:cubicBezTo>
                  <a:lnTo>
                    <a:pt x="8211" y="512"/>
                  </a:lnTo>
                  <a:cubicBezTo>
                    <a:pt x="7055" y="512"/>
                    <a:pt x="5936" y="759"/>
                    <a:pt x="4912" y="1195"/>
                  </a:cubicBezTo>
                  <a:cubicBezTo>
                    <a:pt x="3604" y="304"/>
                    <a:pt x="3016" y="152"/>
                    <a:pt x="2618" y="152"/>
                  </a:cubicBezTo>
                  <a:cubicBezTo>
                    <a:pt x="2276" y="152"/>
                    <a:pt x="1954" y="285"/>
                    <a:pt x="1708" y="493"/>
                  </a:cubicBezTo>
                  <a:cubicBezTo>
                    <a:pt x="1385" y="759"/>
                    <a:pt x="911" y="1157"/>
                    <a:pt x="949" y="4684"/>
                  </a:cubicBezTo>
                  <a:cubicBezTo>
                    <a:pt x="418" y="5518"/>
                    <a:pt x="153" y="6163"/>
                    <a:pt x="134" y="6258"/>
                  </a:cubicBezTo>
                  <a:cubicBezTo>
                    <a:pt x="1" y="6580"/>
                    <a:pt x="39" y="6940"/>
                    <a:pt x="191" y="7244"/>
                  </a:cubicBezTo>
                  <a:cubicBezTo>
                    <a:pt x="323" y="7490"/>
                    <a:pt x="1366" y="9216"/>
                    <a:pt x="4874" y="10069"/>
                  </a:cubicBezTo>
                  <a:cubicBezTo>
                    <a:pt x="4191" y="11719"/>
                    <a:pt x="3168" y="14449"/>
                    <a:pt x="2523" y="16914"/>
                  </a:cubicBezTo>
                  <a:cubicBezTo>
                    <a:pt x="2428" y="17274"/>
                    <a:pt x="2523" y="17654"/>
                    <a:pt x="2731" y="17938"/>
                  </a:cubicBezTo>
                  <a:cubicBezTo>
                    <a:pt x="2978" y="18222"/>
                    <a:pt x="3319" y="18374"/>
                    <a:pt x="3680" y="18374"/>
                  </a:cubicBezTo>
                  <a:lnTo>
                    <a:pt x="3680" y="18393"/>
                  </a:lnTo>
                  <a:lnTo>
                    <a:pt x="12326" y="18393"/>
                  </a:lnTo>
                  <a:cubicBezTo>
                    <a:pt x="12686" y="18393"/>
                    <a:pt x="12990" y="18222"/>
                    <a:pt x="13236" y="17957"/>
                  </a:cubicBezTo>
                  <a:cubicBezTo>
                    <a:pt x="13445" y="17672"/>
                    <a:pt x="13540" y="17312"/>
                    <a:pt x="13502" y="16990"/>
                  </a:cubicBezTo>
                  <a:cubicBezTo>
                    <a:pt x="13160" y="14923"/>
                    <a:pt x="12648" y="12193"/>
                    <a:pt x="12004" y="10088"/>
                  </a:cubicBezTo>
                  <a:cubicBezTo>
                    <a:pt x="15246" y="9254"/>
                    <a:pt x="16782" y="7452"/>
                    <a:pt x="16858" y="7357"/>
                  </a:cubicBezTo>
                  <a:cubicBezTo>
                    <a:pt x="17123" y="7054"/>
                    <a:pt x="17218" y="6656"/>
                    <a:pt x="17104" y="6277"/>
                  </a:cubicBezTo>
                  <a:cubicBezTo>
                    <a:pt x="17066" y="6182"/>
                    <a:pt x="16839" y="5423"/>
                    <a:pt x="16213" y="4494"/>
                  </a:cubicBezTo>
                  <a:cubicBezTo>
                    <a:pt x="16365" y="1005"/>
                    <a:pt x="15891" y="607"/>
                    <a:pt x="15587" y="323"/>
                  </a:cubicBezTo>
                  <a:cubicBezTo>
                    <a:pt x="15417" y="190"/>
                    <a:pt x="15113" y="0"/>
                    <a:pt x="14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8159060" y="4712613"/>
              <a:ext cx="467937" cy="573267"/>
            </a:xfrm>
            <a:custGeom>
              <a:avLst/>
              <a:gdLst/>
              <a:ahLst/>
              <a:cxnLst/>
              <a:rect l="l" t="t" r="r" b="b"/>
              <a:pathLst>
                <a:path w="8742" h="8704" extrusionOk="0">
                  <a:moveTo>
                    <a:pt x="3186" y="0"/>
                  </a:moveTo>
                  <a:cubicBezTo>
                    <a:pt x="3186" y="0"/>
                    <a:pt x="3148" y="19"/>
                    <a:pt x="3129" y="95"/>
                  </a:cubicBezTo>
                  <a:cubicBezTo>
                    <a:pt x="3110" y="114"/>
                    <a:pt x="3110" y="152"/>
                    <a:pt x="3091" y="190"/>
                  </a:cubicBezTo>
                  <a:cubicBezTo>
                    <a:pt x="3091" y="190"/>
                    <a:pt x="3053" y="209"/>
                    <a:pt x="3053" y="247"/>
                  </a:cubicBezTo>
                  <a:cubicBezTo>
                    <a:pt x="3053" y="266"/>
                    <a:pt x="3034" y="304"/>
                    <a:pt x="3015" y="361"/>
                  </a:cubicBezTo>
                  <a:cubicBezTo>
                    <a:pt x="2996" y="380"/>
                    <a:pt x="2996" y="436"/>
                    <a:pt x="2958" y="455"/>
                  </a:cubicBezTo>
                  <a:cubicBezTo>
                    <a:pt x="2939" y="493"/>
                    <a:pt x="2939" y="531"/>
                    <a:pt x="2920" y="550"/>
                  </a:cubicBezTo>
                  <a:cubicBezTo>
                    <a:pt x="2882" y="569"/>
                    <a:pt x="2882" y="626"/>
                    <a:pt x="2863" y="645"/>
                  </a:cubicBezTo>
                  <a:lnTo>
                    <a:pt x="2806" y="778"/>
                  </a:lnTo>
                  <a:cubicBezTo>
                    <a:pt x="2768" y="835"/>
                    <a:pt x="2750" y="911"/>
                    <a:pt x="2731" y="948"/>
                  </a:cubicBezTo>
                  <a:cubicBezTo>
                    <a:pt x="2067" y="2541"/>
                    <a:pt x="759" y="5803"/>
                    <a:pt x="0" y="8704"/>
                  </a:cubicBezTo>
                  <a:lnTo>
                    <a:pt x="8741" y="8704"/>
                  </a:lnTo>
                  <a:cubicBezTo>
                    <a:pt x="8400" y="6523"/>
                    <a:pt x="7736" y="3015"/>
                    <a:pt x="6921" y="854"/>
                  </a:cubicBezTo>
                  <a:cubicBezTo>
                    <a:pt x="6902" y="816"/>
                    <a:pt x="6883" y="740"/>
                    <a:pt x="6883" y="683"/>
                  </a:cubicBezTo>
                  <a:cubicBezTo>
                    <a:pt x="6807" y="493"/>
                    <a:pt x="6712" y="304"/>
                    <a:pt x="6637" y="152"/>
                  </a:cubicBezTo>
                  <a:lnTo>
                    <a:pt x="3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8306204" y="4711362"/>
              <a:ext cx="223370" cy="117433"/>
            </a:xfrm>
            <a:custGeom>
              <a:avLst/>
              <a:gdLst/>
              <a:ahLst/>
              <a:cxnLst/>
              <a:rect l="l" t="t" r="r" b="b"/>
              <a:pathLst>
                <a:path w="4173" h="1783" extrusionOk="0">
                  <a:moveTo>
                    <a:pt x="418" y="0"/>
                  </a:moveTo>
                  <a:cubicBezTo>
                    <a:pt x="418" y="0"/>
                    <a:pt x="266" y="361"/>
                    <a:pt x="1" y="967"/>
                  </a:cubicBezTo>
                  <a:cubicBezTo>
                    <a:pt x="645" y="1460"/>
                    <a:pt x="1536" y="1783"/>
                    <a:pt x="2067" y="1783"/>
                  </a:cubicBezTo>
                  <a:cubicBezTo>
                    <a:pt x="2845" y="1783"/>
                    <a:pt x="3622" y="1441"/>
                    <a:pt x="4172" y="873"/>
                  </a:cubicBezTo>
                  <a:cubicBezTo>
                    <a:pt x="4077" y="607"/>
                    <a:pt x="3982" y="380"/>
                    <a:pt x="3888" y="133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075825" y="4241700"/>
              <a:ext cx="171097" cy="241129"/>
            </a:xfrm>
            <a:custGeom>
              <a:avLst/>
              <a:gdLst/>
              <a:ahLst/>
              <a:cxnLst/>
              <a:rect l="l" t="t" r="r" b="b"/>
              <a:pathLst>
                <a:path w="3073" h="3567" extrusionOk="0">
                  <a:moveTo>
                    <a:pt x="530" y="1"/>
                  </a:moveTo>
                  <a:cubicBezTo>
                    <a:pt x="475" y="1"/>
                    <a:pt x="430" y="13"/>
                    <a:pt x="398" y="40"/>
                  </a:cubicBezTo>
                  <a:cubicBezTo>
                    <a:pt x="0" y="381"/>
                    <a:pt x="57" y="3567"/>
                    <a:pt x="57" y="3567"/>
                  </a:cubicBezTo>
                  <a:lnTo>
                    <a:pt x="3072" y="1500"/>
                  </a:lnTo>
                  <a:cubicBezTo>
                    <a:pt x="3072" y="1500"/>
                    <a:pt x="1142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8600275" y="4230425"/>
              <a:ext cx="177927" cy="241129"/>
            </a:xfrm>
            <a:custGeom>
              <a:avLst/>
              <a:gdLst/>
              <a:ahLst/>
              <a:cxnLst/>
              <a:rect l="l" t="t" r="r" b="b"/>
              <a:pathLst>
                <a:path w="3073" h="3605" extrusionOk="0">
                  <a:moveTo>
                    <a:pt x="2557" y="0"/>
                  </a:moveTo>
                  <a:cubicBezTo>
                    <a:pt x="1936" y="0"/>
                    <a:pt x="1" y="1443"/>
                    <a:pt x="1" y="1443"/>
                  </a:cubicBezTo>
                  <a:lnTo>
                    <a:pt x="2940" y="3605"/>
                  </a:lnTo>
                  <a:cubicBezTo>
                    <a:pt x="2940" y="3605"/>
                    <a:pt x="3073" y="400"/>
                    <a:pt x="2693" y="40"/>
                  </a:cubicBezTo>
                  <a:cubicBezTo>
                    <a:pt x="2661" y="13"/>
                    <a:pt x="2614" y="0"/>
                    <a:pt x="2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031132" y="4263955"/>
              <a:ext cx="789691" cy="500094"/>
            </a:xfrm>
            <a:custGeom>
              <a:avLst/>
              <a:gdLst/>
              <a:ahLst/>
              <a:cxnLst/>
              <a:rect l="l" t="t" r="r" b="b"/>
              <a:pathLst>
                <a:path w="14753" h="7593" extrusionOk="0">
                  <a:moveTo>
                    <a:pt x="6996" y="0"/>
                  </a:moveTo>
                  <a:cubicBezTo>
                    <a:pt x="1884" y="0"/>
                    <a:pt x="1" y="4954"/>
                    <a:pt x="1" y="4954"/>
                  </a:cubicBezTo>
                  <a:cubicBezTo>
                    <a:pt x="1" y="4954"/>
                    <a:pt x="1252" y="7286"/>
                    <a:pt x="6770" y="7571"/>
                  </a:cubicBezTo>
                  <a:cubicBezTo>
                    <a:pt x="7039" y="7586"/>
                    <a:pt x="7301" y="7593"/>
                    <a:pt x="7556" y="7593"/>
                  </a:cubicBezTo>
                  <a:cubicBezTo>
                    <a:pt x="12523" y="7593"/>
                    <a:pt x="14753" y="4916"/>
                    <a:pt x="14753" y="4916"/>
                  </a:cubicBezTo>
                  <a:cubicBezTo>
                    <a:pt x="14753" y="4916"/>
                    <a:pt x="13388" y="252"/>
                    <a:pt x="7282" y="5"/>
                  </a:cubicBezTo>
                  <a:cubicBezTo>
                    <a:pt x="7186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097130" y="4297940"/>
              <a:ext cx="71085" cy="125007"/>
            </a:xfrm>
            <a:custGeom>
              <a:avLst/>
              <a:gdLst/>
              <a:ahLst/>
              <a:cxnLst/>
              <a:rect l="l" t="t" r="r" b="b"/>
              <a:pathLst>
                <a:path w="1328" h="1898" extrusionOk="0">
                  <a:moveTo>
                    <a:pt x="358" y="1"/>
                  </a:moveTo>
                  <a:cubicBezTo>
                    <a:pt x="331" y="1"/>
                    <a:pt x="307" y="7"/>
                    <a:pt x="285" y="20"/>
                  </a:cubicBezTo>
                  <a:cubicBezTo>
                    <a:pt x="0" y="191"/>
                    <a:pt x="209" y="1897"/>
                    <a:pt x="209" y="1897"/>
                  </a:cubicBezTo>
                  <a:lnTo>
                    <a:pt x="1328" y="873"/>
                  </a:lnTo>
                  <a:cubicBezTo>
                    <a:pt x="1328" y="873"/>
                    <a:pt x="681" y="1"/>
                    <a:pt x="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654340" y="4281475"/>
              <a:ext cx="71085" cy="125205"/>
            </a:xfrm>
            <a:custGeom>
              <a:avLst/>
              <a:gdLst/>
              <a:ahLst/>
              <a:cxnLst/>
              <a:rect l="l" t="t" r="r" b="b"/>
              <a:pathLst>
                <a:path w="1328" h="1901" extrusionOk="0">
                  <a:moveTo>
                    <a:pt x="955" y="1"/>
                  </a:moveTo>
                  <a:cubicBezTo>
                    <a:pt x="606" y="1"/>
                    <a:pt x="0" y="877"/>
                    <a:pt x="0" y="877"/>
                  </a:cubicBezTo>
                  <a:lnTo>
                    <a:pt x="1100" y="1901"/>
                  </a:lnTo>
                  <a:cubicBezTo>
                    <a:pt x="1100" y="1901"/>
                    <a:pt x="1328" y="194"/>
                    <a:pt x="1043" y="24"/>
                  </a:cubicBezTo>
                  <a:cubicBezTo>
                    <a:pt x="1016" y="8"/>
                    <a:pt x="987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217885" y="4482817"/>
              <a:ext cx="66053" cy="81208"/>
            </a:xfrm>
            <a:custGeom>
              <a:avLst/>
              <a:gdLst/>
              <a:ahLst/>
              <a:cxnLst/>
              <a:rect l="l" t="t" r="r" b="b"/>
              <a:pathLst>
                <a:path w="1234" h="1233" extrusionOk="0">
                  <a:moveTo>
                    <a:pt x="608" y="0"/>
                  </a:moveTo>
                  <a:cubicBezTo>
                    <a:pt x="285" y="0"/>
                    <a:pt x="1" y="266"/>
                    <a:pt x="1" y="626"/>
                  </a:cubicBezTo>
                  <a:cubicBezTo>
                    <a:pt x="1" y="949"/>
                    <a:pt x="247" y="1233"/>
                    <a:pt x="608" y="1233"/>
                  </a:cubicBezTo>
                  <a:cubicBezTo>
                    <a:pt x="949" y="1233"/>
                    <a:pt x="1233" y="986"/>
                    <a:pt x="1233" y="626"/>
                  </a:cubicBezTo>
                  <a:cubicBezTo>
                    <a:pt x="1233" y="285"/>
                    <a:pt x="949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550820" y="4475309"/>
              <a:ext cx="65999" cy="81274"/>
            </a:xfrm>
            <a:custGeom>
              <a:avLst/>
              <a:gdLst/>
              <a:ahLst/>
              <a:cxnLst/>
              <a:rect l="l" t="t" r="r" b="b"/>
              <a:pathLst>
                <a:path w="1233" h="1234" extrusionOk="0">
                  <a:moveTo>
                    <a:pt x="626" y="1"/>
                  </a:moveTo>
                  <a:cubicBezTo>
                    <a:pt x="285" y="1"/>
                    <a:pt x="0" y="266"/>
                    <a:pt x="0" y="626"/>
                  </a:cubicBezTo>
                  <a:cubicBezTo>
                    <a:pt x="0" y="949"/>
                    <a:pt x="285" y="1233"/>
                    <a:pt x="626" y="1233"/>
                  </a:cubicBezTo>
                  <a:cubicBezTo>
                    <a:pt x="948" y="1233"/>
                    <a:pt x="1233" y="968"/>
                    <a:pt x="1233" y="626"/>
                  </a:cubicBezTo>
                  <a:cubicBezTo>
                    <a:pt x="1233" y="285"/>
                    <a:pt x="948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371185" y="4551512"/>
              <a:ext cx="54812" cy="92471"/>
            </a:xfrm>
            <a:custGeom>
              <a:avLst/>
              <a:gdLst/>
              <a:ahLst/>
              <a:cxnLst/>
              <a:rect l="l" t="t" r="r" b="b"/>
              <a:pathLst>
                <a:path w="1024" h="1404" fill="none" extrusionOk="0">
                  <a:moveTo>
                    <a:pt x="0" y="455"/>
                  </a:moveTo>
                  <a:cubicBezTo>
                    <a:pt x="0" y="455"/>
                    <a:pt x="493" y="1403"/>
                    <a:pt x="796" y="1176"/>
                  </a:cubicBezTo>
                  <a:cubicBezTo>
                    <a:pt x="1024" y="1005"/>
                    <a:pt x="929" y="0"/>
                    <a:pt x="929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416843" y="4551512"/>
              <a:ext cx="54866" cy="92471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1024" y="455"/>
                  </a:moveTo>
                  <a:cubicBezTo>
                    <a:pt x="1024" y="455"/>
                    <a:pt x="512" y="1403"/>
                    <a:pt x="209" y="1176"/>
                  </a:cubicBezTo>
                  <a:cubicBezTo>
                    <a:pt x="0" y="1005"/>
                    <a:pt x="95" y="0"/>
                    <a:pt x="95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377234" y="4531490"/>
              <a:ext cx="82272" cy="48672"/>
            </a:xfrm>
            <a:custGeom>
              <a:avLst/>
              <a:gdLst/>
              <a:ahLst/>
              <a:cxnLst/>
              <a:rect l="l" t="t" r="r" b="b"/>
              <a:pathLst>
                <a:path w="1537" h="739" extrusionOk="0">
                  <a:moveTo>
                    <a:pt x="1537" y="1"/>
                  </a:moveTo>
                  <a:lnTo>
                    <a:pt x="1" y="58"/>
                  </a:lnTo>
                  <a:lnTo>
                    <a:pt x="646" y="684"/>
                  </a:lnTo>
                  <a:cubicBezTo>
                    <a:pt x="690" y="719"/>
                    <a:pt x="743" y="738"/>
                    <a:pt x="797" y="738"/>
                  </a:cubicBezTo>
                  <a:cubicBezTo>
                    <a:pt x="857" y="738"/>
                    <a:pt x="918" y="715"/>
                    <a:pt x="968" y="665"/>
                  </a:cubicBezTo>
                  <a:lnTo>
                    <a:pt x="1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 idx="2"/>
          </p:nvPr>
        </p:nvSpPr>
        <p:spPr>
          <a:xfrm>
            <a:off x="859139" y="1872900"/>
            <a:ext cx="15909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 idx="3"/>
          </p:nvPr>
        </p:nvSpPr>
        <p:spPr>
          <a:xfrm>
            <a:off x="6693950" y="1872900"/>
            <a:ext cx="15909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6693951" y="2360525"/>
            <a:ext cx="1590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4"/>
          </p:nvPr>
        </p:nvSpPr>
        <p:spPr>
          <a:xfrm>
            <a:off x="859025" y="2360525"/>
            <a:ext cx="15909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3" name="Google Shape;83;p5"/>
          <p:cNvSpPr/>
          <p:nvPr/>
        </p:nvSpPr>
        <p:spPr>
          <a:xfrm flipH="1">
            <a:off x="7512195" y="4799287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flipH="1">
            <a:off x="311190" y="1710724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618600" y="2064943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50275" y="330416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 flipH="1">
            <a:off x="961417" y="4736281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2922662" y="33290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7779415" y="4551674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5093400" y="475851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/>
          <p:nvPr/>
        </p:nvSpPr>
        <p:spPr>
          <a:xfrm flipH="1">
            <a:off x="-481280" y="2594112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"/>
          <p:cNvSpPr/>
          <p:nvPr/>
        </p:nvSpPr>
        <p:spPr>
          <a:xfrm flipH="1">
            <a:off x="1820715" y="27936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"/>
          <p:cNvSpPr/>
          <p:nvPr/>
        </p:nvSpPr>
        <p:spPr>
          <a:xfrm flipH="1">
            <a:off x="7639420" y="4226312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9"/>
          <p:cNvGrpSpPr/>
          <p:nvPr/>
        </p:nvGrpSpPr>
        <p:grpSpPr>
          <a:xfrm>
            <a:off x="8337951" y="4494259"/>
            <a:ext cx="185653" cy="228636"/>
            <a:chOff x="3903739" y="3691296"/>
            <a:chExt cx="185653" cy="228636"/>
          </a:xfrm>
        </p:grpSpPr>
        <p:sp>
          <p:nvSpPr>
            <p:cNvPr id="288" name="Google Shape;288;p19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9"/>
          <p:cNvGrpSpPr/>
          <p:nvPr/>
        </p:nvGrpSpPr>
        <p:grpSpPr>
          <a:xfrm>
            <a:off x="7375062" y="471933"/>
            <a:ext cx="186368" cy="229315"/>
            <a:chOff x="311687" y="1307983"/>
            <a:chExt cx="186368" cy="229315"/>
          </a:xfrm>
        </p:grpSpPr>
        <p:sp>
          <p:nvSpPr>
            <p:cNvPr id="292" name="Google Shape;292;p1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9"/>
          <p:cNvGrpSpPr/>
          <p:nvPr/>
        </p:nvGrpSpPr>
        <p:grpSpPr>
          <a:xfrm>
            <a:off x="772306" y="1351423"/>
            <a:ext cx="263938" cy="251468"/>
            <a:chOff x="7509106" y="559023"/>
            <a:chExt cx="263938" cy="251468"/>
          </a:xfrm>
        </p:grpSpPr>
        <p:sp>
          <p:nvSpPr>
            <p:cNvPr id="296" name="Google Shape;296;p19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361287" y="583821"/>
            <a:ext cx="186368" cy="229315"/>
            <a:chOff x="311687" y="1307983"/>
            <a:chExt cx="186368" cy="229315"/>
          </a:xfrm>
        </p:grpSpPr>
        <p:sp>
          <p:nvSpPr>
            <p:cNvPr id="300" name="Google Shape;300;p1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19"/>
          <p:cNvSpPr txBox="1">
            <a:spLocks noGrp="1"/>
          </p:cNvSpPr>
          <p:nvPr>
            <p:ph type="title"/>
          </p:nvPr>
        </p:nvSpPr>
        <p:spPr>
          <a:xfrm>
            <a:off x="1864750" y="2093400"/>
            <a:ext cx="54144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1"/>
          </p:nvPr>
        </p:nvSpPr>
        <p:spPr>
          <a:xfrm>
            <a:off x="2424600" y="3966000"/>
            <a:ext cx="4294800" cy="5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29"/>
          <p:cNvGrpSpPr/>
          <p:nvPr/>
        </p:nvGrpSpPr>
        <p:grpSpPr>
          <a:xfrm>
            <a:off x="4937275" y="258800"/>
            <a:ext cx="426104" cy="407118"/>
            <a:chOff x="8213275" y="4106375"/>
            <a:chExt cx="426104" cy="407118"/>
          </a:xfrm>
        </p:grpSpPr>
        <p:sp>
          <p:nvSpPr>
            <p:cNvPr id="435" name="Google Shape;435;p2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9"/>
          <p:cNvSpPr/>
          <p:nvPr/>
        </p:nvSpPr>
        <p:spPr>
          <a:xfrm>
            <a:off x="-368683" y="1989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8584642" y="134746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9"/>
          <p:cNvSpPr/>
          <p:nvPr/>
        </p:nvSpPr>
        <p:spPr>
          <a:xfrm>
            <a:off x="1901397" y="475164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7489760" y="6643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9"/>
          <p:cNvSpPr/>
          <p:nvPr/>
        </p:nvSpPr>
        <p:spPr>
          <a:xfrm>
            <a:off x="3717148" y="539498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9"/>
          <p:cNvSpPr/>
          <p:nvPr/>
        </p:nvSpPr>
        <p:spPr>
          <a:xfrm>
            <a:off x="367480" y="144552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7099272" y="48297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4937274" y="4620080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5602285" y="5557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"/>
          <p:cNvSpPr/>
          <p:nvPr/>
        </p:nvSpPr>
        <p:spPr>
          <a:xfrm>
            <a:off x="8777754" y="4293690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9"/>
          <p:cNvSpPr/>
          <p:nvPr/>
        </p:nvSpPr>
        <p:spPr>
          <a:xfrm>
            <a:off x="8584654" y="184234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9"/>
          <p:cNvSpPr/>
          <p:nvPr/>
        </p:nvSpPr>
        <p:spPr>
          <a:xfrm>
            <a:off x="-364596" y="370959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29"/>
          <p:cNvGrpSpPr/>
          <p:nvPr/>
        </p:nvGrpSpPr>
        <p:grpSpPr>
          <a:xfrm>
            <a:off x="252614" y="2798796"/>
            <a:ext cx="185653" cy="228636"/>
            <a:chOff x="3903739" y="3691296"/>
            <a:chExt cx="185653" cy="228636"/>
          </a:xfrm>
        </p:grpSpPr>
        <p:sp>
          <p:nvSpPr>
            <p:cNvPr id="451" name="Google Shape;451;p29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>
            <a:off x="508112" y="1050808"/>
            <a:ext cx="186368" cy="229315"/>
            <a:chOff x="311687" y="1307983"/>
            <a:chExt cx="186368" cy="229315"/>
          </a:xfrm>
        </p:grpSpPr>
        <p:sp>
          <p:nvSpPr>
            <p:cNvPr id="455" name="Google Shape;455;p2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9"/>
          <p:cNvGrpSpPr/>
          <p:nvPr/>
        </p:nvGrpSpPr>
        <p:grpSpPr>
          <a:xfrm>
            <a:off x="6050556" y="4368611"/>
            <a:ext cx="263938" cy="251468"/>
            <a:chOff x="7509106" y="559023"/>
            <a:chExt cx="263938" cy="251468"/>
          </a:xfrm>
        </p:grpSpPr>
        <p:sp>
          <p:nvSpPr>
            <p:cNvPr id="459" name="Google Shape;459;p29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29"/>
          <p:cNvGrpSpPr/>
          <p:nvPr/>
        </p:nvGrpSpPr>
        <p:grpSpPr>
          <a:xfrm>
            <a:off x="1527136" y="413097"/>
            <a:ext cx="263938" cy="252825"/>
            <a:chOff x="6062473" y="4183535"/>
            <a:chExt cx="263938" cy="252825"/>
          </a:xfrm>
        </p:grpSpPr>
        <p:sp>
          <p:nvSpPr>
            <p:cNvPr id="463" name="Google Shape;463;p29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9"/>
          <p:cNvGrpSpPr/>
          <p:nvPr/>
        </p:nvGrpSpPr>
        <p:grpSpPr>
          <a:xfrm>
            <a:off x="311200" y="4393040"/>
            <a:ext cx="580183" cy="554331"/>
            <a:chOff x="8213275" y="4106375"/>
            <a:chExt cx="426104" cy="407118"/>
          </a:xfrm>
        </p:grpSpPr>
        <p:sp>
          <p:nvSpPr>
            <p:cNvPr id="467" name="Google Shape;467;p2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9"/>
          <p:cNvGrpSpPr/>
          <p:nvPr/>
        </p:nvGrpSpPr>
        <p:grpSpPr>
          <a:xfrm>
            <a:off x="7556337" y="781808"/>
            <a:ext cx="186368" cy="229315"/>
            <a:chOff x="311687" y="1307983"/>
            <a:chExt cx="186368" cy="229315"/>
          </a:xfrm>
        </p:grpSpPr>
        <p:sp>
          <p:nvSpPr>
            <p:cNvPr id="471" name="Google Shape;471;p2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29"/>
          <p:cNvSpPr/>
          <p:nvPr/>
        </p:nvSpPr>
        <p:spPr>
          <a:xfrm>
            <a:off x="3113842" y="4715769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"/>
          <p:cNvSpPr/>
          <p:nvPr/>
        </p:nvSpPr>
        <p:spPr>
          <a:xfrm>
            <a:off x="-368683" y="1989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0"/>
          <p:cNvSpPr/>
          <p:nvPr/>
        </p:nvSpPr>
        <p:spPr>
          <a:xfrm>
            <a:off x="8584642" y="1347465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0"/>
          <p:cNvSpPr/>
          <p:nvPr/>
        </p:nvSpPr>
        <p:spPr>
          <a:xfrm>
            <a:off x="874422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0"/>
          <p:cNvSpPr/>
          <p:nvPr/>
        </p:nvSpPr>
        <p:spPr>
          <a:xfrm>
            <a:off x="367474" y="977415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0"/>
          <p:cNvSpPr/>
          <p:nvPr/>
        </p:nvSpPr>
        <p:spPr>
          <a:xfrm>
            <a:off x="7664160" y="45922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0"/>
          <p:cNvSpPr/>
          <p:nvPr/>
        </p:nvSpPr>
        <p:spPr>
          <a:xfrm>
            <a:off x="1171523" y="182648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0"/>
          <p:cNvSpPr/>
          <p:nvPr/>
        </p:nvSpPr>
        <p:spPr>
          <a:xfrm>
            <a:off x="367480" y="144552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0"/>
          <p:cNvSpPr/>
          <p:nvPr/>
        </p:nvSpPr>
        <p:spPr>
          <a:xfrm>
            <a:off x="6614847" y="47555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0"/>
          <p:cNvSpPr/>
          <p:nvPr/>
        </p:nvSpPr>
        <p:spPr>
          <a:xfrm>
            <a:off x="1216502" y="575213"/>
            <a:ext cx="519909" cy="114943"/>
          </a:xfrm>
          <a:custGeom>
            <a:avLst/>
            <a:gdLst/>
            <a:ahLst/>
            <a:cxnLst/>
            <a:rect l="l" t="t" r="r" b="b"/>
            <a:pathLst>
              <a:path w="9657" h="2135" extrusionOk="0">
                <a:moveTo>
                  <a:pt x="6045" y="0"/>
                </a:moveTo>
                <a:cubicBezTo>
                  <a:pt x="6024" y="0"/>
                  <a:pt x="6004" y="1"/>
                  <a:pt x="5983" y="1"/>
                </a:cubicBezTo>
                <a:cubicBezTo>
                  <a:pt x="4355" y="45"/>
                  <a:pt x="2860" y="837"/>
                  <a:pt x="1496" y="1694"/>
                </a:cubicBezTo>
                <a:cubicBezTo>
                  <a:pt x="1298" y="1848"/>
                  <a:pt x="1078" y="1936"/>
                  <a:pt x="858" y="1980"/>
                </a:cubicBezTo>
                <a:cubicBezTo>
                  <a:pt x="831" y="1984"/>
                  <a:pt x="803" y="1986"/>
                  <a:pt x="775" y="1986"/>
                </a:cubicBezTo>
                <a:cubicBezTo>
                  <a:pt x="643" y="1986"/>
                  <a:pt x="505" y="1947"/>
                  <a:pt x="396" y="1892"/>
                </a:cubicBezTo>
                <a:cubicBezTo>
                  <a:pt x="264" y="1980"/>
                  <a:pt x="155" y="2068"/>
                  <a:pt x="1" y="2134"/>
                </a:cubicBezTo>
                <a:lnTo>
                  <a:pt x="9656" y="2134"/>
                </a:lnTo>
                <a:cubicBezTo>
                  <a:pt x="9114" y="789"/>
                  <a:pt x="7544" y="0"/>
                  <a:pt x="6045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0"/>
          <p:cNvSpPr/>
          <p:nvPr/>
        </p:nvSpPr>
        <p:spPr>
          <a:xfrm>
            <a:off x="4930824" y="4790680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804" y="0"/>
                </a:moveTo>
                <a:lnTo>
                  <a:pt x="1496" y="770"/>
                </a:lnTo>
                <a:cubicBezTo>
                  <a:pt x="1386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178"/>
                  <a:pt x="1364" y="2464"/>
                  <a:pt x="1496" y="2793"/>
                </a:cubicBezTo>
                <a:lnTo>
                  <a:pt x="1804" y="3563"/>
                </a:lnTo>
                <a:lnTo>
                  <a:pt x="2090" y="2793"/>
                </a:lnTo>
                <a:cubicBezTo>
                  <a:pt x="2200" y="2464"/>
                  <a:pt x="2486" y="2222"/>
                  <a:pt x="2815" y="2090"/>
                </a:cubicBezTo>
                <a:lnTo>
                  <a:pt x="3585" y="1782"/>
                </a:lnTo>
                <a:lnTo>
                  <a:pt x="2815" y="1474"/>
                </a:lnTo>
                <a:cubicBezTo>
                  <a:pt x="2486" y="1364"/>
                  <a:pt x="2244" y="1100"/>
                  <a:pt x="2090" y="770"/>
                </a:cubicBezTo>
                <a:lnTo>
                  <a:pt x="1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0"/>
          <p:cNvSpPr/>
          <p:nvPr/>
        </p:nvSpPr>
        <p:spPr>
          <a:xfrm>
            <a:off x="7699160" y="26037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0"/>
          <p:cNvSpPr/>
          <p:nvPr/>
        </p:nvSpPr>
        <p:spPr>
          <a:xfrm>
            <a:off x="8584654" y="1842344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30"/>
          <p:cNvGrpSpPr/>
          <p:nvPr/>
        </p:nvGrpSpPr>
        <p:grpSpPr>
          <a:xfrm>
            <a:off x="6904400" y="228913"/>
            <a:ext cx="426104" cy="407118"/>
            <a:chOff x="8213275" y="4106375"/>
            <a:chExt cx="426104" cy="407118"/>
          </a:xfrm>
        </p:grpSpPr>
        <p:sp>
          <p:nvSpPr>
            <p:cNvPr id="489" name="Google Shape;489;p30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0"/>
          <p:cNvGrpSpPr/>
          <p:nvPr/>
        </p:nvGrpSpPr>
        <p:grpSpPr>
          <a:xfrm rot="-5400000" flipH="1">
            <a:off x="298462" y="2116821"/>
            <a:ext cx="186368" cy="229315"/>
            <a:chOff x="311687" y="1307983"/>
            <a:chExt cx="186368" cy="229315"/>
          </a:xfrm>
        </p:grpSpPr>
        <p:sp>
          <p:nvSpPr>
            <p:cNvPr id="493" name="Google Shape;493;p30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30"/>
          <p:cNvGrpSpPr/>
          <p:nvPr/>
        </p:nvGrpSpPr>
        <p:grpSpPr>
          <a:xfrm rot="-1203950">
            <a:off x="8811439" y="3347807"/>
            <a:ext cx="186368" cy="229315"/>
            <a:chOff x="311687" y="1307983"/>
            <a:chExt cx="186368" cy="229315"/>
          </a:xfrm>
        </p:grpSpPr>
        <p:sp>
          <p:nvSpPr>
            <p:cNvPr id="497" name="Google Shape;497;p30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30"/>
          <p:cNvGrpSpPr/>
          <p:nvPr/>
        </p:nvGrpSpPr>
        <p:grpSpPr>
          <a:xfrm rot="2700000">
            <a:off x="-324826" y="3008229"/>
            <a:ext cx="1135653" cy="1494350"/>
            <a:chOff x="696417" y="3290175"/>
            <a:chExt cx="564836" cy="743241"/>
          </a:xfrm>
        </p:grpSpPr>
        <p:sp>
          <p:nvSpPr>
            <p:cNvPr id="501" name="Google Shape;501;p30"/>
            <p:cNvSpPr/>
            <p:nvPr/>
          </p:nvSpPr>
          <p:spPr>
            <a:xfrm>
              <a:off x="696417" y="3290175"/>
              <a:ext cx="564836" cy="743241"/>
            </a:xfrm>
            <a:custGeom>
              <a:avLst/>
              <a:gdLst/>
              <a:ahLst/>
              <a:cxnLst/>
              <a:rect l="l" t="t" r="r" b="b"/>
              <a:pathLst>
                <a:path w="17218" h="18413" extrusionOk="0">
                  <a:moveTo>
                    <a:pt x="14657" y="0"/>
                  </a:moveTo>
                  <a:cubicBezTo>
                    <a:pt x="14392" y="0"/>
                    <a:pt x="13804" y="0"/>
                    <a:pt x="12041" y="1214"/>
                  </a:cubicBezTo>
                  <a:cubicBezTo>
                    <a:pt x="10979" y="816"/>
                    <a:pt x="9822" y="569"/>
                    <a:pt x="8533" y="531"/>
                  </a:cubicBezTo>
                  <a:lnTo>
                    <a:pt x="8210" y="531"/>
                  </a:lnTo>
                  <a:cubicBezTo>
                    <a:pt x="7035" y="531"/>
                    <a:pt x="5935" y="759"/>
                    <a:pt x="4911" y="1214"/>
                  </a:cubicBezTo>
                  <a:cubicBezTo>
                    <a:pt x="3603" y="323"/>
                    <a:pt x="3015" y="171"/>
                    <a:pt x="2617" y="171"/>
                  </a:cubicBezTo>
                  <a:cubicBezTo>
                    <a:pt x="2276" y="171"/>
                    <a:pt x="1953" y="285"/>
                    <a:pt x="1707" y="512"/>
                  </a:cubicBezTo>
                  <a:cubicBezTo>
                    <a:pt x="1384" y="759"/>
                    <a:pt x="910" y="1176"/>
                    <a:pt x="948" y="4703"/>
                  </a:cubicBezTo>
                  <a:cubicBezTo>
                    <a:pt x="398" y="5537"/>
                    <a:pt x="152" y="6163"/>
                    <a:pt x="114" y="6258"/>
                  </a:cubicBezTo>
                  <a:cubicBezTo>
                    <a:pt x="0" y="6599"/>
                    <a:pt x="19" y="6959"/>
                    <a:pt x="190" y="7263"/>
                  </a:cubicBezTo>
                  <a:cubicBezTo>
                    <a:pt x="304" y="7490"/>
                    <a:pt x="1346" y="9216"/>
                    <a:pt x="4854" y="10088"/>
                  </a:cubicBezTo>
                  <a:cubicBezTo>
                    <a:pt x="4191" y="11757"/>
                    <a:pt x="3148" y="14487"/>
                    <a:pt x="2522" y="16952"/>
                  </a:cubicBezTo>
                  <a:cubicBezTo>
                    <a:pt x="2427" y="17312"/>
                    <a:pt x="2522" y="17692"/>
                    <a:pt x="2731" y="17976"/>
                  </a:cubicBezTo>
                  <a:cubicBezTo>
                    <a:pt x="2958" y="18260"/>
                    <a:pt x="3318" y="18412"/>
                    <a:pt x="3679" y="18412"/>
                  </a:cubicBezTo>
                  <a:lnTo>
                    <a:pt x="3679" y="18393"/>
                  </a:lnTo>
                  <a:lnTo>
                    <a:pt x="12325" y="18393"/>
                  </a:lnTo>
                  <a:cubicBezTo>
                    <a:pt x="12685" y="18393"/>
                    <a:pt x="12989" y="18241"/>
                    <a:pt x="13235" y="17976"/>
                  </a:cubicBezTo>
                  <a:cubicBezTo>
                    <a:pt x="13444" y="17692"/>
                    <a:pt x="13539" y="17331"/>
                    <a:pt x="13482" y="17009"/>
                  </a:cubicBezTo>
                  <a:cubicBezTo>
                    <a:pt x="13159" y="14942"/>
                    <a:pt x="12628" y="12212"/>
                    <a:pt x="12003" y="10107"/>
                  </a:cubicBezTo>
                  <a:cubicBezTo>
                    <a:pt x="15245" y="9273"/>
                    <a:pt x="16781" y="7471"/>
                    <a:pt x="16857" y="7376"/>
                  </a:cubicBezTo>
                  <a:cubicBezTo>
                    <a:pt x="17122" y="7073"/>
                    <a:pt x="17217" y="6675"/>
                    <a:pt x="17084" y="6296"/>
                  </a:cubicBezTo>
                  <a:cubicBezTo>
                    <a:pt x="17065" y="6201"/>
                    <a:pt x="16838" y="5442"/>
                    <a:pt x="16212" y="4513"/>
                  </a:cubicBezTo>
                  <a:cubicBezTo>
                    <a:pt x="16364" y="1024"/>
                    <a:pt x="15890" y="626"/>
                    <a:pt x="15568" y="342"/>
                  </a:cubicBezTo>
                  <a:cubicBezTo>
                    <a:pt x="15416" y="190"/>
                    <a:pt x="15093" y="0"/>
                    <a:pt x="14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808377" y="3629238"/>
              <a:ext cx="286781" cy="352104"/>
            </a:xfrm>
            <a:custGeom>
              <a:avLst/>
              <a:gdLst/>
              <a:ahLst/>
              <a:cxnLst/>
              <a:rect l="l" t="t" r="r" b="b"/>
              <a:pathLst>
                <a:path w="8742" h="8723" extrusionOk="0">
                  <a:moveTo>
                    <a:pt x="3148" y="0"/>
                  </a:moveTo>
                  <a:cubicBezTo>
                    <a:pt x="3148" y="0"/>
                    <a:pt x="3129" y="38"/>
                    <a:pt x="3110" y="114"/>
                  </a:cubicBezTo>
                  <a:cubicBezTo>
                    <a:pt x="3072" y="133"/>
                    <a:pt x="3072" y="190"/>
                    <a:pt x="3053" y="209"/>
                  </a:cubicBezTo>
                  <a:cubicBezTo>
                    <a:pt x="3053" y="228"/>
                    <a:pt x="3034" y="285"/>
                    <a:pt x="3015" y="323"/>
                  </a:cubicBezTo>
                  <a:cubicBezTo>
                    <a:pt x="2958" y="418"/>
                    <a:pt x="2920" y="531"/>
                    <a:pt x="2863" y="664"/>
                  </a:cubicBezTo>
                  <a:cubicBezTo>
                    <a:pt x="2825" y="759"/>
                    <a:pt x="2769" y="854"/>
                    <a:pt x="2731" y="967"/>
                  </a:cubicBezTo>
                  <a:cubicBezTo>
                    <a:pt x="2067" y="2560"/>
                    <a:pt x="759" y="5822"/>
                    <a:pt x="0" y="8723"/>
                  </a:cubicBezTo>
                  <a:lnTo>
                    <a:pt x="8741" y="8723"/>
                  </a:lnTo>
                  <a:cubicBezTo>
                    <a:pt x="8400" y="6542"/>
                    <a:pt x="7736" y="3034"/>
                    <a:pt x="6940" y="854"/>
                  </a:cubicBezTo>
                  <a:cubicBezTo>
                    <a:pt x="6921" y="778"/>
                    <a:pt x="6902" y="740"/>
                    <a:pt x="6864" y="683"/>
                  </a:cubicBezTo>
                  <a:cubicBezTo>
                    <a:pt x="6807" y="493"/>
                    <a:pt x="6713" y="304"/>
                    <a:pt x="6637" y="133"/>
                  </a:cubicBezTo>
                  <a:lnTo>
                    <a:pt x="4342" y="38"/>
                  </a:lnTo>
                  <a:lnTo>
                    <a:pt x="4323" y="38"/>
                  </a:lnTo>
                  <a:lnTo>
                    <a:pt x="3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898556" y="3629238"/>
              <a:ext cx="136895" cy="71971"/>
            </a:xfrm>
            <a:custGeom>
              <a:avLst/>
              <a:gdLst/>
              <a:ahLst/>
              <a:cxnLst/>
              <a:rect l="l" t="t" r="r" b="b"/>
              <a:pathLst>
                <a:path w="4173" h="1783" extrusionOk="0">
                  <a:moveTo>
                    <a:pt x="418" y="0"/>
                  </a:moveTo>
                  <a:cubicBezTo>
                    <a:pt x="418" y="0"/>
                    <a:pt x="266" y="361"/>
                    <a:pt x="1" y="967"/>
                  </a:cubicBezTo>
                  <a:cubicBezTo>
                    <a:pt x="645" y="1460"/>
                    <a:pt x="1537" y="1783"/>
                    <a:pt x="2067" y="1783"/>
                  </a:cubicBezTo>
                  <a:cubicBezTo>
                    <a:pt x="2845" y="1783"/>
                    <a:pt x="3622" y="1441"/>
                    <a:pt x="4172" y="873"/>
                  </a:cubicBezTo>
                  <a:cubicBezTo>
                    <a:pt x="4058" y="607"/>
                    <a:pt x="3964" y="380"/>
                    <a:pt x="3888" y="133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757367" y="3341398"/>
              <a:ext cx="100810" cy="143982"/>
            </a:xfrm>
            <a:custGeom>
              <a:avLst/>
              <a:gdLst/>
              <a:ahLst/>
              <a:cxnLst/>
              <a:rect l="l" t="t" r="r" b="b"/>
              <a:pathLst>
                <a:path w="3073" h="3567" extrusionOk="0">
                  <a:moveTo>
                    <a:pt x="530" y="1"/>
                  </a:moveTo>
                  <a:cubicBezTo>
                    <a:pt x="475" y="1"/>
                    <a:pt x="430" y="13"/>
                    <a:pt x="399" y="40"/>
                  </a:cubicBezTo>
                  <a:cubicBezTo>
                    <a:pt x="0" y="381"/>
                    <a:pt x="57" y="3567"/>
                    <a:pt x="57" y="3567"/>
                  </a:cubicBezTo>
                  <a:lnTo>
                    <a:pt x="3072" y="1500"/>
                  </a:lnTo>
                  <a:cubicBezTo>
                    <a:pt x="3072" y="1500"/>
                    <a:pt x="1143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1086392" y="3334495"/>
              <a:ext cx="101433" cy="145516"/>
            </a:xfrm>
            <a:custGeom>
              <a:avLst/>
              <a:gdLst/>
              <a:ahLst/>
              <a:cxnLst/>
              <a:rect l="l" t="t" r="r" b="b"/>
              <a:pathLst>
                <a:path w="3092" h="3605" extrusionOk="0">
                  <a:moveTo>
                    <a:pt x="2575" y="0"/>
                  </a:moveTo>
                  <a:cubicBezTo>
                    <a:pt x="1952" y="0"/>
                    <a:pt x="1" y="1443"/>
                    <a:pt x="1" y="1443"/>
                  </a:cubicBezTo>
                  <a:lnTo>
                    <a:pt x="2959" y="3605"/>
                  </a:lnTo>
                  <a:cubicBezTo>
                    <a:pt x="2959" y="3605"/>
                    <a:pt x="3092" y="400"/>
                    <a:pt x="2712" y="40"/>
                  </a:cubicBezTo>
                  <a:cubicBezTo>
                    <a:pt x="2680" y="13"/>
                    <a:pt x="2633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769176" y="3375869"/>
              <a:ext cx="44188" cy="76613"/>
            </a:xfrm>
            <a:custGeom>
              <a:avLst/>
              <a:gdLst/>
              <a:ahLst/>
              <a:cxnLst/>
              <a:rect l="l" t="t" r="r" b="b"/>
              <a:pathLst>
                <a:path w="1347" h="1898" extrusionOk="0">
                  <a:moveTo>
                    <a:pt x="377" y="1"/>
                  </a:moveTo>
                  <a:cubicBezTo>
                    <a:pt x="351" y="1"/>
                    <a:pt x="326" y="7"/>
                    <a:pt x="304" y="20"/>
                  </a:cubicBezTo>
                  <a:cubicBezTo>
                    <a:pt x="1" y="191"/>
                    <a:pt x="228" y="1897"/>
                    <a:pt x="228" y="1897"/>
                  </a:cubicBezTo>
                  <a:lnTo>
                    <a:pt x="1347" y="873"/>
                  </a:lnTo>
                  <a:cubicBezTo>
                    <a:pt x="1347" y="873"/>
                    <a:pt x="70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111290" y="3365778"/>
              <a:ext cx="44188" cy="76734"/>
            </a:xfrm>
            <a:custGeom>
              <a:avLst/>
              <a:gdLst/>
              <a:ahLst/>
              <a:cxnLst/>
              <a:rect l="l" t="t" r="r" b="b"/>
              <a:pathLst>
                <a:path w="1347" h="1901" extrusionOk="0">
                  <a:moveTo>
                    <a:pt x="974" y="1"/>
                  </a:moveTo>
                  <a:cubicBezTo>
                    <a:pt x="622" y="1"/>
                    <a:pt x="0" y="877"/>
                    <a:pt x="0" y="877"/>
                  </a:cubicBezTo>
                  <a:lnTo>
                    <a:pt x="1119" y="1901"/>
                  </a:lnTo>
                  <a:cubicBezTo>
                    <a:pt x="1119" y="1901"/>
                    <a:pt x="1347" y="194"/>
                    <a:pt x="1062" y="24"/>
                  </a:cubicBezTo>
                  <a:cubicBezTo>
                    <a:pt x="1035" y="8"/>
                    <a:pt x="1006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730008" y="3355041"/>
              <a:ext cx="484595" cy="306491"/>
            </a:xfrm>
            <a:custGeom>
              <a:avLst/>
              <a:gdLst/>
              <a:ahLst/>
              <a:cxnLst/>
              <a:rect l="l" t="t" r="r" b="b"/>
              <a:pathLst>
                <a:path w="14772" h="7593" extrusionOk="0">
                  <a:moveTo>
                    <a:pt x="6996" y="0"/>
                  </a:moveTo>
                  <a:cubicBezTo>
                    <a:pt x="1901" y="0"/>
                    <a:pt x="0" y="4954"/>
                    <a:pt x="0" y="4954"/>
                  </a:cubicBezTo>
                  <a:cubicBezTo>
                    <a:pt x="0" y="4954"/>
                    <a:pt x="1252" y="7286"/>
                    <a:pt x="6769" y="7571"/>
                  </a:cubicBezTo>
                  <a:cubicBezTo>
                    <a:pt x="7038" y="7586"/>
                    <a:pt x="7300" y="7593"/>
                    <a:pt x="7555" y="7593"/>
                  </a:cubicBezTo>
                  <a:cubicBezTo>
                    <a:pt x="12524" y="7593"/>
                    <a:pt x="14771" y="4916"/>
                    <a:pt x="14771" y="4916"/>
                  </a:cubicBezTo>
                  <a:cubicBezTo>
                    <a:pt x="14771" y="4916"/>
                    <a:pt x="13387" y="252"/>
                    <a:pt x="7281" y="5"/>
                  </a:cubicBezTo>
                  <a:cubicBezTo>
                    <a:pt x="7185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730008" y="3355041"/>
              <a:ext cx="484595" cy="306491"/>
            </a:xfrm>
            <a:custGeom>
              <a:avLst/>
              <a:gdLst/>
              <a:ahLst/>
              <a:cxnLst/>
              <a:rect l="l" t="t" r="r" b="b"/>
              <a:pathLst>
                <a:path w="14772" h="7593" extrusionOk="0">
                  <a:moveTo>
                    <a:pt x="6996" y="0"/>
                  </a:moveTo>
                  <a:cubicBezTo>
                    <a:pt x="1901" y="0"/>
                    <a:pt x="0" y="4954"/>
                    <a:pt x="0" y="4954"/>
                  </a:cubicBezTo>
                  <a:cubicBezTo>
                    <a:pt x="0" y="4954"/>
                    <a:pt x="1252" y="7286"/>
                    <a:pt x="6769" y="7571"/>
                  </a:cubicBezTo>
                  <a:cubicBezTo>
                    <a:pt x="7038" y="7586"/>
                    <a:pt x="7300" y="7593"/>
                    <a:pt x="7555" y="7593"/>
                  </a:cubicBezTo>
                  <a:cubicBezTo>
                    <a:pt x="12524" y="7593"/>
                    <a:pt x="14771" y="4916"/>
                    <a:pt x="14771" y="4916"/>
                  </a:cubicBezTo>
                  <a:cubicBezTo>
                    <a:pt x="14771" y="4916"/>
                    <a:pt x="13387" y="252"/>
                    <a:pt x="7281" y="5"/>
                  </a:cubicBezTo>
                  <a:cubicBezTo>
                    <a:pt x="7185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844429" y="3489172"/>
              <a:ext cx="40481" cy="49770"/>
            </a:xfrm>
            <a:custGeom>
              <a:avLst/>
              <a:gdLst/>
              <a:ahLst/>
              <a:cxnLst/>
              <a:rect l="l" t="t" r="r" b="b"/>
              <a:pathLst>
                <a:path w="1234" h="1233" extrusionOk="0">
                  <a:moveTo>
                    <a:pt x="608" y="0"/>
                  </a:moveTo>
                  <a:cubicBezTo>
                    <a:pt x="285" y="0"/>
                    <a:pt x="1" y="266"/>
                    <a:pt x="1" y="626"/>
                  </a:cubicBezTo>
                  <a:cubicBezTo>
                    <a:pt x="1" y="949"/>
                    <a:pt x="285" y="1233"/>
                    <a:pt x="608" y="1233"/>
                  </a:cubicBezTo>
                  <a:cubicBezTo>
                    <a:pt x="949" y="1233"/>
                    <a:pt x="1233" y="986"/>
                    <a:pt x="1233" y="626"/>
                  </a:cubicBezTo>
                  <a:cubicBezTo>
                    <a:pt x="1233" y="285"/>
                    <a:pt x="949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048470" y="3484571"/>
              <a:ext cx="40449" cy="49810"/>
            </a:xfrm>
            <a:custGeom>
              <a:avLst/>
              <a:gdLst/>
              <a:ahLst/>
              <a:cxnLst/>
              <a:rect l="l" t="t" r="r" b="b"/>
              <a:pathLst>
                <a:path w="1233" h="1234" extrusionOk="0">
                  <a:moveTo>
                    <a:pt x="626" y="1"/>
                  </a:moveTo>
                  <a:cubicBezTo>
                    <a:pt x="285" y="1"/>
                    <a:pt x="0" y="266"/>
                    <a:pt x="0" y="626"/>
                  </a:cubicBezTo>
                  <a:cubicBezTo>
                    <a:pt x="0" y="949"/>
                    <a:pt x="266" y="1233"/>
                    <a:pt x="626" y="1233"/>
                  </a:cubicBezTo>
                  <a:cubicBezTo>
                    <a:pt x="948" y="1233"/>
                    <a:pt x="1233" y="968"/>
                    <a:pt x="1233" y="626"/>
                  </a:cubicBezTo>
                  <a:cubicBezTo>
                    <a:pt x="1233" y="285"/>
                    <a:pt x="948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938380" y="3531273"/>
              <a:ext cx="33625" cy="56672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0" y="455"/>
                  </a:moveTo>
                  <a:cubicBezTo>
                    <a:pt x="0" y="455"/>
                    <a:pt x="493" y="1403"/>
                    <a:pt x="797" y="1176"/>
                  </a:cubicBezTo>
                  <a:cubicBezTo>
                    <a:pt x="1024" y="1005"/>
                    <a:pt x="929" y="0"/>
                    <a:pt x="929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966362" y="3531273"/>
              <a:ext cx="33625" cy="56672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1024" y="455"/>
                  </a:moveTo>
                  <a:cubicBezTo>
                    <a:pt x="1024" y="455"/>
                    <a:pt x="512" y="1403"/>
                    <a:pt x="209" y="1176"/>
                  </a:cubicBezTo>
                  <a:cubicBezTo>
                    <a:pt x="0" y="1005"/>
                    <a:pt x="95" y="0"/>
                    <a:pt x="95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942087" y="3519002"/>
              <a:ext cx="50421" cy="29830"/>
            </a:xfrm>
            <a:custGeom>
              <a:avLst/>
              <a:gdLst/>
              <a:ahLst/>
              <a:cxnLst/>
              <a:rect l="l" t="t" r="r" b="b"/>
              <a:pathLst>
                <a:path w="1537" h="739" extrusionOk="0">
                  <a:moveTo>
                    <a:pt x="1537" y="1"/>
                  </a:moveTo>
                  <a:lnTo>
                    <a:pt x="1" y="58"/>
                  </a:lnTo>
                  <a:lnTo>
                    <a:pt x="646" y="684"/>
                  </a:lnTo>
                  <a:cubicBezTo>
                    <a:pt x="690" y="719"/>
                    <a:pt x="744" y="738"/>
                    <a:pt x="797" y="738"/>
                  </a:cubicBezTo>
                  <a:cubicBezTo>
                    <a:pt x="857" y="738"/>
                    <a:pt x="918" y="715"/>
                    <a:pt x="968" y="665"/>
                  </a:cubicBez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7977338" y="4160616"/>
            <a:ext cx="921690" cy="1211475"/>
            <a:chOff x="7977338" y="4160616"/>
            <a:chExt cx="921690" cy="1211475"/>
          </a:xfrm>
        </p:grpSpPr>
        <p:sp>
          <p:nvSpPr>
            <p:cNvPr id="516" name="Google Shape;516;p30"/>
            <p:cNvSpPr/>
            <p:nvPr/>
          </p:nvSpPr>
          <p:spPr>
            <a:xfrm>
              <a:off x="8182829" y="4309865"/>
              <a:ext cx="193115" cy="193061"/>
            </a:xfrm>
            <a:custGeom>
              <a:avLst/>
              <a:gdLst/>
              <a:ahLst/>
              <a:cxnLst/>
              <a:rect l="l" t="t" r="r" b="b"/>
              <a:pathLst>
                <a:path w="3587" h="3586" extrusionOk="0">
                  <a:moveTo>
                    <a:pt x="1783" y="1"/>
                  </a:moveTo>
                  <a:lnTo>
                    <a:pt x="1497" y="770"/>
                  </a:lnTo>
                  <a:cubicBezTo>
                    <a:pt x="1387" y="1100"/>
                    <a:pt x="1101" y="1364"/>
                    <a:pt x="771" y="1496"/>
                  </a:cubicBezTo>
                  <a:lnTo>
                    <a:pt x="1" y="1804"/>
                  </a:lnTo>
                  <a:lnTo>
                    <a:pt x="771" y="2090"/>
                  </a:lnTo>
                  <a:cubicBezTo>
                    <a:pt x="1101" y="2200"/>
                    <a:pt x="1343" y="2486"/>
                    <a:pt x="1497" y="2816"/>
                  </a:cubicBezTo>
                  <a:lnTo>
                    <a:pt x="1783" y="3586"/>
                  </a:lnTo>
                  <a:lnTo>
                    <a:pt x="2090" y="2816"/>
                  </a:lnTo>
                  <a:cubicBezTo>
                    <a:pt x="2200" y="2486"/>
                    <a:pt x="2486" y="2244"/>
                    <a:pt x="2816" y="2090"/>
                  </a:cubicBezTo>
                  <a:lnTo>
                    <a:pt x="3586" y="1804"/>
                  </a:lnTo>
                  <a:lnTo>
                    <a:pt x="2816" y="1496"/>
                  </a:lnTo>
                  <a:cubicBezTo>
                    <a:pt x="2486" y="1386"/>
                    <a:pt x="2222" y="1100"/>
                    <a:pt x="2090" y="770"/>
                  </a:cubicBez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7977338" y="4160616"/>
              <a:ext cx="921690" cy="1211475"/>
            </a:xfrm>
            <a:custGeom>
              <a:avLst/>
              <a:gdLst/>
              <a:ahLst/>
              <a:cxnLst/>
              <a:rect l="l" t="t" r="r" b="b"/>
              <a:pathLst>
                <a:path w="17219" h="18394" extrusionOk="0">
                  <a:moveTo>
                    <a:pt x="14658" y="0"/>
                  </a:moveTo>
                  <a:cubicBezTo>
                    <a:pt x="14393" y="0"/>
                    <a:pt x="13805" y="0"/>
                    <a:pt x="12042" y="1195"/>
                  </a:cubicBezTo>
                  <a:cubicBezTo>
                    <a:pt x="10980" y="797"/>
                    <a:pt x="9823" y="569"/>
                    <a:pt x="8534" y="512"/>
                  </a:cubicBezTo>
                  <a:lnTo>
                    <a:pt x="8211" y="512"/>
                  </a:lnTo>
                  <a:cubicBezTo>
                    <a:pt x="7055" y="512"/>
                    <a:pt x="5936" y="759"/>
                    <a:pt x="4912" y="1195"/>
                  </a:cubicBezTo>
                  <a:cubicBezTo>
                    <a:pt x="3604" y="304"/>
                    <a:pt x="3016" y="152"/>
                    <a:pt x="2618" y="152"/>
                  </a:cubicBezTo>
                  <a:cubicBezTo>
                    <a:pt x="2276" y="152"/>
                    <a:pt x="1954" y="285"/>
                    <a:pt x="1708" y="493"/>
                  </a:cubicBezTo>
                  <a:cubicBezTo>
                    <a:pt x="1385" y="759"/>
                    <a:pt x="911" y="1157"/>
                    <a:pt x="949" y="4684"/>
                  </a:cubicBezTo>
                  <a:cubicBezTo>
                    <a:pt x="418" y="5518"/>
                    <a:pt x="153" y="6163"/>
                    <a:pt x="134" y="6258"/>
                  </a:cubicBezTo>
                  <a:cubicBezTo>
                    <a:pt x="1" y="6580"/>
                    <a:pt x="39" y="6940"/>
                    <a:pt x="191" y="7244"/>
                  </a:cubicBezTo>
                  <a:cubicBezTo>
                    <a:pt x="323" y="7490"/>
                    <a:pt x="1366" y="9216"/>
                    <a:pt x="4874" y="10069"/>
                  </a:cubicBezTo>
                  <a:cubicBezTo>
                    <a:pt x="4191" y="11719"/>
                    <a:pt x="3168" y="14449"/>
                    <a:pt x="2523" y="16914"/>
                  </a:cubicBezTo>
                  <a:cubicBezTo>
                    <a:pt x="2428" y="17274"/>
                    <a:pt x="2523" y="17654"/>
                    <a:pt x="2731" y="17938"/>
                  </a:cubicBezTo>
                  <a:cubicBezTo>
                    <a:pt x="2978" y="18222"/>
                    <a:pt x="3319" y="18374"/>
                    <a:pt x="3680" y="18374"/>
                  </a:cubicBezTo>
                  <a:lnTo>
                    <a:pt x="3680" y="18393"/>
                  </a:lnTo>
                  <a:lnTo>
                    <a:pt x="12326" y="18393"/>
                  </a:lnTo>
                  <a:cubicBezTo>
                    <a:pt x="12686" y="18393"/>
                    <a:pt x="12990" y="18222"/>
                    <a:pt x="13236" y="17957"/>
                  </a:cubicBezTo>
                  <a:cubicBezTo>
                    <a:pt x="13445" y="17672"/>
                    <a:pt x="13540" y="17312"/>
                    <a:pt x="13502" y="16990"/>
                  </a:cubicBezTo>
                  <a:cubicBezTo>
                    <a:pt x="13160" y="14923"/>
                    <a:pt x="12648" y="12193"/>
                    <a:pt x="12004" y="10088"/>
                  </a:cubicBezTo>
                  <a:cubicBezTo>
                    <a:pt x="15246" y="9254"/>
                    <a:pt x="16782" y="7452"/>
                    <a:pt x="16858" y="7357"/>
                  </a:cubicBezTo>
                  <a:cubicBezTo>
                    <a:pt x="17123" y="7054"/>
                    <a:pt x="17218" y="6656"/>
                    <a:pt x="17104" y="6277"/>
                  </a:cubicBezTo>
                  <a:cubicBezTo>
                    <a:pt x="17066" y="6182"/>
                    <a:pt x="16839" y="5423"/>
                    <a:pt x="16213" y="4494"/>
                  </a:cubicBezTo>
                  <a:cubicBezTo>
                    <a:pt x="16365" y="1005"/>
                    <a:pt x="15891" y="607"/>
                    <a:pt x="15587" y="323"/>
                  </a:cubicBezTo>
                  <a:cubicBezTo>
                    <a:pt x="15417" y="190"/>
                    <a:pt x="15113" y="0"/>
                    <a:pt x="14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8159060" y="4712613"/>
              <a:ext cx="467937" cy="573267"/>
            </a:xfrm>
            <a:custGeom>
              <a:avLst/>
              <a:gdLst/>
              <a:ahLst/>
              <a:cxnLst/>
              <a:rect l="l" t="t" r="r" b="b"/>
              <a:pathLst>
                <a:path w="8742" h="8704" extrusionOk="0">
                  <a:moveTo>
                    <a:pt x="3186" y="0"/>
                  </a:moveTo>
                  <a:cubicBezTo>
                    <a:pt x="3186" y="0"/>
                    <a:pt x="3148" y="19"/>
                    <a:pt x="3129" y="95"/>
                  </a:cubicBezTo>
                  <a:cubicBezTo>
                    <a:pt x="3110" y="114"/>
                    <a:pt x="3110" y="152"/>
                    <a:pt x="3091" y="190"/>
                  </a:cubicBezTo>
                  <a:cubicBezTo>
                    <a:pt x="3091" y="190"/>
                    <a:pt x="3053" y="209"/>
                    <a:pt x="3053" y="247"/>
                  </a:cubicBezTo>
                  <a:cubicBezTo>
                    <a:pt x="3053" y="266"/>
                    <a:pt x="3034" y="304"/>
                    <a:pt x="3015" y="361"/>
                  </a:cubicBezTo>
                  <a:cubicBezTo>
                    <a:pt x="2996" y="380"/>
                    <a:pt x="2996" y="436"/>
                    <a:pt x="2958" y="455"/>
                  </a:cubicBezTo>
                  <a:cubicBezTo>
                    <a:pt x="2939" y="493"/>
                    <a:pt x="2939" y="531"/>
                    <a:pt x="2920" y="550"/>
                  </a:cubicBezTo>
                  <a:cubicBezTo>
                    <a:pt x="2882" y="569"/>
                    <a:pt x="2882" y="626"/>
                    <a:pt x="2863" y="645"/>
                  </a:cubicBezTo>
                  <a:lnTo>
                    <a:pt x="2806" y="778"/>
                  </a:lnTo>
                  <a:cubicBezTo>
                    <a:pt x="2768" y="835"/>
                    <a:pt x="2750" y="911"/>
                    <a:pt x="2731" y="948"/>
                  </a:cubicBezTo>
                  <a:cubicBezTo>
                    <a:pt x="2067" y="2541"/>
                    <a:pt x="759" y="5803"/>
                    <a:pt x="0" y="8704"/>
                  </a:cubicBezTo>
                  <a:lnTo>
                    <a:pt x="8741" y="8704"/>
                  </a:lnTo>
                  <a:cubicBezTo>
                    <a:pt x="8400" y="6523"/>
                    <a:pt x="7736" y="3015"/>
                    <a:pt x="6921" y="854"/>
                  </a:cubicBezTo>
                  <a:cubicBezTo>
                    <a:pt x="6902" y="816"/>
                    <a:pt x="6883" y="740"/>
                    <a:pt x="6883" y="683"/>
                  </a:cubicBezTo>
                  <a:cubicBezTo>
                    <a:pt x="6807" y="493"/>
                    <a:pt x="6712" y="304"/>
                    <a:pt x="6637" y="152"/>
                  </a:cubicBezTo>
                  <a:lnTo>
                    <a:pt x="3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8306204" y="4711362"/>
              <a:ext cx="223370" cy="117433"/>
            </a:xfrm>
            <a:custGeom>
              <a:avLst/>
              <a:gdLst/>
              <a:ahLst/>
              <a:cxnLst/>
              <a:rect l="l" t="t" r="r" b="b"/>
              <a:pathLst>
                <a:path w="4173" h="1783" extrusionOk="0">
                  <a:moveTo>
                    <a:pt x="418" y="0"/>
                  </a:moveTo>
                  <a:cubicBezTo>
                    <a:pt x="418" y="0"/>
                    <a:pt x="266" y="361"/>
                    <a:pt x="1" y="967"/>
                  </a:cubicBezTo>
                  <a:cubicBezTo>
                    <a:pt x="645" y="1460"/>
                    <a:pt x="1536" y="1783"/>
                    <a:pt x="2067" y="1783"/>
                  </a:cubicBezTo>
                  <a:cubicBezTo>
                    <a:pt x="2845" y="1783"/>
                    <a:pt x="3622" y="1441"/>
                    <a:pt x="4172" y="873"/>
                  </a:cubicBezTo>
                  <a:cubicBezTo>
                    <a:pt x="4077" y="607"/>
                    <a:pt x="3982" y="380"/>
                    <a:pt x="3888" y="133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8075826" y="4241693"/>
              <a:ext cx="164490" cy="234932"/>
            </a:xfrm>
            <a:custGeom>
              <a:avLst/>
              <a:gdLst/>
              <a:ahLst/>
              <a:cxnLst/>
              <a:rect l="l" t="t" r="r" b="b"/>
              <a:pathLst>
                <a:path w="3073" h="3567" extrusionOk="0">
                  <a:moveTo>
                    <a:pt x="530" y="1"/>
                  </a:moveTo>
                  <a:cubicBezTo>
                    <a:pt x="475" y="1"/>
                    <a:pt x="430" y="13"/>
                    <a:pt x="398" y="40"/>
                  </a:cubicBezTo>
                  <a:cubicBezTo>
                    <a:pt x="0" y="381"/>
                    <a:pt x="57" y="3567"/>
                    <a:pt x="57" y="3567"/>
                  </a:cubicBezTo>
                  <a:lnTo>
                    <a:pt x="3072" y="1500"/>
                  </a:lnTo>
                  <a:cubicBezTo>
                    <a:pt x="3072" y="1500"/>
                    <a:pt x="1142" y="1"/>
                    <a:pt x="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8613713" y="4230431"/>
              <a:ext cx="164490" cy="237434"/>
            </a:xfrm>
            <a:custGeom>
              <a:avLst/>
              <a:gdLst/>
              <a:ahLst/>
              <a:cxnLst/>
              <a:rect l="l" t="t" r="r" b="b"/>
              <a:pathLst>
                <a:path w="3073" h="3605" extrusionOk="0">
                  <a:moveTo>
                    <a:pt x="2557" y="0"/>
                  </a:moveTo>
                  <a:cubicBezTo>
                    <a:pt x="1936" y="0"/>
                    <a:pt x="1" y="1443"/>
                    <a:pt x="1" y="1443"/>
                  </a:cubicBezTo>
                  <a:lnTo>
                    <a:pt x="2940" y="3605"/>
                  </a:lnTo>
                  <a:cubicBezTo>
                    <a:pt x="2940" y="3605"/>
                    <a:pt x="3073" y="400"/>
                    <a:pt x="2693" y="40"/>
                  </a:cubicBezTo>
                  <a:cubicBezTo>
                    <a:pt x="2661" y="13"/>
                    <a:pt x="2614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8031132" y="4263955"/>
              <a:ext cx="789691" cy="500094"/>
            </a:xfrm>
            <a:custGeom>
              <a:avLst/>
              <a:gdLst/>
              <a:ahLst/>
              <a:cxnLst/>
              <a:rect l="l" t="t" r="r" b="b"/>
              <a:pathLst>
                <a:path w="14753" h="7593" extrusionOk="0">
                  <a:moveTo>
                    <a:pt x="6996" y="0"/>
                  </a:moveTo>
                  <a:cubicBezTo>
                    <a:pt x="1884" y="0"/>
                    <a:pt x="1" y="4954"/>
                    <a:pt x="1" y="4954"/>
                  </a:cubicBezTo>
                  <a:cubicBezTo>
                    <a:pt x="1" y="4954"/>
                    <a:pt x="1252" y="7286"/>
                    <a:pt x="6770" y="7571"/>
                  </a:cubicBezTo>
                  <a:cubicBezTo>
                    <a:pt x="7039" y="7586"/>
                    <a:pt x="7301" y="7593"/>
                    <a:pt x="7556" y="7593"/>
                  </a:cubicBezTo>
                  <a:cubicBezTo>
                    <a:pt x="12523" y="7593"/>
                    <a:pt x="14753" y="4916"/>
                    <a:pt x="14753" y="4916"/>
                  </a:cubicBezTo>
                  <a:cubicBezTo>
                    <a:pt x="14753" y="4916"/>
                    <a:pt x="13388" y="252"/>
                    <a:pt x="7282" y="5"/>
                  </a:cubicBezTo>
                  <a:cubicBezTo>
                    <a:pt x="7186" y="2"/>
                    <a:pt x="7090" y="0"/>
                    <a:pt x="6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8097130" y="4297940"/>
              <a:ext cx="71085" cy="125007"/>
            </a:xfrm>
            <a:custGeom>
              <a:avLst/>
              <a:gdLst/>
              <a:ahLst/>
              <a:cxnLst/>
              <a:rect l="l" t="t" r="r" b="b"/>
              <a:pathLst>
                <a:path w="1328" h="1898" extrusionOk="0">
                  <a:moveTo>
                    <a:pt x="358" y="1"/>
                  </a:moveTo>
                  <a:cubicBezTo>
                    <a:pt x="331" y="1"/>
                    <a:pt x="307" y="7"/>
                    <a:pt x="285" y="20"/>
                  </a:cubicBezTo>
                  <a:cubicBezTo>
                    <a:pt x="0" y="191"/>
                    <a:pt x="209" y="1897"/>
                    <a:pt x="209" y="1897"/>
                  </a:cubicBezTo>
                  <a:lnTo>
                    <a:pt x="1328" y="873"/>
                  </a:lnTo>
                  <a:cubicBezTo>
                    <a:pt x="1328" y="873"/>
                    <a:pt x="681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8654340" y="4281475"/>
              <a:ext cx="71085" cy="125205"/>
            </a:xfrm>
            <a:custGeom>
              <a:avLst/>
              <a:gdLst/>
              <a:ahLst/>
              <a:cxnLst/>
              <a:rect l="l" t="t" r="r" b="b"/>
              <a:pathLst>
                <a:path w="1328" h="1901" extrusionOk="0">
                  <a:moveTo>
                    <a:pt x="955" y="1"/>
                  </a:moveTo>
                  <a:cubicBezTo>
                    <a:pt x="606" y="1"/>
                    <a:pt x="0" y="877"/>
                    <a:pt x="0" y="877"/>
                  </a:cubicBezTo>
                  <a:lnTo>
                    <a:pt x="1100" y="1901"/>
                  </a:lnTo>
                  <a:cubicBezTo>
                    <a:pt x="1100" y="1901"/>
                    <a:pt x="1328" y="194"/>
                    <a:pt x="1043" y="24"/>
                  </a:cubicBezTo>
                  <a:cubicBezTo>
                    <a:pt x="1016" y="8"/>
                    <a:pt x="987" y="1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8217885" y="4482817"/>
              <a:ext cx="66053" cy="81208"/>
            </a:xfrm>
            <a:custGeom>
              <a:avLst/>
              <a:gdLst/>
              <a:ahLst/>
              <a:cxnLst/>
              <a:rect l="l" t="t" r="r" b="b"/>
              <a:pathLst>
                <a:path w="1234" h="1233" extrusionOk="0">
                  <a:moveTo>
                    <a:pt x="608" y="0"/>
                  </a:moveTo>
                  <a:cubicBezTo>
                    <a:pt x="285" y="0"/>
                    <a:pt x="1" y="266"/>
                    <a:pt x="1" y="626"/>
                  </a:cubicBezTo>
                  <a:cubicBezTo>
                    <a:pt x="1" y="949"/>
                    <a:pt x="247" y="1233"/>
                    <a:pt x="608" y="1233"/>
                  </a:cubicBezTo>
                  <a:cubicBezTo>
                    <a:pt x="949" y="1233"/>
                    <a:pt x="1233" y="986"/>
                    <a:pt x="1233" y="626"/>
                  </a:cubicBezTo>
                  <a:cubicBezTo>
                    <a:pt x="1233" y="285"/>
                    <a:pt x="949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8550820" y="4475309"/>
              <a:ext cx="65999" cy="81274"/>
            </a:xfrm>
            <a:custGeom>
              <a:avLst/>
              <a:gdLst/>
              <a:ahLst/>
              <a:cxnLst/>
              <a:rect l="l" t="t" r="r" b="b"/>
              <a:pathLst>
                <a:path w="1233" h="1234" extrusionOk="0">
                  <a:moveTo>
                    <a:pt x="626" y="1"/>
                  </a:moveTo>
                  <a:cubicBezTo>
                    <a:pt x="285" y="1"/>
                    <a:pt x="0" y="266"/>
                    <a:pt x="0" y="626"/>
                  </a:cubicBezTo>
                  <a:cubicBezTo>
                    <a:pt x="0" y="949"/>
                    <a:pt x="285" y="1233"/>
                    <a:pt x="626" y="1233"/>
                  </a:cubicBezTo>
                  <a:cubicBezTo>
                    <a:pt x="948" y="1233"/>
                    <a:pt x="1233" y="968"/>
                    <a:pt x="1233" y="626"/>
                  </a:cubicBezTo>
                  <a:cubicBezTo>
                    <a:pt x="1233" y="285"/>
                    <a:pt x="948" y="1"/>
                    <a:pt x="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8371185" y="4551512"/>
              <a:ext cx="54812" cy="92471"/>
            </a:xfrm>
            <a:custGeom>
              <a:avLst/>
              <a:gdLst/>
              <a:ahLst/>
              <a:cxnLst/>
              <a:rect l="l" t="t" r="r" b="b"/>
              <a:pathLst>
                <a:path w="1024" h="1404" fill="none" extrusionOk="0">
                  <a:moveTo>
                    <a:pt x="0" y="455"/>
                  </a:moveTo>
                  <a:cubicBezTo>
                    <a:pt x="0" y="455"/>
                    <a:pt x="493" y="1403"/>
                    <a:pt x="796" y="1176"/>
                  </a:cubicBezTo>
                  <a:cubicBezTo>
                    <a:pt x="1024" y="1005"/>
                    <a:pt x="929" y="0"/>
                    <a:pt x="929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8416843" y="4551512"/>
              <a:ext cx="54866" cy="92471"/>
            </a:xfrm>
            <a:custGeom>
              <a:avLst/>
              <a:gdLst/>
              <a:ahLst/>
              <a:cxnLst/>
              <a:rect l="l" t="t" r="r" b="b"/>
              <a:pathLst>
                <a:path w="1025" h="1404" fill="none" extrusionOk="0">
                  <a:moveTo>
                    <a:pt x="1024" y="455"/>
                  </a:moveTo>
                  <a:cubicBezTo>
                    <a:pt x="1024" y="455"/>
                    <a:pt x="512" y="1403"/>
                    <a:pt x="209" y="1176"/>
                  </a:cubicBezTo>
                  <a:cubicBezTo>
                    <a:pt x="0" y="1005"/>
                    <a:pt x="95" y="0"/>
                    <a:pt x="95" y="0"/>
                  </a:cubicBezTo>
                </a:path>
              </a:pathLst>
            </a:custGeom>
            <a:noFill/>
            <a:ln w="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8377234" y="4531490"/>
              <a:ext cx="82272" cy="48672"/>
            </a:xfrm>
            <a:custGeom>
              <a:avLst/>
              <a:gdLst/>
              <a:ahLst/>
              <a:cxnLst/>
              <a:rect l="l" t="t" r="r" b="b"/>
              <a:pathLst>
                <a:path w="1537" h="739" extrusionOk="0">
                  <a:moveTo>
                    <a:pt x="1537" y="1"/>
                  </a:moveTo>
                  <a:lnTo>
                    <a:pt x="1" y="58"/>
                  </a:lnTo>
                  <a:lnTo>
                    <a:pt x="646" y="684"/>
                  </a:lnTo>
                  <a:cubicBezTo>
                    <a:pt x="690" y="719"/>
                    <a:pt x="743" y="738"/>
                    <a:pt x="797" y="738"/>
                  </a:cubicBezTo>
                  <a:cubicBezTo>
                    <a:pt x="857" y="738"/>
                    <a:pt x="918" y="715"/>
                    <a:pt x="968" y="665"/>
                  </a:cubicBezTo>
                  <a:lnTo>
                    <a:pt x="1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Rancho"/>
              <a:buNone/>
              <a:defRPr sz="4100">
                <a:solidFill>
                  <a:schemeClr val="dk1"/>
                </a:solidFill>
                <a:latin typeface="Rancho"/>
                <a:ea typeface="Rancho"/>
                <a:cs typeface="Rancho"/>
                <a:sym typeface="Ranch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65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/>
          <p:nvPr/>
        </p:nvSpPr>
        <p:spPr>
          <a:xfrm>
            <a:off x="3395225" y="2276675"/>
            <a:ext cx="4970414" cy="1407621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1" name="Google Shape;541;p34"/>
          <p:cNvSpPr txBox="1">
            <a:spLocks noGrp="1"/>
          </p:cNvSpPr>
          <p:nvPr>
            <p:ph type="ctrTitle"/>
          </p:nvPr>
        </p:nvSpPr>
        <p:spPr>
          <a:xfrm>
            <a:off x="-384231" y="696277"/>
            <a:ext cx="8891059" cy="31748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Welcome to my English class.</a:t>
            </a:r>
            <a:endParaRPr dirty="0"/>
          </a:p>
        </p:txBody>
      </p:sp>
      <p:sp>
        <p:nvSpPr>
          <p:cNvPr id="542" name="Google Shape;542;p34"/>
          <p:cNvSpPr txBox="1">
            <a:spLocks noGrp="1"/>
          </p:cNvSpPr>
          <p:nvPr>
            <p:ph type="subTitle" idx="1"/>
          </p:nvPr>
        </p:nvSpPr>
        <p:spPr>
          <a:xfrm>
            <a:off x="2841950" y="3813573"/>
            <a:ext cx="6076963" cy="351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tx1"/>
                </a:solidFill>
              </a:rPr>
              <a:t>Teacher: Nguyen Thi Phuong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2259234" y="2774995"/>
            <a:ext cx="193061" cy="191877"/>
          </a:xfrm>
          <a:custGeom>
            <a:avLst/>
            <a:gdLst/>
            <a:ahLst/>
            <a:cxnLst/>
            <a:rect l="l" t="t" r="r" b="b"/>
            <a:pathLst>
              <a:path w="3586" h="3564" extrusionOk="0">
                <a:moveTo>
                  <a:pt x="1782" y="1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86" y="2222"/>
                  <a:pt x="2816" y="2090"/>
                </a:cubicBezTo>
                <a:lnTo>
                  <a:pt x="3586" y="1782"/>
                </a:lnTo>
                <a:lnTo>
                  <a:pt x="2816" y="1474"/>
                </a:lnTo>
                <a:cubicBezTo>
                  <a:pt x="2486" y="1364"/>
                  <a:pt x="2222" y="1100"/>
                  <a:pt x="2090" y="770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4"/>
          <p:cNvSpPr/>
          <p:nvPr/>
        </p:nvSpPr>
        <p:spPr>
          <a:xfrm>
            <a:off x="4061299" y="1633428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4"/>
          <p:cNvSpPr/>
          <p:nvPr/>
        </p:nvSpPr>
        <p:spPr>
          <a:xfrm>
            <a:off x="5671135" y="558313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4"/>
          <p:cNvSpPr/>
          <p:nvPr/>
        </p:nvSpPr>
        <p:spPr>
          <a:xfrm>
            <a:off x="5104798" y="857736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4"/>
          <p:cNvSpPr/>
          <p:nvPr/>
        </p:nvSpPr>
        <p:spPr>
          <a:xfrm>
            <a:off x="2246030" y="85832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4"/>
          <p:cNvGrpSpPr/>
          <p:nvPr/>
        </p:nvGrpSpPr>
        <p:grpSpPr>
          <a:xfrm>
            <a:off x="0" y="2063655"/>
            <a:ext cx="3191797" cy="3079845"/>
            <a:chOff x="3462500" y="1651675"/>
            <a:chExt cx="2608317" cy="2516830"/>
          </a:xfrm>
        </p:grpSpPr>
        <p:sp>
          <p:nvSpPr>
            <p:cNvPr id="549" name="Google Shape;549;p34"/>
            <p:cNvSpPr/>
            <p:nvPr/>
          </p:nvSpPr>
          <p:spPr>
            <a:xfrm>
              <a:off x="3462500" y="1728237"/>
              <a:ext cx="2608317" cy="2440268"/>
            </a:xfrm>
            <a:custGeom>
              <a:avLst/>
              <a:gdLst/>
              <a:ahLst/>
              <a:cxnLst/>
              <a:rect l="l" t="t" r="r" b="b"/>
              <a:pathLst>
                <a:path w="44220" h="41371" extrusionOk="0">
                  <a:moveTo>
                    <a:pt x="17293" y="1"/>
                  </a:moveTo>
                  <a:cubicBezTo>
                    <a:pt x="16149" y="1"/>
                    <a:pt x="14966" y="117"/>
                    <a:pt x="13726" y="389"/>
                  </a:cubicBezTo>
                  <a:cubicBezTo>
                    <a:pt x="13086" y="505"/>
                    <a:pt x="12330" y="718"/>
                    <a:pt x="11690" y="1261"/>
                  </a:cubicBezTo>
                  <a:cubicBezTo>
                    <a:pt x="10721" y="2095"/>
                    <a:pt x="10430" y="3316"/>
                    <a:pt x="10275" y="4421"/>
                  </a:cubicBezTo>
                  <a:cubicBezTo>
                    <a:pt x="10139" y="5255"/>
                    <a:pt x="10081" y="6204"/>
                    <a:pt x="10023" y="7135"/>
                  </a:cubicBezTo>
                  <a:cubicBezTo>
                    <a:pt x="10003" y="7135"/>
                    <a:pt x="10003" y="7154"/>
                    <a:pt x="9984" y="7154"/>
                  </a:cubicBezTo>
                  <a:cubicBezTo>
                    <a:pt x="8763" y="8104"/>
                    <a:pt x="8491" y="9868"/>
                    <a:pt x="9344" y="11167"/>
                  </a:cubicBezTo>
                  <a:cubicBezTo>
                    <a:pt x="9713" y="11729"/>
                    <a:pt x="10275" y="12195"/>
                    <a:pt x="10895" y="12466"/>
                  </a:cubicBezTo>
                  <a:lnTo>
                    <a:pt x="11380" y="12582"/>
                  </a:lnTo>
                  <a:cubicBezTo>
                    <a:pt x="11302" y="13183"/>
                    <a:pt x="11186" y="13552"/>
                    <a:pt x="11108" y="13668"/>
                  </a:cubicBezTo>
                  <a:cubicBezTo>
                    <a:pt x="10992" y="13843"/>
                    <a:pt x="10876" y="13978"/>
                    <a:pt x="10701" y="14114"/>
                  </a:cubicBezTo>
                  <a:cubicBezTo>
                    <a:pt x="10391" y="14366"/>
                    <a:pt x="9926" y="14618"/>
                    <a:pt x="9306" y="14986"/>
                  </a:cubicBezTo>
                  <a:cubicBezTo>
                    <a:pt x="9131" y="15064"/>
                    <a:pt x="8937" y="15161"/>
                    <a:pt x="8743" y="15297"/>
                  </a:cubicBezTo>
                  <a:cubicBezTo>
                    <a:pt x="8549" y="15413"/>
                    <a:pt x="8297" y="15529"/>
                    <a:pt x="8045" y="15684"/>
                  </a:cubicBezTo>
                  <a:cubicBezTo>
                    <a:pt x="6243" y="16615"/>
                    <a:pt x="3238" y="18224"/>
                    <a:pt x="2055" y="21035"/>
                  </a:cubicBezTo>
                  <a:cubicBezTo>
                    <a:pt x="737" y="24117"/>
                    <a:pt x="0" y="31600"/>
                    <a:pt x="601" y="35322"/>
                  </a:cubicBezTo>
                  <a:cubicBezTo>
                    <a:pt x="970" y="37552"/>
                    <a:pt x="1784" y="39548"/>
                    <a:pt x="2908" y="40905"/>
                  </a:cubicBezTo>
                  <a:cubicBezTo>
                    <a:pt x="3141" y="41177"/>
                    <a:pt x="3490" y="41351"/>
                    <a:pt x="3839" y="41351"/>
                  </a:cubicBezTo>
                  <a:lnTo>
                    <a:pt x="3839" y="41371"/>
                  </a:lnTo>
                  <a:lnTo>
                    <a:pt x="42998" y="41371"/>
                  </a:lnTo>
                  <a:cubicBezTo>
                    <a:pt x="43347" y="41371"/>
                    <a:pt x="43658" y="41254"/>
                    <a:pt x="43871" y="41002"/>
                  </a:cubicBezTo>
                  <a:cubicBezTo>
                    <a:pt x="44103" y="40770"/>
                    <a:pt x="44220" y="40440"/>
                    <a:pt x="44220" y="40130"/>
                  </a:cubicBezTo>
                  <a:cubicBezTo>
                    <a:pt x="44123" y="34896"/>
                    <a:pt x="43813" y="28111"/>
                    <a:pt x="42882" y="25474"/>
                  </a:cubicBezTo>
                  <a:cubicBezTo>
                    <a:pt x="41738" y="22256"/>
                    <a:pt x="38927" y="20511"/>
                    <a:pt x="37706" y="19872"/>
                  </a:cubicBezTo>
                  <a:cubicBezTo>
                    <a:pt x="37183" y="17429"/>
                    <a:pt x="36543" y="16964"/>
                    <a:pt x="36310" y="16828"/>
                  </a:cubicBezTo>
                  <a:cubicBezTo>
                    <a:pt x="36155" y="16692"/>
                    <a:pt x="35961" y="16595"/>
                    <a:pt x="35767" y="16557"/>
                  </a:cubicBezTo>
                  <a:cubicBezTo>
                    <a:pt x="35787" y="16537"/>
                    <a:pt x="35787" y="16537"/>
                    <a:pt x="35787" y="16498"/>
                  </a:cubicBezTo>
                  <a:cubicBezTo>
                    <a:pt x="36271" y="16246"/>
                    <a:pt x="36679" y="15859"/>
                    <a:pt x="36969" y="15393"/>
                  </a:cubicBezTo>
                  <a:cubicBezTo>
                    <a:pt x="37667" y="14250"/>
                    <a:pt x="37512" y="12757"/>
                    <a:pt x="36601" y="11826"/>
                  </a:cubicBezTo>
                  <a:cubicBezTo>
                    <a:pt x="37066" y="11633"/>
                    <a:pt x="37512" y="11342"/>
                    <a:pt x="37861" y="10935"/>
                  </a:cubicBezTo>
                  <a:cubicBezTo>
                    <a:pt x="38811" y="9907"/>
                    <a:pt x="39276" y="8414"/>
                    <a:pt x="39082" y="6961"/>
                  </a:cubicBezTo>
                  <a:cubicBezTo>
                    <a:pt x="38908" y="5642"/>
                    <a:pt x="38229" y="4421"/>
                    <a:pt x="37183" y="3452"/>
                  </a:cubicBezTo>
                  <a:cubicBezTo>
                    <a:pt x="36116" y="2444"/>
                    <a:pt x="34740" y="1901"/>
                    <a:pt x="33383" y="1901"/>
                  </a:cubicBezTo>
                  <a:cubicBezTo>
                    <a:pt x="32995" y="1901"/>
                    <a:pt x="32608" y="1940"/>
                    <a:pt x="32239" y="2036"/>
                  </a:cubicBezTo>
                  <a:cubicBezTo>
                    <a:pt x="30766" y="2405"/>
                    <a:pt x="29603" y="3568"/>
                    <a:pt x="29176" y="4925"/>
                  </a:cubicBezTo>
                  <a:cubicBezTo>
                    <a:pt x="28905" y="4925"/>
                    <a:pt x="28633" y="4944"/>
                    <a:pt x="28362" y="5003"/>
                  </a:cubicBezTo>
                  <a:cubicBezTo>
                    <a:pt x="27528" y="5119"/>
                    <a:pt x="26714" y="5390"/>
                    <a:pt x="25978" y="5778"/>
                  </a:cubicBezTo>
                  <a:cubicBezTo>
                    <a:pt x="25822" y="5119"/>
                    <a:pt x="25493" y="4537"/>
                    <a:pt x="25008" y="4150"/>
                  </a:cubicBezTo>
                  <a:cubicBezTo>
                    <a:pt x="24834" y="3994"/>
                    <a:pt x="24640" y="3878"/>
                    <a:pt x="24485" y="3801"/>
                  </a:cubicBezTo>
                  <a:cubicBezTo>
                    <a:pt x="24524" y="2928"/>
                    <a:pt x="24039" y="2036"/>
                    <a:pt x="23225" y="1455"/>
                  </a:cubicBezTo>
                  <a:cubicBezTo>
                    <a:pt x="22992" y="1280"/>
                    <a:pt x="22721" y="1164"/>
                    <a:pt x="22449" y="1087"/>
                  </a:cubicBezTo>
                  <a:cubicBezTo>
                    <a:pt x="20976" y="369"/>
                    <a:pt x="19231" y="1"/>
                    <a:pt x="1729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4812945" y="2226241"/>
              <a:ext cx="158965" cy="357036"/>
            </a:xfrm>
            <a:custGeom>
              <a:avLst/>
              <a:gdLst/>
              <a:ahLst/>
              <a:cxnLst/>
              <a:rect l="l" t="t" r="r" b="b"/>
              <a:pathLst>
                <a:path w="2695" h="6053" extrusionOk="0">
                  <a:moveTo>
                    <a:pt x="1607" y="0"/>
                  </a:moveTo>
                  <a:cubicBezTo>
                    <a:pt x="1262" y="0"/>
                    <a:pt x="649" y="857"/>
                    <a:pt x="485" y="1076"/>
                  </a:cubicBezTo>
                  <a:cubicBezTo>
                    <a:pt x="175" y="1542"/>
                    <a:pt x="0" y="2143"/>
                    <a:pt x="136" y="2686"/>
                  </a:cubicBezTo>
                  <a:cubicBezTo>
                    <a:pt x="233" y="2996"/>
                    <a:pt x="407" y="3267"/>
                    <a:pt x="407" y="3577"/>
                  </a:cubicBezTo>
                  <a:cubicBezTo>
                    <a:pt x="407" y="3829"/>
                    <a:pt x="291" y="4043"/>
                    <a:pt x="213" y="4275"/>
                  </a:cubicBezTo>
                  <a:cubicBezTo>
                    <a:pt x="39" y="4837"/>
                    <a:pt x="233" y="5516"/>
                    <a:pt x="717" y="5826"/>
                  </a:cubicBezTo>
                  <a:cubicBezTo>
                    <a:pt x="987" y="5995"/>
                    <a:pt x="1296" y="6052"/>
                    <a:pt x="1606" y="6052"/>
                  </a:cubicBezTo>
                  <a:cubicBezTo>
                    <a:pt x="1831" y="6052"/>
                    <a:pt x="2056" y="6022"/>
                    <a:pt x="2268" y="5981"/>
                  </a:cubicBezTo>
                  <a:cubicBezTo>
                    <a:pt x="2346" y="5981"/>
                    <a:pt x="2404" y="5962"/>
                    <a:pt x="2443" y="5904"/>
                  </a:cubicBezTo>
                  <a:cubicBezTo>
                    <a:pt x="2501" y="5865"/>
                    <a:pt x="2501" y="5807"/>
                    <a:pt x="2501" y="5768"/>
                  </a:cubicBezTo>
                  <a:cubicBezTo>
                    <a:pt x="2695" y="4430"/>
                    <a:pt x="2501" y="3054"/>
                    <a:pt x="2210" y="1736"/>
                  </a:cubicBezTo>
                  <a:cubicBezTo>
                    <a:pt x="2133" y="1425"/>
                    <a:pt x="2016" y="107"/>
                    <a:pt x="1667" y="10"/>
                  </a:cubicBezTo>
                  <a:cubicBezTo>
                    <a:pt x="1648" y="4"/>
                    <a:pt x="1628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4826629" y="2761759"/>
              <a:ext cx="1166428" cy="1326691"/>
            </a:xfrm>
            <a:custGeom>
              <a:avLst/>
              <a:gdLst/>
              <a:ahLst/>
              <a:cxnLst/>
              <a:rect l="l" t="t" r="r" b="b"/>
              <a:pathLst>
                <a:path w="19775" h="22492" extrusionOk="0">
                  <a:moveTo>
                    <a:pt x="11927" y="0"/>
                  </a:moveTo>
                  <a:cubicBezTo>
                    <a:pt x="11506" y="0"/>
                    <a:pt x="11065" y="203"/>
                    <a:pt x="11051" y="217"/>
                  </a:cubicBezTo>
                  <a:lnTo>
                    <a:pt x="11109" y="915"/>
                  </a:lnTo>
                  <a:cubicBezTo>
                    <a:pt x="11109" y="915"/>
                    <a:pt x="10178" y="1361"/>
                    <a:pt x="8724" y="1768"/>
                  </a:cubicBezTo>
                  <a:cubicBezTo>
                    <a:pt x="8002" y="1949"/>
                    <a:pt x="7397" y="1989"/>
                    <a:pt x="6972" y="1989"/>
                  </a:cubicBezTo>
                  <a:cubicBezTo>
                    <a:pt x="6849" y="1989"/>
                    <a:pt x="6741" y="1986"/>
                    <a:pt x="6650" y="1981"/>
                  </a:cubicBezTo>
                  <a:cubicBezTo>
                    <a:pt x="6418" y="1962"/>
                    <a:pt x="6301" y="1943"/>
                    <a:pt x="6301" y="1943"/>
                  </a:cubicBezTo>
                  <a:lnTo>
                    <a:pt x="6262" y="1729"/>
                  </a:lnTo>
                  <a:lnTo>
                    <a:pt x="6185" y="1380"/>
                  </a:lnTo>
                  <a:cubicBezTo>
                    <a:pt x="6185" y="1380"/>
                    <a:pt x="6178" y="1380"/>
                    <a:pt x="6164" y="1380"/>
                  </a:cubicBezTo>
                  <a:cubicBezTo>
                    <a:pt x="6025" y="1380"/>
                    <a:pt x="5218" y="1396"/>
                    <a:pt x="5041" y="1768"/>
                  </a:cubicBezTo>
                  <a:cubicBezTo>
                    <a:pt x="4905" y="2078"/>
                    <a:pt x="5332" y="4695"/>
                    <a:pt x="5332" y="4695"/>
                  </a:cubicBezTo>
                  <a:lnTo>
                    <a:pt x="3781" y="5141"/>
                  </a:lnTo>
                  <a:cubicBezTo>
                    <a:pt x="3296" y="5258"/>
                    <a:pt x="2812" y="5374"/>
                    <a:pt x="2502" y="5471"/>
                  </a:cubicBezTo>
                  <a:cubicBezTo>
                    <a:pt x="2366" y="5529"/>
                    <a:pt x="2269" y="5548"/>
                    <a:pt x="2191" y="5568"/>
                  </a:cubicBezTo>
                  <a:cubicBezTo>
                    <a:pt x="2133" y="5606"/>
                    <a:pt x="2075" y="5897"/>
                    <a:pt x="1978" y="6382"/>
                  </a:cubicBezTo>
                  <a:cubicBezTo>
                    <a:pt x="1939" y="6440"/>
                    <a:pt x="1939" y="6518"/>
                    <a:pt x="1920" y="6595"/>
                  </a:cubicBezTo>
                  <a:cubicBezTo>
                    <a:pt x="1842" y="7022"/>
                    <a:pt x="1745" y="7603"/>
                    <a:pt x="1649" y="8282"/>
                  </a:cubicBezTo>
                  <a:cubicBezTo>
                    <a:pt x="1532" y="9232"/>
                    <a:pt x="1358" y="10395"/>
                    <a:pt x="1222" y="11636"/>
                  </a:cubicBezTo>
                  <a:cubicBezTo>
                    <a:pt x="1222" y="11732"/>
                    <a:pt x="1203" y="11810"/>
                    <a:pt x="1203" y="11868"/>
                  </a:cubicBezTo>
                  <a:cubicBezTo>
                    <a:pt x="1125" y="12489"/>
                    <a:pt x="1048" y="13089"/>
                    <a:pt x="970" y="13710"/>
                  </a:cubicBezTo>
                  <a:cubicBezTo>
                    <a:pt x="951" y="13768"/>
                    <a:pt x="951" y="13807"/>
                    <a:pt x="951" y="13865"/>
                  </a:cubicBezTo>
                  <a:cubicBezTo>
                    <a:pt x="912" y="14350"/>
                    <a:pt x="834" y="14834"/>
                    <a:pt x="776" y="15338"/>
                  </a:cubicBezTo>
                  <a:cubicBezTo>
                    <a:pt x="757" y="15629"/>
                    <a:pt x="718" y="15900"/>
                    <a:pt x="679" y="16191"/>
                  </a:cubicBezTo>
                  <a:lnTo>
                    <a:pt x="679" y="16230"/>
                  </a:lnTo>
                  <a:cubicBezTo>
                    <a:pt x="679" y="16404"/>
                    <a:pt x="660" y="16579"/>
                    <a:pt x="640" y="16753"/>
                  </a:cubicBezTo>
                  <a:cubicBezTo>
                    <a:pt x="466" y="18324"/>
                    <a:pt x="292" y="19855"/>
                    <a:pt x="156" y="21135"/>
                  </a:cubicBezTo>
                  <a:cubicBezTo>
                    <a:pt x="98" y="21619"/>
                    <a:pt x="59" y="22085"/>
                    <a:pt x="1" y="22492"/>
                  </a:cubicBezTo>
                  <a:lnTo>
                    <a:pt x="19775" y="22492"/>
                  </a:lnTo>
                  <a:cubicBezTo>
                    <a:pt x="19716" y="18537"/>
                    <a:pt x="19464" y="10879"/>
                    <a:pt x="18476" y="8185"/>
                  </a:cubicBezTo>
                  <a:cubicBezTo>
                    <a:pt x="17177" y="4521"/>
                    <a:pt x="13396" y="3028"/>
                    <a:pt x="13396" y="3028"/>
                  </a:cubicBezTo>
                  <a:lnTo>
                    <a:pt x="13261" y="2447"/>
                  </a:lnTo>
                  <a:cubicBezTo>
                    <a:pt x="13261" y="2447"/>
                    <a:pt x="12854" y="430"/>
                    <a:pt x="12388" y="120"/>
                  </a:cubicBezTo>
                  <a:cubicBezTo>
                    <a:pt x="12256" y="32"/>
                    <a:pt x="12093" y="0"/>
                    <a:pt x="11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232559" y="1900825"/>
              <a:ext cx="467751" cy="462501"/>
            </a:xfrm>
            <a:custGeom>
              <a:avLst/>
              <a:gdLst/>
              <a:ahLst/>
              <a:cxnLst/>
              <a:rect l="l" t="t" r="r" b="b"/>
              <a:pathLst>
                <a:path w="7930" h="7841" extrusionOk="0">
                  <a:moveTo>
                    <a:pt x="3284" y="0"/>
                  </a:moveTo>
                  <a:cubicBezTo>
                    <a:pt x="3007" y="0"/>
                    <a:pt x="2731" y="32"/>
                    <a:pt x="2463" y="99"/>
                  </a:cubicBezTo>
                  <a:cubicBezTo>
                    <a:pt x="1125" y="448"/>
                    <a:pt x="1" y="1747"/>
                    <a:pt x="136" y="3143"/>
                  </a:cubicBezTo>
                  <a:lnTo>
                    <a:pt x="78" y="3957"/>
                  </a:lnTo>
                  <a:cubicBezTo>
                    <a:pt x="757" y="5236"/>
                    <a:pt x="1513" y="6593"/>
                    <a:pt x="2773" y="7291"/>
                  </a:cubicBezTo>
                  <a:cubicBezTo>
                    <a:pt x="3355" y="7621"/>
                    <a:pt x="3994" y="7776"/>
                    <a:pt x="4653" y="7834"/>
                  </a:cubicBezTo>
                  <a:cubicBezTo>
                    <a:pt x="4746" y="7838"/>
                    <a:pt x="4837" y="7841"/>
                    <a:pt x="4928" y="7841"/>
                  </a:cubicBezTo>
                  <a:cubicBezTo>
                    <a:pt x="5274" y="7841"/>
                    <a:pt x="5606" y="7806"/>
                    <a:pt x="5914" y="7698"/>
                  </a:cubicBezTo>
                  <a:cubicBezTo>
                    <a:pt x="6282" y="7543"/>
                    <a:pt x="6631" y="7311"/>
                    <a:pt x="6883" y="7020"/>
                  </a:cubicBezTo>
                  <a:cubicBezTo>
                    <a:pt x="7620" y="6245"/>
                    <a:pt x="7930" y="5101"/>
                    <a:pt x="7794" y="4035"/>
                  </a:cubicBezTo>
                  <a:cubicBezTo>
                    <a:pt x="7639" y="2968"/>
                    <a:pt x="7077" y="1980"/>
                    <a:pt x="6282" y="1243"/>
                  </a:cubicBezTo>
                  <a:cubicBezTo>
                    <a:pt x="5479" y="486"/>
                    <a:pt x="4369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4889507" y="2079075"/>
              <a:ext cx="656444" cy="665823"/>
            </a:xfrm>
            <a:custGeom>
              <a:avLst/>
              <a:gdLst/>
              <a:ahLst/>
              <a:cxnLst/>
              <a:rect l="l" t="t" r="r" b="b"/>
              <a:pathLst>
                <a:path w="11129" h="11288" extrusionOk="0">
                  <a:moveTo>
                    <a:pt x="5179" y="1"/>
                  </a:moveTo>
                  <a:cubicBezTo>
                    <a:pt x="4875" y="1"/>
                    <a:pt x="4569" y="21"/>
                    <a:pt x="4266" y="63"/>
                  </a:cubicBezTo>
                  <a:cubicBezTo>
                    <a:pt x="2599" y="315"/>
                    <a:pt x="1028" y="1245"/>
                    <a:pt x="1" y="2641"/>
                  </a:cubicBezTo>
                  <a:cubicBezTo>
                    <a:pt x="389" y="2699"/>
                    <a:pt x="621" y="2990"/>
                    <a:pt x="932" y="3223"/>
                  </a:cubicBezTo>
                  <a:cubicBezTo>
                    <a:pt x="2172" y="4056"/>
                    <a:pt x="3529" y="4676"/>
                    <a:pt x="4828" y="5374"/>
                  </a:cubicBezTo>
                  <a:cubicBezTo>
                    <a:pt x="6146" y="6072"/>
                    <a:pt x="7426" y="6906"/>
                    <a:pt x="8318" y="8088"/>
                  </a:cubicBezTo>
                  <a:cubicBezTo>
                    <a:pt x="8996" y="8980"/>
                    <a:pt x="9694" y="9949"/>
                    <a:pt x="9888" y="11287"/>
                  </a:cubicBezTo>
                  <a:cubicBezTo>
                    <a:pt x="10508" y="9872"/>
                    <a:pt x="11012" y="7778"/>
                    <a:pt x="11090" y="6247"/>
                  </a:cubicBezTo>
                  <a:cubicBezTo>
                    <a:pt x="11129" y="5452"/>
                    <a:pt x="11012" y="4909"/>
                    <a:pt x="10915" y="4328"/>
                  </a:cubicBezTo>
                  <a:cubicBezTo>
                    <a:pt x="10799" y="3610"/>
                    <a:pt x="10450" y="3048"/>
                    <a:pt x="10120" y="2389"/>
                  </a:cubicBezTo>
                  <a:cubicBezTo>
                    <a:pt x="9868" y="1924"/>
                    <a:pt x="9500" y="1575"/>
                    <a:pt x="9093" y="1284"/>
                  </a:cubicBezTo>
                  <a:cubicBezTo>
                    <a:pt x="7977" y="439"/>
                    <a:pt x="6587" y="1"/>
                    <a:pt x="517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177704" y="2625859"/>
              <a:ext cx="315629" cy="284839"/>
            </a:xfrm>
            <a:custGeom>
              <a:avLst/>
              <a:gdLst/>
              <a:ahLst/>
              <a:cxnLst/>
              <a:rect l="l" t="t" r="r" b="b"/>
              <a:pathLst>
                <a:path w="5351" h="4829" extrusionOk="0">
                  <a:moveTo>
                    <a:pt x="4750" y="1"/>
                  </a:moveTo>
                  <a:lnTo>
                    <a:pt x="0" y="2482"/>
                  </a:lnTo>
                  <a:lnTo>
                    <a:pt x="194" y="3374"/>
                  </a:lnTo>
                  <a:lnTo>
                    <a:pt x="427" y="4440"/>
                  </a:lnTo>
                  <a:lnTo>
                    <a:pt x="504" y="4828"/>
                  </a:lnTo>
                  <a:lnTo>
                    <a:pt x="5351" y="3859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190267" y="2774559"/>
              <a:ext cx="181851" cy="113251"/>
            </a:xfrm>
            <a:custGeom>
              <a:avLst/>
              <a:gdLst/>
              <a:ahLst/>
              <a:cxnLst/>
              <a:rect l="l" t="t" r="r" b="b"/>
              <a:pathLst>
                <a:path w="3083" h="1920" extrusionOk="0">
                  <a:moveTo>
                    <a:pt x="3083" y="0"/>
                  </a:moveTo>
                  <a:lnTo>
                    <a:pt x="1" y="873"/>
                  </a:lnTo>
                  <a:lnTo>
                    <a:pt x="214" y="1919"/>
                  </a:lnTo>
                  <a:cubicBezTo>
                    <a:pt x="1144" y="1609"/>
                    <a:pt x="3083" y="0"/>
                    <a:pt x="3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587055" y="3357736"/>
              <a:ext cx="60637" cy="730706"/>
            </a:xfrm>
            <a:custGeom>
              <a:avLst/>
              <a:gdLst/>
              <a:ahLst/>
              <a:cxnLst/>
              <a:rect l="l" t="t" r="r" b="b"/>
              <a:pathLst>
                <a:path w="1028" h="12388" fill="none" extrusionOk="0">
                  <a:moveTo>
                    <a:pt x="1028" y="1238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175403" y="2838557"/>
              <a:ext cx="341936" cy="72139"/>
            </a:xfrm>
            <a:custGeom>
              <a:avLst/>
              <a:gdLst/>
              <a:ahLst/>
              <a:cxnLst/>
              <a:rect l="l" t="t" r="r" b="b"/>
              <a:pathLst>
                <a:path w="5797" h="1223" fill="none" extrusionOk="0">
                  <a:moveTo>
                    <a:pt x="0" y="1222"/>
                  </a:moveTo>
                  <a:cubicBezTo>
                    <a:pt x="0" y="1222"/>
                    <a:pt x="3761" y="776"/>
                    <a:pt x="5797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4859778" y="2121603"/>
              <a:ext cx="747930" cy="714131"/>
            </a:xfrm>
            <a:custGeom>
              <a:avLst/>
              <a:gdLst/>
              <a:ahLst/>
              <a:cxnLst/>
              <a:rect l="l" t="t" r="r" b="b"/>
              <a:pathLst>
                <a:path w="12680" h="12107" extrusionOk="0">
                  <a:moveTo>
                    <a:pt x="5179" y="1"/>
                  </a:moveTo>
                  <a:cubicBezTo>
                    <a:pt x="5165" y="1"/>
                    <a:pt x="5152" y="1"/>
                    <a:pt x="5138" y="1"/>
                  </a:cubicBezTo>
                  <a:cubicBezTo>
                    <a:pt x="4770" y="1"/>
                    <a:pt x="4440" y="20"/>
                    <a:pt x="4091" y="78"/>
                  </a:cubicBezTo>
                  <a:cubicBezTo>
                    <a:pt x="3994" y="98"/>
                    <a:pt x="3898" y="98"/>
                    <a:pt x="3801" y="117"/>
                  </a:cubicBezTo>
                  <a:cubicBezTo>
                    <a:pt x="3762" y="117"/>
                    <a:pt x="3704" y="136"/>
                    <a:pt x="3665" y="136"/>
                  </a:cubicBezTo>
                  <a:cubicBezTo>
                    <a:pt x="3626" y="136"/>
                    <a:pt x="3607" y="136"/>
                    <a:pt x="3607" y="175"/>
                  </a:cubicBezTo>
                  <a:lnTo>
                    <a:pt x="3568" y="175"/>
                  </a:lnTo>
                  <a:cubicBezTo>
                    <a:pt x="3510" y="195"/>
                    <a:pt x="3471" y="195"/>
                    <a:pt x="3394" y="214"/>
                  </a:cubicBezTo>
                  <a:cubicBezTo>
                    <a:pt x="2056" y="563"/>
                    <a:pt x="990" y="1435"/>
                    <a:pt x="427" y="2715"/>
                  </a:cubicBezTo>
                  <a:cubicBezTo>
                    <a:pt x="98" y="3510"/>
                    <a:pt x="1" y="4382"/>
                    <a:pt x="20" y="5274"/>
                  </a:cubicBezTo>
                  <a:cubicBezTo>
                    <a:pt x="20" y="6185"/>
                    <a:pt x="195" y="7077"/>
                    <a:pt x="389" y="7891"/>
                  </a:cubicBezTo>
                  <a:cubicBezTo>
                    <a:pt x="602" y="8957"/>
                    <a:pt x="776" y="10663"/>
                    <a:pt x="2114" y="11652"/>
                  </a:cubicBezTo>
                  <a:cubicBezTo>
                    <a:pt x="2553" y="11979"/>
                    <a:pt x="3180" y="12106"/>
                    <a:pt x="3890" y="12106"/>
                  </a:cubicBezTo>
                  <a:cubicBezTo>
                    <a:pt x="6374" y="12106"/>
                    <a:pt x="9868" y="10547"/>
                    <a:pt x="9868" y="10547"/>
                  </a:cubicBezTo>
                  <a:cubicBezTo>
                    <a:pt x="9868" y="10547"/>
                    <a:pt x="9772" y="9597"/>
                    <a:pt x="9849" y="8899"/>
                  </a:cubicBezTo>
                  <a:lnTo>
                    <a:pt x="9849" y="8899"/>
                  </a:lnTo>
                  <a:cubicBezTo>
                    <a:pt x="9853" y="8926"/>
                    <a:pt x="9906" y="8937"/>
                    <a:pt x="9989" y="8937"/>
                  </a:cubicBezTo>
                  <a:cubicBezTo>
                    <a:pt x="10328" y="8937"/>
                    <a:pt x="11171" y="8756"/>
                    <a:pt x="11264" y="8724"/>
                  </a:cubicBezTo>
                  <a:cubicBezTo>
                    <a:pt x="11652" y="8550"/>
                    <a:pt x="11982" y="8279"/>
                    <a:pt x="12214" y="7930"/>
                  </a:cubicBezTo>
                  <a:cubicBezTo>
                    <a:pt x="12679" y="7193"/>
                    <a:pt x="12524" y="6204"/>
                    <a:pt x="11846" y="5661"/>
                  </a:cubicBezTo>
                  <a:cubicBezTo>
                    <a:pt x="11600" y="5477"/>
                    <a:pt x="11256" y="5341"/>
                    <a:pt x="10932" y="5341"/>
                  </a:cubicBezTo>
                  <a:cubicBezTo>
                    <a:pt x="10847" y="5341"/>
                    <a:pt x="10763" y="5351"/>
                    <a:pt x="10683" y="5371"/>
                  </a:cubicBezTo>
                  <a:cubicBezTo>
                    <a:pt x="10547" y="5429"/>
                    <a:pt x="10198" y="5545"/>
                    <a:pt x="10082" y="5720"/>
                  </a:cubicBezTo>
                  <a:cubicBezTo>
                    <a:pt x="10062" y="5758"/>
                    <a:pt x="10043" y="5817"/>
                    <a:pt x="10043" y="5855"/>
                  </a:cubicBezTo>
                  <a:cubicBezTo>
                    <a:pt x="10043" y="5022"/>
                    <a:pt x="9985" y="4208"/>
                    <a:pt x="9868" y="3665"/>
                  </a:cubicBezTo>
                  <a:cubicBezTo>
                    <a:pt x="9444" y="1794"/>
                    <a:pt x="7697" y="1"/>
                    <a:pt x="5179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4976449" y="2510368"/>
              <a:ext cx="30908" cy="105288"/>
            </a:xfrm>
            <a:custGeom>
              <a:avLst/>
              <a:gdLst/>
              <a:ahLst/>
              <a:cxnLst/>
              <a:rect l="l" t="t" r="r" b="b"/>
              <a:pathLst>
                <a:path w="524" h="1785" fill="none" extrusionOk="0">
                  <a:moveTo>
                    <a:pt x="175" y="1"/>
                  </a:moveTo>
                  <a:cubicBezTo>
                    <a:pt x="136" y="583"/>
                    <a:pt x="58" y="1145"/>
                    <a:pt x="0" y="1726"/>
                  </a:cubicBezTo>
                  <a:cubicBezTo>
                    <a:pt x="0" y="1746"/>
                    <a:pt x="0" y="1784"/>
                    <a:pt x="39" y="1784"/>
                  </a:cubicBezTo>
                  <a:lnTo>
                    <a:pt x="58" y="1784"/>
                  </a:lnTo>
                  <a:cubicBezTo>
                    <a:pt x="233" y="1688"/>
                    <a:pt x="388" y="1571"/>
                    <a:pt x="524" y="139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4871221" y="2398475"/>
              <a:ext cx="76857" cy="37043"/>
            </a:xfrm>
            <a:custGeom>
              <a:avLst/>
              <a:gdLst/>
              <a:ahLst/>
              <a:cxnLst/>
              <a:rect l="l" t="t" r="r" b="b"/>
              <a:pathLst>
                <a:path w="1303" h="628" extrusionOk="0">
                  <a:moveTo>
                    <a:pt x="680" y="0"/>
                  </a:moveTo>
                  <a:cubicBezTo>
                    <a:pt x="642" y="0"/>
                    <a:pt x="606" y="16"/>
                    <a:pt x="563" y="37"/>
                  </a:cubicBezTo>
                  <a:cubicBezTo>
                    <a:pt x="311" y="95"/>
                    <a:pt x="20" y="250"/>
                    <a:pt x="1" y="483"/>
                  </a:cubicBezTo>
                  <a:cubicBezTo>
                    <a:pt x="1" y="541"/>
                    <a:pt x="1" y="580"/>
                    <a:pt x="59" y="619"/>
                  </a:cubicBezTo>
                  <a:cubicBezTo>
                    <a:pt x="72" y="625"/>
                    <a:pt x="87" y="627"/>
                    <a:pt x="103" y="627"/>
                  </a:cubicBezTo>
                  <a:cubicBezTo>
                    <a:pt x="134" y="627"/>
                    <a:pt x="169" y="619"/>
                    <a:pt x="195" y="619"/>
                  </a:cubicBezTo>
                  <a:cubicBezTo>
                    <a:pt x="447" y="522"/>
                    <a:pt x="679" y="463"/>
                    <a:pt x="951" y="444"/>
                  </a:cubicBezTo>
                  <a:cubicBezTo>
                    <a:pt x="989" y="444"/>
                    <a:pt x="1067" y="444"/>
                    <a:pt x="1125" y="425"/>
                  </a:cubicBezTo>
                  <a:cubicBezTo>
                    <a:pt x="1164" y="386"/>
                    <a:pt x="1222" y="347"/>
                    <a:pt x="1242" y="289"/>
                  </a:cubicBezTo>
                  <a:cubicBezTo>
                    <a:pt x="1303" y="90"/>
                    <a:pt x="1086" y="24"/>
                    <a:pt x="907" y="24"/>
                  </a:cubicBezTo>
                  <a:cubicBezTo>
                    <a:pt x="859" y="24"/>
                    <a:pt x="813" y="29"/>
                    <a:pt x="776" y="37"/>
                  </a:cubicBezTo>
                  <a:cubicBezTo>
                    <a:pt x="741" y="11"/>
                    <a:pt x="710" y="0"/>
                    <a:pt x="680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5081618" y="2385734"/>
              <a:ext cx="80102" cy="32973"/>
            </a:xfrm>
            <a:custGeom>
              <a:avLst/>
              <a:gdLst/>
              <a:ahLst/>
              <a:cxnLst/>
              <a:rect l="l" t="t" r="r" b="b"/>
              <a:pathLst>
                <a:path w="1358" h="559" extrusionOk="0">
                  <a:moveTo>
                    <a:pt x="524" y="1"/>
                  </a:moveTo>
                  <a:cubicBezTo>
                    <a:pt x="330" y="1"/>
                    <a:pt x="1" y="59"/>
                    <a:pt x="98" y="311"/>
                  </a:cubicBezTo>
                  <a:cubicBezTo>
                    <a:pt x="117" y="369"/>
                    <a:pt x="156" y="389"/>
                    <a:pt x="214" y="408"/>
                  </a:cubicBezTo>
                  <a:cubicBezTo>
                    <a:pt x="253" y="447"/>
                    <a:pt x="330" y="447"/>
                    <a:pt x="389" y="447"/>
                  </a:cubicBezTo>
                  <a:cubicBezTo>
                    <a:pt x="621" y="447"/>
                    <a:pt x="893" y="486"/>
                    <a:pt x="1125" y="544"/>
                  </a:cubicBezTo>
                  <a:cubicBezTo>
                    <a:pt x="1154" y="553"/>
                    <a:pt x="1179" y="558"/>
                    <a:pt x="1203" y="558"/>
                  </a:cubicBezTo>
                  <a:cubicBezTo>
                    <a:pt x="1227" y="558"/>
                    <a:pt x="1251" y="553"/>
                    <a:pt x="1280" y="544"/>
                  </a:cubicBezTo>
                  <a:cubicBezTo>
                    <a:pt x="1338" y="505"/>
                    <a:pt x="1358" y="466"/>
                    <a:pt x="1338" y="408"/>
                  </a:cubicBezTo>
                  <a:cubicBezTo>
                    <a:pt x="1280" y="175"/>
                    <a:pt x="970" y="59"/>
                    <a:pt x="718" y="20"/>
                  </a:cubicBezTo>
                  <a:cubicBezTo>
                    <a:pt x="660" y="20"/>
                    <a:pt x="582" y="20"/>
                    <a:pt x="52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444136" y="2474978"/>
              <a:ext cx="113251" cy="128115"/>
            </a:xfrm>
            <a:custGeom>
              <a:avLst/>
              <a:gdLst/>
              <a:ahLst/>
              <a:cxnLst/>
              <a:rect l="l" t="t" r="r" b="b"/>
              <a:pathLst>
                <a:path w="1920" h="2172" fill="none" extrusionOk="0">
                  <a:moveTo>
                    <a:pt x="1919" y="136"/>
                  </a:moveTo>
                  <a:cubicBezTo>
                    <a:pt x="1590" y="0"/>
                    <a:pt x="1202" y="58"/>
                    <a:pt x="873" y="252"/>
                  </a:cubicBezTo>
                  <a:cubicBezTo>
                    <a:pt x="562" y="446"/>
                    <a:pt x="349" y="775"/>
                    <a:pt x="233" y="1105"/>
                  </a:cubicBezTo>
                  <a:cubicBezTo>
                    <a:pt x="97" y="1454"/>
                    <a:pt x="39" y="1803"/>
                    <a:pt x="0" y="217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077077" y="2485418"/>
              <a:ext cx="126995" cy="58513"/>
            </a:xfrm>
            <a:custGeom>
              <a:avLst/>
              <a:gdLst/>
              <a:ahLst/>
              <a:cxnLst/>
              <a:rect l="l" t="t" r="r" b="b"/>
              <a:pathLst>
                <a:path w="2153" h="992" extrusionOk="0">
                  <a:moveTo>
                    <a:pt x="2033" y="1"/>
                  </a:moveTo>
                  <a:cubicBezTo>
                    <a:pt x="1995" y="1"/>
                    <a:pt x="1953" y="28"/>
                    <a:pt x="1939" y="56"/>
                  </a:cubicBezTo>
                  <a:cubicBezTo>
                    <a:pt x="1842" y="211"/>
                    <a:pt x="1745" y="346"/>
                    <a:pt x="1590" y="443"/>
                  </a:cubicBezTo>
                  <a:cubicBezTo>
                    <a:pt x="1454" y="540"/>
                    <a:pt x="1319" y="637"/>
                    <a:pt x="1144" y="657"/>
                  </a:cubicBezTo>
                  <a:cubicBezTo>
                    <a:pt x="1057" y="676"/>
                    <a:pt x="970" y="686"/>
                    <a:pt x="882" y="686"/>
                  </a:cubicBezTo>
                  <a:cubicBezTo>
                    <a:pt x="795" y="686"/>
                    <a:pt x="708" y="676"/>
                    <a:pt x="621" y="657"/>
                  </a:cubicBezTo>
                  <a:cubicBezTo>
                    <a:pt x="466" y="618"/>
                    <a:pt x="291" y="560"/>
                    <a:pt x="175" y="443"/>
                  </a:cubicBezTo>
                  <a:cubicBezTo>
                    <a:pt x="155" y="434"/>
                    <a:pt x="136" y="429"/>
                    <a:pt x="117" y="429"/>
                  </a:cubicBezTo>
                  <a:cubicBezTo>
                    <a:pt x="97" y="429"/>
                    <a:pt x="78" y="434"/>
                    <a:pt x="58" y="443"/>
                  </a:cubicBezTo>
                  <a:cubicBezTo>
                    <a:pt x="0" y="463"/>
                    <a:pt x="0" y="540"/>
                    <a:pt x="20" y="598"/>
                  </a:cubicBezTo>
                  <a:cubicBezTo>
                    <a:pt x="136" y="792"/>
                    <a:pt x="349" y="889"/>
                    <a:pt x="562" y="947"/>
                  </a:cubicBezTo>
                  <a:cubicBezTo>
                    <a:pt x="669" y="976"/>
                    <a:pt x="776" y="991"/>
                    <a:pt x="885" y="991"/>
                  </a:cubicBezTo>
                  <a:cubicBezTo>
                    <a:pt x="994" y="991"/>
                    <a:pt x="1105" y="976"/>
                    <a:pt x="1222" y="947"/>
                  </a:cubicBezTo>
                  <a:cubicBezTo>
                    <a:pt x="1435" y="889"/>
                    <a:pt x="1629" y="792"/>
                    <a:pt x="1803" y="637"/>
                  </a:cubicBezTo>
                  <a:cubicBezTo>
                    <a:pt x="1939" y="502"/>
                    <a:pt x="2055" y="308"/>
                    <a:pt x="2133" y="114"/>
                  </a:cubicBezTo>
                  <a:cubicBezTo>
                    <a:pt x="2152" y="56"/>
                    <a:pt x="2133" y="17"/>
                    <a:pt x="2075" y="17"/>
                  </a:cubicBezTo>
                  <a:cubicBezTo>
                    <a:pt x="2063" y="6"/>
                    <a:pt x="2049" y="1"/>
                    <a:pt x="203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874643" y="2517741"/>
              <a:ext cx="96146" cy="43118"/>
            </a:xfrm>
            <a:custGeom>
              <a:avLst/>
              <a:gdLst/>
              <a:ahLst/>
              <a:cxnLst/>
              <a:rect l="l" t="t" r="r" b="b"/>
              <a:pathLst>
                <a:path w="1630" h="731" extrusionOk="0">
                  <a:moveTo>
                    <a:pt x="1513" y="0"/>
                  </a:moveTo>
                  <a:cubicBezTo>
                    <a:pt x="1482" y="0"/>
                    <a:pt x="1453" y="14"/>
                    <a:pt x="1416" y="50"/>
                  </a:cubicBezTo>
                  <a:cubicBezTo>
                    <a:pt x="1261" y="244"/>
                    <a:pt x="1028" y="361"/>
                    <a:pt x="815" y="380"/>
                  </a:cubicBezTo>
                  <a:cubicBezTo>
                    <a:pt x="789" y="382"/>
                    <a:pt x="763" y="384"/>
                    <a:pt x="736" y="384"/>
                  </a:cubicBezTo>
                  <a:cubicBezTo>
                    <a:pt x="542" y="384"/>
                    <a:pt x="326" y="320"/>
                    <a:pt x="156" y="167"/>
                  </a:cubicBezTo>
                  <a:cubicBezTo>
                    <a:pt x="143" y="153"/>
                    <a:pt x="120" y="131"/>
                    <a:pt x="95" y="131"/>
                  </a:cubicBezTo>
                  <a:cubicBezTo>
                    <a:pt x="83" y="131"/>
                    <a:pt x="71" y="135"/>
                    <a:pt x="59" y="147"/>
                  </a:cubicBezTo>
                  <a:cubicBezTo>
                    <a:pt x="20" y="167"/>
                    <a:pt x="1" y="206"/>
                    <a:pt x="20" y="264"/>
                  </a:cubicBezTo>
                  <a:cubicBezTo>
                    <a:pt x="131" y="541"/>
                    <a:pt x="472" y="730"/>
                    <a:pt x="789" y="730"/>
                  </a:cubicBezTo>
                  <a:cubicBezTo>
                    <a:pt x="804" y="730"/>
                    <a:pt x="819" y="730"/>
                    <a:pt x="835" y="729"/>
                  </a:cubicBezTo>
                  <a:cubicBezTo>
                    <a:pt x="1203" y="690"/>
                    <a:pt x="1513" y="458"/>
                    <a:pt x="1610" y="147"/>
                  </a:cubicBezTo>
                  <a:cubicBezTo>
                    <a:pt x="1629" y="89"/>
                    <a:pt x="1610" y="50"/>
                    <a:pt x="1571" y="12"/>
                  </a:cubicBezTo>
                  <a:cubicBezTo>
                    <a:pt x="1550" y="5"/>
                    <a:pt x="1531" y="0"/>
                    <a:pt x="151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018741" y="2623618"/>
              <a:ext cx="80102" cy="25187"/>
            </a:xfrm>
            <a:custGeom>
              <a:avLst/>
              <a:gdLst/>
              <a:ahLst/>
              <a:cxnLst/>
              <a:rect l="l" t="t" r="r" b="b"/>
              <a:pathLst>
                <a:path w="1358" h="427" fill="none" extrusionOk="0">
                  <a:moveTo>
                    <a:pt x="1358" y="0"/>
                  </a:moveTo>
                  <a:cubicBezTo>
                    <a:pt x="1203" y="213"/>
                    <a:pt x="989" y="349"/>
                    <a:pt x="718" y="388"/>
                  </a:cubicBezTo>
                  <a:cubicBezTo>
                    <a:pt x="485" y="427"/>
                    <a:pt x="214" y="388"/>
                    <a:pt x="1" y="2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900949" y="2109275"/>
              <a:ext cx="575281" cy="482969"/>
            </a:xfrm>
            <a:custGeom>
              <a:avLst/>
              <a:gdLst/>
              <a:ahLst/>
              <a:cxnLst/>
              <a:rect l="l" t="t" r="r" b="b"/>
              <a:pathLst>
                <a:path w="9753" h="8188" extrusionOk="0">
                  <a:moveTo>
                    <a:pt x="5005" y="0"/>
                  </a:moveTo>
                  <a:cubicBezTo>
                    <a:pt x="3180" y="0"/>
                    <a:pt x="1329" y="751"/>
                    <a:pt x="1" y="1993"/>
                  </a:cubicBezTo>
                  <a:cubicBezTo>
                    <a:pt x="389" y="2730"/>
                    <a:pt x="1106" y="3311"/>
                    <a:pt x="1901" y="3505"/>
                  </a:cubicBezTo>
                  <a:cubicBezTo>
                    <a:pt x="2385" y="3622"/>
                    <a:pt x="2889" y="3622"/>
                    <a:pt x="3374" y="3699"/>
                  </a:cubicBezTo>
                  <a:cubicBezTo>
                    <a:pt x="3859" y="3777"/>
                    <a:pt x="4401" y="3912"/>
                    <a:pt x="4712" y="4300"/>
                  </a:cubicBezTo>
                  <a:cubicBezTo>
                    <a:pt x="5022" y="4688"/>
                    <a:pt x="5119" y="5192"/>
                    <a:pt x="5254" y="5677"/>
                  </a:cubicBezTo>
                  <a:cubicBezTo>
                    <a:pt x="5410" y="6161"/>
                    <a:pt x="5681" y="6685"/>
                    <a:pt x="6166" y="6820"/>
                  </a:cubicBezTo>
                  <a:cubicBezTo>
                    <a:pt x="6265" y="6848"/>
                    <a:pt x="6367" y="6858"/>
                    <a:pt x="6470" y="6858"/>
                  </a:cubicBezTo>
                  <a:cubicBezTo>
                    <a:pt x="6799" y="6858"/>
                    <a:pt x="7142" y="6752"/>
                    <a:pt x="7464" y="6752"/>
                  </a:cubicBezTo>
                  <a:cubicBezTo>
                    <a:pt x="7612" y="6752"/>
                    <a:pt x="7755" y="6774"/>
                    <a:pt x="7891" y="6840"/>
                  </a:cubicBezTo>
                  <a:cubicBezTo>
                    <a:pt x="8124" y="6975"/>
                    <a:pt x="8279" y="7227"/>
                    <a:pt x="8279" y="7518"/>
                  </a:cubicBezTo>
                  <a:cubicBezTo>
                    <a:pt x="8240" y="7809"/>
                    <a:pt x="8085" y="8080"/>
                    <a:pt x="7813" y="8177"/>
                  </a:cubicBezTo>
                  <a:cubicBezTo>
                    <a:pt x="7851" y="8184"/>
                    <a:pt x="7889" y="8188"/>
                    <a:pt x="7928" y="8188"/>
                  </a:cubicBezTo>
                  <a:cubicBezTo>
                    <a:pt x="8207" y="8188"/>
                    <a:pt x="8501" y="8013"/>
                    <a:pt x="8705" y="7809"/>
                  </a:cubicBezTo>
                  <a:cubicBezTo>
                    <a:pt x="8957" y="7596"/>
                    <a:pt x="9093" y="7286"/>
                    <a:pt x="9170" y="6975"/>
                  </a:cubicBezTo>
                  <a:cubicBezTo>
                    <a:pt x="9267" y="6646"/>
                    <a:pt x="9267" y="6316"/>
                    <a:pt x="9287" y="6006"/>
                  </a:cubicBezTo>
                  <a:cubicBezTo>
                    <a:pt x="9345" y="5037"/>
                    <a:pt x="9752" y="3796"/>
                    <a:pt x="9442" y="2943"/>
                  </a:cubicBezTo>
                  <a:cubicBezTo>
                    <a:pt x="9151" y="2032"/>
                    <a:pt x="8492" y="1218"/>
                    <a:pt x="7639" y="772"/>
                  </a:cubicBezTo>
                  <a:cubicBezTo>
                    <a:pt x="7057" y="442"/>
                    <a:pt x="6340" y="113"/>
                    <a:pt x="5681" y="35"/>
                  </a:cubicBezTo>
                  <a:cubicBezTo>
                    <a:pt x="5457" y="12"/>
                    <a:pt x="5231" y="0"/>
                    <a:pt x="5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3527678" y="2383493"/>
              <a:ext cx="1605513" cy="1704961"/>
            </a:xfrm>
            <a:custGeom>
              <a:avLst/>
              <a:gdLst/>
              <a:ahLst/>
              <a:cxnLst/>
              <a:rect l="l" t="t" r="r" b="b"/>
              <a:pathLst>
                <a:path w="27219" h="28905" extrusionOk="0">
                  <a:moveTo>
                    <a:pt x="11516" y="0"/>
                  </a:moveTo>
                  <a:lnTo>
                    <a:pt x="11516" y="310"/>
                  </a:lnTo>
                  <a:cubicBezTo>
                    <a:pt x="11477" y="969"/>
                    <a:pt x="11380" y="2520"/>
                    <a:pt x="10934" y="3141"/>
                  </a:cubicBezTo>
                  <a:cubicBezTo>
                    <a:pt x="10740" y="3393"/>
                    <a:pt x="10546" y="3606"/>
                    <a:pt x="10294" y="3800"/>
                  </a:cubicBezTo>
                  <a:cubicBezTo>
                    <a:pt x="9790" y="4207"/>
                    <a:pt x="9112" y="4556"/>
                    <a:pt x="8142" y="5099"/>
                  </a:cubicBezTo>
                  <a:cubicBezTo>
                    <a:pt x="6708" y="5932"/>
                    <a:pt x="3141" y="7464"/>
                    <a:pt x="1958" y="10275"/>
                  </a:cubicBezTo>
                  <a:cubicBezTo>
                    <a:pt x="756" y="13086"/>
                    <a:pt x="0" y="20375"/>
                    <a:pt x="582" y="23884"/>
                  </a:cubicBezTo>
                  <a:cubicBezTo>
                    <a:pt x="911" y="25880"/>
                    <a:pt x="1629" y="27664"/>
                    <a:pt x="2637" y="28905"/>
                  </a:cubicBezTo>
                  <a:lnTo>
                    <a:pt x="26326" y="28905"/>
                  </a:lnTo>
                  <a:cubicBezTo>
                    <a:pt x="26675" y="25939"/>
                    <a:pt x="27218" y="20956"/>
                    <a:pt x="27160" y="18708"/>
                  </a:cubicBezTo>
                  <a:cubicBezTo>
                    <a:pt x="27141" y="18049"/>
                    <a:pt x="27063" y="17292"/>
                    <a:pt x="26966" y="16498"/>
                  </a:cubicBezTo>
                  <a:cubicBezTo>
                    <a:pt x="26850" y="15412"/>
                    <a:pt x="26637" y="14210"/>
                    <a:pt x="26326" y="13086"/>
                  </a:cubicBezTo>
                  <a:cubicBezTo>
                    <a:pt x="26171" y="12562"/>
                    <a:pt x="26036" y="12078"/>
                    <a:pt x="25861" y="11593"/>
                  </a:cubicBezTo>
                  <a:cubicBezTo>
                    <a:pt x="25280" y="9945"/>
                    <a:pt x="24465" y="8549"/>
                    <a:pt x="23438" y="7755"/>
                  </a:cubicBezTo>
                  <a:cubicBezTo>
                    <a:pt x="21189" y="6029"/>
                    <a:pt x="17506" y="4963"/>
                    <a:pt x="16653" y="4711"/>
                  </a:cubicBezTo>
                  <a:cubicBezTo>
                    <a:pt x="16537" y="4692"/>
                    <a:pt x="16478" y="4672"/>
                    <a:pt x="16478" y="4672"/>
                  </a:cubicBezTo>
                  <a:lnTo>
                    <a:pt x="16478" y="4265"/>
                  </a:lnTo>
                  <a:lnTo>
                    <a:pt x="16478" y="3431"/>
                  </a:lnTo>
                  <a:lnTo>
                    <a:pt x="16498" y="2482"/>
                  </a:lnTo>
                  <a:lnTo>
                    <a:pt x="16537" y="969"/>
                  </a:lnTo>
                  <a:lnTo>
                    <a:pt x="11516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4301787" y="2488662"/>
              <a:ext cx="197895" cy="144159"/>
            </a:xfrm>
            <a:custGeom>
              <a:avLst/>
              <a:gdLst/>
              <a:ahLst/>
              <a:cxnLst/>
              <a:rect l="l" t="t" r="r" b="b"/>
              <a:pathLst>
                <a:path w="3355" h="2444" extrusionOk="0">
                  <a:moveTo>
                    <a:pt x="1" y="1"/>
                  </a:moveTo>
                  <a:cubicBezTo>
                    <a:pt x="369" y="795"/>
                    <a:pt x="950" y="1532"/>
                    <a:pt x="1707" y="1978"/>
                  </a:cubicBezTo>
                  <a:cubicBezTo>
                    <a:pt x="2191" y="2269"/>
                    <a:pt x="2773" y="2443"/>
                    <a:pt x="3335" y="2443"/>
                  </a:cubicBezTo>
                  <a:lnTo>
                    <a:pt x="3354" y="679"/>
                  </a:lnTo>
                  <a:cubicBezTo>
                    <a:pt x="2249" y="485"/>
                    <a:pt x="1125" y="3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665425" y="1850806"/>
              <a:ext cx="263073" cy="393725"/>
            </a:xfrm>
            <a:custGeom>
              <a:avLst/>
              <a:gdLst/>
              <a:ahLst/>
              <a:cxnLst/>
              <a:rect l="l" t="t" r="r" b="b"/>
              <a:pathLst>
                <a:path w="4460" h="6675" extrusionOk="0">
                  <a:moveTo>
                    <a:pt x="1498" y="1"/>
                  </a:moveTo>
                  <a:cubicBezTo>
                    <a:pt x="1341" y="1"/>
                    <a:pt x="1187" y="42"/>
                    <a:pt x="1047" y="133"/>
                  </a:cubicBezTo>
                  <a:cubicBezTo>
                    <a:pt x="621" y="404"/>
                    <a:pt x="504" y="986"/>
                    <a:pt x="407" y="1412"/>
                  </a:cubicBezTo>
                  <a:cubicBezTo>
                    <a:pt x="117" y="2556"/>
                    <a:pt x="0" y="3758"/>
                    <a:pt x="272" y="4921"/>
                  </a:cubicBezTo>
                  <a:cubicBezTo>
                    <a:pt x="388" y="5483"/>
                    <a:pt x="621" y="6084"/>
                    <a:pt x="1105" y="6414"/>
                  </a:cubicBezTo>
                  <a:cubicBezTo>
                    <a:pt x="1377" y="6569"/>
                    <a:pt x="1668" y="6647"/>
                    <a:pt x="1978" y="6666"/>
                  </a:cubicBezTo>
                  <a:cubicBezTo>
                    <a:pt x="2037" y="6672"/>
                    <a:pt x="2097" y="6674"/>
                    <a:pt x="2155" y="6674"/>
                  </a:cubicBezTo>
                  <a:cubicBezTo>
                    <a:pt x="2708" y="6674"/>
                    <a:pt x="3221" y="6433"/>
                    <a:pt x="3606" y="6065"/>
                  </a:cubicBezTo>
                  <a:cubicBezTo>
                    <a:pt x="4052" y="5658"/>
                    <a:pt x="4323" y="5076"/>
                    <a:pt x="4382" y="4495"/>
                  </a:cubicBezTo>
                  <a:cubicBezTo>
                    <a:pt x="4459" y="3894"/>
                    <a:pt x="4285" y="3235"/>
                    <a:pt x="3800" y="2847"/>
                  </a:cubicBezTo>
                  <a:cubicBezTo>
                    <a:pt x="3567" y="2653"/>
                    <a:pt x="3277" y="2556"/>
                    <a:pt x="3025" y="2382"/>
                  </a:cubicBezTo>
                  <a:cubicBezTo>
                    <a:pt x="2928" y="2343"/>
                    <a:pt x="2869" y="2265"/>
                    <a:pt x="2811" y="2168"/>
                  </a:cubicBezTo>
                  <a:cubicBezTo>
                    <a:pt x="2734" y="2013"/>
                    <a:pt x="2792" y="1858"/>
                    <a:pt x="2811" y="1684"/>
                  </a:cubicBezTo>
                  <a:cubicBezTo>
                    <a:pt x="2889" y="1102"/>
                    <a:pt x="2521" y="521"/>
                    <a:pt x="2113" y="210"/>
                  </a:cubicBezTo>
                  <a:cubicBezTo>
                    <a:pt x="1924" y="77"/>
                    <a:pt x="1709" y="1"/>
                    <a:pt x="1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039956" y="1835765"/>
              <a:ext cx="794764" cy="756247"/>
            </a:xfrm>
            <a:custGeom>
              <a:avLst/>
              <a:gdLst/>
              <a:ahLst/>
              <a:cxnLst/>
              <a:rect l="l" t="t" r="r" b="b"/>
              <a:pathLst>
                <a:path w="13474" h="12821" extrusionOk="0">
                  <a:moveTo>
                    <a:pt x="7910" y="0"/>
                  </a:moveTo>
                  <a:cubicBezTo>
                    <a:pt x="5196" y="20"/>
                    <a:pt x="3354" y="1997"/>
                    <a:pt x="2947" y="3994"/>
                  </a:cubicBezTo>
                  <a:cubicBezTo>
                    <a:pt x="2831" y="4595"/>
                    <a:pt x="2811" y="5448"/>
                    <a:pt x="2831" y="6339"/>
                  </a:cubicBezTo>
                  <a:cubicBezTo>
                    <a:pt x="2811" y="6301"/>
                    <a:pt x="2811" y="6243"/>
                    <a:pt x="2753" y="6204"/>
                  </a:cubicBezTo>
                  <a:cubicBezTo>
                    <a:pt x="2617" y="6010"/>
                    <a:pt x="2249" y="5894"/>
                    <a:pt x="2094" y="5835"/>
                  </a:cubicBezTo>
                  <a:cubicBezTo>
                    <a:pt x="2001" y="5810"/>
                    <a:pt x="1906" y="5799"/>
                    <a:pt x="1810" y="5799"/>
                  </a:cubicBezTo>
                  <a:cubicBezTo>
                    <a:pt x="1463" y="5799"/>
                    <a:pt x="1107" y="5948"/>
                    <a:pt x="834" y="6146"/>
                  </a:cubicBezTo>
                  <a:cubicBezTo>
                    <a:pt x="97" y="6727"/>
                    <a:pt x="0" y="7774"/>
                    <a:pt x="485" y="8549"/>
                  </a:cubicBezTo>
                  <a:cubicBezTo>
                    <a:pt x="717" y="8918"/>
                    <a:pt x="1086" y="9209"/>
                    <a:pt x="1493" y="9383"/>
                  </a:cubicBezTo>
                  <a:cubicBezTo>
                    <a:pt x="1611" y="9413"/>
                    <a:pt x="2436" y="9577"/>
                    <a:pt x="2824" y="9577"/>
                  </a:cubicBezTo>
                  <a:cubicBezTo>
                    <a:pt x="2946" y="9577"/>
                    <a:pt x="3024" y="9560"/>
                    <a:pt x="3024" y="9519"/>
                  </a:cubicBezTo>
                  <a:cubicBezTo>
                    <a:pt x="3102" y="10275"/>
                    <a:pt x="3024" y="11264"/>
                    <a:pt x="3024" y="11264"/>
                  </a:cubicBezTo>
                  <a:cubicBezTo>
                    <a:pt x="3024" y="11264"/>
                    <a:pt x="6698" y="12820"/>
                    <a:pt x="9350" y="12820"/>
                  </a:cubicBezTo>
                  <a:cubicBezTo>
                    <a:pt x="10149" y="12820"/>
                    <a:pt x="10856" y="12679"/>
                    <a:pt x="11341" y="12310"/>
                  </a:cubicBezTo>
                  <a:cubicBezTo>
                    <a:pt x="12717" y="11244"/>
                    <a:pt x="12853" y="9422"/>
                    <a:pt x="13086" y="8278"/>
                  </a:cubicBezTo>
                  <a:cubicBezTo>
                    <a:pt x="13241" y="7386"/>
                    <a:pt x="13415" y="6417"/>
                    <a:pt x="13435" y="5525"/>
                  </a:cubicBezTo>
                  <a:cubicBezTo>
                    <a:pt x="13473" y="4595"/>
                    <a:pt x="13338" y="3645"/>
                    <a:pt x="12950" y="2811"/>
                  </a:cubicBezTo>
                  <a:cubicBezTo>
                    <a:pt x="12349" y="1474"/>
                    <a:pt x="11186" y="543"/>
                    <a:pt x="9751" y="213"/>
                  </a:cubicBezTo>
                  <a:cubicBezTo>
                    <a:pt x="9713" y="194"/>
                    <a:pt x="9635" y="194"/>
                    <a:pt x="9596" y="155"/>
                  </a:cubicBezTo>
                  <a:lnTo>
                    <a:pt x="9538" y="155"/>
                  </a:lnTo>
                  <a:cubicBezTo>
                    <a:pt x="9538" y="136"/>
                    <a:pt x="9519" y="136"/>
                    <a:pt x="9499" y="136"/>
                  </a:cubicBezTo>
                  <a:cubicBezTo>
                    <a:pt x="9441" y="136"/>
                    <a:pt x="9402" y="117"/>
                    <a:pt x="9344" y="117"/>
                  </a:cubicBezTo>
                  <a:cubicBezTo>
                    <a:pt x="9247" y="97"/>
                    <a:pt x="9131" y="58"/>
                    <a:pt x="9034" y="58"/>
                  </a:cubicBezTo>
                  <a:cubicBezTo>
                    <a:pt x="8666" y="20"/>
                    <a:pt x="8297" y="0"/>
                    <a:pt x="7910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4087969" y="2215388"/>
              <a:ext cx="123574" cy="136137"/>
            </a:xfrm>
            <a:custGeom>
              <a:avLst/>
              <a:gdLst/>
              <a:ahLst/>
              <a:cxnLst/>
              <a:rect l="l" t="t" r="r" b="b"/>
              <a:pathLst>
                <a:path w="2095" h="2308" fill="none" extrusionOk="0">
                  <a:moveTo>
                    <a:pt x="0" y="175"/>
                  </a:moveTo>
                  <a:cubicBezTo>
                    <a:pt x="369" y="0"/>
                    <a:pt x="776" y="78"/>
                    <a:pt x="1125" y="272"/>
                  </a:cubicBezTo>
                  <a:cubicBezTo>
                    <a:pt x="1454" y="466"/>
                    <a:pt x="1668" y="815"/>
                    <a:pt x="1823" y="1164"/>
                  </a:cubicBezTo>
                  <a:cubicBezTo>
                    <a:pt x="1958" y="1532"/>
                    <a:pt x="2036" y="1920"/>
                    <a:pt x="2094" y="2307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4441285" y="2236327"/>
              <a:ext cx="141859" cy="61167"/>
            </a:xfrm>
            <a:custGeom>
              <a:avLst/>
              <a:gdLst/>
              <a:ahLst/>
              <a:cxnLst/>
              <a:rect l="l" t="t" r="r" b="b"/>
              <a:pathLst>
                <a:path w="2405" h="1037" extrusionOk="0">
                  <a:moveTo>
                    <a:pt x="143" y="1"/>
                  </a:moveTo>
                  <a:cubicBezTo>
                    <a:pt x="124" y="1"/>
                    <a:pt x="106" y="6"/>
                    <a:pt x="98" y="14"/>
                  </a:cubicBezTo>
                  <a:cubicBezTo>
                    <a:pt x="20" y="33"/>
                    <a:pt x="1" y="111"/>
                    <a:pt x="20" y="169"/>
                  </a:cubicBezTo>
                  <a:cubicBezTo>
                    <a:pt x="98" y="382"/>
                    <a:pt x="233" y="576"/>
                    <a:pt x="427" y="712"/>
                  </a:cubicBezTo>
                  <a:cubicBezTo>
                    <a:pt x="621" y="867"/>
                    <a:pt x="854" y="964"/>
                    <a:pt x="1086" y="1002"/>
                  </a:cubicBezTo>
                  <a:cubicBezTo>
                    <a:pt x="1170" y="1025"/>
                    <a:pt x="1264" y="1036"/>
                    <a:pt x="1359" y="1036"/>
                  </a:cubicBezTo>
                  <a:cubicBezTo>
                    <a:pt x="1505" y="1036"/>
                    <a:pt x="1655" y="1011"/>
                    <a:pt x="1784" y="964"/>
                  </a:cubicBezTo>
                  <a:cubicBezTo>
                    <a:pt x="2036" y="886"/>
                    <a:pt x="2249" y="750"/>
                    <a:pt x="2366" y="518"/>
                  </a:cubicBezTo>
                  <a:cubicBezTo>
                    <a:pt x="2405" y="479"/>
                    <a:pt x="2366" y="421"/>
                    <a:pt x="2346" y="382"/>
                  </a:cubicBezTo>
                  <a:cubicBezTo>
                    <a:pt x="2317" y="353"/>
                    <a:pt x="2288" y="338"/>
                    <a:pt x="2259" y="338"/>
                  </a:cubicBezTo>
                  <a:cubicBezTo>
                    <a:pt x="2230" y="338"/>
                    <a:pt x="2201" y="353"/>
                    <a:pt x="2172" y="382"/>
                  </a:cubicBezTo>
                  <a:cubicBezTo>
                    <a:pt x="2036" y="518"/>
                    <a:pt x="1862" y="595"/>
                    <a:pt x="1687" y="653"/>
                  </a:cubicBezTo>
                  <a:cubicBezTo>
                    <a:pt x="1574" y="676"/>
                    <a:pt x="1467" y="686"/>
                    <a:pt x="1363" y="686"/>
                  </a:cubicBezTo>
                  <a:cubicBezTo>
                    <a:pt x="1289" y="686"/>
                    <a:pt x="1217" y="681"/>
                    <a:pt x="1144" y="673"/>
                  </a:cubicBezTo>
                  <a:cubicBezTo>
                    <a:pt x="776" y="595"/>
                    <a:pt x="427" y="382"/>
                    <a:pt x="214" y="33"/>
                  </a:cubicBezTo>
                  <a:cubicBezTo>
                    <a:pt x="203" y="10"/>
                    <a:pt x="17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4696274" y="2260452"/>
              <a:ext cx="105288" cy="44180"/>
            </a:xfrm>
            <a:custGeom>
              <a:avLst/>
              <a:gdLst/>
              <a:ahLst/>
              <a:cxnLst/>
              <a:rect l="l" t="t" r="r" b="b"/>
              <a:pathLst>
                <a:path w="1785" h="749" extrusionOk="0">
                  <a:moveTo>
                    <a:pt x="160" y="0"/>
                  </a:moveTo>
                  <a:cubicBezTo>
                    <a:pt x="140" y="0"/>
                    <a:pt x="119" y="5"/>
                    <a:pt x="98" y="12"/>
                  </a:cubicBezTo>
                  <a:cubicBezTo>
                    <a:pt x="40" y="51"/>
                    <a:pt x="1" y="109"/>
                    <a:pt x="40" y="167"/>
                  </a:cubicBezTo>
                  <a:cubicBezTo>
                    <a:pt x="156" y="496"/>
                    <a:pt x="524" y="748"/>
                    <a:pt x="912" y="748"/>
                  </a:cubicBezTo>
                  <a:cubicBezTo>
                    <a:pt x="1261" y="748"/>
                    <a:pt x="1629" y="535"/>
                    <a:pt x="1784" y="186"/>
                  </a:cubicBezTo>
                  <a:cubicBezTo>
                    <a:pt x="1784" y="167"/>
                    <a:pt x="1784" y="109"/>
                    <a:pt x="1745" y="89"/>
                  </a:cubicBezTo>
                  <a:cubicBezTo>
                    <a:pt x="1723" y="78"/>
                    <a:pt x="1701" y="67"/>
                    <a:pt x="1675" y="67"/>
                  </a:cubicBezTo>
                  <a:cubicBezTo>
                    <a:pt x="1655" y="67"/>
                    <a:pt x="1634" y="73"/>
                    <a:pt x="1610" y="89"/>
                  </a:cubicBezTo>
                  <a:cubicBezTo>
                    <a:pt x="1416" y="283"/>
                    <a:pt x="1145" y="380"/>
                    <a:pt x="912" y="380"/>
                  </a:cubicBezTo>
                  <a:cubicBezTo>
                    <a:pt x="660" y="361"/>
                    <a:pt x="427" y="244"/>
                    <a:pt x="233" y="51"/>
                  </a:cubicBezTo>
                  <a:cubicBezTo>
                    <a:pt x="221" y="14"/>
                    <a:pt x="193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4625375" y="2264522"/>
              <a:ext cx="46952" cy="98446"/>
            </a:xfrm>
            <a:custGeom>
              <a:avLst/>
              <a:gdLst/>
              <a:ahLst/>
              <a:cxnLst/>
              <a:rect l="l" t="t" r="r" b="b"/>
              <a:pathLst>
                <a:path w="796" h="1669" fill="none" extrusionOk="0">
                  <a:moveTo>
                    <a:pt x="602" y="1"/>
                  </a:moveTo>
                  <a:cubicBezTo>
                    <a:pt x="699" y="311"/>
                    <a:pt x="796" y="679"/>
                    <a:pt x="776" y="1009"/>
                  </a:cubicBezTo>
                  <a:cubicBezTo>
                    <a:pt x="776" y="1184"/>
                    <a:pt x="699" y="1358"/>
                    <a:pt x="582" y="1474"/>
                  </a:cubicBezTo>
                  <a:cubicBezTo>
                    <a:pt x="447" y="1629"/>
                    <a:pt x="195" y="1668"/>
                    <a:pt x="1" y="166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565919" y="2375471"/>
              <a:ext cx="87003" cy="27487"/>
            </a:xfrm>
            <a:custGeom>
              <a:avLst/>
              <a:gdLst/>
              <a:ahLst/>
              <a:cxnLst/>
              <a:rect l="l" t="t" r="r" b="b"/>
              <a:pathLst>
                <a:path w="1475" h="466" fill="none" extrusionOk="0">
                  <a:moveTo>
                    <a:pt x="1" y="0"/>
                  </a:moveTo>
                  <a:cubicBezTo>
                    <a:pt x="156" y="233"/>
                    <a:pt x="427" y="369"/>
                    <a:pt x="699" y="427"/>
                  </a:cubicBezTo>
                  <a:cubicBezTo>
                    <a:pt x="970" y="466"/>
                    <a:pt x="1241" y="369"/>
                    <a:pt x="1474" y="19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460750" y="2123018"/>
              <a:ext cx="118973" cy="55859"/>
            </a:xfrm>
            <a:custGeom>
              <a:avLst/>
              <a:gdLst/>
              <a:ahLst/>
              <a:cxnLst/>
              <a:rect l="l" t="t" r="r" b="b"/>
              <a:pathLst>
                <a:path w="2017" h="947" extrusionOk="0">
                  <a:moveTo>
                    <a:pt x="1254" y="0"/>
                  </a:moveTo>
                  <a:cubicBezTo>
                    <a:pt x="968" y="0"/>
                    <a:pt x="626" y="98"/>
                    <a:pt x="388" y="209"/>
                  </a:cubicBezTo>
                  <a:cubicBezTo>
                    <a:pt x="349" y="229"/>
                    <a:pt x="291" y="268"/>
                    <a:pt x="272" y="287"/>
                  </a:cubicBezTo>
                  <a:cubicBezTo>
                    <a:pt x="194" y="345"/>
                    <a:pt x="136" y="423"/>
                    <a:pt x="78" y="500"/>
                  </a:cubicBezTo>
                  <a:cubicBezTo>
                    <a:pt x="0" y="733"/>
                    <a:pt x="136" y="849"/>
                    <a:pt x="330" y="888"/>
                  </a:cubicBezTo>
                  <a:cubicBezTo>
                    <a:pt x="475" y="927"/>
                    <a:pt x="630" y="946"/>
                    <a:pt x="788" y="946"/>
                  </a:cubicBezTo>
                  <a:cubicBezTo>
                    <a:pt x="945" y="946"/>
                    <a:pt x="1105" y="927"/>
                    <a:pt x="1260" y="888"/>
                  </a:cubicBezTo>
                  <a:cubicBezTo>
                    <a:pt x="1706" y="772"/>
                    <a:pt x="2016" y="229"/>
                    <a:pt x="1435" y="16"/>
                  </a:cubicBezTo>
                  <a:cubicBezTo>
                    <a:pt x="1379" y="5"/>
                    <a:pt x="1318" y="0"/>
                    <a:pt x="1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696274" y="2134343"/>
              <a:ext cx="118973" cy="55918"/>
            </a:xfrm>
            <a:custGeom>
              <a:avLst/>
              <a:gdLst/>
              <a:ahLst/>
              <a:cxnLst/>
              <a:rect l="l" t="t" r="r" b="b"/>
              <a:pathLst>
                <a:path w="2017" h="948" extrusionOk="0">
                  <a:moveTo>
                    <a:pt x="790" y="0"/>
                  </a:moveTo>
                  <a:cubicBezTo>
                    <a:pt x="718" y="0"/>
                    <a:pt x="648" y="6"/>
                    <a:pt x="582" y="17"/>
                  </a:cubicBezTo>
                  <a:cubicBezTo>
                    <a:pt x="1" y="250"/>
                    <a:pt x="330" y="773"/>
                    <a:pt x="757" y="890"/>
                  </a:cubicBezTo>
                  <a:cubicBezTo>
                    <a:pt x="912" y="929"/>
                    <a:pt x="1077" y="948"/>
                    <a:pt x="1239" y="948"/>
                  </a:cubicBezTo>
                  <a:cubicBezTo>
                    <a:pt x="1401" y="948"/>
                    <a:pt x="1561" y="929"/>
                    <a:pt x="1707" y="890"/>
                  </a:cubicBezTo>
                  <a:cubicBezTo>
                    <a:pt x="1901" y="851"/>
                    <a:pt x="2017" y="735"/>
                    <a:pt x="1939" y="502"/>
                  </a:cubicBezTo>
                  <a:cubicBezTo>
                    <a:pt x="1901" y="444"/>
                    <a:pt x="1823" y="347"/>
                    <a:pt x="1745" y="289"/>
                  </a:cubicBezTo>
                  <a:cubicBezTo>
                    <a:pt x="1726" y="269"/>
                    <a:pt x="1687" y="250"/>
                    <a:pt x="1629" y="211"/>
                  </a:cubicBezTo>
                  <a:cubicBezTo>
                    <a:pt x="1397" y="87"/>
                    <a:pt x="1077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117697" y="1788872"/>
              <a:ext cx="638100" cy="489458"/>
            </a:xfrm>
            <a:custGeom>
              <a:avLst/>
              <a:gdLst/>
              <a:ahLst/>
              <a:cxnLst/>
              <a:rect l="l" t="t" r="r" b="b"/>
              <a:pathLst>
                <a:path w="10818" h="8298" extrusionOk="0">
                  <a:moveTo>
                    <a:pt x="6063" y="1"/>
                  </a:moveTo>
                  <a:cubicBezTo>
                    <a:pt x="4958" y="1"/>
                    <a:pt x="3852" y="131"/>
                    <a:pt x="2792" y="349"/>
                  </a:cubicBezTo>
                  <a:cubicBezTo>
                    <a:pt x="2249" y="485"/>
                    <a:pt x="1706" y="621"/>
                    <a:pt x="1280" y="989"/>
                  </a:cubicBezTo>
                  <a:cubicBezTo>
                    <a:pt x="601" y="1571"/>
                    <a:pt x="388" y="2521"/>
                    <a:pt x="272" y="3393"/>
                  </a:cubicBezTo>
                  <a:cubicBezTo>
                    <a:pt x="97" y="4420"/>
                    <a:pt x="0" y="5622"/>
                    <a:pt x="0" y="6650"/>
                  </a:cubicBezTo>
                  <a:cubicBezTo>
                    <a:pt x="0" y="6650"/>
                    <a:pt x="205" y="6595"/>
                    <a:pt x="471" y="6595"/>
                  </a:cubicBezTo>
                  <a:cubicBezTo>
                    <a:pt x="778" y="6595"/>
                    <a:pt x="1166" y="6668"/>
                    <a:pt x="1416" y="6979"/>
                  </a:cubicBezTo>
                  <a:cubicBezTo>
                    <a:pt x="1861" y="7561"/>
                    <a:pt x="1939" y="8298"/>
                    <a:pt x="2191" y="8298"/>
                  </a:cubicBezTo>
                  <a:cubicBezTo>
                    <a:pt x="2424" y="8278"/>
                    <a:pt x="3141" y="6533"/>
                    <a:pt x="3141" y="6533"/>
                  </a:cubicBezTo>
                  <a:cubicBezTo>
                    <a:pt x="3257" y="6398"/>
                    <a:pt x="3490" y="6262"/>
                    <a:pt x="3684" y="6262"/>
                  </a:cubicBezTo>
                  <a:cubicBezTo>
                    <a:pt x="3711" y="6259"/>
                    <a:pt x="3738" y="6258"/>
                    <a:pt x="3765" y="6258"/>
                  </a:cubicBezTo>
                  <a:cubicBezTo>
                    <a:pt x="3932" y="6258"/>
                    <a:pt x="4099" y="6304"/>
                    <a:pt x="4265" y="6320"/>
                  </a:cubicBezTo>
                  <a:cubicBezTo>
                    <a:pt x="4405" y="6338"/>
                    <a:pt x="4548" y="6347"/>
                    <a:pt x="4690" y="6347"/>
                  </a:cubicBezTo>
                  <a:cubicBezTo>
                    <a:pt x="4864" y="6347"/>
                    <a:pt x="5036" y="6333"/>
                    <a:pt x="5196" y="6301"/>
                  </a:cubicBezTo>
                  <a:cubicBezTo>
                    <a:pt x="5487" y="6223"/>
                    <a:pt x="5777" y="6049"/>
                    <a:pt x="5933" y="5777"/>
                  </a:cubicBezTo>
                  <a:cubicBezTo>
                    <a:pt x="6301" y="5254"/>
                    <a:pt x="6126" y="4401"/>
                    <a:pt x="6611" y="3936"/>
                  </a:cubicBezTo>
                  <a:cubicBezTo>
                    <a:pt x="6822" y="3758"/>
                    <a:pt x="7086" y="3674"/>
                    <a:pt x="7360" y="3674"/>
                  </a:cubicBezTo>
                  <a:cubicBezTo>
                    <a:pt x="7414" y="3674"/>
                    <a:pt x="7468" y="3677"/>
                    <a:pt x="7522" y="3684"/>
                  </a:cubicBezTo>
                  <a:cubicBezTo>
                    <a:pt x="7832" y="3703"/>
                    <a:pt x="8143" y="3781"/>
                    <a:pt x="8453" y="3819"/>
                  </a:cubicBezTo>
                  <a:cubicBezTo>
                    <a:pt x="8567" y="3836"/>
                    <a:pt x="8682" y="3844"/>
                    <a:pt x="8795" y="3844"/>
                  </a:cubicBezTo>
                  <a:cubicBezTo>
                    <a:pt x="9224" y="3844"/>
                    <a:pt x="9639" y="3723"/>
                    <a:pt x="9945" y="3432"/>
                  </a:cubicBezTo>
                  <a:cubicBezTo>
                    <a:pt x="10159" y="3218"/>
                    <a:pt x="10294" y="2947"/>
                    <a:pt x="10391" y="2656"/>
                  </a:cubicBezTo>
                  <a:cubicBezTo>
                    <a:pt x="10546" y="2269"/>
                    <a:pt x="10760" y="1416"/>
                    <a:pt x="10818" y="1008"/>
                  </a:cubicBezTo>
                  <a:cubicBezTo>
                    <a:pt x="9345" y="290"/>
                    <a:pt x="7706" y="1"/>
                    <a:pt x="6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527678" y="2607574"/>
              <a:ext cx="1605513" cy="1480877"/>
            </a:xfrm>
            <a:custGeom>
              <a:avLst/>
              <a:gdLst/>
              <a:ahLst/>
              <a:cxnLst/>
              <a:rect l="l" t="t" r="r" b="b"/>
              <a:pathLst>
                <a:path w="27219" h="25106" extrusionOk="0">
                  <a:moveTo>
                    <a:pt x="10294" y="1"/>
                  </a:moveTo>
                  <a:cubicBezTo>
                    <a:pt x="9790" y="408"/>
                    <a:pt x="9112" y="757"/>
                    <a:pt x="8142" y="1300"/>
                  </a:cubicBezTo>
                  <a:cubicBezTo>
                    <a:pt x="6708" y="2133"/>
                    <a:pt x="3141" y="3665"/>
                    <a:pt x="1958" y="6476"/>
                  </a:cubicBezTo>
                  <a:cubicBezTo>
                    <a:pt x="756" y="9287"/>
                    <a:pt x="0" y="16576"/>
                    <a:pt x="582" y="20085"/>
                  </a:cubicBezTo>
                  <a:cubicBezTo>
                    <a:pt x="911" y="22081"/>
                    <a:pt x="1629" y="23865"/>
                    <a:pt x="2637" y="25106"/>
                  </a:cubicBezTo>
                  <a:lnTo>
                    <a:pt x="26326" y="25106"/>
                  </a:lnTo>
                  <a:cubicBezTo>
                    <a:pt x="26675" y="22140"/>
                    <a:pt x="27218" y="17157"/>
                    <a:pt x="27141" y="14870"/>
                  </a:cubicBezTo>
                  <a:cubicBezTo>
                    <a:pt x="27121" y="14230"/>
                    <a:pt x="27044" y="13474"/>
                    <a:pt x="26947" y="12679"/>
                  </a:cubicBezTo>
                  <a:cubicBezTo>
                    <a:pt x="26830" y="11574"/>
                    <a:pt x="26598" y="10392"/>
                    <a:pt x="26288" y="9248"/>
                  </a:cubicBezTo>
                  <a:cubicBezTo>
                    <a:pt x="26152" y="8744"/>
                    <a:pt x="25997" y="8259"/>
                    <a:pt x="25842" y="7775"/>
                  </a:cubicBezTo>
                  <a:cubicBezTo>
                    <a:pt x="25260" y="6127"/>
                    <a:pt x="24446" y="4731"/>
                    <a:pt x="23419" y="3917"/>
                  </a:cubicBezTo>
                  <a:cubicBezTo>
                    <a:pt x="21150" y="2211"/>
                    <a:pt x="17467" y="1145"/>
                    <a:pt x="16633" y="893"/>
                  </a:cubicBezTo>
                  <a:cubicBezTo>
                    <a:pt x="16459" y="951"/>
                    <a:pt x="16265" y="970"/>
                    <a:pt x="16091" y="1009"/>
                  </a:cubicBezTo>
                  <a:cubicBezTo>
                    <a:pt x="15545" y="1133"/>
                    <a:pt x="14987" y="1194"/>
                    <a:pt x="14428" y="1194"/>
                  </a:cubicBezTo>
                  <a:cubicBezTo>
                    <a:pt x="12978" y="1194"/>
                    <a:pt x="11525" y="784"/>
                    <a:pt x="10294" y="1"/>
                  </a:cubicBezTo>
                  <a:close/>
                </a:path>
              </a:pathLst>
            </a:custGeom>
            <a:solidFill>
              <a:srgbClr val="AB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4134862" y="2606453"/>
              <a:ext cx="373965" cy="402573"/>
            </a:xfrm>
            <a:custGeom>
              <a:avLst/>
              <a:gdLst/>
              <a:ahLst/>
              <a:cxnLst/>
              <a:rect l="l" t="t" r="r" b="b"/>
              <a:pathLst>
                <a:path w="6340" h="6825" extrusionOk="0">
                  <a:moveTo>
                    <a:pt x="0" y="0"/>
                  </a:moveTo>
                  <a:lnTo>
                    <a:pt x="3955" y="6824"/>
                  </a:lnTo>
                  <a:lnTo>
                    <a:pt x="6339" y="912"/>
                  </a:lnTo>
                  <a:lnTo>
                    <a:pt x="6339" y="912"/>
                  </a:lnTo>
                  <a:cubicBezTo>
                    <a:pt x="6165" y="931"/>
                    <a:pt x="5971" y="989"/>
                    <a:pt x="5797" y="1008"/>
                  </a:cubicBezTo>
                  <a:cubicBezTo>
                    <a:pt x="5251" y="1133"/>
                    <a:pt x="4693" y="1194"/>
                    <a:pt x="4134" y="1194"/>
                  </a:cubicBezTo>
                  <a:cubicBezTo>
                    <a:pt x="2684" y="1194"/>
                    <a:pt x="1231" y="784"/>
                    <a:pt x="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14695" y="3064053"/>
              <a:ext cx="1311590" cy="937567"/>
            </a:xfrm>
            <a:custGeom>
              <a:avLst/>
              <a:gdLst/>
              <a:ahLst/>
              <a:cxnLst/>
              <a:rect l="l" t="t" r="r" b="b"/>
              <a:pathLst>
                <a:path w="22236" h="15895" extrusionOk="0">
                  <a:moveTo>
                    <a:pt x="17155" y="0"/>
                  </a:moveTo>
                  <a:cubicBezTo>
                    <a:pt x="16599" y="0"/>
                    <a:pt x="16035" y="53"/>
                    <a:pt x="15490" y="133"/>
                  </a:cubicBezTo>
                  <a:cubicBezTo>
                    <a:pt x="13299" y="443"/>
                    <a:pt x="11166" y="1102"/>
                    <a:pt x="9170" y="2052"/>
                  </a:cubicBezTo>
                  <a:cubicBezTo>
                    <a:pt x="9112" y="2052"/>
                    <a:pt x="9092" y="2071"/>
                    <a:pt x="9034" y="2091"/>
                  </a:cubicBezTo>
                  <a:cubicBezTo>
                    <a:pt x="7192" y="3002"/>
                    <a:pt x="5506" y="4107"/>
                    <a:pt x="3974" y="5464"/>
                  </a:cubicBezTo>
                  <a:cubicBezTo>
                    <a:pt x="3955" y="5483"/>
                    <a:pt x="3897" y="5522"/>
                    <a:pt x="3877" y="5541"/>
                  </a:cubicBezTo>
                  <a:cubicBezTo>
                    <a:pt x="3567" y="5832"/>
                    <a:pt x="3257" y="6123"/>
                    <a:pt x="2966" y="6433"/>
                  </a:cubicBezTo>
                  <a:cubicBezTo>
                    <a:pt x="2598" y="6801"/>
                    <a:pt x="2249" y="7189"/>
                    <a:pt x="1939" y="7577"/>
                  </a:cubicBezTo>
                  <a:cubicBezTo>
                    <a:pt x="1900" y="7616"/>
                    <a:pt x="1861" y="7654"/>
                    <a:pt x="1842" y="7693"/>
                  </a:cubicBezTo>
                  <a:cubicBezTo>
                    <a:pt x="1183" y="8527"/>
                    <a:pt x="659" y="9457"/>
                    <a:pt x="388" y="10485"/>
                  </a:cubicBezTo>
                  <a:cubicBezTo>
                    <a:pt x="0" y="12055"/>
                    <a:pt x="349" y="13897"/>
                    <a:pt x="1609" y="14924"/>
                  </a:cubicBezTo>
                  <a:cubicBezTo>
                    <a:pt x="2569" y="15700"/>
                    <a:pt x="3846" y="15895"/>
                    <a:pt x="5071" y="15895"/>
                  </a:cubicBezTo>
                  <a:cubicBezTo>
                    <a:pt x="5132" y="15895"/>
                    <a:pt x="5193" y="15894"/>
                    <a:pt x="5254" y="15893"/>
                  </a:cubicBezTo>
                  <a:cubicBezTo>
                    <a:pt x="6068" y="15893"/>
                    <a:pt x="6863" y="15796"/>
                    <a:pt x="7658" y="15641"/>
                  </a:cubicBezTo>
                  <a:cubicBezTo>
                    <a:pt x="7716" y="15641"/>
                    <a:pt x="7774" y="15622"/>
                    <a:pt x="7832" y="15622"/>
                  </a:cubicBezTo>
                  <a:cubicBezTo>
                    <a:pt x="9499" y="15273"/>
                    <a:pt x="11147" y="14730"/>
                    <a:pt x="12737" y="13994"/>
                  </a:cubicBezTo>
                  <a:lnTo>
                    <a:pt x="12872" y="13916"/>
                  </a:lnTo>
                  <a:cubicBezTo>
                    <a:pt x="12950" y="13877"/>
                    <a:pt x="12989" y="13858"/>
                    <a:pt x="13066" y="13819"/>
                  </a:cubicBezTo>
                  <a:cubicBezTo>
                    <a:pt x="13086" y="13800"/>
                    <a:pt x="13105" y="13800"/>
                    <a:pt x="13163" y="13780"/>
                  </a:cubicBezTo>
                  <a:cubicBezTo>
                    <a:pt x="13784" y="13470"/>
                    <a:pt x="14404" y="13141"/>
                    <a:pt x="15005" y="12830"/>
                  </a:cubicBezTo>
                  <a:cubicBezTo>
                    <a:pt x="16691" y="11919"/>
                    <a:pt x="18378" y="10892"/>
                    <a:pt x="19696" y="9496"/>
                  </a:cubicBezTo>
                  <a:cubicBezTo>
                    <a:pt x="21034" y="8081"/>
                    <a:pt x="22023" y="6297"/>
                    <a:pt x="22158" y="4359"/>
                  </a:cubicBezTo>
                  <a:cubicBezTo>
                    <a:pt x="22236" y="3292"/>
                    <a:pt x="21945" y="1877"/>
                    <a:pt x="21092" y="1141"/>
                  </a:cubicBezTo>
                  <a:cubicBezTo>
                    <a:pt x="20278" y="443"/>
                    <a:pt x="18960" y="113"/>
                    <a:pt x="17913" y="36"/>
                  </a:cubicBezTo>
                  <a:cubicBezTo>
                    <a:pt x="17663" y="11"/>
                    <a:pt x="17410" y="0"/>
                    <a:pt x="17155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4513305" y="3104576"/>
              <a:ext cx="536410" cy="485388"/>
            </a:xfrm>
            <a:custGeom>
              <a:avLst/>
              <a:gdLst/>
              <a:ahLst/>
              <a:cxnLst/>
              <a:rect l="l" t="t" r="r" b="b"/>
              <a:pathLst>
                <a:path w="9094" h="8229" extrusionOk="0">
                  <a:moveTo>
                    <a:pt x="5124" y="0"/>
                  </a:moveTo>
                  <a:cubicBezTo>
                    <a:pt x="4720" y="0"/>
                    <a:pt x="4316" y="45"/>
                    <a:pt x="3917" y="105"/>
                  </a:cubicBezTo>
                  <a:cubicBezTo>
                    <a:pt x="3025" y="279"/>
                    <a:pt x="2114" y="551"/>
                    <a:pt x="1397" y="1113"/>
                  </a:cubicBezTo>
                  <a:cubicBezTo>
                    <a:pt x="660" y="1675"/>
                    <a:pt x="137" y="2528"/>
                    <a:pt x="59" y="3420"/>
                  </a:cubicBezTo>
                  <a:cubicBezTo>
                    <a:pt x="1" y="4079"/>
                    <a:pt x="214" y="4738"/>
                    <a:pt x="544" y="5319"/>
                  </a:cubicBezTo>
                  <a:cubicBezTo>
                    <a:pt x="893" y="5862"/>
                    <a:pt x="1339" y="6347"/>
                    <a:pt x="1862" y="6793"/>
                  </a:cubicBezTo>
                  <a:cubicBezTo>
                    <a:pt x="2803" y="7602"/>
                    <a:pt x="3998" y="8228"/>
                    <a:pt x="5218" y="8228"/>
                  </a:cubicBezTo>
                  <a:cubicBezTo>
                    <a:pt x="5430" y="8228"/>
                    <a:pt x="5643" y="8209"/>
                    <a:pt x="5856" y="8169"/>
                  </a:cubicBezTo>
                  <a:cubicBezTo>
                    <a:pt x="7368" y="7878"/>
                    <a:pt x="8550" y="6502"/>
                    <a:pt x="8880" y="4990"/>
                  </a:cubicBezTo>
                  <a:cubicBezTo>
                    <a:pt x="9093" y="3962"/>
                    <a:pt x="9054" y="2605"/>
                    <a:pt x="8473" y="1694"/>
                  </a:cubicBezTo>
                  <a:cubicBezTo>
                    <a:pt x="8415" y="1597"/>
                    <a:pt x="8356" y="1500"/>
                    <a:pt x="8279" y="1404"/>
                  </a:cubicBezTo>
                  <a:cubicBezTo>
                    <a:pt x="8027" y="1113"/>
                    <a:pt x="7736" y="880"/>
                    <a:pt x="7406" y="667"/>
                  </a:cubicBezTo>
                  <a:cubicBezTo>
                    <a:pt x="7038" y="415"/>
                    <a:pt x="6631" y="240"/>
                    <a:pt x="6263" y="143"/>
                  </a:cubicBezTo>
                  <a:cubicBezTo>
                    <a:pt x="5886" y="40"/>
                    <a:pt x="5505" y="0"/>
                    <a:pt x="5124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763162" y="3445151"/>
              <a:ext cx="163035" cy="132775"/>
            </a:xfrm>
            <a:custGeom>
              <a:avLst/>
              <a:gdLst/>
              <a:ahLst/>
              <a:cxnLst/>
              <a:rect l="l" t="t" r="r" b="b"/>
              <a:pathLst>
                <a:path w="2764" h="2251" extrusionOk="0">
                  <a:moveTo>
                    <a:pt x="1495" y="1"/>
                  </a:moveTo>
                  <a:cubicBezTo>
                    <a:pt x="740" y="1"/>
                    <a:pt x="0" y="563"/>
                    <a:pt x="301" y="1407"/>
                  </a:cubicBezTo>
                  <a:cubicBezTo>
                    <a:pt x="456" y="1794"/>
                    <a:pt x="767" y="2085"/>
                    <a:pt x="1154" y="2201"/>
                  </a:cubicBezTo>
                  <a:cubicBezTo>
                    <a:pt x="1264" y="2234"/>
                    <a:pt x="1379" y="2250"/>
                    <a:pt x="1494" y="2250"/>
                  </a:cubicBezTo>
                  <a:cubicBezTo>
                    <a:pt x="1784" y="2250"/>
                    <a:pt x="2076" y="2149"/>
                    <a:pt x="2298" y="1969"/>
                  </a:cubicBezTo>
                  <a:cubicBezTo>
                    <a:pt x="2608" y="1697"/>
                    <a:pt x="2763" y="1251"/>
                    <a:pt x="2686" y="864"/>
                  </a:cubicBezTo>
                  <a:cubicBezTo>
                    <a:pt x="2666" y="709"/>
                    <a:pt x="2589" y="554"/>
                    <a:pt x="2473" y="418"/>
                  </a:cubicBezTo>
                  <a:cubicBezTo>
                    <a:pt x="2376" y="282"/>
                    <a:pt x="2240" y="224"/>
                    <a:pt x="2124" y="146"/>
                  </a:cubicBezTo>
                  <a:cubicBezTo>
                    <a:pt x="1929" y="47"/>
                    <a:pt x="1711" y="1"/>
                    <a:pt x="1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4512125" y="3262889"/>
              <a:ext cx="163624" cy="133896"/>
            </a:xfrm>
            <a:custGeom>
              <a:avLst/>
              <a:gdLst/>
              <a:ahLst/>
              <a:cxnLst/>
              <a:rect l="l" t="t" r="r" b="b"/>
              <a:pathLst>
                <a:path w="2774" h="2270" extrusionOk="0">
                  <a:moveTo>
                    <a:pt x="1495" y="0"/>
                  </a:moveTo>
                  <a:cubicBezTo>
                    <a:pt x="740" y="0"/>
                    <a:pt x="1" y="574"/>
                    <a:pt x="331" y="1414"/>
                  </a:cubicBezTo>
                  <a:cubicBezTo>
                    <a:pt x="467" y="1802"/>
                    <a:pt x="777" y="2093"/>
                    <a:pt x="1165" y="2209"/>
                  </a:cubicBezTo>
                  <a:cubicBezTo>
                    <a:pt x="1282" y="2250"/>
                    <a:pt x="1405" y="2270"/>
                    <a:pt x="1528" y="2270"/>
                  </a:cubicBezTo>
                  <a:cubicBezTo>
                    <a:pt x="1810" y="2270"/>
                    <a:pt x="2092" y="2165"/>
                    <a:pt x="2309" y="1976"/>
                  </a:cubicBezTo>
                  <a:cubicBezTo>
                    <a:pt x="2619" y="1705"/>
                    <a:pt x="2774" y="1278"/>
                    <a:pt x="2696" y="891"/>
                  </a:cubicBezTo>
                  <a:cubicBezTo>
                    <a:pt x="2677" y="716"/>
                    <a:pt x="2599" y="561"/>
                    <a:pt x="2483" y="425"/>
                  </a:cubicBezTo>
                  <a:cubicBezTo>
                    <a:pt x="2386" y="309"/>
                    <a:pt x="2270" y="232"/>
                    <a:pt x="2134" y="154"/>
                  </a:cubicBezTo>
                  <a:cubicBezTo>
                    <a:pt x="1937" y="49"/>
                    <a:pt x="171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4894107" y="3147280"/>
              <a:ext cx="115552" cy="109299"/>
            </a:xfrm>
            <a:custGeom>
              <a:avLst/>
              <a:gdLst/>
              <a:ahLst/>
              <a:cxnLst/>
              <a:rect l="l" t="t" r="r" b="b"/>
              <a:pathLst>
                <a:path w="1959" h="1853" extrusionOk="0">
                  <a:moveTo>
                    <a:pt x="1086" y="1"/>
                  </a:moveTo>
                  <a:cubicBezTo>
                    <a:pt x="931" y="1"/>
                    <a:pt x="757" y="59"/>
                    <a:pt x="601" y="137"/>
                  </a:cubicBezTo>
                  <a:cubicBezTo>
                    <a:pt x="349" y="253"/>
                    <a:pt x="156" y="486"/>
                    <a:pt x="78" y="776"/>
                  </a:cubicBezTo>
                  <a:cubicBezTo>
                    <a:pt x="1" y="1009"/>
                    <a:pt x="20" y="1242"/>
                    <a:pt x="156" y="1416"/>
                  </a:cubicBezTo>
                  <a:cubicBezTo>
                    <a:pt x="214" y="1513"/>
                    <a:pt x="311" y="1591"/>
                    <a:pt x="408" y="1649"/>
                  </a:cubicBezTo>
                  <a:cubicBezTo>
                    <a:pt x="563" y="1746"/>
                    <a:pt x="698" y="1823"/>
                    <a:pt x="873" y="1843"/>
                  </a:cubicBezTo>
                  <a:cubicBezTo>
                    <a:pt x="909" y="1849"/>
                    <a:pt x="947" y="1853"/>
                    <a:pt x="984" y="1853"/>
                  </a:cubicBezTo>
                  <a:cubicBezTo>
                    <a:pt x="1163" y="1853"/>
                    <a:pt x="1342" y="1777"/>
                    <a:pt x="1454" y="1649"/>
                  </a:cubicBezTo>
                  <a:cubicBezTo>
                    <a:pt x="1610" y="1513"/>
                    <a:pt x="1707" y="1125"/>
                    <a:pt x="1668" y="1106"/>
                  </a:cubicBezTo>
                  <a:cubicBezTo>
                    <a:pt x="1610" y="1106"/>
                    <a:pt x="1416" y="1242"/>
                    <a:pt x="1280" y="1242"/>
                  </a:cubicBezTo>
                  <a:cubicBezTo>
                    <a:pt x="1164" y="1242"/>
                    <a:pt x="1047" y="1125"/>
                    <a:pt x="1047" y="1009"/>
                  </a:cubicBezTo>
                  <a:cubicBezTo>
                    <a:pt x="1047" y="873"/>
                    <a:pt x="1144" y="776"/>
                    <a:pt x="1280" y="738"/>
                  </a:cubicBezTo>
                  <a:cubicBezTo>
                    <a:pt x="1311" y="719"/>
                    <a:pt x="1345" y="712"/>
                    <a:pt x="1382" y="712"/>
                  </a:cubicBezTo>
                  <a:cubicBezTo>
                    <a:pt x="1461" y="712"/>
                    <a:pt x="1550" y="744"/>
                    <a:pt x="1629" y="757"/>
                  </a:cubicBezTo>
                  <a:cubicBezTo>
                    <a:pt x="1668" y="776"/>
                    <a:pt x="1745" y="815"/>
                    <a:pt x="1803" y="815"/>
                  </a:cubicBezTo>
                  <a:cubicBezTo>
                    <a:pt x="1842" y="815"/>
                    <a:pt x="1920" y="815"/>
                    <a:pt x="1959" y="757"/>
                  </a:cubicBezTo>
                  <a:cubicBezTo>
                    <a:pt x="1726" y="466"/>
                    <a:pt x="1435" y="234"/>
                    <a:pt x="1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652862" y="3244486"/>
              <a:ext cx="65237" cy="60696"/>
            </a:xfrm>
            <a:custGeom>
              <a:avLst/>
              <a:gdLst/>
              <a:ahLst/>
              <a:cxnLst/>
              <a:rect l="l" t="t" r="r" b="b"/>
              <a:pathLst>
                <a:path w="1106" h="1029" fill="none" extrusionOk="0">
                  <a:moveTo>
                    <a:pt x="19" y="1"/>
                  </a:moveTo>
                  <a:cubicBezTo>
                    <a:pt x="19" y="175"/>
                    <a:pt x="0" y="350"/>
                    <a:pt x="39" y="524"/>
                  </a:cubicBezTo>
                  <a:cubicBezTo>
                    <a:pt x="116" y="718"/>
                    <a:pt x="291" y="873"/>
                    <a:pt x="485" y="951"/>
                  </a:cubicBezTo>
                  <a:cubicBezTo>
                    <a:pt x="679" y="1028"/>
                    <a:pt x="911" y="1028"/>
                    <a:pt x="1105" y="9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838072" y="3389706"/>
              <a:ext cx="77801" cy="60696"/>
            </a:xfrm>
            <a:custGeom>
              <a:avLst/>
              <a:gdLst/>
              <a:ahLst/>
              <a:cxnLst/>
              <a:rect l="l" t="t" r="r" b="b"/>
              <a:pathLst>
                <a:path w="1319" h="1029" fill="none" extrusionOk="0">
                  <a:moveTo>
                    <a:pt x="1" y="1"/>
                  </a:moveTo>
                  <a:cubicBezTo>
                    <a:pt x="1" y="311"/>
                    <a:pt x="156" y="621"/>
                    <a:pt x="427" y="796"/>
                  </a:cubicBezTo>
                  <a:cubicBezTo>
                    <a:pt x="679" y="990"/>
                    <a:pt x="1009" y="1028"/>
                    <a:pt x="1319" y="9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712259" y="3182435"/>
              <a:ext cx="56154" cy="42705"/>
            </a:xfrm>
            <a:custGeom>
              <a:avLst/>
              <a:gdLst/>
              <a:ahLst/>
              <a:cxnLst/>
              <a:rect l="l" t="t" r="r" b="b"/>
              <a:pathLst>
                <a:path w="952" h="724" extrusionOk="0">
                  <a:moveTo>
                    <a:pt x="406" y="0"/>
                  </a:moveTo>
                  <a:cubicBezTo>
                    <a:pt x="192" y="0"/>
                    <a:pt x="0" y="174"/>
                    <a:pt x="176" y="413"/>
                  </a:cubicBezTo>
                  <a:cubicBezTo>
                    <a:pt x="253" y="510"/>
                    <a:pt x="350" y="568"/>
                    <a:pt x="447" y="646"/>
                  </a:cubicBezTo>
                  <a:cubicBezTo>
                    <a:pt x="505" y="684"/>
                    <a:pt x="583" y="723"/>
                    <a:pt x="660" y="723"/>
                  </a:cubicBezTo>
                  <a:cubicBezTo>
                    <a:pt x="738" y="723"/>
                    <a:pt x="835" y="704"/>
                    <a:pt x="874" y="626"/>
                  </a:cubicBezTo>
                  <a:cubicBezTo>
                    <a:pt x="951" y="529"/>
                    <a:pt x="912" y="413"/>
                    <a:pt x="854" y="316"/>
                  </a:cubicBezTo>
                  <a:cubicBezTo>
                    <a:pt x="777" y="180"/>
                    <a:pt x="680" y="64"/>
                    <a:pt x="544" y="25"/>
                  </a:cubicBezTo>
                  <a:cubicBezTo>
                    <a:pt x="499" y="8"/>
                    <a:pt x="452" y="0"/>
                    <a:pt x="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906612" y="3353961"/>
              <a:ext cx="56154" cy="42705"/>
            </a:xfrm>
            <a:custGeom>
              <a:avLst/>
              <a:gdLst/>
              <a:ahLst/>
              <a:cxnLst/>
              <a:rect l="l" t="t" r="r" b="b"/>
              <a:pathLst>
                <a:path w="952" h="724" extrusionOk="0">
                  <a:moveTo>
                    <a:pt x="407" y="0"/>
                  </a:moveTo>
                  <a:cubicBezTo>
                    <a:pt x="193" y="0"/>
                    <a:pt x="1" y="174"/>
                    <a:pt x="176" y="413"/>
                  </a:cubicBezTo>
                  <a:cubicBezTo>
                    <a:pt x="254" y="510"/>
                    <a:pt x="351" y="568"/>
                    <a:pt x="448" y="646"/>
                  </a:cubicBezTo>
                  <a:cubicBezTo>
                    <a:pt x="525" y="704"/>
                    <a:pt x="583" y="723"/>
                    <a:pt x="661" y="723"/>
                  </a:cubicBezTo>
                  <a:cubicBezTo>
                    <a:pt x="738" y="723"/>
                    <a:pt x="835" y="704"/>
                    <a:pt x="874" y="626"/>
                  </a:cubicBezTo>
                  <a:cubicBezTo>
                    <a:pt x="952" y="529"/>
                    <a:pt x="913" y="413"/>
                    <a:pt x="855" y="316"/>
                  </a:cubicBezTo>
                  <a:cubicBezTo>
                    <a:pt x="777" y="180"/>
                    <a:pt x="680" y="64"/>
                    <a:pt x="545" y="25"/>
                  </a:cubicBezTo>
                  <a:cubicBezTo>
                    <a:pt x="500" y="8"/>
                    <a:pt x="453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4708838" y="3370300"/>
              <a:ext cx="58395" cy="45772"/>
            </a:xfrm>
            <a:custGeom>
              <a:avLst/>
              <a:gdLst/>
              <a:ahLst/>
              <a:cxnLst/>
              <a:rect l="l" t="t" r="r" b="b"/>
              <a:pathLst>
                <a:path w="990" h="776" fill="none" extrusionOk="0">
                  <a:moveTo>
                    <a:pt x="79" y="0"/>
                  </a:moveTo>
                  <a:cubicBezTo>
                    <a:pt x="1" y="155"/>
                    <a:pt x="1" y="349"/>
                    <a:pt x="79" y="485"/>
                  </a:cubicBezTo>
                  <a:cubicBezTo>
                    <a:pt x="175" y="640"/>
                    <a:pt x="331" y="737"/>
                    <a:pt x="505" y="756"/>
                  </a:cubicBezTo>
                  <a:cubicBezTo>
                    <a:pt x="680" y="776"/>
                    <a:pt x="835" y="737"/>
                    <a:pt x="990" y="64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4342958" y="3185030"/>
              <a:ext cx="247029" cy="694194"/>
            </a:xfrm>
            <a:custGeom>
              <a:avLst/>
              <a:gdLst/>
              <a:ahLst/>
              <a:cxnLst/>
              <a:rect l="l" t="t" r="r" b="b"/>
              <a:pathLst>
                <a:path w="4188" h="11769" extrusionOk="0">
                  <a:moveTo>
                    <a:pt x="194" y="1"/>
                  </a:moveTo>
                  <a:cubicBezTo>
                    <a:pt x="156" y="1"/>
                    <a:pt x="117" y="20"/>
                    <a:pt x="59" y="78"/>
                  </a:cubicBezTo>
                  <a:cubicBezTo>
                    <a:pt x="0" y="4285"/>
                    <a:pt x="1454" y="8472"/>
                    <a:pt x="4091" y="11768"/>
                  </a:cubicBezTo>
                  <a:cubicBezTo>
                    <a:pt x="4110" y="11749"/>
                    <a:pt x="4130" y="11749"/>
                    <a:pt x="4188" y="11729"/>
                  </a:cubicBezTo>
                  <a:cubicBezTo>
                    <a:pt x="1551" y="8434"/>
                    <a:pt x="97" y="4208"/>
                    <a:pt x="194" y="1"/>
                  </a:cubicBezTo>
                  <a:close/>
                </a:path>
              </a:pathLst>
            </a:custGeom>
            <a:solidFill>
              <a:srgbClr val="DF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4045678" y="3386285"/>
              <a:ext cx="528329" cy="502080"/>
            </a:xfrm>
            <a:custGeom>
              <a:avLst/>
              <a:gdLst/>
              <a:ahLst/>
              <a:cxnLst/>
              <a:rect l="l" t="t" r="r" b="b"/>
              <a:pathLst>
                <a:path w="8957" h="8512" extrusionOk="0">
                  <a:moveTo>
                    <a:pt x="97" y="1"/>
                  </a:moveTo>
                  <a:cubicBezTo>
                    <a:pt x="58" y="20"/>
                    <a:pt x="19" y="59"/>
                    <a:pt x="0" y="78"/>
                  </a:cubicBezTo>
                  <a:cubicBezTo>
                    <a:pt x="698" y="1901"/>
                    <a:pt x="1764" y="3548"/>
                    <a:pt x="3121" y="4925"/>
                  </a:cubicBezTo>
                  <a:cubicBezTo>
                    <a:pt x="4711" y="6553"/>
                    <a:pt x="6650" y="7774"/>
                    <a:pt x="8821" y="8511"/>
                  </a:cubicBezTo>
                  <a:lnTo>
                    <a:pt x="8956" y="8434"/>
                  </a:lnTo>
                  <a:cubicBezTo>
                    <a:pt x="6785" y="7736"/>
                    <a:pt x="4788" y="6495"/>
                    <a:pt x="3199" y="4847"/>
                  </a:cubicBezTo>
                  <a:cubicBezTo>
                    <a:pt x="1842" y="3451"/>
                    <a:pt x="776" y="1804"/>
                    <a:pt x="97" y="1"/>
                  </a:cubicBezTo>
                  <a:close/>
                </a:path>
              </a:pathLst>
            </a:custGeom>
            <a:solidFill>
              <a:srgbClr val="DF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3923285" y="3507497"/>
              <a:ext cx="352258" cy="476894"/>
            </a:xfrm>
            <a:custGeom>
              <a:avLst/>
              <a:gdLst/>
              <a:ahLst/>
              <a:cxnLst/>
              <a:rect l="l" t="t" r="r" b="b"/>
              <a:pathLst>
                <a:path w="5972" h="8085" extrusionOk="0">
                  <a:moveTo>
                    <a:pt x="98" y="1"/>
                  </a:moveTo>
                  <a:cubicBezTo>
                    <a:pt x="59" y="59"/>
                    <a:pt x="40" y="78"/>
                    <a:pt x="1" y="136"/>
                  </a:cubicBezTo>
                  <a:cubicBezTo>
                    <a:pt x="40" y="156"/>
                    <a:pt x="40" y="175"/>
                    <a:pt x="40" y="194"/>
                  </a:cubicBezTo>
                  <a:cubicBezTo>
                    <a:pt x="854" y="3471"/>
                    <a:pt x="2967" y="6301"/>
                    <a:pt x="5797" y="8085"/>
                  </a:cubicBezTo>
                  <a:cubicBezTo>
                    <a:pt x="5855" y="8085"/>
                    <a:pt x="5914" y="8046"/>
                    <a:pt x="5972" y="8046"/>
                  </a:cubicBezTo>
                  <a:cubicBezTo>
                    <a:pt x="3103" y="6301"/>
                    <a:pt x="951" y="3471"/>
                    <a:pt x="156" y="156"/>
                  </a:cubicBezTo>
                  <a:cubicBezTo>
                    <a:pt x="136" y="98"/>
                    <a:pt x="98" y="59"/>
                    <a:pt x="98" y="1"/>
                  </a:cubicBezTo>
                  <a:close/>
                </a:path>
              </a:pathLst>
            </a:custGeom>
            <a:solidFill>
              <a:srgbClr val="DFD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686581" y="3214758"/>
              <a:ext cx="985757" cy="873686"/>
            </a:xfrm>
            <a:custGeom>
              <a:avLst/>
              <a:gdLst/>
              <a:ahLst/>
              <a:cxnLst/>
              <a:rect l="l" t="t" r="r" b="b"/>
              <a:pathLst>
                <a:path w="16712" h="14812" extrusionOk="0">
                  <a:moveTo>
                    <a:pt x="4983" y="1"/>
                  </a:moveTo>
                  <a:lnTo>
                    <a:pt x="563" y="3471"/>
                  </a:lnTo>
                  <a:cubicBezTo>
                    <a:pt x="563" y="3471"/>
                    <a:pt x="1" y="11652"/>
                    <a:pt x="1048" y="14812"/>
                  </a:cubicBezTo>
                  <a:lnTo>
                    <a:pt x="16498" y="14812"/>
                  </a:lnTo>
                  <a:lnTo>
                    <a:pt x="16692" y="11070"/>
                  </a:lnTo>
                  <a:lnTo>
                    <a:pt x="16692" y="11051"/>
                  </a:lnTo>
                  <a:lnTo>
                    <a:pt x="16712" y="10586"/>
                  </a:lnTo>
                  <a:lnTo>
                    <a:pt x="16576" y="10586"/>
                  </a:lnTo>
                  <a:cubicBezTo>
                    <a:pt x="16285" y="10624"/>
                    <a:pt x="15704" y="10644"/>
                    <a:pt x="14928" y="10644"/>
                  </a:cubicBezTo>
                  <a:lnTo>
                    <a:pt x="13086" y="10644"/>
                  </a:lnTo>
                  <a:cubicBezTo>
                    <a:pt x="10392" y="10624"/>
                    <a:pt x="7057" y="10392"/>
                    <a:pt x="6263" y="9597"/>
                  </a:cubicBezTo>
                  <a:cubicBezTo>
                    <a:pt x="6224" y="9558"/>
                    <a:pt x="6204" y="9519"/>
                    <a:pt x="6185" y="9481"/>
                  </a:cubicBezTo>
                  <a:cubicBezTo>
                    <a:pt x="6185" y="9481"/>
                    <a:pt x="6146" y="9481"/>
                    <a:pt x="6146" y="9461"/>
                  </a:cubicBezTo>
                  <a:cubicBezTo>
                    <a:pt x="5662" y="8608"/>
                    <a:pt x="5371" y="6069"/>
                    <a:pt x="5216" y="3839"/>
                  </a:cubicBezTo>
                  <a:cubicBezTo>
                    <a:pt x="5041" y="1765"/>
                    <a:pt x="4983" y="1"/>
                    <a:pt x="4983" y="1"/>
                  </a:cubicBezTo>
                  <a:close/>
                </a:path>
              </a:pathLst>
            </a:custGeom>
            <a:solidFill>
              <a:srgbClr val="AB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4660825" y="3643574"/>
              <a:ext cx="351138" cy="421979"/>
            </a:xfrm>
            <a:custGeom>
              <a:avLst/>
              <a:gdLst/>
              <a:ahLst/>
              <a:cxnLst/>
              <a:rect l="l" t="t" r="r" b="b"/>
              <a:pathLst>
                <a:path w="5953" h="7154" extrusionOk="0">
                  <a:moveTo>
                    <a:pt x="4983" y="1"/>
                  </a:moveTo>
                  <a:lnTo>
                    <a:pt x="3141" y="2152"/>
                  </a:lnTo>
                  <a:cubicBezTo>
                    <a:pt x="3141" y="2152"/>
                    <a:pt x="3897" y="505"/>
                    <a:pt x="3723" y="388"/>
                  </a:cubicBezTo>
                  <a:cubicBezTo>
                    <a:pt x="3709" y="381"/>
                    <a:pt x="3693" y="378"/>
                    <a:pt x="3675" y="378"/>
                  </a:cubicBezTo>
                  <a:cubicBezTo>
                    <a:pt x="3405" y="378"/>
                    <a:pt x="2739" y="1193"/>
                    <a:pt x="1920" y="1939"/>
                  </a:cubicBezTo>
                  <a:cubicBezTo>
                    <a:pt x="1455" y="2366"/>
                    <a:pt x="1" y="3296"/>
                    <a:pt x="1" y="3296"/>
                  </a:cubicBezTo>
                  <a:lnTo>
                    <a:pt x="1455" y="7154"/>
                  </a:lnTo>
                  <a:cubicBezTo>
                    <a:pt x="1455" y="7154"/>
                    <a:pt x="5526" y="4537"/>
                    <a:pt x="5681" y="3955"/>
                  </a:cubicBezTo>
                  <a:cubicBezTo>
                    <a:pt x="5817" y="3374"/>
                    <a:pt x="5952" y="2036"/>
                    <a:pt x="5797" y="1338"/>
                  </a:cubicBezTo>
                  <a:cubicBezTo>
                    <a:pt x="5662" y="640"/>
                    <a:pt x="4983" y="1"/>
                    <a:pt x="4983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660825" y="3837986"/>
              <a:ext cx="88124" cy="250450"/>
            </a:xfrm>
            <a:custGeom>
              <a:avLst/>
              <a:gdLst/>
              <a:ahLst/>
              <a:cxnLst/>
              <a:rect l="l" t="t" r="r" b="b"/>
              <a:pathLst>
                <a:path w="1494" h="4246" fill="none" extrusionOk="0">
                  <a:moveTo>
                    <a:pt x="1494" y="4246"/>
                  </a:moveTo>
                  <a:lnTo>
                    <a:pt x="175" y="485"/>
                  </a:lnTo>
                  <a:lnTo>
                    <a:pt x="1" y="58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897528" y="1651675"/>
              <a:ext cx="2359" cy="1180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20" y="0"/>
                  </a:moveTo>
                  <a:lnTo>
                    <a:pt x="1" y="19"/>
                  </a:lnTo>
                  <a:cubicBezTo>
                    <a:pt x="39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897528" y="1651675"/>
              <a:ext cx="2359" cy="1180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20" y="0"/>
                  </a:moveTo>
                  <a:lnTo>
                    <a:pt x="1" y="19"/>
                  </a:lnTo>
                  <a:cubicBezTo>
                    <a:pt x="39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4"/>
          <p:cNvGrpSpPr/>
          <p:nvPr/>
        </p:nvGrpSpPr>
        <p:grpSpPr>
          <a:xfrm>
            <a:off x="5257200" y="2465663"/>
            <a:ext cx="426104" cy="407118"/>
            <a:chOff x="8213275" y="4106375"/>
            <a:chExt cx="426104" cy="407118"/>
          </a:xfrm>
        </p:grpSpPr>
        <p:sp>
          <p:nvSpPr>
            <p:cNvPr id="600" name="Google Shape;600;p34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4"/>
          <p:cNvGrpSpPr/>
          <p:nvPr/>
        </p:nvGrpSpPr>
        <p:grpSpPr>
          <a:xfrm>
            <a:off x="3271061" y="558335"/>
            <a:ext cx="263938" cy="252825"/>
            <a:chOff x="6062473" y="4183535"/>
            <a:chExt cx="263938" cy="252825"/>
          </a:xfrm>
        </p:grpSpPr>
        <p:sp>
          <p:nvSpPr>
            <p:cNvPr id="604" name="Google Shape;604;p34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4"/>
          <p:cNvGrpSpPr/>
          <p:nvPr/>
        </p:nvGrpSpPr>
        <p:grpSpPr>
          <a:xfrm>
            <a:off x="451212" y="3881815"/>
            <a:ext cx="580183" cy="554331"/>
            <a:chOff x="8213275" y="4106375"/>
            <a:chExt cx="426104" cy="407118"/>
          </a:xfrm>
        </p:grpSpPr>
        <p:sp>
          <p:nvSpPr>
            <p:cNvPr id="608" name="Google Shape;608;p34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4"/>
          <p:cNvGrpSpPr/>
          <p:nvPr/>
        </p:nvGrpSpPr>
        <p:grpSpPr>
          <a:xfrm>
            <a:off x="7556337" y="781808"/>
            <a:ext cx="186368" cy="229315"/>
            <a:chOff x="311687" y="1307983"/>
            <a:chExt cx="186368" cy="229315"/>
          </a:xfrm>
        </p:grpSpPr>
        <p:sp>
          <p:nvSpPr>
            <p:cNvPr id="612" name="Google Shape;612;p34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59"/>
          <p:cNvSpPr/>
          <p:nvPr/>
        </p:nvSpPr>
        <p:spPr>
          <a:xfrm flipH="1">
            <a:off x="980867" y="56306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9"/>
          <p:cNvSpPr/>
          <p:nvPr/>
        </p:nvSpPr>
        <p:spPr>
          <a:xfrm flipH="1">
            <a:off x="6909161" y="12040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9"/>
          <p:cNvSpPr/>
          <p:nvPr/>
        </p:nvSpPr>
        <p:spPr>
          <a:xfrm flipH="1">
            <a:off x="5041017" y="4341969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59"/>
          <p:cNvSpPr/>
          <p:nvPr/>
        </p:nvSpPr>
        <p:spPr>
          <a:xfrm>
            <a:off x="6303250" y="61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59"/>
          <p:cNvSpPr/>
          <p:nvPr/>
        </p:nvSpPr>
        <p:spPr>
          <a:xfrm>
            <a:off x="7231750" y="360281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59"/>
          <p:cNvSpPr/>
          <p:nvPr/>
        </p:nvSpPr>
        <p:spPr>
          <a:xfrm>
            <a:off x="3155575" y="660650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3" name="Google Shape;2443;p59"/>
          <p:cNvGrpSpPr/>
          <p:nvPr/>
        </p:nvGrpSpPr>
        <p:grpSpPr>
          <a:xfrm>
            <a:off x="370709" y="655296"/>
            <a:ext cx="519890" cy="548754"/>
            <a:chOff x="8213275" y="4106375"/>
            <a:chExt cx="426104" cy="407118"/>
          </a:xfrm>
        </p:grpSpPr>
        <p:sp>
          <p:nvSpPr>
            <p:cNvPr id="2444" name="Google Shape;2444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59"/>
          <p:cNvGrpSpPr/>
          <p:nvPr/>
        </p:nvGrpSpPr>
        <p:grpSpPr>
          <a:xfrm>
            <a:off x="5620717" y="3369667"/>
            <a:ext cx="519890" cy="548754"/>
            <a:chOff x="8213275" y="4106375"/>
            <a:chExt cx="426104" cy="407118"/>
          </a:xfrm>
        </p:grpSpPr>
        <p:sp>
          <p:nvSpPr>
            <p:cNvPr id="2466" name="Google Shape;2466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 rot="21021328">
            <a:off x="1390585" y="532781"/>
            <a:ext cx="4020342" cy="3723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49056" y="549024"/>
            <a:ext cx="3990505" cy="367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867;p38"/>
          <p:cNvSpPr/>
          <p:nvPr/>
        </p:nvSpPr>
        <p:spPr>
          <a:xfrm rot="10800000" flipH="1">
            <a:off x="6108997" y="2093848"/>
            <a:ext cx="2360265" cy="691275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805" y="587502"/>
            <a:ext cx="3909226" cy="3584862"/>
          </a:xfrm>
          <a:prstGeom prst="rect">
            <a:avLst/>
          </a:prstGeom>
        </p:spPr>
      </p:pic>
      <p:grpSp>
        <p:nvGrpSpPr>
          <p:cNvPr id="2447" name="Google Shape;2447;p59"/>
          <p:cNvGrpSpPr/>
          <p:nvPr/>
        </p:nvGrpSpPr>
        <p:grpSpPr>
          <a:xfrm>
            <a:off x="-203802" y="3589565"/>
            <a:ext cx="8965415" cy="1279376"/>
            <a:chOff x="-321677" y="854065"/>
            <a:chExt cx="8965415" cy="1279376"/>
          </a:xfrm>
        </p:grpSpPr>
        <p:grpSp>
          <p:nvGrpSpPr>
            <p:cNvPr id="2448" name="Google Shape;2448;p59"/>
            <p:cNvGrpSpPr/>
            <p:nvPr/>
          </p:nvGrpSpPr>
          <p:grpSpPr>
            <a:xfrm rot="5534450">
              <a:off x="7821332" y="901310"/>
              <a:ext cx="839130" cy="773432"/>
              <a:chOff x="8213275" y="4106375"/>
              <a:chExt cx="426104" cy="407118"/>
            </a:xfrm>
          </p:grpSpPr>
          <p:sp>
            <p:nvSpPr>
              <p:cNvPr id="2449" name="Google Shape;2449;p59"/>
              <p:cNvSpPr/>
              <p:nvPr/>
            </p:nvSpPr>
            <p:spPr>
              <a:xfrm>
                <a:off x="8213275" y="4106375"/>
                <a:ext cx="426104" cy="40711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9"/>
              <p:cNvSpPr/>
              <p:nvPr/>
            </p:nvSpPr>
            <p:spPr>
              <a:xfrm>
                <a:off x="8248947" y="4137099"/>
                <a:ext cx="338018" cy="32806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9"/>
              <p:cNvSpPr/>
              <p:nvPr/>
            </p:nvSpPr>
            <p:spPr>
              <a:xfrm>
                <a:off x="8377195" y="4274380"/>
                <a:ext cx="77212" cy="55521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2" name="Google Shape;2452;p59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3" name="Google Shape;2453;p59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2454" name="Google Shape;2454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7" name="Google Shape;2457;p59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2458" name="Google Shape;2458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1" name="Google Shape;2461;p59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2462" name="Google Shape;2462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397" y="2220414"/>
            <a:ext cx="1268706" cy="438142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02995" y="2757929"/>
            <a:ext cx="372268" cy="3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4"/>
          <p:cNvSpPr/>
          <p:nvPr/>
        </p:nvSpPr>
        <p:spPr>
          <a:xfrm>
            <a:off x="441960" y="140970"/>
            <a:ext cx="8382000" cy="4777739"/>
          </a:xfrm>
          <a:custGeom>
            <a:avLst/>
            <a:gdLst/>
            <a:ahLst/>
            <a:cxnLst/>
            <a:rect l="l" t="t" r="r" b="b"/>
            <a:pathLst>
              <a:path w="311822" h="92525" extrusionOk="0">
                <a:moveTo>
                  <a:pt x="571" y="36576"/>
                </a:moveTo>
                <a:cubicBezTo>
                  <a:pt x="1480" y="26558"/>
                  <a:pt x="2713" y="16195"/>
                  <a:pt x="7970" y="10322"/>
                </a:cubicBezTo>
                <a:cubicBezTo>
                  <a:pt x="13227" y="4450"/>
                  <a:pt x="24648" y="1802"/>
                  <a:pt x="32111" y="1341"/>
                </a:cubicBezTo>
                <a:cubicBezTo>
                  <a:pt x="39574" y="881"/>
                  <a:pt x="42489" y="5667"/>
                  <a:pt x="52748" y="7559"/>
                </a:cubicBezTo>
                <a:cubicBezTo>
                  <a:pt x="63007" y="9451"/>
                  <a:pt x="75554" y="13950"/>
                  <a:pt x="93665" y="12691"/>
                </a:cubicBezTo>
                <a:cubicBezTo>
                  <a:pt x="111776" y="11432"/>
                  <a:pt x="136428" y="-298"/>
                  <a:pt x="161412" y="6"/>
                </a:cubicBezTo>
                <a:cubicBezTo>
                  <a:pt x="186397" y="310"/>
                  <a:pt x="220923" y="13364"/>
                  <a:pt x="243572" y="14515"/>
                </a:cubicBezTo>
                <a:cubicBezTo>
                  <a:pt x="266221" y="15666"/>
                  <a:pt x="286080" y="1848"/>
                  <a:pt x="297307" y="6914"/>
                </a:cubicBezTo>
                <a:cubicBezTo>
                  <a:pt x="308534" y="11980"/>
                  <a:pt x="309053" y="33514"/>
                  <a:pt x="310935" y="44913"/>
                </a:cubicBezTo>
                <a:cubicBezTo>
                  <a:pt x="312817" y="56312"/>
                  <a:pt x="311550" y="67424"/>
                  <a:pt x="308599" y="75310"/>
                </a:cubicBezTo>
                <a:cubicBezTo>
                  <a:pt x="305648" y="83196"/>
                  <a:pt x="300886" y="90385"/>
                  <a:pt x="293228" y="92227"/>
                </a:cubicBezTo>
                <a:cubicBezTo>
                  <a:pt x="285570" y="94070"/>
                  <a:pt x="276839" y="86774"/>
                  <a:pt x="262653" y="86365"/>
                </a:cubicBezTo>
                <a:cubicBezTo>
                  <a:pt x="248467" y="85956"/>
                  <a:pt x="226576" y="90424"/>
                  <a:pt x="208112" y="89774"/>
                </a:cubicBezTo>
                <a:cubicBezTo>
                  <a:pt x="189648" y="89124"/>
                  <a:pt x="171141" y="82803"/>
                  <a:pt x="151871" y="82465"/>
                </a:cubicBezTo>
                <a:cubicBezTo>
                  <a:pt x="132601" y="82127"/>
                  <a:pt x="108428" y="86297"/>
                  <a:pt x="92491" y="87745"/>
                </a:cubicBezTo>
                <a:cubicBezTo>
                  <a:pt x="76555" y="89193"/>
                  <a:pt x="68587" y="91162"/>
                  <a:pt x="56252" y="91154"/>
                </a:cubicBezTo>
                <a:cubicBezTo>
                  <a:pt x="43917" y="91147"/>
                  <a:pt x="27439" y="91154"/>
                  <a:pt x="18483" y="87700"/>
                </a:cubicBezTo>
                <a:cubicBezTo>
                  <a:pt x="9527" y="84246"/>
                  <a:pt x="5502" y="78949"/>
                  <a:pt x="2517" y="70428"/>
                </a:cubicBezTo>
                <a:cubicBezTo>
                  <a:pt x="-468" y="61907"/>
                  <a:pt x="-338" y="46594"/>
                  <a:pt x="571" y="365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2" name="Google Shape;1312;p44"/>
          <p:cNvSpPr/>
          <p:nvPr/>
        </p:nvSpPr>
        <p:spPr>
          <a:xfrm flipH="1">
            <a:off x="1190124" y="3327350"/>
            <a:ext cx="985064" cy="113927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/>
          <p:nvPr/>
        </p:nvSpPr>
        <p:spPr>
          <a:xfrm flipH="1">
            <a:off x="6478961" y="1190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4"/>
          <p:cNvSpPr/>
          <p:nvPr/>
        </p:nvSpPr>
        <p:spPr>
          <a:xfrm flipH="1">
            <a:off x="7014592" y="28264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7951325" y="7631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4"/>
          <p:cNvSpPr/>
          <p:nvPr/>
        </p:nvSpPr>
        <p:spPr>
          <a:xfrm>
            <a:off x="5806675" y="101501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4"/>
          <p:cNvSpPr/>
          <p:nvPr/>
        </p:nvSpPr>
        <p:spPr>
          <a:xfrm>
            <a:off x="2355725" y="440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4"/>
          <p:cNvSpPr/>
          <p:nvPr/>
        </p:nvSpPr>
        <p:spPr>
          <a:xfrm>
            <a:off x="1820725" y="126146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4"/>
          <p:cNvSpPr/>
          <p:nvPr/>
        </p:nvSpPr>
        <p:spPr>
          <a:xfrm>
            <a:off x="3072625" y="727175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44"/>
          <p:cNvGrpSpPr/>
          <p:nvPr/>
        </p:nvGrpSpPr>
        <p:grpSpPr>
          <a:xfrm>
            <a:off x="325518" y="136825"/>
            <a:ext cx="8706324" cy="1184367"/>
            <a:chOff x="-321677" y="891575"/>
            <a:chExt cx="8844295" cy="1241866"/>
          </a:xfrm>
        </p:grpSpPr>
        <p:grpSp>
          <p:nvGrpSpPr>
            <p:cNvPr id="1321" name="Google Shape;1321;p44"/>
            <p:cNvGrpSpPr/>
            <p:nvPr/>
          </p:nvGrpSpPr>
          <p:grpSpPr>
            <a:xfrm rot="5534450">
              <a:off x="7868326" y="929179"/>
              <a:ext cx="667614" cy="615311"/>
              <a:chOff x="8231596" y="4169433"/>
              <a:chExt cx="339010" cy="323886"/>
            </a:xfrm>
          </p:grpSpPr>
          <p:sp>
            <p:nvSpPr>
              <p:cNvPr id="1322" name="Google Shape;1322;p44"/>
              <p:cNvSpPr/>
              <p:nvPr/>
            </p:nvSpPr>
            <p:spPr>
              <a:xfrm>
                <a:off x="8231596" y="4169433"/>
                <a:ext cx="339010" cy="32388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8259976" y="4193876"/>
                <a:ext cx="268928" cy="26099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8362008" y="4303091"/>
                <a:ext cx="61430" cy="4417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4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6" name="Google Shape;1326;p44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1327" name="Google Shape;1327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44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1331" name="Google Shape;1331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44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1335" name="Google Shape;1335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9" name="Google Shape;1389;p44"/>
          <p:cNvGrpSpPr/>
          <p:nvPr/>
        </p:nvGrpSpPr>
        <p:grpSpPr>
          <a:xfrm>
            <a:off x="8038758" y="3842421"/>
            <a:ext cx="263938" cy="251468"/>
            <a:chOff x="7509106" y="559023"/>
            <a:chExt cx="263938" cy="251468"/>
          </a:xfrm>
        </p:grpSpPr>
        <p:sp>
          <p:nvSpPr>
            <p:cNvPr id="1390" name="Google Shape;1390;p44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4"/>
          <p:cNvGrpSpPr/>
          <p:nvPr/>
        </p:nvGrpSpPr>
        <p:grpSpPr>
          <a:xfrm>
            <a:off x="1301451" y="4174521"/>
            <a:ext cx="185653" cy="228636"/>
            <a:chOff x="3903739" y="3691296"/>
            <a:chExt cx="185653" cy="228636"/>
          </a:xfrm>
        </p:grpSpPr>
        <p:sp>
          <p:nvSpPr>
            <p:cNvPr id="1394" name="Google Shape;1394;p44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05" y="1101495"/>
            <a:ext cx="4160440" cy="491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65" y="1685154"/>
            <a:ext cx="7833210" cy="2129749"/>
          </a:xfrm>
          <a:prstGeom prst="rect">
            <a:avLst/>
          </a:prstGeom>
        </p:spPr>
      </p:pic>
      <p:pic>
        <p:nvPicPr>
          <p:cNvPr id="2" name="smart 3 cd 1 (4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13008" y="1168788"/>
            <a:ext cx="415131" cy="41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4"/>
          <p:cNvSpPr/>
          <p:nvPr/>
        </p:nvSpPr>
        <p:spPr>
          <a:xfrm>
            <a:off x="398410" y="192221"/>
            <a:ext cx="8382000" cy="4777739"/>
          </a:xfrm>
          <a:custGeom>
            <a:avLst/>
            <a:gdLst/>
            <a:ahLst/>
            <a:cxnLst/>
            <a:rect l="l" t="t" r="r" b="b"/>
            <a:pathLst>
              <a:path w="311822" h="92525" extrusionOk="0">
                <a:moveTo>
                  <a:pt x="571" y="36576"/>
                </a:moveTo>
                <a:cubicBezTo>
                  <a:pt x="1480" y="26558"/>
                  <a:pt x="2713" y="16195"/>
                  <a:pt x="7970" y="10322"/>
                </a:cubicBezTo>
                <a:cubicBezTo>
                  <a:pt x="13227" y="4450"/>
                  <a:pt x="24648" y="1802"/>
                  <a:pt x="32111" y="1341"/>
                </a:cubicBezTo>
                <a:cubicBezTo>
                  <a:pt x="39574" y="881"/>
                  <a:pt x="42489" y="5667"/>
                  <a:pt x="52748" y="7559"/>
                </a:cubicBezTo>
                <a:cubicBezTo>
                  <a:pt x="63007" y="9451"/>
                  <a:pt x="75554" y="13950"/>
                  <a:pt x="93665" y="12691"/>
                </a:cubicBezTo>
                <a:cubicBezTo>
                  <a:pt x="111776" y="11432"/>
                  <a:pt x="136428" y="-298"/>
                  <a:pt x="161412" y="6"/>
                </a:cubicBezTo>
                <a:cubicBezTo>
                  <a:pt x="186397" y="310"/>
                  <a:pt x="220923" y="13364"/>
                  <a:pt x="243572" y="14515"/>
                </a:cubicBezTo>
                <a:cubicBezTo>
                  <a:pt x="266221" y="15666"/>
                  <a:pt x="286080" y="1848"/>
                  <a:pt x="297307" y="6914"/>
                </a:cubicBezTo>
                <a:cubicBezTo>
                  <a:pt x="308534" y="11980"/>
                  <a:pt x="309053" y="33514"/>
                  <a:pt x="310935" y="44913"/>
                </a:cubicBezTo>
                <a:cubicBezTo>
                  <a:pt x="312817" y="56312"/>
                  <a:pt x="311550" y="67424"/>
                  <a:pt x="308599" y="75310"/>
                </a:cubicBezTo>
                <a:cubicBezTo>
                  <a:pt x="305648" y="83196"/>
                  <a:pt x="300886" y="90385"/>
                  <a:pt x="293228" y="92227"/>
                </a:cubicBezTo>
                <a:cubicBezTo>
                  <a:pt x="285570" y="94070"/>
                  <a:pt x="276839" y="86774"/>
                  <a:pt x="262653" y="86365"/>
                </a:cubicBezTo>
                <a:cubicBezTo>
                  <a:pt x="248467" y="85956"/>
                  <a:pt x="226576" y="90424"/>
                  <a:pt x="208112" y="89774"/>
                </a:cubicBezTo>
                <a:cubicBezTo>
                  <a:pt x="189648" y="89124"/>
                  <a:pt x="171141" y="82803"/>
                  <a:pt x="151871" y="82465"/>
                </a:cubicBezTo>
                <a:cubicBezTo>
                  <a:pt x="132601" y="82127"/>
                  <a:pt x="108428" y="86297"/>
                  <a:pt x="92491" y="87745"/>
                </a:cubicBezTo>
                <a:cubicBezTo>
                  <a:pt x="76555" y="89193"/>
                  <a:pt x="68587" y="91162"/>
                  <a:pt x="56252" y="91154"/>
                </a:cubicBezTo>
                <a:cubicBezTo>
                  <a:pt x="43917" y="91147"/>
                  <a:pt x="27439" y="91154"/>
                  <a:pt x="18483" y="87700"/>
                </a:cubicBezTo>
                <a:cubicBezTo>
                  <a:pt x="9527" y="84246"/>
                  <a:pt x="5502" y="78949"/>
                  <a:pt x="2517" y="70428"/>
                </a:cubicBezTo>
                <a:cubicBezTo>
                  <a:pt x="-468" y="61907"/>
                  <a:pt x="-338" y="46594"/>
                  <a:pt x="571" y="365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2" name="Google Shape;1312;p44"/>
          <p:cNvSpPr/>
          <p:nvPr/>
        </p:nvSpPr>
        <p:spPr>
          <a:xfrm flipH="1">
            <a:off x="1190124" y="3327350"/>
            <a:ext cx="985064" cy="113927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/>
          <p:nvPr/>
        </p:nvSpPr>
        <p:spPr>
          <a:xfrm flipH="1">
            <a:off x="6478961" y="1190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4"/>
          <p:cNvSpPr/>
          <p:nvPr/>
        </p:nvSpPr>
        <p:spPr>
          <a:xfrm flipH="1">
            <a:off x="7014592" y="28264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7951325" y="7631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4"/>
          <p:cNvSpPr/>
          <p:nvPr/>
        </p:nvSpPr>
        <p:spPr>
          <a:xfrm>
            <a:off x="5806675" y="101501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4"/>
          <p:cNvSpPr/>
          <p:nvPr/>
        </p:nvSpPr>
        <p:spPr>
          <a:xfrm>
            <a:off x="2355725" y="440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4"/>
          <p:cNvSpPr/>
          <p:nvPr/>
        </p:nvSpPr>
        <p:spPr>
          <a:xfrm>
            <a:off x="1820725" y="126146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4"/>
          <p:cNvSpPr/>
          <p:nvPr/>
        </p:nvSpPr>
        <p:spPr>
          <a:xfrm>
            <a:off x="3072625" y="727175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44"/>
          <p:cNvGrpSpPr/>
          <p:nvPr/>
        </p:nvGrpSpPr>
        <p:grpSpPr>
          <a:xfrm>
            <a:off x="325518" y="136825"/>
            <a:ext cx="8706324" cy="1184367"/>
            <a:chOff x="-321677" y="891575"/>
            <a:chExt cx="8844295" cy="1241866"/>
          </a:xfrm>
        </p:grpSpPr>
        <p:grpSp>
          <p:nvGrpSpPr>
            <p:cNvPr id="1321" name="Google Shape;1321;p44"/>
            <p:cNvGrpSpPr/>
            <p:nvPr/>
          </p:nvGrpSpPr>
          <p:grpSpPr>
            <a:xfrm rot="5534450">
              <a:off x="7868326" y="929179"/>
              <a:ext cx="667614" cy="615311"/>
              <a:chOff x="8231596" y="4169433"/>
              <a:chExt cx="339010" cy="323886"/>
            </a:xfrm>
          </p:grpSpPr>
          <p:sp>
            <p:nvSpPr>
              <p:cNvPr id="1322" name="Google Shape;1322;p44"/>
              <p:cNvSpPr/>
              <p:nvPr/>
            </p:nvSpPr>
            <p:spPr>
              <a:xfrm>
                <a:off x="8231596" y="4169433"/>
                <a:ext cx="339010" cy="32388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8259976" y="4193876"/>
                <a:ext cx="268928" cy="26099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8362008" y="4303091"/>
                <a:ext cx="61430" cy="4417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4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6" name="Google Shape;1326;p44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1327" name="Google Shape;1327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44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1331" name="Google Shape;1331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44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1335" name="Google Shape;1335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9" name="Google Shape;1389;p44"/>
          <p:cNvGrpSpPr/>
          <p:nvPr/>
        </p:nvGrpSpPr>
        <p:grpSpPr>
          <a:xfrm>
            <a:off x="8038758" y="3842421"/>
            <a:ext cx="263938" cy="251468"/>
            <a:chOff x="7509106" y="559023"/>
            <a:chExt cx="263938" cy="251468"/>
          </a:xfrm>
        </p:grpSpPr>
        <p:sp>
          <p:nvSpPr>
            <p:cNvPr id="1390" name="Google Shape;1390;p44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4"/>
          <p:cNvGrpSpPr/>
          <p:nvPr/>
        </p:nvGrpSpPr>
        <p:grpSpPr>
          <a:xfrm>
            <a:off x="1301451" y="4174521"/>
            <a:ext cx="185653" cy="228636"/>
            <a:chOff x="3903739" y="3691296"/>
            <a:chExt cx="185653" cy="228636"/>
          </a:xfrm>
        </p:grpSpPr>
        <p:sp>
          <p:nvSpPr>
            <p:cNvPr id="1394" name="Google Shape;1394;p44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53" y="1207985"/>
            <a:ext cx="3787068" cy="388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03" y="1765510"/>
            <a:ext cx="7665573" cy="22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4"/>
          <p:cNvSpPr/>
          <p:nvPr/>
        </p:nvSpPr>
        <p:spPr>
          <a:xfrm>
            <a:off x="441960" y="140970"/>
            <a:ext cx="8382000" cy="4777739"/>
          </a:xfrm>
          <a:custGeom>
            <a:avLst/>
            <a:gdLst/>
            <a:ahLst/>
            <a:cxnLst/>
            <a:rect l="l" t="t" r="r" b="b"/>
            <a:pathLst>
              <a:path w="311822" h="92525" extrusionOk="0">
                <a:moveTo>
                  <a:pt x="571" y="36576"/>
                </a:moveTo>
                <a:cubicBezTo>
                  <a:pt x="1480" y="26558"/>
                  <a:pt x="2713" y="16195"/>
                  <a:pt x="7970" y="10322"/>
                </a:cubicBezTo>
                <a:cubicBezTo>
                  <a:pt x="13227" y="4450"/>
                  <a:pt x="24648" y="1802"/>
                  <a:pt x="32111" y="1341"/>
                </a:cubicBezTo>
                <a:cubicBezTo>
                  <a:pt x="39574" y="881"/>
                  <a:pt x="42489" y="5667"/>
                  <a:pt x="52748" y="7559"/>
                </a:cubicBezTo>
                <a:cubicBezTo>
                  <a:pt x="63007" y="9451"/>
                  <a:pt x="75554" y="13950"/>
                  <a:pt x="93665" y="12691"/>
                </a:cubicBezTo>
                <a:cubicBezTo>
                  <a:pt x="111776" y="11432"/>
                  <a:pt x="136428" y="-298"/>
                  <a:pt x="161412" y="6"/>
                </a:cubicBezTo>
                <a:cubicBezTo>
                  <a:pt x="186397" y="310"/>
                  <a:pt x="220923" y="13364"/>
                  <a:pt x="243572" y="14515"/>
                </a:cubicBezTo>
                <a:cubicBezTo>
                  <a:pt x="266221" y="15666"/>
                  <a:pt x="286080" y="1848"/>
                  <a:pt x="297307" y="6914"/>
                </a:cubicBezTo>
                <a:cubicBezTo>
                  <a:pt x="308534" y="11980"/>
                  <a:pt x="309053" y="33514"/>
                  <a:pt x="310935" y="44913"/>
                </a:cubicBezTo>
                <a:cubicBezTo>
                  <a:pt x="312817" y="56312"/>
                  <a:pt x="311550" y="67424"/>
                  <a:pt x="308599" y="75310"/>
                </a:cubicBezTo>
                <a:cubicBezTo>
                  <a:pt x="305648" y="83196"/>
                  <a:pt x="300886" y="90385"/>
                  <a:pt x="293228" y="92227"/>
                </a:cubicBezTo>
                <a:cubicBezTo>
                  <a:pt x="285570" y="94070"/>
                  <a:pt x="276839" y="86774"/>
                  <a:pt x="262653" y="86365"/>
                </a:cubicBezTo>
                <a:cubicBezTo>
                  <a:pt x="248467" y="85956"/>
                  <a:pt x="226576" y="90424"/>
                  <a:pt x="208112" y="89774"/>
                </a:cubicBezTo>
                <a:cubicBezTo>
                  <a:pt x="189648" y="89124"/>
                  <a:pt x="171141" y="82803"/>
                  <a:pt x="151871" y="82465"/>
                </a:cubicBezTo>
                <a:cubicBezTo>
                  <a:pt x="132601" y="82127"/>
                  <a:pt x="108428" y="86297"/>
                  <a:pt x="92491" y="87745"/>
                </a:cubicBezTo>
                <a:cubicBezTo>
                  <a:pt x="76555" y="89193"/>
                  <a:pt x="68587" y="91162"/>
                  <a:pt x="56252" y="91154"/>
                </a:cubicBezTo>
                <a:cubicBezTo>
                  <a:pt x="43917" y="91147"/>
                  <a:pt x="27439" y="91154"/>
                  <a:pt x="18483" y="87700"/>
                </a:cubicBezTo>
                <a:cubicBezTo>
                  <a:pt x="9527" y="84246"/>
                  <a:pt x="5502" y="78949"/>
                  <a:pt x="2517" y="70428"/>
                </a:cubicBezTo>
                <a:cubicBezTo>
                  <a:pt x="-468" y="61907"/>
                  <a:pt x="-338" y="46594"/>
                  <a:pt x="571" y="365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2" name="Google Shape;1312;p44"/>
          <p:cNvSpPr/>
          <p:nvPr/>
        </p:nvSpPr>
        <p:spPr>
          <a:xfrm flipH="1">
            <a:off x="1190124" y="3327350"/>
            <a:ext cx="985064" cy="113927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/>
          <p:nvPr/>
        </p:nvSpPr>
        <p:spPr>
          <a:xfrm flipH="1">
            <a:off x="6478961" y="1190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4"/>
          <p:cNvSpPr/>
          <p:nvPr/>
        </p:nvSpPr>
        <p:spPr>
          <a:xfrm flipH="1">
            <a:off x="7014592" y="28264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7951325" y="7631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4"/>
          <p:cNvSpPr/>
          <p:nvPr/>
        </p:nvSpPr>
        <p:spPr>
          <a:xfrm>
            <a:off x="5806675" y="101501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4"/>
          <p:cNvSpPr/>
          <p:nvPr/>
        </p:nvSpPr>
        <p:spPr>
          <a:xfrm>
            <a:off x="2355725" y="440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4"/>
          <p:cNvSpPr/>
          <p:nvPr/>
        </p:nvSpPr>
        <p:spPr>
          <a:xfrm>
            <a:off x="1820725" y="126146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4"/>
          <p:cNvSpPr/>
          <p:nvPr/>
        </p:nvSpPr>
        <p:spPr>
          <a:xfrm>
            <a:off x="3072625" y="727175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44"/>
          <p:cNvGrpSpPr/>
          <p:nvPr/>
        </p:nvGrpSpPr>
        <p:grpSpPr>
          <a:xfrm>
            <a:off x="325518" y="136825"/>
            <a:ext cx="8706324" cy="1184367"/>
            <a:chOff x="-321677" y="891575"/>
            <a:chExt cx="8844295" cy="1241866"/>
          </a:xfrm>
        </p:grpSpPr>
        <p:grpSp>
          <p:nvGrpSpPr>
            <p:cNvPr id="1321" name="Google Shape;1321;p44"/>
            <p:cNvGrpSpPr/>
            <p:nvPr/>
          </p:nvGrpSpPr>
          <p:grpSpPr>
            <a:xfrm rot="5534450">
              <a:off x="7868326" y="929179"/>
              <a:ext cx="667614" cy="615311"/>
              <a:chOff x="8231596" y="4169433"/>
              <a:chExt cx="339010" cy="323886"/>
            </a:xfrm>
          </p:grpSpPr>
          <p:sp>
            <p:nvSpPr>
              <p:cNvPr id="1322" name="Google Shape;1322;p44"/>
              <p:cNvSpPr/>
              <p:nvPr/>
            </p:nvSpPr>
            <p:spPr>
              <a:xfrm>
                <a:off x="8231596" y="4169433"/>
                <a:ext cx="339010" cy="32388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8259976" y="4193876"/>
                <a:ext cx="268928" cy="26099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8362008" y="4303091"/>
                <a:ext cx="61430" cy="4417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4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6" name="Google Shape;1326;p44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1327" name="Google Shape;1327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44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1331" name="Google Shape;1331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44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1335" name="Google Shape;1335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9" name="Google Shape;1389;p44"/>
          <p:cNvGrpSpPr/>
          <p:nvPr/>
        </p:nvGrpSpPr>
        <p:grpSpPr>
          <a:xfrm>
            <a:off x="8137346" y="4326504"/>
            <a:ext cx="263938" cy="251468"/>
            <a:chOff x="7509106" y="559023"/>
            <a:chExt cx="263938" cy="251468"/>
          </a:xfrm>
        </p:grpSpPr>
        <p:sp>
          <p:nvSpPr>
            <p:cNvPr id="1390" name="Google Shape;1390;p44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4"/>
          <p:cNvGrpSpPr/>
          <p:nvPr/>
        </p:nvGrpSpPr>
        <p:grpSpPr>
          <a:xfrm>
            <a:off x="1301451" y="4174521"/>
            <a:ext cx="185653" cy="228636"/>
            <a:chOff x="3903739" y="3691296"/>
            <a:chExt cx="185653" cy="228636"/>
          </a:xfrm>
        </p:grpSpPr>
        <p:sp>
          <p:nvSpPr>
            <p:cNvPr id="1394" name="Google Shape;1394;p44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869;p38"/>
          <p:cNvGrpSpPr/>
          <p:nvPr/>
        </p:nvGrpSpPr>
        <p:grpSpPr>
          <a:xfrm>
            <a:off x="7834134" y="4364844"/>
            <a:ext cx="490646" cy="426255"/>
            <a:chOff x="7509106" y="559023"/>
            <a:chExt cx="263938" cy="251468"/>
          </a:xfrm>
        </p:grpSpPr>
        <p:sp>
          <p:nvSpPr>
            <p:cNvPr id="39" name="Google Shape;870;p38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1;p38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2;p38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55" y="1158489"/>
            <a:ext cx="3748968" cy="449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08" y="2008096"/>
            <a:ext cx="7543656" cy="1402053"/>
          </a:xfrm>
          <a:prstGeom prst="rect">
            <a:avLst/>
          </a:prstGeom>
        </p:spPr>
      </p:pic>
      <p:pic>
        <p:nvPicPr>
          <p:cNvPr id="2" name="smart 3 cd 1 (4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57045" y="1197902"/>
            <a:ext cx="413725" cy="4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4"/>
          <p:cNvSpPr/>
          <p:nvPr/>
        </p:nvSpPr>
        <p:spPr>
          <a:xfrm>
            <a:off x="441960" y="140970"/>
            <a:ext cx="8382000" cy="4777739"/>
          </a:xfrm>
          <a:custGeom>
            <a:avLst/>
            <a:gdLst/>
            <a:ahLst/>
            <a:cxnLst/>
            <a:rect l="l" t="t" r="r" b="b"/>
            <a:pathLst>
              <a:path w="311822" h="92525" extrusionOk="0">
                <a:moveTo>
                  <a:pt x="571" y="36576"/>
                </a:moveTo>
                <a:cubicBezTo>
                  <a:pt x="1480" y="26558"/>
                  <a:pt x="2713" y="16195"/>
                  <a:pt x="7970" y="10322"/>
                </a:cubicBezTo>
                <a:cubicBezTo>
                  <a:pt x="13227" y="4450"/>
                  <a:pt x="24648" y="1802"/>
                  <a:pt x="32111" y="1341"/>
                </a:cubicBezTo>
                <a:cubicBezTo>
                  <a:pt x="39574" y="881"/>
                  <a:pt x="42489" y="5667"/>
                  <a:pt x="52748" y="7559"/>
                </a:cubicBezTo>
                <a:cubicBezTo>
                  <a:pt x="63007" y="9451"/>
                  <a:pt x="75554" y="13950"/>
                  <a:pt x="93665" y="12691"/>
                </a:cubicBezTo>
                <a:cubicBezTo>
                  <a:pt x="111776" y="11432"/>
                  <a:pt x="136428" y="-298"/>
                  <a:pt x="161412" y="6"/>
                </a:cubicBezTo>
                <a:cubicBezTo>
                  <a:pt x="186397" y="310"/>
                  <a:pt x="220923" y="13364"/>
                  <a:pt x="243572" y="14515"/>
                </a:cubicBezTo>
                <a:cubicBezTo>
                  <a:pt x="266221" y="15666"/>
                  <a:pt x="286080" y="1848"/>
                  <a:pt x="297307" y="6914"/>
                </a:cubicBezTo>
                <a:cubicBezTo>
                  <a:pt x="308534" y="11980"/>
                  <a:pt x="309053" y="33514"/>
                  <a:pt x="310935" y="44913"/>
                </a:cubicBezTo>
                <a:cubicBezTo>
                  <a:pt x="312817" y="56312"/>
                  <a:pt x="311550" y="67424"/>
                  <a:pt x="308599" y="75310"/>
                </a:cubicBezTo>
                <a:cubicBezTo>
                  <a:pt x="305648" y="83196"/>
                  <a:pt x="300886" y="90385"/>
                  <a:pt x="293228" y="92227"/>
                </a:cubicBezTo>
                <a:cubicBezTo>
                  <a:pt x="285570" y="94070"/>
                  <a:pt x="276839" y="86774"/>
                  <a:pt x="262653" y="86365"/>
                </a:cubicBezTo>
                <a:cubicBezTo>
                  <a:pt x="248467" y="85956"/>
                  <a:pt x="226576" y="90424"/>
                  <a:pt x="208112" y="89774"/>
                </a:cubicBezTo>
                <a:cubicBezTo>
                  <a:pt x="189648" y="89124"/>
                  <a:pt x="171141" y="82803"/>
                  <a:pt x="151871" y="82465"/>
                </a:cubicBezTo>
                <a:cubicBezTo>
                  <a:pt x="132601" y="82127"/>
                  <a:pt x="108428" y="86297"/>
                  <a:pt x="92491" y="87745"/>
                </a:cubicBezTo>
                <a:cubicBezTo>
                  <a:pt x="76555" y="89193"/>
                  <a:pt x="68587" y="91162"/>
                  <a:pt x="56252" y="91154"/>
                </a:cubicBezTo>
                <a:cubicBezTo>
                  <a:pt x="43917" y="91147"/>
                  <a:pt x="27439" y="91154"/>
                  <a:pt x="18483" y="87700"/>
                </a:cubicBezTo>
                <a:cubicBezTo>
                  <a:pt x="9527" y="84246"/>
                  <a:pt x="5502" y="78949"/>
                  <a:pt x="2517" y="70428"/>
                </a:cubicBezTo>
                <a:cubicBezTo>
                  <a:pt x="-468" y="61907"/>
                  <a:pt x="-338" y="46594"/>
                  <a:pt x="571" y="365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2" name="Google Shape;1312;p44"/>
          <p:cNvSpPr/>
          <p:nvPr/>
        </p:nvSpPr>
        <p:spPr>
          <a:xfrm flipH="1">
            <a:off x="1190124" y="3327350"/>
            <a:ext cx="985064" cy="113927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/>
          <p:nvPr/>
        </p:nvSpPr>
        <p:spPr>
          <a:xfrm flipH="1">
            <a:off x="6478961" y="1190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4"/>
          <p:cNvSpPr/>
          <p:nvPr/>
        </p:nvSpPr>
        <p:spPr>
          <a:xfrm flipH="1">
            <a:off x="7014592" y="28264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7951325" y="7631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4"/>
          <p:cNvSpPr/>
          <p:nvPr/>
        </p:nvSpPr>
        <p:spPr>
          <a:xfrm>
            <a:off x="5806675" y="101501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4"/>
          <p:cNvSpPr/>
          <p:nvPr/>
        </p:nvSpPr>
        <p:spPr>
          <a:xfrm>
            <a:off x="2355725" y="440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4"/>
          <p:cNvSpPr/>
          <p:nvPr/>
        </p:nvSpPr>
        <p:spPr>
          <a:xfrm>
            <a:off x="1820725" y="126146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4"/>
          <p:cNvSpPr/>
          <p:nvPr/>
        </p:nvSpPr>
        <p:spPr>
          <a:xfrm>
            <a:off x="3072625" y="727175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44"/>
          <p:cNvGrpSpPr/>
          <p:nvPr/>
        </p:nvGrpSpPr>
        <p:grpSpPr>
          <a:xfrm>
            <a:off x="367428" y="19600"/>
            <a:ext cx="8706324" cy="1184367"/>
            <a:chOff x="-321677" y="891575"/>
            <a:chExt cx="8844295" cy="1241866"/>
          </a:xfrm>
        </p:grpSpPr>
        <p:grpSp>
          <p:nvGrpSpPr>
            <p:cNvPr id="1321" name="Google Shape;1321;p44"/>
            <p:cNvGrpSpPr/>
            <p:nvPr/>
          </p:nvGrpSpPr>
          <p:grpSpPr>
            <a:xfrm rot="5534450">
              <a:off x="7868326" y="929179"/>
              <a:ext cx="667614" cy="615311"/>
              <a:chOff x="8231596" y="4169433"/>
              <a:chExt cx="339010" cy="323886"/>
            </a:xfrm>
          </p:grpSpPr>
          <p:sp>
            <p:nvSpPr>
              <p:cNvPr id="1322" name="Google Shape;1322;p44"/>
              <p:cNvSpPr/>
              <p:nvPr/>
            </p:nvSpPr>
            <p:spPr>
              <a:xfrm>
                <a:off x="8231596" y="4169433"/>
                <a:ext cx="339010" cy="32388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8259976" y="4193876"/>
                <a:ext cx="268928" cy="26099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8362008" y="4303091"/>
                <a:ext cx="61430" cy="4417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4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6" name="Google Shape;1326;p44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1327" name="Google Shape;1327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44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1331" name="Google Shape;1331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44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1335" name="Google Shape;1335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9" name="Google Shape;1389;p44"/>
          <p:cNvGrpSpPr/>
          <p:nvPr/>
        </p:nvGrpSpPr>
        <p:grpSpPr>
          <a:xfrm>
            <a:off x="8137346" y="4326504"/>
            <a:ext cx="263938" cy="251468"/>
            <a:chOff x="7509106" y="559023"/>
            <a:chExt cx="263938" cy="251468"/>
          </a:xfrm>
        </p:grpSpPr>
        <p:sp>
          <p:nvSpPr>
            <p:cNvPr id="1390" name="Google Shape;1390;p44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4"/>
          <p:cNvGrpSpPr/>
          <p:nvPr/>
        </p:nvGrpSpPr>
        <p:grpSpPr>
          <a:xfrm>
            <a:off x="1301451" y="4174521"/>
            <a:ext cx="185653" cy="228636"/>
            <a:chOff x="3903739" y="3691296"/>
            <a:chExt cx="185653" cy="228636"/>
          </a:xfrm>
        </p:grpSpPr>
        <p:sp>
          <p:nvSpPr>
            <p:cNvPr id="1394" name="Google Shape;1394;p44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869;p38"/>
          <p:cNvGrpSpPr/>
          <p:nvPr/>
        </p:nvGrpSpPr>
        <p:grpSpPr>
          <a:xfrm>
            <a:off x="7834134" y="4364844"/>
            <a:ext cx="490646" cy="426255"/>
            <a:chOff x="7509106" y="559023"/>
            <a:chExt cx="263938" cy="251468"/>
          </a:xfrm>
        </p:grpSpPr>
        <p:sp>
          <p:nvSpPr>
            <p:cNvPr id="39" name="Google Shape;870;p38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1;p38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2;p38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27" y="1080910"/>
            <a:ext cx="3295587" cy="422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80" y="1653416"/>
            <a:ext cx="7939974" cy="24780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21" y="918410"/>
            <a:ext cx="452893" cy="45289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247114" y="1777789"/>
            <a:ext cx="4940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bcPrint" panose="00000400000000000000" pitchFamily="2" charset="0"/>
              </a:rPr>
              <a:t>he</a:t>
            </a:r>
            <a:endParaRPr lang="en-US" sz="2500" b="1" dirty="0">
              <a:latin typeface="AbcPrint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5642" y="2096656"/>
            <a:ext cx="22445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bcPrint" panose="00000400000000000000" pitchFamily="2" charset="0"/>
              </a:rPr>
              <a:t>my </a:t>
            </a:r>
            <a:r>
              <a:rPr lang="en-US" sz="2500" b="1" dirty="0">
                <a:solidFill>
                  <a:srgbClr val="FF0000"/>
                </a:solidFill>
                <a:latin typeface="AbcPrint" panose="00000400000000000000" pitchFamily="2" charset="0"/>
              </a:rPr>
              <a:t>grandfather</a:t>
            </a:r>
            <a:endParaRPr lang="en-US" sz="2500" b="1" dirty="0">
              <a:latin typeface="AbcPrint" panose="000004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63784" y="3324563"/>
            <a:ext cx="5036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bcPrint" panose="00000400000000000000" pitchFamily="2" charset="0"/>
              </a:rPr>
              <a:t>Bill</a:t>
            </a:r>
            <a:endParaRPr lang="en-US" sz="2500" b="1" dirty="0">
              <a:latin typeface="AbcPrint" panose="000004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59194" y="2964223"/>
            <a:ext cx="14269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bcPrint" panose="00000400000000000000" pitchFamily="2" charset="0"/>
              </a:rPr>
              <a:t>her name</a:t>
            </a:r>
            <a:endParaRPr lang="en-US" sz="2500" b="1" dirty="0">
              <a:latin typeface="AbcPrint" panose="000004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19331" y="3304535"/>
            <a:ext cx="17363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bcPrint" panose="00000400000000000000" pitchFamily="2" charset="0"/>
              </a:rPr>
              <a:t>name’s Lucy</a:t>
            </a:r>
            <a:endParaRPr lang="en-US" sz="2500" b="1" dirty="0">
              <a:latin typeface="Abc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0"/>
          <p:cNvGrpSpPr/>
          <p:nvPr/>
        </p:nvGrpSpPr>
        <p:grpSpPr>
          <a:xfrm>
            <a:off x="-532432" y="2144817"/>
            <a:ext cx="4425557" cy="4250122"/>
            <a:chOff x="-532432" y="2144817"/>
            <a:chExt cx="4425557" cy="4250122"/>
          </a:xfrm>
        </p:grpSpPr>
        <p:grpSp>
          <p:nvGrpSpPr>
            <p:cNvPr id="1056" name="Google Shape;1056;p40"/>
            <p:cNvGrpSpPr/>
            <p:nvPr/>
          </p:nvGrpSpPr>
          <p:grpSpPr>
            <a:xfrm>
              <a:off x="-532432" y="2144837"/>
              <a:ext cx="4425557" cy="4250102"/>
              <a:chOff x="5036155" y="1089987"/>
              <a:chExt cx="4425557" cy="4250102"/>
            </a:xfrm>
          </p:grpSpPr>
          <p:sp>
            <p:nvSpPr>
              <p:cNvPr id="1057" name="Google Shape;1057;p40"/>
              <p:cNvSpPr/>
              <p:nvPr/>
            </p:nvSpPr>
            <p:spPr>
              <a:xfrm>
                <a:off x="5036155" y="1089987"/>
                <a:ext cx="4425557" cy="4250102"/>
              </a:xfrm>
              <a:custGeom>
                <a:avLst/>
                <a:gdLst/>
                <a:ahLst/>
                <a:cxnLst/>
                <a:rect l="l" t="t" r="r" b="b"/>
                <a:pathLst>
                  <a:path w="120366" h="115594" extrusionOk="0">
                    <a:moveTo>
                      <a:pt x="67461" y="1"/>
                    </a:moveTo>
                    <a:cubicBezTo>
                      <a:pt x="64374" y="1"/>
                      <a:pt x="61260" y="1231"/>
                      <a:pt x="58934" y="3821"/>
                    </a:cubicBezTo>
                    <a:cubicBezTo>
                      <a:pt x="56693" y="6315"/>
                      <a:pt x="53566" y="7625"/>
                      <a:pt x="50396" y="7625"/>
                    </a:cubicBezTo>
                    <a:cubicBezTo>
                      <a:pt x="48426" y="7625"/>
                      <a:pt x="46439" y="7119"/>
                      <a:pt x="44639" y="6076"/>
                    </a:cubicBezTo>
                    <a:cubicBezTo>
                      <a:pt x="42787" y="5000"/>
                      <a:pt x="40811" y="4505"/>
                      <a:pt x="38881" y="4505"/>
                    </a:cubicBezTo>
                    <a:cubicBezTo>
                      <a:pt x="33291" y="4505"/>
                      <a:pt x="28092" y="8652"/>
                      <a:pt x="27454" y="14817"/>
                    </a:cubicBezTo>
                    <a:cubicBezTo>
                      <a:pt x="26895" y="20223"/>
                      <a:pt x="22627" y="24509"/>
                      <a:pt x="17222" y="25050"/>
                    </a:cubicBezTo>
                    <a:cubicBezTo>
                      <a:pt x="8928" y="25907"/>
                      <a:pt x="4268" y="35021"/>
                      <a:pt x="8462" y="42234"/>
                    </a:cubicBezTo>
                    <a:cubicBezTo>
                      <a:pt x="11202" y="46950"/>
                      <a:pt x="10251" y="52914"/>
                      <a:pt x="6207" y="56548"/>
                    </a:cubicBezTo>
                    <a:cubicBezTo>
                      <a:pt x="0" y="62121"/>
                      <a:pt x="1622" y="72223"/>
                      <a:pt x="9245" y="75597"/>
                    </a:cubicBezTo>
                    <a:cubicBezTo>
                      <a:pt x="14202" y="77815"/>
                      <a:pt x="16961" y="83201"/>
                      <a:pt x="15824" y="88513"/>
                    </a:cubicBezTo>
                    <a:cubicBezTo>
                      <a:pt x="14266" y="95835"/>
                      <a:pt x="19952" y="102434"/>
                      <a:pt x="27034" y="102434"/>
                    </a:cubicBezTo>
                    <a:cubicBezTo>
                      <a:pt x="27830" y="102434"/>
                      <a:pt x="28644" y="102350"/>
                      <a:pt x="29467" y="102175"/>
                    </a:cubicBezTo>
                    <a:cubicBezTo>
                      <a:pt x="30272" y="102003"/>
                      <a:pt x="31078" y="101919"/>
                      <a:pt x="31875" y="101919"/>
                    </a:cubicBezTo>
                    <a:cubicBezTo>
                      <a:pt x="36338" y="101919"/>
                      <a:pt x="40499" y="104532"/>
                      <a:pt x="42365" y="108754"/>
                    </a:cubicBezTo>
                    <a:cubicBezTo>
                      <a:pt x="44341" y="113196"/>
                      <a:pt x="48596" y="115594"/>
                      <a:pt x="52905" y="115594"/>
                    </a:cubicBezTo>
                    <a:cubicBezTo>
                      <a:pt x="55992" y="115594"/>
                      <a:pt x="59106" y="114364"/>
                      <a:pt x="61432" y="111774"/>
                    </a:cubicBezTo>
                    <a:cubicBezTo>
                      <a:pt x="63673" y="109279"/>
                      <a:pt x="66800" y="107969"/>
                      <a:pt x="69970" y="107969"/>
                    </a:cubicBezTo>
                    <a:cubicBezTo>
                      <a:pt x="71940" y="107969"/>
                      <a:pt x="73927" y="108475"/>
                      <a:pt x="75727" y="109518"/>
                    </a:cubicBezTo>
                    <a:cubicBezTo>
                      <a:pt x="77578" y="110595"/>
                      <a:pt x="79556" y="111089"/>
                      <a:pt x="81488" y="111089"/>
                    </a:cubicBezTo>
                    <a:cubicBezTo>
                      <a:pt x="87082" y="111089"/>
                      <a:pt x="92288" y="106942"/>
                      <a:pt x="92912" y="100777"/>
                    </a:cubicBezTo>
                    <a:cubicBezTo>
                      <a:pt x="93471" y="95372"/>
                      <a:pt x="97758" y="91085"/>
                      <a:pt x="103163" y="90545"/>
                    </a:cubicBezTo>
                    <a:cubicBezTo>
                      <a:pt x="111438" y="89687"/>
                      <a:pt x="116098" y="80573"/>
                      <a:pt x="111904" y="73360"/>
                    </a:cubicBezTo>
                    <a:cubicBezTo>
                      <a:pt x="109183" y="68645"/>
                      <a:pt x="110133" y="62680"/>
                      <a:pt x="114178" y="59046"/>
                    </a:cubicBezTo>
                    <a:cubicBezTo>
                      <a:pt x="120366" y="53492"/>
                      <a:pt x="118763" y="43371"/>
                      <a:pt x="111140" y="39998"/>
                    </a:cubicBezTo>
                    <a:cubicBezTo>
                      <a:pt x="106163" y="37780"/>
                      <a:pt x="103424" y="32393"/>
                      <a:pt x="104560" y="27081"/>
                    </a:cubicBezTo>
                    <a:cubicBezTo>
                      <a:pt x="106119" y="19760"/>
                      <a:pt x="100432" y="13161"/>
                      <a:pt x="93337" y="13161"/>
                    </a:cubicBezTo>
                    <a:cubicBezTo>
                      <a:pt x="92539" y="13161"/>
                      <a:pt x="91724" y="13244"/>
                      <a:pt x="90899" y="13420"/>
                    </a:cubicBezTo>
                    <a:cubicBezTo>
                      <a:pt x="90094" y="13592"/>
                      <a:pt x="89288" y="13675"/>
                      <a:pt x="88491" y="13675"/>
                    </a:cubicBezTo>
                    <a:cubicBezTo>
                      <a:pt x="84028" y="13675"/>
                      <a:pt x="79867" y="11063"/>
                      <a:pt x="78001" y="6840"/>
                    </a:cubicBezTo>
                    <a:cubicBezTo>
                      <a:pt x="76025" y="2398"/>
                      <a:pt x="71770" y="1"/>
                      <a:pt x="67461" y="1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5286284" y="1531969"/>
                <a:ext cx="3926659" cy="3770875"/>
              </a:xfrm>
              <a:custGeom>
                <a:avLst/>
                <a:gdLst/>
                <a:ahLst/>
                <a:cxnLst/>
                <a:rect l="l" t="t" r="r" b="b"/>
                <a:pathLst>
                  <a:path w="106797" h="102560" extrusionOk="0">
                    <a:moveTo>
                      <a:pt x="59836" y="0"/>
                    </a:moveTo>
                    <a:cubicBezTo>
                      <a:pt x="57100" y="0"/>
                      <a:pt x="54340" y="1092"/>
                      <a:pt x="52280" y="3393"/>
                    </a:cubicBezTo>
                    <a:cubicBezTo>
                      <a:pt x="50291" y="5600"/>
                      <a:pt x="47515" y="6765"/>
                      <a:pt x="44700" y="6765"/>
                    </a:cubicBezTo>
                    <a:cubicBezTo>
                      <a:pt x="42951" y="6765"/>
                      <a:pt x="41187" y="6316"/>
                      <a:pt x="39588" y="5387"/>
                    </a:cubicBezTo>
                    <a:cubicBezTo>
                      <a:pt x="37947" y="4435"/>
                      <a:pt x="36194" y="3998"/>
                      <a:pt x="34483" y="3998"/>
                    </a:cubicBezTo>
                    <a:cubicBezTo>
                      <a:pt x="29525" y="3998"/>
                      <a:pt x="24910" y="7668"/>
                      <a:pt x="24342" y="13141"/>
                    </a:cubicBezTo>
                    <a:cubicBezTo>
                      <a:pt x="23857" y="17931"/>
                      <a:pt x="20055" y="21733"/>
                      <a:pt x="15265" y="22236"/>
                    </a:cubicBezTo>
                    <a:cubicBezTo>
                      <a:pt x="7903" y="22982"/>
                      <a:pt x="3784" y="31071"/>
                      <a:pt x="7493" y="37464"/>
                    </a:cubicBezTo>
                    <a:cubicBezTo>
                      <a:pt x="9916" y="41639"/>
                      <a:pt x="9077" y="46950"/>
                      <a:pt x="5498" y="50175"/>
                    </a:cubicBezTo>
                    <a:cubicBezTo>
                      <a:pt x="0" y="55095"/>
                      <a:pt x="1417" y="64079"/>
                      <a:pt x="8182" y="67080"/>
                    </a:cubicBezTo>
                    <a:cubicBezTo>
                      <a:pt x="12600" y="69037"/>
                      <a:pt x="15023" y="73808"/>
                      <a:pt x="14016" y="78524"/>
                    </a:cubicBezTo>
                    <a:cubicBezTo>
                      <a:pt x="12641" y="85028"/>
                      <a:pt x="17690" y="90884"/>
                      <a:pt x="23981" y="90884"/>
                    </a:cubicBezTo>
                    <a:cubicBezTo>
                      <a:pt x="24685" y="90884"/>
                      <a:pt x="25404" y="90811"/>
                      <a:pt x="26131" y="90657"/>
                    </a:cubicBezTo>
                    <a:cubicBezTo>
                      <a:pt x="26845" y="90505"/>
                      <a:pt x="27562" y="90431"/>
                      <a:pt x="28270" y="90431"/>
                    </a:cubicBezTo>
                    <a:cubicBezTo>
                      <a:pt x="32233" y="90431"/>
                      <a:pt x="35933" y="92743"/>
                      <a:pt x="37593" y="96491"/>
                    </a:cubicBezTo>
                    <a:cubicBezTo>
                      <a:pt x="39342" y="100433"/>
                      <a:pt x="43116" y="102560"/>
                      <a:pt x="46938" y="102560"/>
                    </a:cubicBezTo>
                    <a:cubicBezTo>
                      <a:pt x="49675" y="102560"/>
                      <a:pt x="52437" y="101469"/>
                      <a:pt x="54498" y="99175"/>
                    </a:cubicBezTo>
                    <a:cubicBezTo>
                      <a:pt x="56487" y="96968"/>
                      <a:pt x="59263" y="95803"/>
                      <a:pt x="62078" y="95803"/>
                    </a:cubicBezTo>
                    <a:cubicBezTo>
                      <a:pt x="63827" y="95803"/>
                      <a:pt x="65591" y="96252"/>
                      <a:pt x="67191" y="97181"/>
                    </a:cubicBezTo>
                    <a:cubicBezTo>
                      <a:pt x="68829" y="98131"/>
                      <a:pt x="70579" y="98567"/>
                      <a:pt x="72290" y="98567"/>
                    </a:cubicBezTo>
                    <a:cubicBezTo>
                      <a:pt x="77255" y="98567"/>
                      <a:pt x="81882" y="94889"/>
                      <a:pt x="82437" y="89427"/>
                    </a:cubicBezTo>
                    <a:cubicBezTo>
                      <a:pt x="82940" y="84618"/>
                      <a:pt x="86724" y="80816"/>
                      <a:pt x="91532" y="80332"/>
                    </a:cubicBezTo>
                    <a:cubicBezTo>
                      <a:pt x="98876" y="79567"/>
                      <a:pt x="102995" y="71478"/>
                      <a:pt x="99286" y="65085"/>
                    </a:cubicBezTo>
                    <a:cubicBezTo>
                      <a:pt x="96863" y="60911"/>
                      <a:pt x="97702" y="55617"/>
                      <a:pt x="101299" y="52393"/>
                    </a:cubicBezTo>
                    <a:cubicBezTo>
                      <a:pt x="106797" y="47454"/>
                      <a:pt x="105362" y="38489"/>
                      <a:pt x="98596" y="35488"/>
                    </a:cubicBezTo>
                    <a:cubicBezTo>
                      <a:pt x="94198" y="33531"/>
                      <a:pt x="91756" y="28741"/>
                      <a:pt x="92762" y="24025"/>
                    </a:cubicBezTo>
                    <a:cubicBezTo>
                      <a:pt x="94136" y="17544"/>
                      <a:pt x="89083" y="11679"/>
                      <a:pt x="82810" y="11679"/>
                    </a:cubicBezTo>
                    <a:cubicBezTo>
                      <a:pt x="82102" y="11679"/>
                      <a:pt x="81379" y="11754"/>
                      <a:pt x="80648" y="11911"/>
                    </a:cubicBezTo>
                    <a:cubicBezTo>
                      <a:pt x="79933" y="12062"/>
                      <a:pt x="79218" y="12136"/>
                      <a:pt x="78512" y="12136"/>
                    </a:cubicBezTo>
                    <a:cubicBezTo>
                      <a:pt x="74538" y="12136"/>
                      <a:pt x="70847" y="9812"/>
                      <a:pt x="69185" y="6077"/>
                    </a:cubicBezTo>
                    <a:cubicBezTo>
                      <a:pt x="67436" y="2133"/>
                      <a:pt x="63660" y="0"/>
                      <a:pt x="5983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40"/>
            <p:cNvGrpSpPr/>
            <p:nvPr/>
          </p:nvGrpSpPr>
          <p:grpSpPr>
            <a:xfrm>
              <a:off x="134630" y="2144817"/>
              <a:ext cx="3091430" cy="3158272"/>
              <a:chOff x="3973325" y="2999200"/>
              <a:chExt cx="743150" cy="759200"/>
            </a:xfrm>
          </p:grpSpPr>
          <p:sp>
            <p:nvSpPr>
              <p:cNvPr id="1060" name="Google Shape;1060;p40"/>
              <p:cNvSpPr/>
              <p:nvPr/>
            </p:nvSpPr>
            <p:spPr>
              <a:xfrm>
                <a:off x="4086200" y="2999200"/>
                <a:ext cx="404350" cy="375425"/>
              </a:xfrm>
              <a:custGeom>
                <a:avLst/>
                <a:gdLst/>
                <a:ahLst/>
                <a:cxnLst/>
                <a:rect l="l" t="t" r="r" b="b"/>
                <a:pathLst>
                  <a:path w="16174" h="15017" extrusionOk="0">
                    <a:moveTo>
                      <a:pt x="4914" y="3631"/>
                    </a:moveTo>
                    <a:cubicBezTo>
                      <a:pt x="4922" y="3631"/>
                      <a:pt x="4922" y="3639"/>
                      <a:pt x="4922" y="3639"/>
                    </a:cubicBezTo>
                    <a:cubicBezTo>
                      <a:pt x="4922" y="3647"/>
                      <a:pt x="4914" y="3663"/>
                      <a:pt x="4914" y="3678"/>
                    </a:cubicBezTo>
                    <a:lnTo>
                      <a:pt x="4914" y="3631"/>
                    </a:lnTo>
                    <a:close/>
                    <a:moveTo>
                      <a:pt x="8815" y="1"/>
                    </a:moveTo>
                    <a:cubicBezTo>
                      <a:pt x="8358" y="1"/>
                      <a:pt x="7902" y="93"/>
                      <a:pt x="7480" y="298"/>
                    </a:cubicBezTo>
                    <a:cubicBezTo>
                      <a:pt x="7160" y="455"/>
                      <a:pt x="6878" y="674"/>
                      <a:pt x="6612" y="924"/>
                    </a:cubicBezTo>
                    <a:cubicBezTo>
                      <a:pt x="6440" y="705"/>
                      <a:pt x="6205" y="525"/>
                      <a:pt x="5915" y="408"/>
                    </a:cubicBezTo>
                    <a:cubicBezTo>
                      <a:pt x="5706" y="323"/>
                      <a:pt x="5489" y="283"/>
                      <a:pt x="5275" y="283"/>
                    </a:cubicBezTo>
                    <a:cubicBezTo>
                      <a:pt x="4596" y="283"/>
                      <a:pt x="3951" y="686"/>
                      <a:pt x="3678" y="1347"/>
                    </a:cubicBezTo>
                    <a:cubicBezTo>
                      <a:pt x="3318" y="2207"/>
                      <a:pt x="3740" y="3193"/>
                      <a:pt x="4617" y="3545"/>
                    </a:cubicBezTo>
                    <a:cubicBezTo>
                      <a:pt x="4648" y="3561"/>
                      <a:pt x="4687" y="3569"/>
                      <a:pt x="4726" y="3584"/>
                    </a:cubicBezTo>
                    <a:cubicBezTo>
                      <a:pt x="4452" y="4093"/>
                      <a:pt x="4014" y="4523"/>
                      <a:pt x="3576" y="4852"/>
                    </a:cubicBezTo>
                    <a:cubicBezTo>
                      <a:pt x="2840" y="5407"/>
                      <a:pt x="1988" y="5830"/>
                      <a:pt x="1448" y="6652"/>
                    </a:cubicBezTo>
                    <a:cubicBezTo>
                      <a:pt x="970" y="7395"/>
                      <a:pt x="736" y="8357"/>
                      <a:pt x="884" y="9241"/>
                    </a:cubicBezTo>
                    <a:cubicBezTo>
                      <a:pt x="986" y="9883"/>
                      <a:pt x="1260" y="10548"/>
                      <a:pt x="1033" y="11158"/>
                    </a:cubicBezTo>
                    <a:cubicBezTo>
                      <a:pt x="900" y="11503"/>
                      <a:pt x="634" y="11761"/>
                      <a:pt x="415" y="12035"/>
                    </a:cubicBezTo>
                    <a:cubicBezTo>
                      <a:pt x="196" y="12316"/>
                      <a:pt x="0" y="12676"/>
                      <a:pt x="71" y="13036"/>
                    </a:cubicBezTo>
                    <a:cubicBezTo>
                      <a:pt x="164" y="13506"/>
                      <a:pt x="642" y="13709"/>
                      <a:pt x="1064" y="13803"/>
                    </a:cubicBezTo>
                    <a:cubicBezTo>
                      <a:pt x="1698" y="13936"/>
                      <a:pt x="2348" y="14007"/>
                      <a:pt x="2989" y="14077"/>
                    </a:cubicBezTo>
                    <a:cubicBezTo>
                      <a:pt x="7097" y="14499"/>
                      <a:pt x="11197" y="14883"/>
                      <a:pt x="15321" y="15016"/>
                    </a:cubicBezTo>
                    <a:cubicBezTo>
                      <a:pt x="15347" y="15016"/>
                      <a:pt x="15373" y="15016"/>
                      <a:pt x="15399" y="15016"/>
                    </a:cubicBezTo>
                    <a:cubicBezTo>
                      <a:pt x="15529" y="15016"/>
                      <a:pt x="15657" y="15011"/>
                      <a:pt x="15774" y="14945"/>
                    </a:cubicBezTo>
                    <a:cubicBezTo>
                      <a:pt x="16087" y="14781"/>
                      <a:pt x="16173" y="14312"/>
                      <a:pt x="16134" y="13936"/>
                    </a:cubicBezTo>
                    <a:cubicBezTo>
                      <a:pt x="16009" y="12770"/>
                      <a:pt x="15195" y="11957"/>
                      <a:pt x="14765" y="10955"/>
                    </a:cubicBezTo>
                    <a:cubicBezTo>
                      <a:pt x="14202" y="9648"/>
                      <a:pt x="14702" y="8318"/>
                      <a:pt x="14796" y="6941"/>
                    </a:cubicBezTo>
                    <a:cubicBezTo>
                      <a:pt x="14882" y="5650"/>
                      <a:pt x="14515" y="4367"/>
                      <a:pt x="13873" y="3318"/>
                    </a:cubicBezTo>
                    <a:cubicBezTo>
                      <a:pt x="13231" y="2270"/>
                      <a:pt x="12332" y="1456"/>
                      <a:pt x="11338" y="846"/>
                    </a:cubicBezTo>
                    <a:cubicBezTo>
                      <a:pt x="10759" y="486"/>
                      <a:pt x="10133" y="189"/>
                      <a:pt x="9476" y="63"/>
                    </a:cubicBezTo>
                    <a:cubicBezTo>
                      <a:pt x="9258" y="22"/>
                      <a:pt x="9037" y="1"/>
                      <a:pt x="88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4405550" y="3065625"/>
                <a:ext cx="46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852" extrusionOk="0">
                    <a:moveTo>
                      <a:pt x="144" y="0"/>
                    </a:moveTo>
                    <a:cubicBezTo>
                      <a:pt x="125" y="0"/>
                      <a:pt x="105" y="12"/>
                      <a:pt x="105" y="35"/>
                    </a:cubicBezTo>
                    <a:cubicBezTo>
                      <a:pt x="113" y="286"/>
                      <a:pt x="121" y="560"/>
                      <a:pt x="11" y="794"/>
                    </a:cubicBezTo>
                    <a:cubicBezTo>
                      <a:pt x="1" y="826"/>
                      <a:pt x="27" y="851"/>
                      <a:pt x="49" y="851"/>
                    </a:cubicBezTo>
                    <a:cubicBezTo>
                      <a:pt x="59" y="851"/>
                      <a:pt x="69" y="846"/>
                      <a:pt x="74" y="834"/>
                    </a:cubicBezTo>
                    <a:cubicBezTo>
                      <a:pt x="184" y="583"/>
                      <a:pt x="184" y="301"/>
                      <a:pt x="184" y="35"/>
                    </a:cubicBezTo>
                    <a:cubicBezTo>
                      <a:pt x="184" y="12"/>
                      <a:pt x="164" y="0"/>
                      <a:pt x="144" y="0"/>
                    </a:cubicBezTo>
                    <a:close/>
                  </a:path>
                </a:pathLst>
              </a:custGeom>
              <a:solidFill>
                <a:srgbClr val="82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4329150" y="3435625"/>
                <a:ext cx="148475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1737" extrusionOk="0">
                    <a:moveTo>
                      <a:pt x="0" y="0"/>
                    </a:moveTo>
                    <a:lnTo>
                      <a:pt x="0" y="11737"/>
                    </a:lnTo>
                    <a:lnTo>
                      <a:pt x="5939" y="11737"/>
                    </a:lnTo>
                    <a:lnTo>
                      <a:pt x="5939" y="0"/>
                    </a:lnTo>
                    <a:close/>
                  </a:path>
                </a:pathLst>
              </a:custGeom>
              <a:solidFill>
                <a:srgbClr val="FFB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3973325" y="3313350"/>
                <a:ext cx="509200" cy="416100"/>
              </a:xfrm>
              <a:custGeom>
                <a:avLst/>
                <a:gdLst/>
                <a:ahLst/>
                <a:cxnLst/>
                <a:rect l="l" t="t" r="r" b="b"/>
                <a:pathLst>
                  <a:path w="20368" h="16644" extrusionOk="0">
                    <a:moveTo>
                      <a:pt x="8326" y="1"/>
                    </a:moveTo>
                    <a:cubicBezTo>
                      <a:pt x="8107" y="9"/>
                      <a:pt x="6964" y="87"/>
                      <a:pt x="6761" y="134"/>
                    </a:cubicBezTo>
                    <a:cubicBezTo>
                      <a:pt x="4398" y="517"/>
                      <a:pt x="2669" y="2043"/>
                      <a:pt x="1573" y="4132"/>
                    </a:cubicBezTo>
                    <a:cubicBezTo>
                      <a:pt x="924" y="5353"/>
                      <a:pt x="454" y="6667"/>
                      <a:pt x="63" y="7997"/>
                    </a:cubicBezTo>
                    <a:cubicBezTo>
                      <a:pt x="0" y="8217"/>
                      <a:pt x="157" y="8443"/>
                      <a:pt x="384" y="8467"/>
                    </a:cubicBezTo>
                    <a:cubicBezTo>
                      <a:pt x="1362" y="8569"/>
                      <a:pt x="4679" y="8796"/>
                      <a:pt x="5501" y="8913"/>
                    </a:cubicBezTo>
                    <a:lnTo>
                      <a:pt x="4656" y="16643"/>
                    </a:lnTo>
                    <a:lnTo>
                      <a:pt x="17058" y="16557"/>
                    </a:lnTo>
                    <a:lnTo>
                      <a:pt x="17324" y="11495"/>
                    </a:lnTo>
                    <a:lnTo>
                      <a:pt x="18012" y="10415"/>
                    </a:lnTo>
                    <a:cubicBezTo>
                      <a:pt x="18513" y="9609"/>
                      <a:pt x="18623" y="8584"/>
                      <a:pt x="18294" y="7684"/>
                    </a:cubicBezTo>
                    <a:lnTo>
                      <a:pt x="18020" y="6949"/>
                    </a:lnTo>
                    <a:cubicBezTo>
                      <a:pt x="19225" y="6096"/>
                      <a:pt x="20368" y="5173"/>
                      <a:pt x="20368" y="5173"/>
                    </a:cubicBezTo>
                    <a:cubicBezTo>
                      <a:pt x="18857" y="1526"/>
                      <a:pt x="17216" y="1188"/>
                      <a:pt x="16660" y="1188"/>
                    </a:cubicBezTo>
                    <a:cubicBezTo>
                      <a:pt x="16533" y="1188"/>
                      <a:pt x="16463" y="1206"/>
                      <a:pt x="16463" y="1206"/>
                    </a:cubicBezTo>
                    <a:cubicBezTo>
                      <a:pt x="16518" y="1425"/>
                      <a:pt x="16541" y="1644"/>
                      <a:pt x="16534" y="1879"/>
                    </a:cubicBezTo>
                    <a:cubicBezTo>
                      <a:pt x="16074" y="811"/>
                      <a:pt x="15046" y="657"/>
                      <a:pt x="13375" y="657"/>
                    </a:cubicBezTo>
                    <a:cubicBezTo>
                      <a:pt x="13282" y="657"/>
                      <a:pt x="13188" y="657"/>
                      <a:pt x="13091" y="658"/>
                    </a:cubicBezTo>
                    <a:lnTo>
                      <a:pt x="8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3994250" y="34919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8" y="1"/>
                    </a:moveTo>
                    <a:cubicBezTo>
                      <a:pt x="157" y="1"/>
                      <a:pt x="134" y="16"/>
                      <a:pt x="134" y="40"/>
                    </a:cubicBezTo>
                    <a:lnTo>
                      <a:pt x="1" y="1010"/>
                    </a:lnTo>
                    <a:cubicBezTo>
                      <a:pt x="1" y="1033"/>
                      <a:pt x="16" y="1057"/>
                      <a:pt x="48" y="1065"/>
                    </a:cubicBezTo>
                    <a:lnTo>
                      <a:pt x="55" y="1065"/>
                    </a:lnTo>
                    <a:cubicBezTo>
                      <a:pt x="79" y="1065"/>
                      <a:pt x="95" y="1041"/>
                      <a:pt x="102" y="1018"/>
                    </a:cubicBezTo>
                    <a:lnTo>
                      <a:pt x="228" y="55"/>
                    </a:lnTo>
                    <a:cubicBezTo>
                      <a:pt x="228" y="32"/>
                      <a:pt x="212" y="1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4015975" y="34923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0" y="0"/>
                    </a:moveTo>
                    <a:cubicBezTo>
                      <a:pt x="157" y="0"/>
                      <a:pt x="133" y="16"/>
                      <a:pt x="125" y="47"/>
                    </a:cubicBezTo>
                    <a:lnTo>
                      <a:pt x="0" y="1010"/>
                    </a:lnTo>
                    <a:cubicBezTo>
                      <a:pt x="0" y="1033"/>
                      <a:pt x="16" y="1057"/>
                      <a:pt x="39" y="1064"/>
                    </a:cubicBezTo>
                    <a:lnTo>
                      <a:pt x="47" y="1064"/>
                    </a:lnTo>
                    <a:cubicBezTo>
                      <a:pt x="71" y="1064"/>
                      <a:pt x="94" y="1049"/>
                      <a:pt x="94" y="1025"/>
                    </a:cubicBezTo>
                    <a:lnTo>
                      <a:pt x="227" y="55"/>
                    </a:lnTo>
                    <a:cubicBezTo>
                      <a:pt x="227" y="32"/>
                      <a:pt x="211" y="8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4038650" y="3493325"/>
                <a:ext cx="59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65" extrusionOk="0">
                    <a:moveTo>
                      <a:pt x="189" y="0"/>
                    </a:moveTo>
                    <a:cubicBezTo>
                      <a:pt x="165" y="0"/>
                      <a:pt x="134" y="16"/>
                      <a:pt x="134" y="47"/>
                    </a:cubicBezTo>
                    <a:lnTo>
                      <a:pt x="9" y="1010"/>
                    </a:lnTo>
                    <a:cubicBezTo>
                      <a:pt x="1" y="1033"/>
                      <a:pt x="24" y="1057"/>
                      <a:pt x="48" y="1064"/>
                    </a:cubicBezTo>
                    <a:lnTo>
                      <a:pt x="56" y="1064"/>
                    </a:lnTo>
                    <a:cubicBezTo>
                      <a:pt x="79" y="1064"/>
                      <a:pt x="103" y="1049"/>
                      <a:pt x="103" y="1025"/>
                    </a:cubicBezTo>
                    <a:lnTo>
                      <a:pt x="228" y="55"/>
                    </a:lnTo>
                    <a:cubicBezTo>
                      <a:pt x="236" y="32"/>
                      <a:pt x="212" y="8"/>
                      <a:pt x="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4060750" y="3492150"/>
                <a:ext cx="57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065" extrusionOk="0">
                    <a:moveTo>
                      <a:pt x="181" y="0"/>
                    </a:moveTo>
                    <a:cubicBezTo>
                      <a:pt x="157" y="0"/>
                      <a:pt x="134" y="16"/>
                      <a:pt x="126" y="47"/>
                    </a:cubicBezTo>
                    <a:lnTo>
                      <a:pt x="1" y="1010"/>
                    </a:lnTo>
                    <a:cubicBezTo>
                      <a:pt x="1" y="1033"/>
                      <a:pt x="17" y="1057"/>
                      <a:pt x="40" y="1065"/>
                    </a:cubicBezTo>
                    <a:lnTo>
                      <a:pt x="48" y="1065"/>
                    </a:lnTo>
                    <a:cubicBezTo>
                      <a:pt x="71" y="1065"/>
                      <a:pt x="95" y="1049"/>
                      <a:pt x="95" y="1018"/>
                    </a:cubicBezTo>
                    <a:lnTo>
                      <a:pt x="228" y="55"/>
                    </a:lnTo>
                    <a:cubicBezTo>
                      <a:pt x="228" y="32"/>
                      <a:pt x="212" y="8"/>
                      <a:pt x="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4087375" y="3491750"/>
                <a:ext cx="58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65" extrusionOk="0">
                    <a:moveTo>
                      <a:pt x="188" y="1"/>
                    </a:moveTo>
                    <a:cubicBezTo>
                      <a:pt x="164" y="1"/>
                      <a:pt x="133" y="16"/>
                      <a:pt x="133" y="48"/>
                    </a:cubicBezTo>
                    <a:lnTo>
                      <a:pt x="8" y="1010"/>
                    </a:lnTo>
                    <a:cubicBezTo>
                      <a:pt x="0" y="1034"/>
                      <a:pt x="24" y="1057"/>
                      <a:pt x="47" y="1065"/>
                    </a:cubicBezTo>
                    <a:lnTo>
                      <a:pt x="55" y="1065"/>
                    </a:lnTo>
                    <a:cubicBezTo>
                      <a:pt x="78" y="1065"/>
                      <a:pt x="102" y="1049"/>
                      <a:pt x="102" y="1018"/>
                    </a:cubicBezTo>
                    <a:lnTo>
                      <a:pt x="227" y="56"/>
                    </a:lnTo>
                    <a:cubicBezTo>
                      <a:pt x="235" y="32"/>
                      <a:pt x="211" y="9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4114175" y="3491525"/>
                <a:ext cx="567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59" extrusionOk="0">
                    <a:moveTo>
                      <a:pt x="176" y="0"/>
                    </a:moveTo>
                    <a:cubicBezTo>
                      <a:pt x="151" y="0"/>
                      <a:pt x="133" y="21"/>
                      <a:pt x="133" y="41"/>
                    </a:cubicBezTo>
                    <a:lnTo>
                      <a:pt x="0" y="1003"/>
                    </a:lnTo>
                    <a:cubicBezTo>
                      <a:pt x="0" y="1035"/>
                      <a:pt x="16" y="1058"/>
                      <a:pt x="47" y="1058"/>
                    </a:cubicBezTo>
                    <a:lnTo>
                      <a:pt x="55" y="1058"/>
                    </a:lnTo>
                    <a:cubicBezTo>
                      <a:pt x="78" y="1058"/>
                      <a:pt x="94" y="1043"/>
                      <a:pt x="102" y="1019"/>
                    </a:cubicBezTo>
                    <a:lnTo>
                      <a:pt x="227" y="57"/>
                    </a:lnTo>
                    <a:cubicBezTo>
                      <a:pt x="227" y="25"/>
                      <a:pt x="211" y="2"/>
                      <a:pt x="188" y="2"/>
                    </a:cubicBezTo>
                    <a:cubicBezTo>
                      <a:pt x="184" y="1"/>
                      <a:pt x="180" y="0"/>
                      <a:pt x="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3988975" y="3490775"/>
                <a:ext cx="1528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134" extrusionOk="0">
                    <a:moveTo>
                      <a:pt x="6057" y="1"/>
                    </a:moveTo>
                    <a:lnTo>
                      <a:pt x="47" y="32"/>
                    </a:lnTo>
                    <a:cubicBezTo>
                      <a:pt x="24" y="32"/>
                      <a:pt x="0" y="55"/>
                      <a:pt x="0" y="87"/>
                    </a:cubicBezTo>
                    <a:cubicBezTo>
                      <a:pt x="0" y="110"/>
                      <a:pt x="24" y="134"/>
                      <a:pt x="47" y="134"/>
                    </a:cubicBezTo>
                    <a:lnTo>
                      <a:pt x="6057" y="95"/>
                    </a:lnTo>
                    <a:cubicBezTo>
                      <a:pt x="6088" y="95"/>
                      <a:pt x="6111" y="71"/>
                      <a:pt x="6111" y="48"/>
                    </a:cubicBezTo>
                    <a:cubicBezTo>
                      <a:pt x="6111" y="16"/>
                      <a:pt x="6088" y="1"/>
                      <a:pt x="60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0"/>
              <p:cNvSpPr/>
              <p:nvPr/>
            </p:nvSpPr>
            <p:spPr>
              <a:xfrm>
                <a:off x="4136650" y="3463975"/>
                <a:ext cx="3777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618" extrusionOk="0">
                    <a:moveTo>
                      <a:pt x="1175" y="1"/>
                    </a:moveTo>
                    <a:lnTo>
                      <a:pt x="1002" y="1894"/>
                    </a:lnTo>
                    <a:cubicBezTo>
                      <a:pt x="987" y="2113"/>
                      <a:pt x="807" y="2285"/>
                      <a:pt x="580" y="2301"/>
                    </a:cubicBezTo>
                    <a:lnTo>
                      <a:pt x="1" y="2332"/>
                    </a:lnTo>
                    <a:lnTo>
                      <a:pt x="1175" y="4617"/>
                    </a:lnTo>
                    <a:lnTo>
                      <a:pt x="924" y="2778"/>
                    </a:lnTo>
                    <a:lnTo>
                      <a:pt x="1135" y="2755"/>
                    </a:lnTo>
                    <a:cubicBezTo>
                      <a:pt x="1355" y="2731"/>
                      <a:pt x="1511" y="2528"/>
                      <a:pt x="1488" y="2301"/>
                    </a:cubicBezTo>
                    <a:lnTo>
                      <a:pt x="1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4161100" y="3316100"/>
                <a:ext cx="2512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10048" h="4742" extrusionOk="0">
                    <a:moveTo>
                      <a:pt x="48" y="0"/>
                    </a:moveTo>
                    <a:cubicBezTo>
                      <a:pt x="17" y="8"/>
                      <a:pt x="1" y="32"/>
                      <a:pt x="9" y="63"/>
                    </a:cubicBezTo>
                    <a:cubicBezTo>
                      <a:pt x="118" y="759"/>
                      <a:pt x="290" y="1346"/>
                      <a:pt x="533" y="1847"/>
                    </a:cubicBezTo>
                    <a:cubicBezTo>
                      <a:pt x="1034" y="2895"/>
                      <a:pt x="1965" y="3780"/>
                      <a:pt x="3084" y="4265"/>
                    </a:cubicBezTo>
                    <a:cubicBezTo>
                      <a:pt x="3804" y="4586"/>
                      <a:pt x="4602" y="4742"/>
                      <a:pt x="5423" y="4742"/>
                    </a:cubicBezTo>
                    <a:cubicBezTo>
                      <a:pt x="5815" y="4742"/>
                      <a:pt x="6206" y="4711"/>
                      <a:pt x="6589" y="4632"/>
                    </a:cubicBezTo>
                    <a:cubicBezTo>
                      <a:pt x="7450" y="4468"/>
                      <a:pt x="8217" y="4140"/>
                      <a:pt x="8796" y="3670"/>
                    </a:cubicBezTo>
                    <a:cubicBezTo>
                      <a:pt x="9390" y="3193"/>
                      <a:pt x="9899" y="2246"/>
                      <a:pt x="10048" y="1377"/>
                    </a:cubicBezTo>
                    <a:cubicBezTo>
                      <a:pt x="10048" y="1354"/>
                      <a:pt x="10032" y="1331"/>
                      <a:pt x="10001" y="1323"/>
                    </a:cubicBezTo>
                    <a:cubicBezTo>
                      <a:pt x="9977" y="1323"/>
                      <a:pt x="9954" y="1338"/>
                      <a:pt x="9946" y="1362"/>
                    </a:cubicBezTo>
                    <a:cubicBezTo>
                      <a:pt x="9805" y="2215"/>
                      <a:pt x="9312" y="3130"/>
                      <a:pt x="8733" y="3592"/>
                    </a:cubicBezTo>
                    <a:cubicBezTo>
                      <a:pt x="8162" y="4053"/>
                      <a:pt x="7419" y="4374"/>
                      <a:pt x="6574" y="4539"/>
                    </a:cubicBezTo>
                    <a:cubicBezTo>
                      <a:pt x="6194" y="4611"/>
                      <a:pt x="5811" y="4647"/>
                      <a:pt x="5430" y="4647"/>
                    </a:cubicBezTo>
                    <a:cubicBezTo>
                      <a:pt x="4623" y="4647"/>
                      <a:pt x="3830" y="4487"/>
                      <a:pt x="3123" y="4179"/>
                    </a:cubicBezTo>
                    <a:cubicBezTo>
                      <a:pt x="2027" y="3701"/>
                      <a:pt x="1112" y="2833"/>
                      <a:pt x="619" y="1808"/>
                    </a:cubicBezTo>
                    <a:cubicBezTo>
                      <a:pt x="377" y="1315"/>
                      <a:pt x="212" y="736"/>
                      <a:pt x="103" y="47"/>
                    </a:cubicBezTo>
                    <a:cubicBezTo>
                      <a:pt x="95" y="16"/>
                      <a:pt x="71" y="0"/>
                      <a:pt x="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4166200" y="3331275"/>
                <a:ext cx="139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72" extrusionOk="0">
                    <a:moveTo>
                      <a:pt x="492" y="1"/>
                    </a:moveTo>
                    <a:cubicBezTo>
                      <a:pt x="486" y="1"/>
                      <a:pt x="482" y="2"/>
                      <a:pt x="478" y="4"/>
                    </a:cubicBezTo>
                    <a:lnTo>
                      <a:pt x="32" y="278"/>
                    </a:lnTo>
                    <a:cubicBezTo>
                      <a:pt x="8" y="293"/>
                      <a:pt x="0" y="325"/>
                      <a:pt x="16" y="348"/>
                    </a:cubicBezTo>
                    <a:cubicBezTo>
                      <a:pt x="24" y="364"/>
                      <a:pt x="40" y="371"/>
                      <a:pt x="55" y="371"/>
                    </a:cubicBezTo>
                    <a:cubicBezTo>
                      <a:pt x="63" y="371"/>
                      <a:pt x="71" y="371"/>
                      <a:pt x="79" y="364"/>
                    </a:cubicBezTo>
                    <a:lnTo>
                      <a:pt x="525" y="90"/>
                    </a:lnTo>
                    <a:cubicBezTo>
                      <a:pt x="548" y="74"/>
                      <a:pt x="556" y="43"/>
                      <a:pt x="540" y="27"/>
                    </a:cubicBezTo>
                    <a:cubicBezTo>
                      <a:pt x="529" y="10"/>
                      <a:pt x="508" y="1"/>
                      <a:pt x="4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4173425" y="3348175"/>
                <a:ext cx="168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47" extrusionOk="0">
                    <a:moveTo>
                      <a:pt x="622" y="0"/>
                    </a:moveTo>
                    <a:cubicBezTo>
                      <a:pt x="613" y="0"/>
                      <a:pt x="604" y="3"/>
                      <a:pt x="596" y="8"/>
                    </a:cubicBezTo>
                    <a:lnTo>
                      <a:pt x="32" y="353"/>
                    </a:lnTo>
                    <a:cubicBezTo>
                      <a:pt x="9" y="368"/>
                      <a:pt x="1" y="400"/>
                      <a:pt x="17" y="423"/>
                    </a:cubicBezTo>
                    <a:cubicBezTo>
                      <a:pt x="24" y="439"/>
                      <a:pt x="40" y="447"/>
                      <a:pt x="56" y="447"/>
                    </a:cubicBezTo>
                    <a:cubicBezTo>
                      <a:pt x="63" y="447"/>
                      <a:pt x="71" y="439"/>
                      <a:pt x="79" y="439"/>
                    </a:cubicBezTo>
                    <a:lnTo>
                      <a:pt x="642" y="94"/>
                    </a:lnTo>
                    <a:cubicBezTo>
                      <a:pt x="666" y="79"/>
                      <a:pt x="674" y="48"/>
                      <a:pt x="658" y="24"/>
                    </a:cubicBezTo>
                    <a:cubicBezTo>
                      <a:pt x="653" y="9"/>
                      <a:pt x="638" y="0"/>
                      <a:pt x="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4183800" y="3363950"/>
                <a:ext cx="180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83" extrusionOk="0">
                    <a:moveTo>
                      <a:pt x="669" y="0"/>
                    </a:moveTo>
                    <a:cubicBezTo>
                      <a:pt x="657" y="0"/>
                      <a:pt x="645" y="4"/>
                      <a:pt x="634" y="11"/>
                    </a:cubicBezTo>
                    <a:lnTo>
                      <a:pt x="24" y="496"/>
                    </a:lnTo>
                    <a:cubicBezTo>
                      <a:pt x="8" y="520"/>
                      <a:pt x="1" y="543"/>
                      <a:pt x="16" y="567"/>
                    </a:cubicBezTo>
                    <a:cubicBezTo>
                      <a:pt x="32" y="582"/>
                      <a:pt x="40" y="582"/>
                      <a:pt x="55" y="582"/>
                    </a:cubicBezTo>
                    <a:cubicBezTo>
                      <a:pt x="71" y="582"/>
                      <a:pt x="79" y="582"/>
                      <a:pt x="87" y="575"/>
                    </a:cubicBezTo>
                    <a:lnTo>
                      <a:pt x="697" y="89"/>
                    </a:lnTo>
                    <a:cubicBezTo>
                      <a:pt x="720" y="66"/>
                      <a:pt x="720" y="43"/>
                      <a:pt x="705" y="19"/>
                    </a:cubicBezTo>
                    <a:cubicBezTo>
                      <a:pt x="696" y="6"/>
                      <a:pt x="683" y="0"/>
                      <a:pt x="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4393700" y="3361325"/>
                <a:ext cx="111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531" extrusionOk="0">
                    <a:moveTo>
                      <a:pt x="57" y="0"/>
                    </a:moveTo>
                    <a:cubicBezTo>
                      <a:pt x="47" y="0"/>
                      <a:pt x="38" y="5"/>
                      <a:pt x="32" y="14"/>
                    </a:cubicBezTo>
                    <a:cubicBezTo>
                      <a:pt x="8" y="30"/>
                      <a:pt x="0" y="61"/>
                      <a:pt x="24" y="77"/>
                    </a:cubicBezTo>
                    <a:lnTo>
                      <a:pt x="352" y="507"/>
                    </a:lnTo>
                    <a:cubicBezTo>
                      <a:pt x="368" y="523"/>
                      <a:pt x="384" y="531"/>
                      <a:pt x="391" y="531"/>
                    </a:cubicBezTo>
                    <a:cubicBezTo>
                      <a:pt x="407" y="531"/>
                      <a:pt x="415" y="523"/>
                      <a:pt x="423" y="523"/>
                    </a:cubicBezTo>
                    <a:cubicBezTo>
                      <a:pt x="446" y="500"/>
                      <a:pt x="446" y="468"/>
                      <a:pt x="431" y="453"/>
                    </a:cubicBezTo>
                    <a:lnTo>
                      <a:pt x="94" y="22"/>
                    </a:lnTo>
                    <a:cubicBezTo>
                      <a:pt x="85" y="9"/>
                      <a:pt x="71" y="0"/>
                      <a:pt x="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0"/>
              <p:cNvSpPr/>
              <p:nvPr/>
            </p:nvSpPr>
            <p:spPr>
              <a:xfrm>
                <a:off x="4197700" y="3377025"/>
                <a:ext cx="174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733" extrusionOk="0">
                    <a:moveTo>
                      <a:pt x="642" y="1"/>
                    </a:moveTo>
                    <a:cubicBezTo>
                      <a:pt x="630" y="1"/>
                      <a:pt x="618" y="5"/>
                      <a:pt x="610" y="12"/>
                    </a:cubicBezTo>
                    <a:lnTo>
                      <a:pt x="16" y="654"/>
                    </a:lnTo>
                    <a:cubicBezTo>
                      <a:pt x="0" y="670"/>
                      <a:pt x="0" y="701"/>
                      <a:pt x="16" y="724"/>
                    </a:cubicBezTo>
                    <a:cubicBezTo>
                      <a:pt x="31" y="732"/>
                      <a:pt x="39" y="732"/>
                      <a:pt x="55" y="732"/>
                    </a:cubicBezTo>
                    <a:cubicBezTo>
                      <a:pt x="63" y="732"/>
                      <a:pt x="78" y="732"/>
                      <a:pt x="86" y="717"/>
                    </a:cubicBezTo>
                    <a:lnTo>
                      <a:pt x="681" y="83"/>
                    </a:lnTo>
                    <a:cubicBezTo>
                      <a:pt x="697" y="59"/>
                      <a:pt x="697" y="28"/>
                      <a:pt x="673" y="12"/>
                    </a:cubicBezTo>
                    <a:cubicBezTo>
                      <a:pt x="665" y="5"/>
                      <a:pt x="653" y="1"/>
                      <a:pt x="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4377650" y="3379825"/>
                <a:ext cx="90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26" extrusionOk="0">
                    <a:moveTo>
                      <a:pt x="53" y="0"/>
                    </a:moveTo>
                    <a:cubicBezTo>
                      <a:pt x="48" y="0"/>
                      <a:pt x="44" y="1"/>
                      <a:pt x="40" y="2"/>
                    </a:cubicBezTo>
                    <a:cubicBezTo>
                      <a:pt x="16" y="10"/>
                      <a:pt x="1" y="33"/>
                      <a:pt x="8" y="65"/>
                    </a:cubicBezTo>
                    <a:lnTo>
                      <a:pt x="259" y="894"/>
                    </a:lnTo>
                    <a:cubicBezTo>
                      <a:pt x="267" y="918"/>
                      <a:pt x="282" y="925"/>
                      <a:pt x="306" y="925"/>
                    </a:cubicBezTo>
                    <a:lnTo>
                      <a:pt x="321" y="925"/>
                    </a:lnTo>
                    <a:cubicBezTo>
                      <a:pt x="345" y="918"/>
                      <a:pt x="361" y="886"/>
                      <a:pt x="353" y="863"/>
                    </a:cubicBezTo>
                    <a:lnTo>
                      <a:pt x="102" y="33"/>
                    </a:lnTo>
                    <a:cubicBezTo>
                      <a:pt x="96" y="14"/>
                      <a:pt x="74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4359450" y="3394300"/>
                <a:ext cx="55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957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7" y="2"/>
                      <a:pt x="1" y="26"/>
                      <a:pt x="1" y="57"/>
                    </a:cubicBezTo>
                    <a:lnTo>
                      <a:pt x="118" y="918"/>
                    </a:lnTo>
                    <a:cubicBezTo>
                      <a:pt x="118" y="941"/>
                      <a:pt x="142" y="957"/>
                      <a:pt x="165" y="957"/>
                    </a:cubicBezTo>
                    <a:lnTo>
                      <a:pt x="173" y="957"/>
                    </a:lnTo>
                    <a:cubicBezTo>
                      <a:pt x="197" y="957"/>
                      <a:pt x="220" y="933"/>
                      <a:pt x="212" y="902"/>
                    </a:cubicBezTo>
                    <a:lnTo>
                      <a:pt x="103" y="41"/>
                    </a:lnTo>
                    <a:cubicBezTo>
                      <a:pt x="96" y="21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0"/>
              <p:cNvSpPr/>
              <p:nvPr/>
            </p:nvSpPr>
            <p:spPr>
              <a:xfrm>
                <a:off x="4217650" y="3387425"/>
                <a:ext cx="15475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66" extrusionOk="0">
                    <a:moveTo>
                      <a:pt x="568" y="0"/>
                    </a:moveTo>
                    <a:cubicBezTo>
                      <a:pt x="549" y="0"/>
                      <a:pt x="528" y="9"/>
                      <a:pt x="517" y="27"/>
                    </a:cubicBezTo>
                    <a:lnTo>
                      <a:pt x="16" y="895"/>
                    </a:lnTo>
                    <a:cubicBezTo>
                      <a:pt x="0" y="919"/>
                      <a:pt x="8" y="950"/>
                      <a:pt x="32" y="958"/>
                    </a:cubicBezTo>
                    <a:cubicBezTo>
                      <a:pt x="39" y="966"/>
                      <a:pt x="47" y="966"/>
                      <a:pt x="55" y="966"/>
                    </a:cubicBezTo>
                    <a:cubicBezTo>
                      <a:pt x="71" y="966"/>
                      <a:pt x="86" y="958"/>
                      <a:pt x="94" y="942"/>
                    </a:cubicBezTo>
                    <a:lnTo>
                      <a:pt x="603" y="74"/>
                    </a:lnTo>
                    <a:cubicBezTo>
                      <a:pt x="618" y="50"/>
                      <a:pt x="611" y="19"/>
                      <a:pt x="587" y="3"/>
                    </a:cubicBezTo>
                    <a:cubicBezTo>
                      <a:pt x="581" y="1"/>
                      <a:pt x="575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4337750" y="3399625"/>
                <a:ext cx="29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04" extrusionOk="0">
                    <a:moveTo>
                      <a:pt x="55" y="0"/>
                    </a:moveTo>
                    <a:cubicBezTo>
                      <a:pt x="24" y="0"/>
                      <a:pt x="0" y="24"/>
                      <a:pt x="0" y="55"/>
                    </a:cubicBezTo>
                    <a:lnTo>
                      <a:pt x="24" y="1057"/>
                    </a:lnTo>
                    <a:cubicBezTo>
                      <a:pt x="24" y="1088"/>
                      <a:pt x="40" y="1104"/>
                      <a:pt x="71" y="1104"/>
                    </a:cubicBezTo>
                    <a:cubicBezTo>
                      <a:pt x="94" y="1104"/>
                      <a:pt x="118" y="1080"/>
                      <a:pt x="118" y="1057"/>
                    </a:cubicBezTo>
                    <a:lnTo>
                      <a:pt x="102" y="47"/>
                    </a:lnTo>
                    <a:cubicBezTo>
                      <a:pt x="102" y="24"/>
                      <a:pt x="71" y="0"/>
                      <a:pt x="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4244250" y="3396225"/>
                <a:ext cx="123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46" extrusionOk="0">
                    <a:moveTo>
                      <a:pt x="437" y="1"/>
                    </a:moveTo>
                    <a:cubicBezTo>
                      <a:pt x="417" y="1"/>
                      <a:pt x="398" y="11"/>
                      <a:pt x="392" y="35"/>
                    </a:cubicBezTo>
                    <a:lnTo>
                      <a:pt x="8" y="1083"/>
                    </a:lnTo>
                    <a:cubicBezTo>
                      <a:pt x="0" y="1107"/>
                      <a:pt x="16" y="1138"/>
                      <a:pt x="39" y="1146"/>
                    </a:cubicBezTo>
                    <a:lnTo>
                      <a:pt x="55" y="1146"/>
                    </a:lnTo>
                    <a:cubicBezTo>
                      <a:pt x="71" y="1146"/>
                      <a:pt x="94" y="1138"/>
                      <a:pt x="102" y="1114"/>
                    </a:cubicBezTo>
                    <a:lnTo>
                      <a:pt x="478" y="66"/>
                    </a:lnTo>
                    <a:cubicBezTo>
                      <a:pt x="493" y="43"/>
                      <a:pt x="478" y="11"/>
                      <a:pt x="454" y="3"/>
                    </a:cubicBezTo>
                    <a:cubicBezTo>
                      <a:pt x="449" y="2"/>
                      <a:pt x="443" y="1"/>
                      <a:pt x="4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4311525" y="3402350"/>
                <a:ext cx="435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214" extrusionOk="0">
                    <a:moveTo>
                      <a:pt x="126" y="1"/>
                    </a:moveTo>
                    <a:cubicBezTo>
                      <a:pt x="103" y="1"/>
                      <a:pt x="79" y="24"/>
                      <a:pt x="79" y="48"/>
                    </a:cubicBezTo>
                    <a:lnTo>
                      <a:pt x="1" y="1167"/>
                    </a:lnTo>
                    <a:cubicBezTo>
                      <a:pt x="1" y="1190"/>
                      <a:pt x="17" y="1214"/>
                      <a:pt x="48" y="1214"/>
                    </a:cubicBezTo>
                    <a:cubicBezTo>
                      <a:pt x="71" y="1214"/>
                      <a:pt x="95" y="1198"/>
                      <a:pt x="95" y="1167"/>
                    </a:cubicBezTo>
                    <a:lnTo>
                      <a:pt x="173" y="56"/>
                    </a:lnTo>
                    <a:cubicBezTo>
                      <a:pt x="173" y="24"/>
                      <a:pt x="157" y="1"/>
                      <a:pt x="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4279650" y="3402175"/>
                <a:ext cx="62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06" extrusionOk="0">
                    <a:moveTo>
                      <a:pt x="204" y="0"/>
                    </a:moveTo>
                    <a:cubicBezTo>
                      <a:pt x="181" y="0"/>
                      <a:pt x="157" y="16"/>
                      <a:pt x="149" y="39"/>
                    </a:cubicBezTo>
                    <a:lnTo>
                      <a:pt x="1" y="1150"/>
                    </a:lnTo>
                    <a:cubicBezTo>
                      <a:pt x="1" y="1174"/>
                      <a:pt x="16" y="1205"/>
                      <a:pt x="40" y="1205"/>
                    </a:cubicBezTo>
                    <a:lnTo>
                      <a:pt x="48" y="1205"/>
                    </a:lnTo>
                    <a:cubicBezTo>
                      <a:pt x="71" y="1205"/>
                      <a:pt x="94" y="1189"/>
                      <a:pt x="94" y="1166"/>
                    </a:cubicBezTo>
                    <a:lnTo>
                      <a:pt x="251" y="55"/>
                    </a:lnTo>
                    <a:cubicBezTo>
                      <a:pt x="251" y="31"/>
                      <a:pt x="235" y="8"/>
                      <a:pt x="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4176175" y="3082925"/>
                <a:ext cx="246875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12681" extrusionOk="0">
                    <a:moveTo>
                      <a:pt x="9288" y="1"/>
                    </a:moveTo>
                    <a:cubicBezTo>
                      <a:pt x="9077" y="556"/>
                      <a:pt x="8654" y="1456"/>
                      <a:pt x="7848" y="2176"/>
                    </a:cubicBezTo>
                    <a:cubicBezTo>
                      <a:pt x="7692" y="2309"/>
                      <a:pt x="7528" y="2442"/>
                      <a:pt x="7348" y="2559"/>
                    </a:cubicBezTo>
                    <a:cubicBezTo>
                      <a:pt x="7175" y="2669"/>
                      <a:pt x="6988" y="2778"/>
                      <a:pt x="6792" y="2864"/>
                    </a:cubicBezTo>
                    <a:cubicBezTo>
                      <a:pt x="6229" y="3123"/>
                      <a:pt x="5560" y="3286"/>
                      <a:pt x="4757" y="3286"/>
                    </a:cubicBezTo>
                    <a:cubicBezTo>
                      <a:pt x="4588" y="3286"/>
                      <a:pt x="4414" y="3278"/>
                      <a:pt x="4233" y="3263"/>
                    </a:cubicBezTo>
                    <a:cubicBezTo>
                      <a:pt x="3819" y="3224"/>
                      <a:pt x="3467" y="3146"/>
                      <a:pt x="3162" y="3037"/>
                    </a:cubicBezTo>
                    <a:cubicBezTo>
                      <a:pt x="3013" y="2982"/>
                      <a:pt x="2849" y="2943"/>
                      <a:pt x="2684" y="2935"/>
                    </a:cubicBezTo>
                    <a:lnTo>
                      <a:pt x="2653" y="2935"/>
                    </a:lnTo>
                    <a:cubicBezTo>
                      <a:pt x="2638" y="2934"/>
                      <a:pt x="2624" y="2934"/>
                      <a:pt x="2609" y="2934"/>
                    </a:cubicBezTo>
                    <a:cubicBezTo>
                      <a:pt x="2032" y="2934"/>
                      <a:pt x="1517" y="3388"/>
                      <a:pt x="1456" y="3968"/>
                    </a:cubicBezTo>
                    <a:lnTo>
                      <a:pt x="1456" y="3975"/>
                    </a:lnTo>
                    <a:cubicBezTo>
                      <a:pt x="1385" y="4648"/>
                      <a:pt x="1878" y="5220"/>
                      <a:pt x="2551" y="5251"/>
                    </a:cubicBezTo>
                    <a:lnTo>
                      <a:pt x="2927" y="5267"/>
                    </a:lnTo>
                    <a:lnTo>
                      <a:pt x="2911" y="5603"/>
                    </a:lnTo>
                    <a:cubicBezTo>
                      <a:pt x="2895" y="5994"/>
                      <a:pt x="2950" y="6378"/>
                      <a:pt x="3060" y="6738"/>
                    </a:cubicBezTo>
                    <a:lnTo>
                      <a:pt x="2528" y="8991"/>
                    </a:lnTo>
                    <a:lnTo>
                      <a:pt x="0" y="9218"/>
                    </a:lnTo>
                    <a:cubicBezTo>
                      <a:pt x="0" y="9218"/>
                      <a:pt x="415" y="12097"/>
                      <a:pt x="4093" y="12598"/>
                    </a:cubicBezTo>
                    <a:cubicBezTo>
                      <a:pt x="4514" y="12655"/>
                      <a:pt x="4898" y="12681"/>
                      <a:pt x="5250" y="12681"/>
                    </a:cubicBezTo>
                    <a:cubicBezTo>
                      <a:pt x="8512" y="12681"/>
                      <a:pt x="8920" y="10462"/>
                      <a:pt x="8920" y="10462"/>
                    </a:cubicBezTo>
                    <a:lnTo>
                      <a:pt x="6542" y="9742"/>
                    </a:lnTo>
                    <a:lnTo>
                      <a:pt x="6706" y="8967"/>
                    </a:lnTo>
                    <a:cubicBezTo>
                      <a:pt x="7606" y="8827"/>
                      <a:pt x="8388" y="8318"/>
                      <a:pt x="8889" y="7598"/>
                    </a:cubicBezTo>
                    <a:cubicBezTo>
                      <a:pt x="8889" y="7590"/>
                      <a:pt x="8889" y="7590"/>
                      <a:pt x="8889" y="7590"/>
                    </a:cubicBezTo>
                    <a:cubicBezTo>
                      <a:pt x="9359" y="7058"/>
                      <a:pt x="9656" y="6362"/>
                      <a:pt x="9687" y="5595"/>
                    </a:cubicBezTo>
                    <a:lnTo>
                      <a:pt x="9844" y="1965"/>
                    </a:lnTo>
                    <a:cubicBezTo>
                      <a:pt x="9875" y="1237"/>
                      <a:pt x="9664" y="556"/>
                      <a:pt x="9288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4247775" y="3214575"/>
                <a:ext cx="150650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4620" extrusionOk="0">
                    <a:moveTo>
                      <a:pt x="63" y="1"/>
                    </a:moveTo>
                    <a:lnTo>
                      <a:pt x="47" y="337"/>
                    </a:lnTo>
                    <a:cubicBezTo>
                      <a:pt x="0" y="1362"/>
                      <a:pt x="438" y="2301"/>
                      <a:pt x="1158" y="2935"/>
                    </a:cubicBezTo>
                    <a:cubicBezTo>
                      <a:pt x="1033" y="3076"/>
                      <a:pt x="947" y="3248"/>
                      <a:pt x="931" y="3435"/>
                    </a:cubicBezTo>
                    <a:cubicBezTo>
                      <a:pt x="869" y="4007"/>
                      <a:pt x="1401" y="4531"/>
                      <a:pt x="2113" y="4609"/>
                    </a:cubicBezTo>
                    <a:cubicBezTo>
                      <a:pt x="2173" y="4616"/>
                      <a:pt x="2233" y="4619"/>
                      <a:pt x="2292" y="4619"/>
                    </a:cubicBezTo>
                    <a:cubicBezTo>
                      <a:pt x="2920" y="4619"/>
                      <a:pt x="3449" y="4248"/>
                      <a:pt x="3513" y="3733"/>
                    </a:cubicBezTo>
                    <a:cubicBezTo>
                      <a:pt x="4554" y="3678"/>
                      <a:pt x="5470" y="3138"/>
                      <a:pt x="6025" y="2324"/>
                    </a:cubicBezTo>
                    <a:lnTo>
                      <a:pt x="6025" y="2324"/>
                    </a:lnTo>
                    <a:cubicBezTo>
                      <a:pt x="5430" y="3009"/>
                      <a:pt x="4558" y="3439"/>
                      <a:pt x="3593" y="3439"/>
                    </a:cubicBezTo>
                    <a:cubicBezTo>
                      <a:pt x="3543" y="3439"/>
                      <a:pt x="3493" y="3438"/>
                      <a:pt x="3443" y="3435"/>
                    </a:cubicBezTo>
                    <a:cubicBezTo>
                      <a:pt x="1651" y="3357"/>
                      <a:pt x="258" y="1847"/>
                      <a:pt x="337" y="55"/>
                    </a:cubicBezTo>
                    <a:lnTo>
                      <a:pt x="337" y="8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0"/>
              <p:cNvSpPr/>
              <p:nvPr/>
            </p:nvSpPr>
            <p:spPr>
              <a:xfrm>
                <a:off x="4228600" y="3169075"/>
                <a:ext cx="178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79" extrusionOk="0">
                    <a:moveTo>
                      <a:pt x="193" y="0"/>
                    </a:moveTo>
                    <a:cubicBezTo>
                      <a:pt x="176" y="0"/>
                      <a:pt x="158" y="5"/>
                      <a:pt x="141" y="13"/>
                    </a:cubicBezTo>
                    <a:cubicBezTo>
                      <a:pt x="102" y="44"/>
                      <a:pt x="86" y="99"/>
                      <a:pt x="118" y="146"/>
                    </a:cubicBezTo>
                    <a:lnTo>
                      <a:pt x="439" y="631"/>
                    </a:lnTo>
                    <a:lnTo>
                      <a:pt x="71" y="803"/>
                    </a:lnTo>
                    <a:cubicBezTo>
                      <a:pt x="24" y="827"/>
                      <a:pt x="0" y="882"/>
                      <a:pt x="24" y="929"/>
                    </a:cubicBezTo>
                    <a:cubicBezTo>
                      <a:pt x="40" y="952"/>
                      <a:pt x="71" y="975"/>
                      <a:pt x="102" y="975"/>
                    </a:cubicBezTo>
                    <a:cubicBezTo>
                      <a:pt x="107" y="978"/>
                      <a:pt x="111" y="979"/>
                      <a:pt x="116" y="979"/>
                    </a:cubicBezTo>
                    <a:cubicBezTo>
                      <a:pt x="127" y="979"/>
                      <a:pt x="138" y="973"/>
                      <a:pt x="149" y="968"/>
                    </a:cubicBezTo>
                    <a:lnTo>
                      <a:pt x="712" y="709"/>
                    </a:lnTo>
                    <a:lnTo>
                      <a:pt x="274" y="44"/>
                    </a:lnTo>
                    <a:cubicBezTo>
                      <a:pt x="254" y="14"/>
                      <a:pt x="224" y="0"/>
                      <a:pt x="1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0"/>
              <p:cNvSpPr/>
              <p:nvPr/>
            </p:nvSpPr>
            <p:spPr>
              <a:xfrm>
                <a:off x="4342250" y="3265725"/>
                <a:ext cx="207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298" extrusionOk="0">
                    <a:moveTo>
                      <a:pt x="415" y="1"/>
                    </a:moveTo>
                    <a:cubicBezTo>
                      <a:pt x="297" y="1"/>
                      <a:pt x="168" y="34"/>
                      <a:pt x="47" y="130"/>
                    </a:cubicBezTo>
                    <a:cubicBezTo>
                      <a:pt x="8" y="161"/>
                      <a:pt x="0" y="224"/>
                      <a:pt x="32" y="263"/>
                    </a:cubicBezTo>
                    <a:cubicBezTo>
                      <a:pt x="47" y="286"/>
                      <a:pt x="71" y="294"/>
                      <a:pt x="94" y="294"/>
                    </a:cubicBezTo>
                    <a:cubicBezTo>
                      <a:pt x="101" y="296"/>
                      <a:pt x="107" y="297"/>
                      <a:pt x="113" y="297"/>
                    </a:cubicBezTo>
                    <a:cubicBezTo>
                      <a:pt x="130" y="297"/>
                      <a:pt x="148" y="290"/>
                      <a:pt x="165" y="278"/>
                    </a:cubicBezTo>
                    <a:cubicBezTo>
                      <a:pt x="252" y="209"/>
                      <a:pt x="343" y="186"/>
                      <a:pt x="425" y="186"/>
                    </a:cubicBezTo>
                    <a:cubicBezTo>
                      <a:pt x="562" y="186"/>
                      <a:pt x="668" y="250"/>
                      <a:pt x="673" y="255"/>
                    </a:cubicBezTo>
                    <a:cubicBezTo>
                      <a:pt x="691" y="266"/>
                      <a:pt x="709" y="272"/>
                      <a:pt x="727" y="272"/>
                    </a:cubicBezTo>
                    <a:cubicBezTo>
                      <a:pt x="757" y="272"/>
                      <a:pt x="787" y="256"/>
                      <a:pt x="806" y="231"/>
                    </a:cubicBezTo>
                    <a:cubicBezTo>
                      <a:pt x="830" y="184"/>
                      <a:pt x="822" y="130"/>
                      <a:pt x="775" y="98"/>
                    </a:cubicBezTo>
                    <a:cubicBezTo>
                      <a:pt x="700" y="54"/>
                      <a:pt x="567" y="1"/>
                      <a:pt x="4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4307850" y="3212425"/>
                <a:ext cx="5800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639" extrusionOk="0">
                    <a:moveTo>
                      <a:pt x="791" y="0"/>
                    </a:moveTo>
                    <a:cubicBezTo>
                      <a:pt x="396" y="0"/>
                      <a:pt x="1" y="1114"/>
                      <a:pt x="758" y="1511"/>
                    </a:cubicBezTo>
                    <a:cubicBezTo>
                      <a:pt x="934" y="1601"/>
                      <a:pt x="1110" y="1639"/>
                      <a:pt x="1273" y="1639"/>
                    </a:cubicBezTo>
                    <a:cubicBezTo>
                      <a:pt x="1887" y="1639"/>
                      <a:pt x="2319" y="1108"/>
                      <a:pt x="1893" y="861"/>
                    </a:cubicBezTo>
                    <a:cubicBezTo>
                      <a:pt x="1361" y="548"/>
                      <a:pt x="915" y="40"/>
                      <a:pt x="915" y="40"/>
                    </a:cubicBezTo>
                    <a:cubicBezTo>
                      <a:pt x="875" y="13"/>
                      <a:pt x="833" y="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0"/>
              <p:cNvSpPr/>
              <p:nvPr/>
            </p:nvSpPr>
            <p:spPr>
              <a:xfrm>
                <a:off x="4390750" y="3169375"/>
                <a:ext cx="284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512" extrusionOk="0">
                    <a:moveTo>
                      <a:pt x="459" y="0"/>
                    </a:moveTo>
                    <a:cubicBezTo>
                      <a:pt x="293" y="0"/>
                      <a:pt x="160" y="49"/>
                      <a:pt x="95" y="103"/>
                    </a:cubicBezTo>
                    <a:cubicBezTo>
                      <a:pt x="1" y="189"/>
                      <a:pt x="9" y="267"/>
                      <a:pt x="63" y="306"/>
                    </a:cubicBezTo>
                    <a:cubicBezTo>
                      <a:pt x="126" y="345"/>
                      <a:pt x="212" y="361"/>
                      <a:pt x="298" y="377"/>
                    </a:cubicBezTo>
                    <a:cubicBezTo>
                      <a:pt x="384" y="384"/>
                      <a:pt x="470" y="400"/>
                      <a:pt x="541" y="416"/>
                    </a:cubicBezTo>
                    <a:cubicBezTo>
                      <a:pt x="611" y="431"/>
                      <a:pt x="697" y="455"/>
                      <a:pt x="783" y="471"/>
                    </a:cubicBezTo>
                    <a:cubicBezTo>
                      <a:pt x="851" y="491"/>
                      <a:pt x="925" y="511"/>
                      <a:pt x="989" y="511"/>
                    </a:cubicBezTo>
                    <a:cubicBezTo>
                      <a:pt x="999" y="511"/>
                      <a:pt x="1009" y="511"/>
                      <a:pt x="1018" y="510"/>
                    </a:cubicBezTo>
                    <a:cubicBezTo>
                      <a:pt x="1088" y="494"/>
                      <a:pt x="1135" y="424"/>
                      <a:pt x="1081" y="314"/>
                    </a:cubicBezTo>
                    <a:cubicBezTo>
                      <a:pt x="1034" y="205"/>
                      <a:pt x="869" y="71"/>
                      <a:pt x="627" y="17"/>
                    </a:cubicBezTo>
                    <a:cubicBezTo>
                      <a:pt x="568" y="5"/>
                      <a:pt x="512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4330500" y="3162825"/>
                <a:ext cx="28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45" extrusionOk="0">
                    <a:moveTo>
                      <a:pt x="192" y="0"/>
                    </a:moveTo>
                    <a:cubicBezTo>
                      <a:pt x="160" y="0"/>
                      <a:pt x="130" y="3"/>
                      <a:pt x="103" y="13"/>
                    </a:cubicBezTo>
                    <a:cubicBezTo>
                      <a:pt x="40" y="36"/>
                      <a:pt x="1" y="114"/>
                      <a:pt x="71" y="216"/>
                    </a:cubicBezTo>
                    <a:cubicBezTo>
                      <a:pt x="134" y="310"/>
                      <a:pt x="314" y="427"/>
                      <a:pt x="564" y="443"/>
                    </a:cubicBezTo>
                    <a:cubicBezTo>
                      <a:pt x="582" y="444"/>
                      <a:pt x="600" y="445"/>
                      <a:pt x="618" y="445"/>
                    </a:cubicBezTo>
                    <a:cubicBezTo>
                      <a:pt x="835" y="445"/>
                      <a:pt x="1008" y="358"/>
                      <a:pt x="1081" y="279"/>
                    </a:cubicBezTo>
                    <a:cubicBezTo>
                      <a:pt x="1159" y="185"/>
                      <a:pt x="1143" y="107"/>
                      <a:pt x="1081" y="75"/>
                    </a:cubicBezTo>
                    <a:cubicBezTo>
                      <a:pt x="1010" y="44"/>
                      <a:pt x="924" y="44"/>
                      <a:pt x="838" y="44"/>
                    </a:cubicBezTo>
                    <a:cubicBezTo>
                      <a:pt x="752" y="44"/>
                      <a:pt x="666" y="44"/>
                      <a:pt x="596" y="36"/>
                    </a:cubicBezTo>
                    <a:cubicBezTo>
                      <a:pt x="517" y="36"/>
                      <a:pt x="431" y="21"/>
                      <a:pt x="345" y="13"/>
                    </a:cubicBezTo>
                    <a:cubicBezTo>
                      <a:pt x="293" y="8"/>
                      <a:pt x="241" y="0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4335600" y="3178675"/>
                <a:ext cx="133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89" extrusionOk="0">
                    <a:moveTo>
                      <a:pt x="272" y="1"/>
                    </a:moveTo>
                    <a:cubicBezTo>
                      <a:pt x="160" y="1"/>
                      <a:pt x="53" y="82"/>
                      <a:pt x="32" y="200"/>
                    </a:cubicBezTo>
                    <a:cubicBezTo>
                      <a:pt x="0" y="325"/>
                      <a:pt x="86" y="458"/>
                      <a:pt x="219" y="482"/>
                    </a:cubicBezTo>
                    <a:cubicBezTo>
                      <a:pt x="238" y="486"/>
                      <a:pt x="256" y="488"/>
                      <a:pt x="274" y="488"/>
                    </a:cubicBezTo>
                    <a:cubicBezTo>
                      <a:pt x="386" y="488"/>
                      <a:pt x="482" y="409"/>
                      <a:pt x="509" y="294"/>
                    </a:cubicBezTo>
                    <a:cubicBezTo>
                      <a:pt x="532" y="161"/>
                      <a:pt x="446" y="36"/>
                      <a:pt x="313" y="5"/>
                    </a:cubicBezTo>
                    <a:cubicBezTo>
                      <a:pt x="300" y="2"/>
                      <a:pt x="286" y="1"/>
                      <a:pt x="272" y="1"/>
                    </a:cubicBezTo>
                    <a:close/>
                  </a:path>
                </a:pathLst>
              </a:custGeom>
              <a:solidFill>
                <a:srgbClr val="70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4396625" y="3193100"/>
                <a:ext cx="133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88" extrusionOk="0">
                    <a:moveTo>
                      <a:pt x="259" y="0"/>
                    </a:moveTo>
                    <a:cubicBezTo>
                      <a:pt x="148" y="0"/>
                      <a:pt x="52" y="80"/>
                      <a:pt x="32" y="194"/>
                    </a:cubicBezTo>
                    <a:cubicBezTo>
                      <a:pt x="1" y="327"/>
                      <a:pt x="87" y="453"/>
                      <a:pt x="220" y="484"/>
                    </a:cubicBezTo>
                    <a:cubicBezTo>
                      <a:pt x="234" y="487"/>
                      <a:pt x="249" y="488"/>
                      <a:pt x="263" y="488"/>
                    </a:cubicBezTo>
                    <a:cubicBezTo>
                      <a:pt x="379" y="488"/>
                      <a:pt x="481" y="407"/>
                      <a:pt x="501" y="288"/>
                    </a:cubicBezTo>
                    <a:cubicBezTo>
                      <a:pt x="533" y="163"/>
                      <a:pt x="447" y="30"/>
                      <a:pt x="314" y="7"/>
                    </a:cubicBezTo>
                    <a:cubicBezTo>
                      <a:pt x="295" y="2"/>
                      <a:pt x="277" y="0"/>
                      <a:pt x="259" y="0"/>
                    </a:cubicBezTo>
                    <a:close/>
                  </a:path>
                </a:pathLst>
              </a:custGeom>
              <a:solidFill>
                <a:srgbClr val="703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4391750" y="3202250"/>
                <a:ext cx="193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40" extrusionOk="0">
                    <a:moveTo>
                      <a:pt x="264" y="0"/>
                    </a:moveTo>
                    <a:cubicBezTo>
                      <a:pt x="153" y="0"/>
                      <a:pt x="78" y="28"/>
                      <a:pt x="70" y="32"/>
                    </a:cubicBezTo>
                    <a:cubicBezTo>
                      <a:pt x="23" y="48"/>
                      <a:pt x="0" y="102"/>
                      <a:pt x="23" y="149"/>
                    </a:cubicBezTo>
                    <a:cubicBezTo>
                      <a:pt x="36" y="186"/>
                      <a:pt x="73" y="209"/>
                      <a:pt x="111" y="209"/>
                    </a:cubicBezTo>
                    <a:cubicBezTo>
                      <a:pt x="121" y="209"/>
                      <a:pt x="131" y="207"/>
                      <a:pt x="141" y="204"/>
                    </a:cubicBezTo>
                    <a:cubicBezTo>
                      <a:pt x="144" y="200"/>
                      <a:pt x="192" y="183"/>
                      <a:pt x="265" y="183"/>
                    </a:cubicBezTo>
                    <a:cubicBezTo>
                      <a:pt x="354" y="183"/>
                      <a:pt x="481" y="209"/>
                      <a:pt x="610" y="321"/>
                    </a:cubicBezTo>
                    <a:cubicBezTo>
                      <a:pt x="626" y="329"/>
                      <a:pt x="642" y="337"/>
                      <a:pt x="657" y="337"/>
                    </a:cubicBezTo>
                    <a:cubicBezTo>
                      <a:pt x="665" y="339"/>
                      <a:pt x="673" y="340"/>
                      <a:pt x="681" y="340"/>
                    </a:cubicBezTo>
                    <a:cubicBezTo>
                      <a:pt x="704" y="340"/>
                      <a:pt x="726" y="331"/>
                      <a:pt x="743" y="314"/>
                    </a:cubicBezTo>
                    <a:cubicBezTo>
                      <a:pt x="775" y="274"/>
                      <a:pt x="775" y="212"/>
                      <a:pt x="736" y="181"/>
                    </a:cubicBezTo>
                    <a:cubicBezTo>
                      <a:pt x="562" y="36"/>
                      <a:pt x="390" y="0"/>
                      <a:pt x="2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4329525" y="3188550"/>
                <a:ext cx="194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41" extrusionOk="0">
                    <a:moveTo>
                      <a:pt x="264" y="1"/>
                    </a:moveTo>
                    <a:cubicBezTo>
                      <a:pt x="154" y="1"/>
                      <a:pt x="79" y="28"/>
                      <a:pt x="71" y="32"/>
                    </a:cubicBezTo>
                    <a:cubicBezTo>
                      <a:pt x="24" y="48"/>
                      <a:pt x="1" y="103"/>
                      <a:pt x="16" y="150"/>
                    </a:cubicBezTo>
                    <a:cubicBezTo>
                      <a:pt x="29" y="187"/>
                      <a:pt x="66" y="209"/>
                      <a:pt x="104" y="209"/>
                    </a:cubicBezTo>
                    <a:cubicBezTo>
                      <a:pt x="114" y="209"/>
                      <a:pt x="124" y="208"/>
                      <a:pt x="134" y="204"/>
                    </a:cubicBezTo>
                    <a:cubicBezTo>
                      <a:pt x="141" y="201"/>
                      <a:pt x="191" y="183"/>
                      <a:pt x="264" y="183"/>
                    </a:cubicBezTo>
                    <a:cubicBezTo>
                      <a:pt x="355" y="183"/>
                      <a:pt x="482" y="210"/>
                      <a:pt x="611" y="322"/>
                    </a:cubicBezTo>
                    <a:cubicBezTo>
                      <a:pt x="619" y="329"/>
                      <a:pt x="635" y="337"/>
                      <a:pt x="650" y="337"/>
                    </a:cubicBezTo>
                    <a:cubicBezTo>
                      <a:pt x="658" y="339"/>
                      <a:pt x="666" y="340"/>
                      <a:pt x="675" y="340"/>
                    </a:cubicBezTo>
                    <a:cubicBezTo>
                      <a:pt x="700" y="340"/>
                      <a:pt x="725" y="331"/>
                      <a:pt x="736" y="314"/>
                    </a:cubicBezTo>
                    <a:cubicBezTo>
                      <a:pt x="775" y="275"/>
                      <a:pt x="768" y="212"/>
                      <a:pt x="729" y="181"/>
                    </a:cubicBezTo>
                    <a:cubicBezTo>
                      <a:pt x="559" y="36"/>
                      <a:pt x="389" y="1"/>
                      <a:pt x="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4360625" y="3177975"/>
                <a:ext cx="27025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74" extrusionOk="0">
                    <a:moveTo>
                      <a:pt x="597" y="0"/>
                    </a:moveTo>
                    <a:cubicBezTo>
                      <a:pt x="554" y="0"/>
                      <a:pt x="509" y="30"/>
                      <a:pt x="502" y="80"/>
                    </a:cubicBezTo>
                    <a:lnTo>
                      <a:pt x="392" y="721"/>
                    </a:lnTo>
                    <a:cubicBezTo>
                      <a:pt x="392" y="745"/>
                      <a:pt x="392" y="768"/>
                      <a:pt x="392" y="792"/>
                    </a:cubicBezTo>
                    <a:cubicBezTo>
                      <a:pt x="384" y="1058"/>
                      <a:pt x="525" y="1214"/>
                      <a:pt x="768" y="1222"/>
                    </a:cubicBezTo>
                    <a:cubicBezTo>
                      <a:pt x="799" y="1222"/>
                      <a:pt x="830" y="1238"/>
                      <a:pt x="854" y="1261"/>
                    </a:cubicBezTo>
                    <a:cubicBezTo>
                      <a:pt x="877" y="1285"/>
                      <a:pt x="893" y="1324"/>
                      <a:pt x="885" y="1363"/>
                    </a:cubicBezTo>
                    <a:lnTo>
                      <a:pt x="885" y="1394"/>
                    </a:lnTo>
                    <a:cubicBezTo>
                      <a:pt x="877" y="1616"/>
                      <a:pt x="697" y="1793"/>
                      <a:pt x="484" y="1793"/>
                    </a:cubicBezTo>
                    <a:cubicBezTo>
                      <a:pt x="480" y="1793"/>
                      <a:pt x="475" y="1793"/>
                      <a:pt x="470" y="1793"/>
                    </a:cubicBezTo>
                    <a:lnTo>
                      <a:pt x="103" y="1777"/>
                    </a:lnTo>
                    <a:cubicBezTo>
                      <a:pt x="48" y="1777"/>
                      <a:pt x="9" y="1817"/>
                      <a:pt x="9" y="1864"/>
                    </a:cubicBezTo>
                    <a:cubicBezTo>
                      <a:pt x="1" y="1911"/>
                      <a:pt x="32" y="1950"/>
                      <a:pt x="79" y="1957"/>
                    </a:cubicBezTo>
                    <a:cubicBezTo>
                      <a:pt x="87" y="1965"/>
                      <a:pt x="87" y="1965"/>
                      <a:pt x="95" y="1965"/>
                    </a:cubicBezTo>
                    <a:lnTo>
                      <a:pt x="463" y="1973"/>
                    </a:lnTo>
                    <a:cubicBezTo>
                      <a:pt x="472" y="1974"/>
                      <a:pt x="481" y="1974"/>
                      <a:pt x="490" y="1974"/>
                    </a:cubicBezTo>
                    <a:cubicBezTo>
                      <a:pt x="799" y="1974"/>
                      <a:pt x="1050" y="1721"/>
                      <a:pt x="1073" y="1410"/>
                    </a:cubicBezTo>
                    <a:lnTo>
                      <a:pt x="1073" y="1371"/>
                    </a:lnTo>
                    <a:cubicBezTo>
                      <a:pt x="1081" y="1285"/>
                      <a:pt x="1049" y="1198"/>
                      <a:pt x="987" y="1136"/>
                    </a:cubicBezTo>
                    <a:cubicBezTo>
                      <a:pt x="932" y="1073"/>
                      <a:pt x="862" y="1042"/>
                      <a:pt x="776" y="1034"/>
                    </a:cubicBezTo>
                    <a:cubicBezTo>
                      <a:pt x="682" y="1034"/>
                      <a:pt x="572" y="1003"/>
                      <a:pt x="572" y="792"/>
                    </a:cubicBezTo>
                    <a:cubicBezTo>
                      <a:pt x="572" y="784"/>
                      <a:pt x="572" y="768"/>
                      <a:pt x="580" y="752"/>
                    </a:cubicBezTo>
                    <a:lnTo>
                      <a:pt x="689" y="111"/>
                    </a:lnTo>
                    <a:cubicBezTo>
                      <a:pt x="697" y="56"/>
                      <a:pt x="658" y="9"/>
                      <a:pt x="611" y="1"/>
                    </a:cubicBezTo>
                    <a:cubicBezTo>
                      <a:pt x="606" y="1"/>
                      <a:pt x="602" y="0"/>
                      <a:pt x="5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4211575" y="3202650"/>
                <a:ext cx="417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844" extrusionOk="0">
                    <a:moveTo>
                      <a:pt x="841" y="185"/>
                    </a:moveTo>
                    <a:cubicBezTo>
                      <a:pt x="863" y="185"/>
                      <a:pt x="886" y="186"/>
                      <a:pt x="908" y="188"/>
                    </a:cubicBezTo>
                    <a:lnTo>
                      <a:pt x="924" y="188"/>
                    </a:lnTo>
                    <a:cubicBezTo>
                      <a:pt x="1253" y="227"/>
                      <a:pt x="1479" y="524"/>
                      <a:pt x="1433" y="845"/>
                    </a:cubicBezTo>
                    <a:cubicBezTo>
                      <a:pt x="1390" y="1131"/>
                      <a:pt x="1126" y="1344"/>
                      <a:pt x="837" y="1344"/>
                    </a:cubicBezTo>
                    <a:cubicBezTo>
                      <a:pt x="808" y="1344"/>
                      <a:pt x="780" y="1342"/>
                      <a:pt x="752" y="1338"/>
                    </a:cubicBezTo>
                    <a:cubicBezTo>
                      <a:pt x="595" y="1323"/>
                      <a:pt x="454" y="1244"/>
                      <a:pt x="353" y="1119"/>
                    </a:cubicBezTo>
                    <a:cubicBezTo>
                      <a:pt x="259" y="994"/>
                      <a:pt x="212" y="837"/>
                      <a:pt x="235" y="681"/>
                    </a:cubicBezTo>
                    <a:cubicBezTo>
                      <a:pt x="259" y="524"/>
                      <a:pt x="345" y="391"/>
                      <a:pt x="478" y="298"/>
                    </a:cubicBezTo>
                    <a:cubicBezTo>
                      <a:pt x="585" y="224"/>
                      <a:pt x="709" y="185"/>
                      <a:pt x="841" y="185"/>
                    </a:cubicBezTo>
                    <a:close/>
                    <a:moveTo>
                      <a:pt x="849" y="1"/>
                    </a:moveTo>
                    <a:cubicBezTo>
                      <a:pt x="671" y="1"/>
                      <a:pt x="498" y="72"/>
                      <a:pt x="353" y="204"/>
                    </a:cubicBezTo>
                    <a:cubicBezTo>
                      <a:pt x="181" y="352"/>
                      <a:pt x="71" y="571"/>
                      <a:pt x="40" y="814"/>
                    </a:cubicBezTo>
                    <a:cubicBezTo>
                      <a:pt x="1" y="1057"/>
                      <a:pt x="48" y="1291"/>
                      <a:pt x="173" y="1487"/>
                    </a:cubicBezTo>
                    <a:cubicBezTo>
                      <a:pt x="290" y="1682"/>
                      <a:pt x="478" y="1808"/>
                      <a:pt x="689" y="1839"/>
                    </a:cubicBezTo>
                    <a:lnTo>
                      <a:pt x="713" y="1839"/>
                    </a:lnTo>
                    <a:cubicBezTo>
                      <a:pt x="738" y="1842"/>
                      <a:pt x="762" y="1843"/>
                      <a:pt x="787" y="1843"/>
                    </a:cubicBezTo>
                    <a:cubicBezTo>
                      <a:pt x="1180" y="1843"/>
                      <a:pt x="1531" y="1497"/>
                      <a:pt x="1597" y="1033"/>
                    </a:cubicBezTo>
                    <a:cubicBezTo>
                      <a:pt x="1667" y="524"/>
                      <a:pt x="1378" y="63"/>
                      <a:pt x="947" y="8"/>
                    </a:cubicBezTo>
                    <a:cubicBezTo>
                      <a:pt x="915" y="3"/>
                      <a:pt x="882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4333050" y="3601100"/>
                <a:ext cx="72025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6292" extrusionOk="0">
                    <a:moveTo>
                      <a:pt x="1" y="1"/>
                    </a:moveTo>
                    <a:lnTo>
                      <a:pt x="1" y="6291"/>
                    </a:lnTo>
                    <a:lnTo>
                      <a:pt x="2880" y="6291"/>
                    </a:lnTo>
                    <a:lnTo>
                      <a:pt x="2880" y="1"/>
                    </a:ln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4319550" y="3518075"/>
                <a:ext cx="371300" cy="2403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9613" extrusionOk="0">
                    <a:moveTo>
                      <a:pt x="5501" y="0"/>
                    </a:moveTo>
                    <a:cubicBezTo>
                      <a:pt x="5357" y="0"/>
                      <a:pt x="5115" y="9"/>
                      <a:pt x="4805" y="51"/>
                    </a:cubicBezTo>
                    <a:cubicBezTo>
                      <a:pt x="2035" y="419"/>
                      <a:pt x="1" y="2805"/>
                      <a:pt x="63" y="5559"/>
                    </a:cubicBezTo>
                    <a:lnTo>
                      <a:pt x="3459" y="5677"/>
                    </a:lnTo>
                    <a:lnTo>
                      <a:pt x="3420" y="9612"/>
                    </a:lnTo>
                    <a:lnTo>
                      <a:pt x="12363" y="9581"/>
                    </a:lnTo>
                    <a:lnTo>
                      <a:pt x="12567" y="6044"/>
                    </a:lnTo>
                    <a:lnTo>
                      <a:pt x="13099" y="6201"/>
                    </a:lnTo>
                    <a:lnTo>
                      <a:pt x="14852" y="3009"/>
                    </a:lnTo>
                    <a:cubicBezTo>
                      <a:pt x="13075" y="284"/>
                      <a:pt x="11219" y="84"/>
                      <a:pt x="10713" y="84"/>
                    </a:cubicBezTo>
                    <a:cubicBezTo>
                      <a:pt x="10626" y="84"/>
                      <a:pt x="10579" y="90"/>
                      <a:pt x="10579" y="90"/>
                    </a:cubicBezTo>
                    <a:lnTo>
                      <a:pt x="10579" y="106"/>
                    </a:lnTo>
                    <a:cubicBezTo>
                      <a:pt x="10400" y="67"/>
                      <a:pt x="10212" y="43"/>
                      <a:pt x="10016" y="43"/>
                    </a:cubicBezTo>
                    <a:lnTo>
                      <a:pt x="5650" y="4"/>
                    </a:lnTo>
                    <a:cubicBezTo>
                      <a:pt x="5650" y="4"/>
                      <a:pt x="5597" y="0"/>
                      <a:pt x="5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4452375" y="3607700"/>
                <a:ext cx="13050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4742" extrusionOk="0">
                    <a:moveTo>
                      <a:pt x="2614" y="1"/>
                    </a:moveTo>
                    <a:cubicBezTo>
                      <a:pt x="2436" y="1"/>
                      <a:pt x="2258" y="93"/>
                      <a:pt x="2168" y="276"/>
                    </a:cubicBezTo>
                    <a:lnTo>
                      <a:pt x="1792" y="1035"/>
                    </a:lnTo>
                    <a:cubicBezTo>
                      <a:pt x="1714" y="1184"/>
                      <a:pt x="1573" y="1286"/>
                      <a:pt x="1417" y="1309"/>
                    </a:cubicBezTo>
                    <a:lnTo>
                      <a:pt x="572" y="1427"/>
                    </a:lnTo>
                    <a:cubicBezTo>
                      <a:pt x="165" y="1489"/>
                      <a:pt x="1" y="1990"/>
                      <a:pt x="298" y="2280"/>
                    </a:cubicBezTo>
                    <a:lnTo>
                      <a:pt x="900" y="2874"/>
                    </a:lnTo>
                    <a:cubicBezTo>
                      <a:pt x="1018" y="2992"/>
                      <a:pt x="1073" y="3156"/>
                      <a:pt x="1041" y="3312"/>
                    </a:cubicBezTo>
                    <a:lnTo>
                      <a:pt x="900" y="4150"/>
                    </a:lnTo>
                    <a:cubicBezTo>
                      <a:pt x="844" y="4473"/>
                      <a:pt x="1100" y="4737"/>
                      <a:pt x="1392" y="4737"/>
                    </a:cubicBezTo>
                    <a:cubicBezTo>
                      <a:pt x="1468" y="4737"/>
                      <a:pt x="1545" y="4720"/>
                      <a:pt x="1620" y="4682"/>
                    </a:cubicBezTo>
                    <a:lnTo>
                      <a:pt x="2371" y="4283"/>
                    </a:lnTo>
                    <a:cubicBezTo>
                      <a:pt x="2446" y="4247"/>
                      <a:pt x="2526" y="4230"/>
                      <a:pt x="2606" y="4230"/>
                    </a:cubicBezTo>
                    <a:cubicBezTo>
                      <a:pt x="2686" y="4230"/>
                      <a:pt x="2767" y="4247"/>
                      <a:pt x="2841" y="4283"/>
                    </a:cubicBezTo>
                    <a:lnTo>
                      <a:pt x="3592" y="4682"/>
                    </a:lnTo>
                    <a:cubicBezTo>
                      <a:pt x="3668" y="4723"/>
                      <a:pt x="3747" y="4741"/>
                      <a:pt x="3823" y="4741"/>
                    </a:cubicBezTo>
                    <a:cubicBezTo>
                      <a:pt x="4111" y="4741"/>
                      <a:pt x="4367" y="4479"/>
                      <a:pt x="4312" y="4157"/>
                    </a:cubicBezTo>
                    <a:lnTo>
                      <a:pt x="4171" y="3320"/>
                    </a:lnTo>
                    <a:cubicBezTo>
                      <a:pt x="4148" y="3156"/>
                      <a:pt x="4202" y="2992"/>
                      <a:pt x="4320" y="2882"/>
                    </a:cubicBezTo>
                    <a:lnTo>
                      <a:pt x="4922" y="2287"/>
                    </a:lnTo>
                    <a:cubicBezTo>
                      <a:pt x="5220" y="1998"/>
                      <a:pt x="5063" y="1497"/>
                      <a:pt x="4648" y="1434"/>
                    </a:cubicBezTo>
                    <a:lnTo>
                      <a:pt x="3811" y="1317"/>
                    </a:lnTo>
                    <a:cubicBezTo>
                      <a:pt x="3647" y="1286"/>
                      <a:pt x="3506" y="1184"/>
                      <a:pt x="3436" y="1043"/>
                    </a:cubicBezTo>
                    <a:lnTo>
                      <a:pt x="3060" y="276"/>
                    </a:lnTo>
                    <a:cubicBezTo>
                      <a:pt x="2970" y="93"/>
                      <a:pt x="2792" y="1"/>
                      <a:pt x="2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>
                <a:off x="4618650" y="3650800"/>
                <a:ext cx="2447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004" extrusionOk="0">
                    <a:moveTo>
                      <a:pt x="0" y="0"/>
                    </a:moveTo>
                    <a:lnTo>
                      <a:pt x="532" y="2003"/>
                    </a:lnTo>
                    <a:lnTo>
                      <a:pt x="603" y="681"/>
                    </a:lnTo>
                    <a:lnTo>
                      <a:pt x="978" y="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4376675" y="3636500"/>
                <a:ext cx="381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2709" extrusionOk="0">
                    <a:moveTo>
                      <a:pt x="1526" y="1"/>
                    </a:moveTo>
                    <a:lnTo>
                      <a:pt x="1" y="885"/>
                    </a:lnTo>
                    <a:lnTo>
                      <a:pt x="1174" y="940"/>
                    </a:lnTo>
                    <a:lnTo>
                      <a:pt x="1143" y="2708"/>
                    </a:lnTo>
                    <a:lnTo>
                      <a:pt x="1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4406600" y="3275775"/>
                <a:ext cx="219125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8765" h="6872" extrusionOk="0">
                    <a:moveTo>
                      <a:pt x="4267" y="1"/>
                    </a:moveTo>
                    <a:cubicBezTo>
                      <a:pt x="2391" y="1"/>
                      <a:pt x="818" y="1428"/>
                      <a:pt x="501" y="3311"/>
                    </a:cubicBezTo>
                    <a:cubicBezTo>
                      <a:pt x="196" y="3507"/>
                      <a:pt x="1" y="3851"/>
                      <a:pt x="24" y="4235"/>
                    </a:cubicBezTo>
                    <a:cubicBezTo>
                      <a:pt x="48" y="4555"/>
                      <a:pt x="220" y="4829"/>
                      <a:pt x="462" y="5001"/>
                    </a:cubicBezTo>
                    <a:cubicBezTo>
                      <a:pt x="251" y="5197"/>
                      <a:pt x="126" y="5486"/>
                      <a:pt x="149" y="5799"/>
                    </a:cubicBezTo>
                    <a:cubicBezTo>
                      <a:pt x="180" y="6336"/>
                      <a:pt x="632" y="6748"/>
                      <a:pt x="1163" y="6748"/>
                    </a:cubicBezTo>
                    <a:cubicBezTo>
                      <a:pt x="1183" y="6748"/>
                      <a:pt x="1202" y="6747"/>
                      <a:pt x="1221" y="6746"/>
                    </a:cubicBezTo>
                    <a:cubicBezTo>
                      <a:pt x="1542" y="6723"/>
                      <a:pt x="1816" y="6551"/>
                      <a:pt x="1988" y="6300"/>
                    </a:cubicBezTo>
                    <a:cubicBezTo>
                      <a:pt x="2207" y="6378"/>
                      <a:pt x="2450" y="6425"/>
                      <a:pt x="2700" y="6433"/>
                    </a:cubicBezTo>
                    <a:lnTo>
                      <a:pt x="5932" y="6496"/>
                    </a:lnTo>
                    <a:cubicBezTo>
                      <a:pt x="6151" y="6496"/>
                      <a:pt x="6362" y="6465"/>
                      <a:pt x="6565" y="6410"/>
                    </a:cubicBezTo>
                    <a:cubicBezTo>
                      <a:pt x="6745" y="6691"/>
                      <a:pt x="7066" y="6871"/>
                      <a:pt x="7426" y="6871"/>
                    </a:cubicBezTo>
                    <a:cubicBezTo>
                      <a:pt x="7989" y="6871"/>
                      <a:pt x="8451" y="6418"/>
                      <a:pt x="8451" y="5846"/>
                    </a:cubicBezTo>
                    <a:cubicBezTo>
                      <a:pt x="8451" y="5518"/>
                      <a:pt x="8295" y="5236"/>
                      <a:pt x="8060" y="5048"/>
                    </a:cubicBezTo>
                    <a:cubicBezTo>
                      <a:pt x="8467" y="4907"/>
                      <a:pt x="8764" y="4532"/>
                      <a:pt x="8764" y="4070"/>
                    </a:cubicBezTo>
                    <a:cubicBezTo>
                      <a:pt x="8764" y="3593"/>
                      <a:pt x="8443" y="3194"/>
                      <a:pt x="7997" y="3084"/>
                    </a:cubicBezTo>
                    <a:cubicBezTo>
                      <a:pt x="7606" y="1347"/>
                      <a:pt x="6135" y="33"/>
                      <a:pt x="4343" y="2"/>
                    </a:cubicBezTo>
                    <a:cubicBezTo>
                      <a:pt x="4318" y="1"/>
                      <a:pt x="4293" y="1"/>
                      <a:pt x="4267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>
                <a:off x="4409725" y="3346225"/>
                <a:ext cx="207375" cy="213625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545" extrusionOk="0">
                    <a:moveTo>
                      <a:pt x="1175" y="0"/>
                    </a:moveTo>
                    <a:lnTo>
                      <a:pt x="1175" y="1174"/>
                    </a:lnTo>
                    <a:lnTo>
                      <a:pt x="1175" y="1362"/>
                    </a:lnTo>
                    <a:lnTo>
                      <a:pt x="1175" y="1471"/>
                    </a:lnTo>
                    <a:lnTo>
                      <a:pt x="963" y="1471"/>
                    </a:lnTo>
                    <a:cubicBezTo>
                      <a:pt x="431" y="1471"/>
                      <a:pt x="1" y="1902"/>
                      <a:pt x="1" y="2426"/>
                    </a:cubicBezTo>
                    <a:lnTo>
                      <a:pt x="1" y="2528"/>
                    </a:lnTo>
                    <a:cubicBezTo>
                      <a:pt x="1" y="3060"/>
                      <a:pt x="431" y="3490"/>
                      <a:pt x="955" y="3490"/>
                    </a:cubicBezTo>
                    <a:lnTo>
                      <a:pt x="1175" y="3490"/>
                    </a:lnTo>
                    <a:lnTo>
                      <a:pt x="1175" y="3670"/>
                    </a:lnTo>
                    <a:cubicBezTo>
                      <a:pt x="1175" y="4773"/>
                      <a:pt x="1824" y="5736"/>
                      <a:pt x="2763" y="6189"/>
                    </a:cubicBezTo>
                    <a:lnTo>
                      <a:pt x="2763" y="7081"/>
                    </a:lnTo>
                    <a:cubicBezTo>
                      <a:pt x="2763" y="7887"/>
                      <a:pt x="3459" y="8545"/>
                      <a:pt x="4320" y="8545"/>
                    </a:cubicBezTo>
                    <a:cubicBezTo>
                      <a:pt x="5181" y="8545"/>
                      <a:pt x="5877" y="7895"/>
                      <a:pt x="5877" y="7089"/>
                    </a:cubicBezTo>
                    <a:lnTo>
                      <a:pt x="5885" y="6127"/>
                    </a:lnTo>
                    <a:cubicBezTo>
                      <a:pt x="6746" y="5650"/>
                      <a:pt x="7340" y="4726"/>
                      <a:pt x="7340" y="3678"/>
                    </a:cubicBezTo>
                    <a:lnTo>
                      <a:pt x="7340" y="3498"/>
                    </a:lnTo>
                    <a:cubicBezTo>
                      <a:pt x="7864" y="3498"/>
                      <a:pt x="8295" y="3068"/>
                      <a:pt x="8295" y="2543"/>
                    </a:cubicBezTo>
                    <a:lnTo>
                      <a:pt x="8295" y="2442"/>
                    </a:lnTo>
                    <a:cubicBezTo>
                      <a:pt x="8295" y="1910"/>
                      <a:pt x="7872" y="1479"/>
                      <a:pt x="7340" y="1479"/>
                    </a:cubicBezTo>
                    <a:lnTo>
                      <a:pt x="7340" y="407"/>
                    </a:lnTo>
                    <a:cubicBezTo>
                      <a:pt x="7152" y="595"/>
                      <a:pt x="6886" y="712"/>
                      <a:pt x="6597" y="712"/>
                    </a:cubicBezTo>
                    <a:cubicBezTo>
                      <a:pt x="6190" y="712"/>
                      <a:pt x="5838" y="485"/>
                      <a:pt x="5666" y="149"/>
                    </a:cubicBezTo>
                    <a:cubicBezTo>
                      <a:pt x="5486" y="392"/>
                      <a:pt x="5196" y="556"/>
                      <a:pt x="4868" y="556"/>
                    </a:cubicBezTo>
                    <a:cubicBezTo>
                      <a:pt x="4508" y="556"/>
                      <a:pt x="4195" y="352"/>
                      <a:pt x="4023" y="63"/>
                    </a:cubicBezTo>
                    <a:cubicBezTo>
                      <a:pt x="3827" y="290"/>
                      <a:pt x="3538" y="439"/>
                      <a:pt x="3209" y="439"/>
                    </a:cubicBezTo>
                    <a:cubicBezTo>
                      <a:pt x="2857" y="439"/>
                      <a:pt x="2544" y="266"/>
                      <a:pt x="2348" y="0"/>
                    </a:cubicBez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4474275" y="3336825"/>
                <a:ext cx="270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63" extrusionOk="0">
                    <a:moveTo>
                      <a:pt x="1030" y="0"/>
                    </a:moveTo>
                    <a:cubicBezTo>
                      <a:pt x="1020" y="0"/>
                      <a:pt x="1009" y="5"/>
                      <a:pt x="1002" y="16"/>
                    </a:cubicBezTo>
                    <a:cubicBezTo>
                      <a:pt x="901" y="173"/>
                      <a:pt x="736" y="275"/>
                      <a:pt x="556" y="282"/>
                    </a:cubicBezTo>
                    <a:cubicBezTo>
                      <a:pt x="542" y="284"/>
                      <a:pt x="527" y="284"/>
                      <a:pt x="513" y="284"/>
                    </a:cubicBezTo>
                    <a:cubicBezTo>
                      <a:pt x="341" y="284"/>
                      <a:pt x="180" y="201"/>
                      <a:pt x="71" y="71"/>
                    </a:cubicBezTo>
                    <a:cubicBezTo>
                      <a:pt x="66" y="64"/>
                      <a:pt x="59" y="61"/>
                      <a:pt x="52" y="61"/>
                    </a:cubicBezTo>
                    <a:cubicBezTo>
                      <a:pt x="27" y="61"/>
                      <a:pt x="0" y="96"/>
                      <a:pt x="24" y="126"/>
                    </a:cubicBezTo>
                    <a:cubicBezTo>
                      <a:pt x="148" y="271"/>
                      <a:pt x="332" y="362"/>
                      <a:pt x="526" y="362"/>
                    </a:cubicBezTo>
                    <a:cubicBezTo>
                      <a:pt x="542" y="362"/>
                      <a:pt x="557" y="362"/>
                      <a:pt x="572" y="361"/>
                    </a:cubicBezTo>
                    <a:cubicBezTo>
                      <a:pt x="768" y="337"/>
                      <a:pt x="956" y="228"/>
                      <a:pt x="1065" y="56"/>
                    </a:cubicBezTo>
                    <a:cubicBezTo>
                      <a:pt x="1082" y="28"/>
                      <a:pt x="1055" y="0"/>
                      <a:pt x="1030" y="0"/>
                    </a:cubicBezTo>
                    <a:close/>
                  </a:path>
                </a:pathLst>
              </a:custGeom>
              <a:solidFill>
                <a:srgbClr val="A8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4513800" y="3335375"/>
                <a:ext cx="239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564" extrusionOk="0">
                    <a:moveTo>
                      <a:pt x="36" y="0"/>
                    </a:moveTo>
                    <a:cubicBezTo>
                      <a:pt x="18" y="0"/>
                      <a:pt x="0" y="12"/>
                      <a:pt x="0" y="35"/>
                    </a:cubicBezTo>
                    <a:cubicBezTo>
                      <a:pt x="16" y="231"/>
                      <a:pt x="141" y="427"/>
                      <a:pt x="329" y="513"/>
                    </a:cubicBezTo>
                    <a:cubicBezTo>
                      <a:pt x="406" y="546"/>
                      <a:pt x="489" y="563"/>
                      <a:pt x="571" y="563"/>
                    </a:cubicBezTo>
                    <a:cubicBezTo>
                      <a:pt x="698" y="563"/>
                      <a:pt x="824" y="523"/>
                      <a:pt x="924" y="442"/>
                    </a:cubicBezTo>
                    <a:cubicBezTo>
                      <a:pt x="957" y="422"/>
                      <a:pt x="940" y="374"/>
                      <a:pt x="910" y="374"/>
                    </a:cubicBezTo>
                    <a:cubicBezTo>
                      <a:pt x="904" y="374"/>
                      <a:pt x="898" y="376"/>
                      <a:pt x="892" y="380"/>
                    </a:cubicBezTo>
                    <a:cubicBezTo>
                      <a:pt x="799" y="453"/>
                      <a:pt x="684" y="493"/>
                      <a:pt x="569" y="493"/>
                    </a:cubicBezTo>
                    <a:cubicBezTo>
                      <a:pt x="501" y="493"/>
                      <a:pt x="432" y="479"/>
                      <a:pt x="368" y="450"/>
                    </a:cubicBezTo>
                    <a:cubicBezTo>
                      <a:pt x="204" y="372"/>
                      <a:pt x="87" y="207"/>
                      <a:pt x="71" y="35"/>
                    </a:cubicBezTo>
                    <a:cubicBezTo>
                      <a:pt x="71" y="12"/>
                      <a:pt x="53" y="0"/>
                      <a:pt x="36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4524550" y="3333050"/>
                <a:ext cx="219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253" extrusionOk="0">
                    <a:moveTo>
                      <a:pt x="52" y="1"/>
                    </a:moveTo>
                    <a:cubicBezTo>
                      <a:pt x="22" y="1"/>
                      <a:pt x="0" y="34"/>
                      <a:pt x="24" y="58"/>
                    </a:cubicBezTo>
                    <a:cubicBezTo>
                      <a:pt x="144" y="187"/>
                      <a:pt x="314" y="252"/>
                      <a:pt x="483" y="252"/>
                    </a:cubicBezTo>
                    <a:cubicBezTo>
                      <a:pt x="612" y="252"/>
                      <a:pt x="741" y="214"/>
                      <a:pt x="846" y="136"/>
                    </a:cubicBezTo>
                    <a:cubicBezTo>
                      <a:pt x="879" y="116"/>
                      <a:pt x="856" y="68"/>
                      <a:pt x="824" y="68"/>
                    </a:cubicBezTo>
                    <a:cubicBezTo>
                      <a:pt x="819" y="68"/>
                      <a:pt x="813" y="70"/>
                      <a:pt x="807" y="74"/>
                    </a:cubicBezTo>
                    <a:cubicBezTo>
                      <a:pt x="711" y="145"/>
                      <a:pt x="597" y="180"/>
                      <a:pt x="482" y="180"/>
                    </a:cubicBezTo>
                    <a:cubicBezTo>
                      <a:pt x="334" y="180"/>
                      <a:pt x="185" y="121"/>
                      <a:pt x="79" y="11"/>
                    </a:cubicBezTo>
                    <a:cubicBezTo>
                      <a:pt x="70" y="4"/>
                      <a:pt x="60" y="1"/>
                      <a:pt x="52" y="1"/>
                    </a:cubicBezTo>
                    <a:close/>
                  </a:path>
                </a:pathLst>
              </a:custGeom>
              <a:solidFill>
                <a:srgbClr val="A8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0"/>
              <p:cNvSpPr/>
              <p:nvPr/>
            </p:nvSpPr>
            <p:spPr>
              <a:xfrm>
                <a:off x="4439075" y="3433475"/>
                <a:ext cx="15417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780" extrusionOk="0">
                    <a:moveTo>
                      <a:pt x="1" y="0"/>
                    </a:moveTo>
                    <a:lnTo>
                      <a:pt x="1" y="180"/>
                    </a:lnTo>
                    <a:cubicBezTo>
                      <a:pt x="1" y="1369"/>
                      <a:pt x="760" y="2394"/>
                      <a:pt x="1816" y="2793"/>
                    </a:cubicBezTo>
                    <a:cubicBezTo>
                      <a:pt x="1963" y="3359"/>
                      <a:pt x="2479" y="3779"/>
                      <a:pt x="3090" y="3779"/>
                    </a:cubicBezTo>
                    <a:cubicBezTo>
                      <a:pt x="3096" y="3779"/>
                      <a:pt x="3101" y="3779"/>
                      <a:pt x="3107" y="3779"/>
                    </a:cubicBezTo>
                    <a:cubicBezTo>
                      <a:pt x="3725" y="3779"/>
                      <a:pt x="4241" y="3357"/>
                      <a:pt x="4390" y="2778"/>
                    </a:cubicBezTo>
                    <a:cubicBezTo>
                      <a:pt x="5423" y="2371"/>
                      <a:pt x="6166" y="1362"/>
                      <a:pt x="6166" y="188"/>
                    </a:cubicBezTo>
                    <a:lnTo>
                      <a:pt x="6166" y="8"/>
                    </a:lnTo>
                    <a:lnTo>
                      <a:pt x="6143" y="8"/>
                    </a:lnTo>
                    <a:cubicBezTo>
                      <a:pt x="5986" y="1393"/>
                      <a:pt x="4797" y="2480"/>
                      <a:pt x="3365" y="2480"/>
                    </a:cubicBezTo>
                    <a:lnTo>
                      <a:pt x="2786" y="2480"/>
                    </a:lnTo>
                    <a:cubicBezTo>
                      <a:pt x="1362" y="2480"/>
                      <a:pt x="180" y="1393"/>
                      <a:pt x="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4420100" y="3395150"/>
                <a:ext cx="17050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947" extrusionOk="0">
                    <a:moveTo>
                      <a:pt x="114" y="0"/>
                    </a:moveTo>
                    <a:cubicBezTo>
                      <a:pt x="90" y="0"/>
                      <a:pt x="66" y="8"/>
                      <a:pt x="48" y="23"/>
                    </a:cubicBezTo>
                    <a:cubicBezTo>
                      <a:pt x="8" y="62"/>
                      <a:pt x="1" y="125"/>
                      <a:pt x="40" y="164"/>
                    </a:cubicBezTo>
                    <a:lnTo>
                      <a:pt x="407" y="578"/>
                    </a:lnTo>
                    <a:lnTo>
                      <a:pt x="173" y="774"/>
                    </a:lnTo>
                    <a:cubicBezTo>
                      <a:pt x="134" y="813"/>
                      <a:pt x="126" y="876"/>
                      <a:pt x="165" y="915"/>
                    </a:cubicBezTo>
                    <a:cubicBezTo>
                      <a:pt x="181" y="938"/>
                      <a:pt x="212" y="946"/>
                      <a:pt x="235" y="946"/>
                    </a:cubicBezTo>
                    <a:cubicBezTo>
                      <a:pt x="259" y="946"/>
                      <a:pt x="282" y="938"/>
                      <a:pt x="298" y="923"/>
                    </a:cubicBezTo>
                    <a:lnTo>
                      <a:pt x="681" y="594"/>
                    </a:lnTo>
                    <a:lnTo>
                      <a:pt x="188" y="31"/>
                    </a:lnTo>
                    <a:cubicBezTo>
                      <a:pt x="168" y="10"/>
                      <a:pt x="141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4590675" y="3396075"/>
                <a:ext cx="149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64" extrusionOk="0">
                    <a:moveTo>
                      <a:pt x="477" y="1"/>
                    </a:moveTo>
                    <a:cubicBezTo>
                      <a:pt x="445" y="1"/>
                      <a:pt x="412" y="18"/>
                      <a:pt x="392" y="49"/>
                    </a:cubicBezTo>
                    <a:lnTo>
                      <a:pt x="1" y="690"/>
                    </a:lnTo>
                    <a:lnTo>
                      <a:pt x="431" y="948"/>
                    </a:lnTo>
                    <a:cubicBezTo>
                      <a:pt x="447" y="956"/>
                      <a:pt x="462" y="964"/>
                      <a:pt x="486" y="964"/>
                    </a:cubicBezTo>
                    <a:cubicBezTo>
                      <a:pt x="517" y="964"/>
                      <a:pt x="548" y="941"/>
                      <a:pt x="564" y="917"/>
                    </a:cubicBezTo>
                    <a:cubicBezTo>
                      <a:pt x="595" y="870"/>
                      <a:pt x="580" y="808"/>
                      <a:pt x="533" y="776"/>
                    </a:cubicBezTo>
                    <a:lnTo>
                      <a:pt x="267" y="620"/>
                    </a:lnTo>
                    <a:lnTo>
                      <a:pt x="556" y="150"/>
                    </a:lnTo>
                    <a:cubicBezTo>
                      <a:pt x="587" y="103"/>
                      <a:pt x="572" y="49"/>
                      <a:pt x="525" y="17"/>
                    </a:cubicBezTo>
                    <a:cubicBezTo>
                      <a:pt x="511" y="6"/>
                      <a:pt x="494" y="1"/>
                      <a:pt x="4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4507550" y="3474925"/>
                <a:ext cx="137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13" extrusionOk="0">
                    <a:moveTo>
                      <a:pt x="274" y="1"/>
                    </a:moveTo>
                    <a:cubicBezTo>
                      <a:pt x="164" y="9"/>
                      <a:pt x="63" y="63"/>
                      <a:pt x="16" y="157"/>
                    </a:cubicBezTo>
                    <a:cubicBezTo>
                      <a:pt x="0" y="181"/>
                      <a:pt x="8" y="204"/>
                      <a:pt x="24" y="212"/>
                    </a:cubicBezTo>
                    <a:lnTo>
                      <a:pt x="47" y="212"/>
                    </a:lnTo>
                    <a:cubicBezTo>
                      <a:pt x="55" y="212"/>
                      <a:pt x="71" y="204"/>
                      <a:pt x="78" y="196"/>
                    </a:cubicBezTo>
                    <a:cubicBezTo>
                      <a:pt x="117" y="126"/>
                      <a:pt x="196" y="79"/>
                      <a:pt x="274" y="79"/>
                    </a:cubicBezTo>
                    <a:cubicBezTo>
                      <a:pt x="360" y="79"/>
                      <a:pt x="438" y="118"/>
                      <a:pt x="477" y="189"/>
                    </a:cubicBezTo>
                    <a:cubicBezTo>
                      <a:pt x="483" y="200"/>
                      <a:pt x="497" y="207"/>
                      <a:pt x="511" y="207"/>
                    </a:cubicBezTo>
                    <a:cubicBezTo>
                      <a:pt x="515" y="207"/>
                      <a:pt x="520" y="206"/>
                      <a:pt x="524" y="204"/>
                    </a:cubicBezTo>
                    <a:cubicBezTo>
                      <a:pt x="548" y="189"/>
                      <a:pt x="548" y="173"/>
                      <a:pt x="540" y="150"/>
                    </a:cubicBezTo>
                    <a:cubicBezTo>
                      <a:pt x="485" y="56"/>
                      <a:pt x="384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4471350" y="3369700"/>
                <a:ext cx="323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3" extrusionOk="0">
                    <a:moveTo>
                      <a:pt x="852" y="0"/>
                    </a:moveTo>
                    <a:cubicBezTo>
                      <a:pt x="755" y="0"/>
                      <a:pt x="646" y="16"/>
                      <a:pt x="533" y="55"/>
                    </a:cubicBezTo>
                    <a:cubicBezTo>
                      <a:pt x="251" y="149"/>
                      <a:pt x="87" y="337"/>
                      <a:pt x="40" y="462"/>
                    </a:cubicBezTo>
                    <a:cubicBezTo>
                      <a:pt x="1" y="603"/>
                      <a:pt x="63" y="681"/>
                      <a:pt x="141" y="681"/>
                    </a:cubicBezTo>
                    <a:cubicBezTo>
                      <a:pt x="149" y="682"/>
                      <a:pt x="157" y="682"/>
                      <a:pt x="164" y="682"/>
                    </a:cubicBezTo>
                    <a:cubicBezTo>
                      <a:pt x="245" y="682"/>
                      <a:pt x="337" y="646"/>
                      <a:pt x="423" y="611"/>
                    </a:cubicBezTo>
                    <a:cubicBezTo>
                      <a:pt x="517" y="571"/>
                      <a:pt x="611" y="532"/>
                      <a:pt x="689" y="509"/>
                    </a:cubicBezTo>
                    <a:cubicBezTo>
                      <a:pt x="775" y="478"/>
                      <a:pt x="877" y="446"/>
                      <a:pt x="971" y="423"/>
                    </a:cubicBezTo>
                    <a:cubicBezTo>
                      <a:pt x="1073" y="392"/>
                      <a:pt x="1174" y="368"/>
                      <a:pt x="1237" y="305"/>
                    </a:cubicBezTo>
                    <a:cubicBezTo>
                      <a:pt x="1292" y="251"/>
                      <a:pt x="1292" y="157"/>
                      <a:pt x="1174" y="79"/>
                    </a:cubicBezTo>
                    <a:cubicBezTo>
                      <a:pt x="1105" y="33"/>
                      <a:pt x="991" y="0"/>
                      <a:pt x="852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0"/>
              <p:cNvSpPr/>
              <p:nvPr/>
            </p:nvSpPr>
            <p:spPr>
              <a:xfrm>
                <a:off x="4543525" y="3379575"/>
                <a:ext cx="325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516" extrusionOk="0">
                    <a:moveTo>
                      <a:pt x="602" y="1"/>
                    </a:moveTo>
                    <a:cubicBezTo>
                      <a:pt x="363" y="1"/>
                      <a:pt x="179" y="85"/>
                      <a:pt x="95" y="169"/>
                    </a:cubicBezTo>
                    <a:cubicBezTo>
                      <a:pt x="1" y="270"/>
                      <a:pt x="24" y="356"/>
                      <a:pt x="95" y="396"/>
                    </a:cubicBezTo>
                    <a:cubicBezTo>
                      <a:pt x="165" y="435"/>
                      <a:pt x="259" y="435"/>
                      <a:pt x="361" y="443"/>
                    </a:cubicBezTo>
                    <a:cubicBezTo>
                      <a:pt x="455" y="443"/>
                      <a:pt x="549" y="450"/>
                      <a:pt x="635" y="458"/>
                    </a:cubicBezTo>
                    <a:cubicBezTo>
                      <a:pt x="721" y="466"/>
                      <a:pt x="815" y="482"/>
                      <a:pt x="908" y="497"/>
                    </a:cubicBezTo>
                    <a:cubicBezTo>
                      <a:pt x="973" y="503"/>
                      <a:pt x="1040" y="515"/>
                      <a:pt x="1102" y="515"/>
                    </a:cubicBezTo>
                    <a:cubicBezTo>
                      <a:pt x="1130" y="515"/>
                      <a:pt x="1158" y="513"/>
                      <a:pt x="1182" y="505"/>
                    </a:cubicBezTo>
                    <a:cubicBezTo>
                      <a:pt x="1261" y="482"/>
                      <a:pt x="1300" y="396"/>
                      <a:pt x="1229" y="278"/>
                    </a:cubicBezTo>
                    <a:cubicBezTo>
                      <a:pt x="1159" y="169"/>
                      <a:pt x="963" y="36"/>
                      <a:pt x="689" y="4"/>
                    </a:cubicBezTo>
                    <a:cubicBezTo>
                      <a:pt x="660" y="2"/>
                      <a:pt x="631" y="1"/>
                      <a:pt x="602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4482500" y="3395875"/>
                <a:ext cx="14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15" extrusionOk="0">
                    <a:moveTo>
                      <a:pt x="289" y="1"/>
                    </a:moveTo>
                    <a:cubicBezTo>
                      <a:pt x="202" y="1"/>
                      <a:pt x="117" y="46"/>
                      <a:pt x="71" y="127"/>
                    </a:cubicBezTo>
                    <a:cubicBezTo>
                      <a:pt x="1" y="244"/>
                      <a:pt x="40" y="409"/>
                      <a:pt x="157" y="479"/>
                    </a:cubicBezTo>
                    <a:cubicBezTo>
                      <a:pt x="199" y="503"/>
                      <a:pt x="245" y="514"/>
                      <a:pt x="290" y="514"/>
                    </a:cubicBezTo>
                    <a:cubicBezTo>
                      <a:pt x="379" y="514"/>
                      <a:pt x="465" y="471"/>
                      <a:pt x="517" y="393"/>
                    </a:cubicBezTo>
                    <a:cubicBezTo>
                      <a:pt x="587" y="268"/>
                      <a:pt x="548" y="111"/>
                      <a:pt x="423" y="41"/>
                    </a:cubicBezTo>
                    <a:cubicBezTo>
                      <a:pt x="382" y="14"/>
                      <a:pt x="335" y="1"/>
                      <a:pt x="289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4552325" y="3395625"/>
                <a:ext cx="147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17" extrusionOk="0">
                    <a:moveTo>
                      <a:pt x="300" y="0"/>
                    </a:moveTo>
                    <a:cubicBezTo>
                      <a:pt x="210" y="0"/>
                      <a:pt x="123" y="46"/>
                      <a:pt x="71" y="129"/>
                    </a:cubicBezTo>
                    <a:cubicBezTo>
                      <a:pt x="1" y="246"/>
                      <a:pt x="40" y="411"/>
                      <a:pt x="165" y="481"/>
                    </a:cubicBezTo>
                    <a:cubicBezTo>
                      <a:pt x="205" y="505"/>
                      <a:pt x="250" y="516"/>
                      <a:pt x="295" y="516"/>
                    </a:cubicBezTo>
                    <a:cubicBezTo>
                      <a:pt x="383" y="516"/>
                      <a:pt x="471" y="473"/>
                      <a:pt x="517" y="395"/>
                    </a:cubicBezTo>
                    <a:cubicBezTo>
                      <a:pt x="588" y="270"/>
                      <a:pt x="549" y="113"/>
                      <a:pt x="431" y="35"/>
                    </a:cubicBezTo>
                    <a:cubicBezTo>
                      <a:pt x="390" y="12"/>
                      <a:pt x="344" y="0"/>
                      <a:pt x="300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0"/>
              <p:cNvSpPr/>
              <p:nvPr/>
            </p:nvSpPr>
            <p:spPr>
              <a:xfrm>
                <a:off x="4479775" y="3407200"/>
                <a:ext cx="1897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300" extrusionOk="0">
                    <a:moveTo>
                      <a:pt x="395" y="0"/>
                    </a:moveTo>
                    <a:cubicBezTo>
                      <a:pt x="298" y="0"/>
                      <a:pt x="186" y="28"/>
                      <a:pt x="63" y="104"/>
                    </a:cubicBezTo>
                    <a:cubicBezTo>
                      <a:pt x="16" y="128"/>
                      <a:pt x="0" y="190"/>
                      <a:pt x="31" y="237"/>
                    </a:cubicBezTo>
                    <a:cubicBezTo>
                      <a:pt x="46" y="267"/>
                      <a:pt x="78" y="281"/>
                      <a:pt x="110" y="281"/>
                    </a:cubicBezTo>
                    <a:cubicBezTo>
                      <a:pt x="129" y="281"/>
                      <a:pt x="147" y="277"/>
                      <a:pt x="164" y="269"/>
                    </a:cubicBezTo>
                    <a:cubicBezTo>
                      <a:pt x="255" y="214"/>
                      <a:pt x="331" y="195"/>
                      <a:pt x="392" y="195"/>
                    </a:cubicBezTo>
                    <a:cubicBezTo>
                      <a:pt x="506" y="195"/>
                      <a:pt x="569" y="258"/>
                      <a:pt x="579" y="269"/>
                    </a:cubicBezTo>
                    <a:cubicBezTo>
                      <a:pt x="595" y="292"/>
                      <a:pt x="626" y="300"/>
                      <a:pt x="649" y="300"/>
                    </a:cubicBezTo>
                    <a:cubicBezTo>
                      <a:pt x="673" y="300"/>
                      <a:pt x="696" y="292"/>
                      <a:pt x="712" y="276"/>
                    </a:cubicBezTo>
                    <a:cubicBezTo>
                      <a:pt x="751" y="245"/>
                      <a:pt x="759" y="183"/>
                      <a:pt x="728" y="136"/>
                    </a:cubicBezTo>
                    <a:cubicBezTo>
                      <a:pt x="674" y="77"/>
                      <a:pt x="556" y="0"/>
                      <a:pt x="3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0"/>
              <p:cNvSpPr/>
              <p:nvPr/>
            </p:nvSpPr>
            <p:spPr>
              <a:xfrm>
                <a:off x="4550175" y="3406425"/>
                <a:ext cx="1900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00" extrusionOk="0">
                    <a:moveTo>
                      <a:pt x="394" y="0"/>
                    </a:moveTo>
                    <a:cubicBezTo>
                      <a:pt x="298" y="0"/>
                      <a:pt x="186" y="28"/>
                      <a:pt x="63" y="104"/>
                    </a:cubicBezTo>
                    <a:cubicBezTo>
                      <a:pt x="16" y="127"/>
                      <a:pt x="1" y="190"/>
                      <a:pt x="32" y="237"/>
                    </a:cubicBezTo>
                    <a:cubicBezTo>
                      <a:pt x="47" y="267"/>
                      <a:pt x="79" y="285"/>
                      <a:pt x="112" y="285"/>
                    </a:cubicBezTo>
                    <a:cubicBezTo>
                      <a:pt x="130" y="285"/>
                      <a:pt x="149" y="279"/>
                      <a:pt x="165" y="268"/>
                    </a:cubicBezTo>
                    <a:cubicBezTo>
                      <a:pt x="256" y="213"/>
                      <a:pt x="332" y="195"/>
                      <a:pt x="393" y="195"/>
                    </a:cubicBezTo>
                    <a:cubicBezTo>
                      <a:pt x="507" y="195"/>
                      <a:pt x="570" y="258"/>
                      <a:pt x="580" y="268"/>
                    </a:cubicBezTo>
                    <a:cubicBezTo>
                      <a:pt x="595" y="292"/>
                      <a:pt x="627" y="300"/>
                      <a:pt x="650" y="300"/>
                    </a:cubicBezTo>
                    <a:cubicBezTo>
                      <a:pt x="674" y="300"/>
                      <a:pt x="697" y="292"/>
                      <a:pt x="713" y="276"/>
                    </a:cubicBezTo>
                    <a:cubicBezTo>
                      <a:pt x="752" y="245"/>
                      <a:pt x="760" y="182"/>
                      <a:pt x="729" y="143"/>
                    </a:cubicBezTo>
                    <a:cubicBezTo>
                      <a:pt x="675" y="79"/>
                      <a:pt x="556" y="0"/>
                      <a:pt x="3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4519075" y="3382400"/>
                <a:ext cx="184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558" extrusionOk="0">
                    <a:moveTo>
                      <a:pt x="173" y="1"/>
                    </a:moveTo>
                    <a:lnTo>
                      <a:pt x="1" y="1558"/>
                    </a:lnTo>
                    <a:lnTo>
                      <a:pt x="322" y="1542"/>
                    </a:lnTo>
                    <a:cubicBezTo>
                      <a:pt x="556" y="1534"/>
                      <a:pt x="736" y="1331"/>
                      <a:pt x="728" y="1096"/>
                    </a:cubicBezTo>
                    <a:lnTo>
                      <a:pt x="728" y="1073"/>
                    </a:lnTo>
                    <a:cubicBezTo>
                      <a:pt x="721" y="968"/>
                      <a:pt x="635" y="885"/>
                      <a:pt x="538" y="885"/>
                    </a:cubicBezTo>
                    <a:cubicBezTo>
                      <a:pt x="534" y="885"/>
                      <a:pt x="529" y="885"/>
                      <a:pt x="525" y="885"/>
                    </a:cubicBezTo>
                    <a:cubicBezTo>
                      <a:pt x="520" y="885"/>
                      <a:pt x="515" y="885"/>
                      <a:pt x="510" y="885"/>
                    </a:cubicBezTo>
                    <a:cubicBezTo>
                      <a:pt x="329" y="885"/>
                      <a:pt x="181" y="747"/>
                      <a:pt x="173" y="564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0"/>
              <p:cNvSpPr/>
              <p:nvPr/>
            </p:nvSpPr>
            <p:spPr>
              <a:xfrm>
                <a:off x="4516550" y="3380050"/>
                <a:ext cx="2347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746" extrusionOk="0">
                    <a:moveTo>
                      <a:pt x="274" y="1"/>
                    </a:moveTo>
                    <a:cubicBezTo>
                      <a:pt x="219" y="1"/>
                      <a:pt x="172" y="48"/>
                      <a:pt x="172" y="95"/>
                    </a:cubicBezTo>
                    <a:lnTo>
                      <a:pt x="180" y="666"/>
                    </a:lnTo>
                    <a:cubicBezTo>
                      <a:pt x="188" y="892"/>
                      <a:pt x="376" y="1074"/>
                      <a:pt x="599" y="1074"/>
                    </a:cubicBezTo>
                    <a:cubicBezTo>
                      <a:pt x="608" y="1074"/>
                      <a:pt x="617" y="1074"/>
                      <a:pt x="626" y="1073"/>
                    </a:cubicBezTo>
                    <a:cubicBezTo>
                      <a:pt x="657" y="1073"/>
                      <a:pt x="681" y="1081"/>
                      <a:pt x="696" y="1104"/>
                    </a:cubicBezTo>
                    <a:cubicBezTo>
                      <a:pt x="720" y="1120"/>
                      <a:pt x="728" y="1143"/>
                      <a:pt x="728" y="1167"/>
                    </a:cubicBezTo>
                    <a:lnTo>
                      <a:pt x="728" y="1198"/>
                    </a:lnTo>
                    <a:cubicBezTo>
                      <a:pt x="736" y="1378"/>
                      <a:pt x="603" y="1535"/>
                      <a:pt x="423" y="1542"/>
                    </a:cubicBezTo>
                    <a:lnTo>
                      <a:pt x="94" y="1558"/>
                    </a:lnTo>
                    <a:cubicBezTo>
                      <a:pt x="39" y="1558"/>
                      <a:pt x="0" y="1605"/>
                      <a:pt x="0" y="1660"/>
                    </a:cubicBezTo>
                    <a:cubicBezTo>
                      <a:pt x="8" y="1707"/>
                      <a:pt x="47" y="1746"/>
                      <a:pt x="102" y="1746"/>
                    </a:cubicBezTo>
                    <a:lnTo>
                      <a:pt x="430" y="1738"/>
                    </a:lnTo>
                    <a:cubicBezTo>
                      <a:pt x="712" y="1722"/>
                      <a:pt x="939" y="1480"/>
                      <a:pt x="923" y="1190"/>
                    </a:cubicBezTo>
                    <a:lnTo>
                      <a:pt x="923" y="1159"/>
                    </a:lnTo>
                    <a:cubicBezTo>
                      <a:pt x="923" y="1081"/>
                      <a:pt x="884" y="1010"/>
                      <a:pt x="829" y="956"/>
                    </a:cubicBezTo>
                    <a:cubicBezTo>
                      <a:pt x="775" y="901"/>
                      <a:pt x="696" y="877"/>
                      <a:pt x="618" y="877"/>
                    </a:cubicBezTo>
                    <a:cubicBezTo>
                      <a:pt x="613" y="878"/>
                      <a:pt x="609" y="878"/>
                      <a:pt x="604" y="878"/>
                    </a:cubicBezTo>
                    <a:cubicBezTo>
                      <a:pt x="477" y="878"/>
                      <a:pt x="375" y="779"/>
                      <a:pt x="368" y="658"/>
                    </a:cubicBezTo>
                    <a:lnTo>
                      <a:pt x="368" y="95"/>
                    </a:lnTo>
                    <a:cubicBezTo>
                      <a:pt x="368" y="48"/>
                      <a:pt x="329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0"/>
              <p:cNvSpPr/>
              <p:nvPr/>
            </p:nvSpPr>
            <p:spPr>
              <a:xfrm>
                <a:off x="4494550" y="3425500"/>
                <a:ext cx="47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022" extrusionOk="0">
                    <a:moveTo>
                      <a:pt x="362" y="1"/>
                    </a:moveTo>
                    <a:cubicBezTo>
                      <a:pt x="1" y="1"/>
                      <a:pt x="74" y="933"/>
                      <a:pt x="810" y="1015"/>
                    </a:cubicBezTo>
                    <a:cubicBezTo>
                      <a:pt x="850" y="1020"/>
                      <a:pt x="889" y="1021"/>
                      <a:pt x="927" y="1021"/>
                    </a:cubicBezTo>
                    <a:cubicBezTo>
                      <a:pt x="1610" y="1021"/>
                      <a:pt x="1894" y="385"/>
                      <a:pt x="1420" y="311"/>
                    </a:cubicBezTo>
                    <a:cubicBezTo>
                      <a:pt x="911" y="233"/>
                      <a:pt x="411" y="6"/>
                      <a:pt x="411" y="6"/>
                    </a:cubicBezTo>
                    <a:cubicBezTo>
                      <a:pt x="394" y="3"/>
                      <a:pt x="377" y="1"/>
                      <a:pt x="3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0"/>
              <p:cNvSpPr/>
              <p:nvPr/>
            </p:nvSpPr>
            <p:spPr>
              <a:xfrm>
                <a:off x="4418925" y="3249775"/>
                <a:ext cx="187825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3929" extrusionOk="0">
                    <a:moveTo>
                      <a:pt x="3905" y="1"/>
                    </a:moveTo>
                    <a:cubicBezTo>
                      <a:pt x="1745" y="1"/>
                      <a:pt x="1" y="1761"/>
                      <a:pt x="1" y="3929"/>
                    </a:cubicBezTo>
                    <a:lnTo>
                      <a:pt x="7512" y="3929"/>
                    </a:lnTo>
                    <a:lnTo>
                      <a:pt x="7512" y="3616"/>
                    </a:lnTo>
                    <a:cubicBezTo>
                      <a:pt x="7512" y="1621"/>
                      <a:pt x="5908" y="1"/>
                      <a:pt x="3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0"/>
              <p:cNvSpPr/>
              <p:nvPr/>
            </p:nvSpPr>
            <p:spPr>
              <a:xfrm>
                <a:off x="4458625" y="3246450"/>
                <a:ext cx="978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4062" extrusionOk="0">
                    <a:moveTo>
                      <a:pt x="2035" y="1"/>
                    </a:moveTo>
                    <a:cubicBezTo>
                      <a:pt x="909" y="1"/>
                      <a:pt x="1" y="1816"/>
                      <a:pt x="1" y="4062"/>
                    </a:cubicBezTo>
                    <a:lnTo>
                      <a:pt x="3913" y="4062"/>
                    </a:lnTo>
                    <a:lnTo>
                      <a:pt x="3913" y="3741"/>
                    </a:lnTo>
                    <a:cubicBezTo>
                      <a:pt x="3913" y="1675"/>
                      <a:pt x="3076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0"/>
              <p:cNvSpPr/>
              <p:nvPr/>
            </p:nvSpPr>
            <p:spPr>
              <a:xfrm>
                <a:off x="4423225" y="3301400"/>
                <a:ext cx="264900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1864" extrusionOk="0">
                    <a:moveTo>
                      <a:pt x="6070" y="0"/>
                    </a:moveTo>
                    <a:cubicBezTo>
                      <a:pt x="2799" y="0"/>
                      <a:pt x="1" y="1864"/>
                      <a:pt x="1" y="1864"/>
                    </a:cubicBezTo>
                    <a:lnTo>
                      <a:pt x="6706" y="1864"/>
                    </a:lnTo>
                    <a:cubicBezTo>
                      <a:pt x="6706" y="1864"/>
                      <a:pt x="10595" y="448"/>
                      <a:pt x="6965" y="49"/>
                    </a:cubicBezTo>
                    <a:cubicBezTo>
                      <a:pt x="6664" y="16"/>
                      <a:pt x="6365" y="0"/>
                      <a:pt x="6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0"/>
              <p:cNvSpPr/>
              <p:nvPr/>
            </p:nvSpPr>
            <p:spPr>
              <a:xfrm>
                <a:off x="4496000" y="3246450"/>
                <a:ext cx="2642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307" extrusionOk="0">
                    <a:moveTo>
                      <a:pt x="533" y="1"/>
                    </a:moveTo>
                    <a:cubicBezTo>
                      <a:pt x="235" y="1"/>
                      <a:pt x="0" y="63"/>
                      <a:pt x="0" y="150"/>
                    </a:cubicBezTo>
                    <a:cubicBezTo>
                      <a:pt x="0" y="236"/>
                      <a:pt x="235" y="306"/>
                      <a:pt x="533" y="306"/>
                    </a:cubicBezTo>
                    <a:cubicBezTo>
                      <a:pt x="822" y="306"/>
                      <a:pt x="1057" y="236"/>
                      <a:pt x="1057" y="150"/>
                    </a:cubicBezTo>
                    <a:cubicBezTo>
                      <a:pt x="1057" y="63"/>
                      <a:pt x="822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0"/>
              <p:cNvSpPr/>
              <p:nvPr/>
            </p:nvSpPr>
            <p:spPr>
              <a:xfrm>
                <a:off x="4516350" y="3516150"/>
                <a:ext cx="74750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352" extrusionOk="0">
                    <a:moveTo>
                      <a:pt x="2125" y="0"/>
                    </a:moveTo>
                    <a:cubicBezTo>
                      <a:pt x="2039" y="0"/>
                      <a:pt x="1952" y="29"/>
                      <a:pt x="1886" y="89"/>
                    </a:cubicBezTo>
                    <a:lnTo>
                      <a:pt x="125" y="1662"/>
                    </a:lnTo>
                    <a:cubicBezTo>
                      <a:pt x="16" y="1763"/>
                      <a:pt x="0" y="1912"/>
                      <a:pt x="86" y="2029"/>
                    </a:cubicBezTo>
                    <a:lnTo>
                      <a:pt x="916" y="3211"/>
                    </a:lnTo>
                    <a:cubicBezTo>
                      <a:pt x="982" y="3305"/>
                      <a:pt x="1094" y="3352"/>
                      <a:pt x="1205" y="3352"/>
                    </a:cubicBezTo>
                    <a:cubicBezTo>
                      <a:pt x="1317" y="3352"/>
                      <a:pt x="1428" y="3305"/>
                      <a:pt x="1495" y="3211"/>
                    </a:cubicBezTo>
                    <a:lnTo>
                      <a:pt x="2911" y="1216"/>
                    </a:lnTo>
                    <a:cubicBezTo>
                      <a:pt x="2974" y="1122"/>
                      <a:pt x="2989" y="644"/>
                      <a:pt x="2927" y="551"/>
                    </a:cubicBezTo>
                    <a:lnTo>
                      <a:pt x="2418" y="151"/>
                    </a:lnTo>
                    <a:cubicBezTo>
                      <a:pt x="2355" y="53"/>
                      <a:pt x="2240" y="0"/>
                      <a:pt x="2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0"/>
              <p:cNvSpPr/>
              <p:nvPr/>
            </p:nvSpPr>
            <p:spPr>
              <a:xfrm>
                <a:off x="4445325" y="3516150"/>
                <a:ext cx="7495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358" extrusionOk="0">
                    <a:moveTo>
                      <a:pt x="873" y="0"/>
                    </a:moveTo>
                    <a:cubicBezTo>
                      <a:pt x="757" y="0"/>
                      <a:pt x="643" y="53"/>
                      <a:pt x="580" y="151"/>
                    </a:cubicBezTo>
                    <a:lnTo>
                      <a:pt x="384" y="300"/>
                    </a:lnTo>
                    <a:cubicBezTo>
                      <a:pt x="134" y="488"/>
                      <a:pt x="1" y="793"/>
                      <a:pt x="56" y="1106"/>
                    </a:cubicBezTo>
                    <a:cubicBezTo>
                      <a:pt x="64" y="1153"/>
                      <a:pt x="79" y="1192"/>
                      <a:pt x="87" y="1216"/>
                    </a:cubicBezTo>
                    <a:lnTo>
                      <a:pt x="1511" y="3211"/>
                    </a:lnTo>
                    <a:cubicBezTo>
                      <a:pt x="1581" y="3309"/>
                      <a:pt x="1689" y="3358"/>
                      <a:pt x="1797" y="3358"/>
                    </a:cubicBezTo>
                    <a:cubicBezTo>
                      <a:pt x="1904" y="3358"/>
                      <a:pt x="2012" y="3309"/>
                      <a:pt x="2082" y="3211"/>
                    </a:cubicBezTo>
                    <a:lnTo>
                      <a:pt x="2919" y="2029"/>
                    </a:lnTo>
                    <a:cubicBezTo>
                      <a:pt x="2998" y="1912"/>
                      <a:pt x="2982" y="1763"/>
                      <a:pt x="2873" y="1662"/>
                    </a:cubicBezTo>
                    <a:lnTo>
                      <a:pt x="1112" y="89"/>
                    </a:lnTo>
                    <a:cubicBezTo>
                      <a:pt x="1045" y="29"/>
                      <a:pt x="959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0"/>
              <p:cNvSpPr/>
              <p:nvPr/>
            </p:nvSpPr>
            <p:spPr>
              <a:xfrm>
                <a:off x="4516350" y="3511050"/>
                <a:ext cx="74750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353" extrusionOk="0">
                    <a:moveTo>
                      <a:pt x="2127" y="0"/>
                    </a:moveTo>
                    <a:cubicBezTo>
                      <a:pt x="2041" y="0"/>
                      <a:pt x="1953" y="29"/>
                      <a:pt x="1886" y="89"/>
                    </a:cubicBezTo>
                    <a:lnTo>
                      <a:pt x="125" y="1662"/>
                    </a:lnTo>
                    <a:cubicBezTo>
                      <a:pt x="16" y="1756"/>
                      <a:pt x="0" y="1913"/>
                      <a:pt x="86" y="2030"/>
                    </a:cubicBezTo>
                    <a:lnTo>
                      <a:pt x="916" y="3211"/>
                    </a:lnTo>
                    <a:cubicBezTo>
                      <a:pt x="982" y="3305"/>
                      <a:pt x="1094" y="3352"/>
                      <a:pt x="1205" y="3352"/>
                    </a:cubicBezTo>
                    <a:cubicBezTo>
                      <a:pt x="1317" y="3352"/>
                      <a:pt x="1428" y="3305"/>
                      <a:pt x="1495" y="3211"/>
                    </a:cubicBezTo>
                    <a:lnTo>
                      <a:pt x="2911" y="1216"/>
                    </a:lnTo>
                    <a:cubicBezTo>
                      <a:pt x="2974" y="1122"/>
                      <a:pt x="2989" y="645"/>
                      <a:pt x="2927" y="551"/>
                    </a:cubicBezTo>
                    <a:lnTo>
                      <a:pt x="2418" y="144"/>
                    </a:lnTo>
                    <a:cubicBezTo>
                      <a:pt x="2356" y="51"/>
                      <a:pt x="2242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0"/>
              <p:cNvSpPr/>
              <p:nvPr/>
            </p:nvSpPr>
            <p:spPr>
              <a:xfrm>
                <a:off x="4445325" y="3511050"/>
                <a:ext cx="74950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359" extrusionOk="0">
                    <a:moveTo>
                      <a:pt x="870" y="0"/>
                    </a:moveTo>
                    <a:cubicBezTo>
                      <a:pt x="756" y="0"/>
                      <a:pt x="642" y="51"/>
                      <a:pt x="580" y="144"/>
                    </a:cubicBezTo>
                    <a:lnTo>
                      <a:pt x="384" y="293"/>
                    </a:lnTo>
                    <a:cubicBezTo>
                      <a:pt x="134" y="481"/>
                      <a:pt x="1" y="794"/>
                      <a:pt x="56" y="1099"/>
                    </a:cubicBezTo>
                    <a:cubicBezTo>
                      <a:pt x="64" y="1154"/>
                      <a:pt x="79" y="1193"/>
                      <a:pt x="87" y="1216"/>
                    </a:cubicBezTo>
                    <a:lnTo>
                      <a:pt x="1511" y="3211"/>
                    </a:lnTo>
                    <a:cubicBezTo>
                      <a:pt x="1581" y="3309"/>
                      <a:pt x="1689" y="3358"/>
                      <a:pt x="1797" y="3358"/>
                    </a:cubicBezTo>
                    <a:cubicBezTo>
                      <a:pt x="1904" y="3358"/>
                      <a:pt x="2012" y="3309"/>
                      <a:pt x="2082" y="3211"/>
                    </a:cubicBezTo>
                    <a:lnTo>
                      <a:pt x="2919" y="2030"/>
                    </a:lnTo>
                    <a:cubicBezTo>
                      <a:pt x="2998" y="1913"/>
                      <a:pt x="2982" y="1756"/>
                      <a:pt x="2873" y="1662"/>
                    </a:cubicBezTo>
                    <a:lnTo>
                      <a:pt x="1112" y="89"/>
                    </a:lnTo>
                    <a:cubicBezTo>
                      <a:pt x="1045" y="29"/>
                      <a:pt x="957" y="0"/>
                      <a:pt x="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0"/>
              <p:cNvSpPr/>
              <p:nvPr/>
            </p:nvSpPr>
            <p:spPr>
              <a:xfrm>
                <a:off x="4476825" y="3557550"/>
                <a:ext cx="3172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47" extrusionOk="0">
                    <a:moveTo>
                      <a:pt x="1225" y="0"/>
                    </a:moveTo>
                    <a:cubicBezTo>
                      <a:pt x="1212" y="0"/>
                      <a:pt x="1202" y="4"/>
                      <a:pt x="1198" y="13"/>
                    </a:cubicBezTo>
                    <a:cubicBezTo>
                      <a:pt x="987" y="326"/>
                      <a:pt x="775" y="624"/>
                      <a:pt x="533" y="890"/>
                    </a:cubicBezTo>
                    <a:cubicBezTo>
                      <a:pt x="474" y="942"/>
                      <a:pt x="432" y="972"/>
                      <a:pt x="397" y="972"/>
                    </a:cubicBezTo>
                    <a:cubicBezTo>
                      <a:pt x="390" y="972"/>
                      <a:pt x="383" y="971"/>
                      <a:pt x="376" y="968"/>
                    </a:cubicBezTo>
                    <a:cubicBezTo>
                      <a:pt x="353" y="960"/>
                      <a:pt x="337" y="937"/>
                      <a:pt x="321" y="913"/>
                    </a:cubicBezTo>
                    <a:cubicBezTo>
                      <a:pt x="212" y="780"/>
                      <a:pt x="126" y="624"/>
                      <a:pt x="71" y="452"/>
                    </a:cubicBezTo>
                    <a:cubicBezTo>
                      <a:pt x="71" y="439"/>
                      <a:pt x="55" y="426"/>
                      <a:pt x="41" y="426"/>
                    </a:cubicBezTo>
                    <a:cubicBezTo>
                      <a:pt x="38" y="426"/>
                      <a:pt x="35" y="427"/>
                      <a:pt x="32" y="428"/>
                    </a:cubicBezTo>
                    <a:cubicBezTo>
                      <a:pt x="8" y="436"/>
                      <a:pt x="1" y="459"/>
                      <a:pt x="8" y="475"/>
                    </a:cubicBezTo>
                    <a:cubicBezTo>
                      <a:pt x="63" y="655"/>
                      <a:pt x="149" y="819"/>
                      <a:pt x="259" y="960"/>
                    </a:cubicBezTo>
                    <a:cubicBezTo>
                      <a:pt x="282" y="984"/>
                      <a:pt x="306" y="1015"/>
                      <a:pt x="345" y="1031"/>
                    </a:cubicBezTo>
                    <a:cubicBezTo>
                      <a:pt x="361" y="1038"/>
                      <a:pt x="376" y="1046"/>
                      <a:pt x="400" y="1046"/>
                    </a:cubicBezTo>
                    <a:cubicBezTo>
                      <a:pt x="454" y="1046"/>
                      <a:pt x="517" y="1007"/>
                      <a:pt x="580" y="937"/>
                    </a:cubicBezTo>
                    <a:cubicBezTo>
                      <a:pt x="838" y="671"/>
                      <a:pt x="1049" y="365"/>
                      <a:pt x="1260" y="60"/>
                    </a:cubicBezTo>
                    <a:cubicBezTo>
                      <a:pt x="1268" y="37"/>
                      <a:pt x="1268" y="13"/>
                      <a:pt x="1253" y="6"/>
                    </a:cubicBezTo>
                    <a:cubicBezTo>
                      <a:pt x="1243" y="2"/>
                      <a:pt x="1233" y="0"/>
                      <a:pt x="1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0"/>
              <p:cNvSpPr/>
              <p:nvPr/>
            </p:nvSpPr>
            <p:spPr>
              <a:xfrm>
                <a:off x="4524175" y="3556825"/>
                <a:ext cx="373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130" extrusionOk="0">
                    <a:moveTo>
                      <a:pt x="42" y="0"/>
                    </a:moveTo>
                    <a:cubicBezTo>
                      <a:pt x="36" y="0"/>
                      <a:pt x="30" y="1"/>
                      <a:pt x="24" y="3"/>
                    </a:cubicBezTo>
                    <a:cubicBezTo>
                      <a:pt x="8" y="19"/>
                      <a:pt x="0" y="35"/>
                      <a:pt x="16" y="58"/>
                    </a:cubicBezTo>
                    <a:cubicBezTo>
                      <a:pt x="211" y="441"/>
                      <a:pt x="477" y="786"/>
                      <a:pt x="790" y="1083"/>
                    </a:cubicBezTo>
                    <a:cubicBezTo>
                      <a:pt x="830" y="1122"/>
                      <a:pt x="869" y="1130"/>
                      <a:pt x="900" y="1130"/>
                    </a:cubicBezTo>
                    <a:cubicBezTo>
                      <a:pt x="955" y="1130"/>
                      <a:pt x="1002" y="1099"/>
                      <a:pt x="1033" y="1075"/>
                    </a:cubicBezTo>
                    <a:cubicBezTo>
                      <a:pt x="1229" y="927"/>
                      <a:pt x="1385" y="739"/>
                      <a:pt x="1487" y="535"/>
                    </a:cubicBezTo>
                    <a:cubicBezTo>
                      <a:pt x="1495" y="520"/>
                      <a:pt x="1487" y="496"/>
                      <a:pt x="1471" y="488"/>
                    </a:cubicBezTo>
                    <a:cubicBezTo>
                      <a:pt x="1467" y="486"/>
                      <a:pt x="1462" y="485"/>
                      <a:pt x="1457" y="485"/>
                    </a:cubicBezTo>
                    <a:cubicBezTo>
                      <a:pt x="1444" y="485"/>
                      <a:pt x="1430" y="493"/>
                      <a:pt x="1424" y="504"/>
                    </a:cubicBezTo>
                    <a:cubicBezTo>
                      <a:pt x="1323" y="700"/>
                      <a:pt x="1174" y="880"/>
                      <a:pt x="994" y="1013"/>
                    </a:cubicBezTo>
                    <a:cubicBezTo>
                      <a:pt x="950" y="1043"/>
                      <a:pt x="921" y="1059"/>
                      <a:pt x="897" y="1059"/>
                    </a:cubicBezTo>
                    <a:cubicBezTo>
                      <a:pt x="878" y="1059"/>
                      <a:pt x="863" y="1049"/>
                      <a:pt x="845" y="1028"/>
                    </a:cubicBezTo>
                    <a:cubicBezTo>
                      <a:pt x="532" y="739"/>
                      <a:pt x="274" y="394"/>
                      <a:pt x="78" y="19"/>
                    </a:cubicBezTo>
                    <a:cubicBezTo>
                      <a:pt x="73" y="7"/>
                      <a:pt x="59" y="0"/>
                      <a:pt x="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4550175" y="3447325"/>
                <a:ext cx="7280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1786" extrusionOk="0">
                    <a:moveTo>
                      <a:pt x="540" y="63"/>
                    </a:moveTo>
                    <a:cubicBezTo>
                      <a:pt x="667" y="63"/>
                      <a:pt x="796" y="93"/>
                      <a:pt x="869" y="111"/>
                    </a:cubicBezTo>
                    <a:lnTo>
                      <a:pt x="1401" y="244"/>
                    </a:lnTo>
                    <a:lnTo>
                      <a:pt x="1730" y="369"/>
                    </a:lnTo>
                    <a:lnTo>
                      <a:pt x="196" y="291"/>
                    </a:lnTo>
                    <a:cubicBezTo>
                      <a:pt x="196" y="275"/>
                      <a:pt x="196" y="260"/>
                      <a:pt x="196" y="244"/>
                    </a:cubicBezTo>
                    <a:cubicBezTo>
                      <a:pt x="251" y="102"/>
                      <a:pt x="394" y="63"/>
                      <a:pt x="540" y="63"/>
                    </a:cubicBezTo>
                    <a:close/>
                    <a:moveTo>
                      <a:pt x="462" y="0"/>
                    </a:moveTo>
                    <a:cubicBezTo>
                      <a:pt x="316" y="0"/>
                      <a:pt x="172" y="40"/>
                      <a:pt x="118" y="182"/>
                    </a:cubicBezTo>
                    <a:cubicBezTo>
                      <a:pt x="110" y="221"/>
                      <a:pt x="110" y="252"/>
                      <a:pt x="126" y="283"/>
                    </a:cubicBezTo>
                    <a:cubicBezTo>
                      <a:pt x="110" y="307"/>
                      <a:pt x="1" y="604"/>
                      <a:pt x="1323" y="839"/>
                    </a:cubicBezTo>
                    <a:cubicBezTo>
                      <a:pt x="1323" y="839"/>
                      <a:pt x="580" y="917"/>
                      <a:pt x="627" y="1332"/>
                    </a:cubicBezTo>
                    <a:cubicBezTo>
                      <a:pt x="682" y="1746"/>
                      <a:pt x="908" y="1786"/>
                      <a:pt x="908" y="1786"/>
                    </a:cubicBezTo>
                    <a:lnTo>
                      <a:pt x="1832" y="901"/>
                    </a:lnTo>
                    <a:lnTo>
                      <a:pt x="1793" y="393"/>
                    </a:lnTo>
                    <a:lnTo>
                      <a:pt x="1793" y="393"/>
                    </a:lnTo>
                    <a:lnTo>
                      <a:pt x="2473" y="651"/>
                    </a:lnTo>
                    <a:cubicBezTo>
                      <a:pt x="2630" y="714"/>
                      <a:pt x="2779" y="792"/>
                      <a:pt x="2912" y="894"/>
                    </a:cubicBezTo>
                    <a:cubicBezTo>
                      <a:pt x="2755" y="761"/>
                      <a:pt x="2583" y="659"/>
                      <a:pt x="2395" y="588"/>
                    </a:cubicBezTo>
                    <a:lnTo>
                      <a:pt x="1323" y="182"/>
                    </a:lnTo>
                    <a:lnTo>
                      <a:pt x="791" y="49"/>
                    </a:lnTo>
                    <a:cubicBezTo>
                      <a:pt x="718" y="30"/>
                      <a:pt x="58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4553900" y="3448875"/>
                <a:ext cx="1625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6503" h="9356" extrusionOk="0">
                    <a:moveTo>
                      <a:pt x="391" y="1"/>
                    </a:moveTo>
                    <a:cubicBezTo>
                      <a:pt x="245" y="1"/>
                      <a:pt x="102" y="40"/>
                      <a:pt x="47" y="182"/>
                    </a:cubicBezTo>
                    <a:cubicBezTo>
                      <a:pt x="1" y="440"/>
                      <a:pt x="368" y="526"/>
                      <a:pt x="509" y="558"/>
                    </a:cubicBezTo>
                    <a:lnTo>
                      <a:pt x="1260" y="769"/>
                    </a:lnTo>
                    <a:cubicBezTo>
                      <a:pt x="1260" y="769"/>
                      <a:pt x="908" y="785"/>
                      <a:pt x="689" y="988"/>
                    </a:cubicBezTo>
                    <a:cubicBezTo>
                      <a:pt x="525" y="1129"/>
                      <a:pt x="486" y="1364"/>
                      <a:pt x="564" y="1559"/>
                    </a:cubicBezTo>
                    <a:lnTo>
                      <a:pt x="595" y="1630"/>
                    </a:lnTo>
                    <a:lnTo>
                      <a:pt x="619" y="1606"/>
                    </a:lnTo>
                    <a:cubicBezTo>
                      <a:pt x="752" y="1473"/>
                      <a:pt x="924" y="1379"/>
                      <a:pt x="1119" y="1356"/>
                    </a:cubicBezTo>
                    <a:lnTo>
                      <a:pt x="1338" y="1332"/>
                    </a:lnTo>
                    <a:lnTo>
                      <a:pt x="1338" y="1332"/>
                    </a:lnTo>
                    <a:cubicBezTo>
                      <a:pt x="1338" y="1332"/>
                      <a:pt x="580" y="1419"/>
                      <a:pt x="564" y="1794"/>
                    </a:cubicBezTo>
                    <a:cubicBezTo>
                      <a:pt x="549" y="2141"/>
                      <a:pt x="688" y="2154"/>
                      <a:pt x="710" y="2154"/>
                    </a:cubicBezTo>
                    <a:cubicBezTo>
                      <a:pt x="712" y="2154"/>
                      <a:pt x="713" y="2154"/>
                      <a:pt x="713" y="2154"/>
                    </a:cubicBezTo>
                    <a:cubicBezTo>
                      <a:pt x="713" y="2154"/>
                      <a:pt x="950" y="1949"/>
                      <a:pt x="1236" y="1949"/>
                    </a:cubicBezTo>
                    <a:cubicBezTo>
                      <a:pt x="1289" y="1949"/>
                      <a:pt x="1345" y="1957"/>
                      <a:pt x="1401" y="1974"/>
                    </a:cubicBezTo>
                    <a:cubicBezTo>
                      <a:pt x="1401" y="1974"/>
                      <a:pt x="376" y="2021"/>
                      <a:pt x="548" y="2592"/>
                    </a:cubicBezTo>
                    <a:cubicBezTo>
                      <a:pt x="650" y="2936"/>
                      <a:pt x="1080" y="3077"/>
                      <a:pt x="1401" y="3132"/>
                    </a:cubicBezTo>
                    <a:lnTo>
                      <a:pt x="3412" y="8273"/>
                    </a:lnTo>
                    <a:cubicBezTo>
                      <a:pt x="3720" y="9052"/>
                      <a:pt x="4245" y="9356"/>
                      <a:pt x="4752" y="9356"/>
                    </a:cubicBezTo>
                    <a:cubicBezTo>
                      <a:pt x="5044" y="9356"/>
                      <a:pt x="5329" y="9255"/>
                      <a:pt x="5564" y="9086"/>
                    </a:cubicBezTo>
                    <a:cubicBezTo>
                      <a:pt x="6268" y="8601"/>
                      <a:pt x="6503" y="7662"/>
                      <a:pt x="6104" y="6903"/>
                    </a:cubicBezTo>
                    <a:lnTo>
                      <a:pt x="5478" y="5698"/>
                    </a:lnTo>
                    <a:lnTo>
                      <a:pt x="3318" y="1528"/>
                    </a:lnTo>
                    <a:cubicBezTo>
                      <a:pt x="3130" y="1105"/>
                      <a:pt x="2778" y="761"/>
                      <a:pt x="2324" y="589"/>
                    </a:cubicBezTo>
                    <a:lnTo>
                      <a:pt x="1252" y="182"/>
                    </a:lnTo>
                    <a:lnTo>
                      <a:pt x="720" y="49"/>
                    </a:lnTo>
                    <a:cubicBezTo>
                      <a:pt x="647" y="31"/>
                      <a:pt x="518" y="1"/>
                      <a:pt x="391" y="1"/>
                    </a:cubicBezTo>
                    <a:close/>
                  </a:path>
                </a:pathLst>
              </a:custGeom>
              <a:solidFill>
                <a:srgbClr val="B36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0"/>
              <p:cNvSpPr/>
              <p:nvPr/>
            </p:nvSpPr>
            <p:spPr>
              <a:xfrm>
                <a:off x="4568575" y="3495725"/>
                <a:ext cx="274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97" extrusionOk="0">
                    <a:moveTo>
                      <a:pt x="681" y="1"/>
                    </a:moveTo>
                    <a:cubicBezTo>
                      <a:pt x="628" y="1"/>
                      <a:pt x="575" y="5"/>
                      <a:pt x="525" y="14"/>
                    </a:cubicBezTo>
                    <a:cubicBezTo>
                      <a:pt x="439" y="30"/>
                      <a:pt x="360" y="53"/>
                      <a:pt x="274" y="92"/>
                    </a:cubicBezTo>
                    <a:cubicBezTo>
                      <a:pt x="196" y="123"/>
                      <a:pt x="126" y="170"/>
                      <a:pt x="55" y="217"/>
                    </a:cubicBezTo>
                    <a:lnTo>
                      <a:pt x="47" y="217"/>
                    </a:lnTo>
                    <a:cubicBezTo>
                      <a:pt x="8" y="249"/>
                      <a:pt x="0" y="311"/>
                      <a:pt x="32" y="358"/>
                    </a:cubicBezTo>
                    <a:cubicBezTo>
                      <a:pt x="50" y="381"/>
                      <a:pt x="80" y="396"/>
                      <a:pt x="109" y="396"/>
                    </a:cubicBezTo>
                    <a:cubicBezTo>
                      <a:pt x="129" y="396"/>
                      <a:pt x="149" y="390"/>
                      <a:pt x="165" y="374"/>
                    </a:cubicBezTo>
                    <a:lnTo>
                      <a:pt x="172" y="374"/>
                    </a:lnTo>
                    <a:cubicBezTo>
                      <a:pt x="227" y="335"/>
                      <a:pt x="290" y="288"/>
                      <a:pt x="352" y="256"/>
                    </a:cubicBezTo>
                    <a:cubicBezTo>
                      <a:pt x="423" y="225"/>
                      <a:pt x="485" y="202"/>
                      <a:pt x="556" y="186"/>
                    </a:cubicBezTo>
                    <a:cubicBezTo>
                      <a:pt x="607" y="175"/>
                      <a:pt x="663" y="167"/>
                      <a:pt x="717" y="167"/>
                    </a:cubicBezTo>
                    <a:cubicBezTo>
                      <a:pt x="737" y="167"/>
                      <a:pt x="756" y="168"/>
                      <a:pt x="775" y="170"/>
                    </a:cubicBezTo>
                    <a:cubicBezTo>
                      <a:pt x="845" y="170"/>
                      <a:pt x="916" y="194"/>
                      <a:pt x="978" y="217"/>
                    </a:cubicBezTo>
                    <a:lnTo>
                      <a:pt x="986" y="217"/>
                    </a:lnTo>
                    <a:cubicBezTo>
                      <a:pt x="995" y="222"/>
                      <a:pt x="1004" y="223"/>
                      <a:pt x="1014" y="223"/>
                    </a:cubicBezTo>
                    <a:cubicBezTo>
                      <a:pt x="1040" y="223"/>
                      <a:pt x="1069" y="209"/>
                      <a:pt x="1080" y="186"/>
                    </a:cubicBezTo>
                    <a:cubicBezTo>
                      <a:pt x="1096" y="147"/>
                      <a:pt x="1080" y="100"/>
                      <a:pt x="1049" y="84"/>
                    </a:cubicBezTo>
                    <a:cubicBezTo>
                      <a:pt x="955" y="37"/>
                      <a:pt x="877" y="22"/>
                      <a:pt x="791" y="6"/>
                    </a:cubicBezTo>
                    <a:cubicBezTo>
                      <a:pt x="755" y="3"/>
                      <a:pt x="718" y="1"/>
                      <a:pt x="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0"/>
              <p:cNvSpPr/>
              <p:nvPr/>
            </p:nvSpPr>
            <p:spPr>
              <a:xfrm>
                <a:off x="4565625" y="3480500"/>
                <a:ext cx="256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525" extrusionOk="0">
                    <a:moveTo>
                      <a:pt x="808" y="0"/>
                    </a:moveTo>
                    <a:cubicBezTo>
                      <a:pt x="776" y="0"/>
                      <a:pt x="745" y="2"/>
                      <a:pt x="713" y="5"/>
                    </a:cubicBezTo>
                    <a:cubicBezTo>
                      <a:pt x="627" y="13"/>
                      <a:pt x="541" y="36"/>
                      <a:pt x="463" y="67"/>
                    </a:cubicBezTo>
                    <a:cubicBezTo>
                      <a:pt x="384" y="99"/>
                      <a:pt x="306" y="138"/>
                      <a:pt x="236" y="193"/>
                    </a:cubicBezTo>
                    <a:cubicBezTo>
                      <a:pt x="165" y="239"/>
                      <a:pt x="103" y="302"/>
                      <a:pt x="48" y="357"/>
                    </a:cubicBezTo>
                    <a:cubicBezTo>
                      <a:pt x="40" y="365"/>
                      <a:pt x="40" y="365"/>
                      <a:pt x="40" y="365"/>
                    </a:cubicBezTo>
                    <a:cubicBezTo>
                      <a:pt x="1" y="412"/>
                      <a:pt x="9" y="466"/>
                      <a:pt x="56" y="506"/>
                    </a:cubicBezTo>
                    <a:cubicBezTo>
                      <a:pt x="72" y="519"/>
                      <a:pt x="92" y="525"/>
                      <a:pt x="113" y="525"/>
                    </a:cubicBezTo>
                    <a:cubicBezTo>
                      <a:pt x="142" y="525"/>
                      <a:pt x="171" y="513"/>
                      <a:pt x="189" y="490"/>
                    </a:cubicBezTo>
                    <a:cubicBezTo>
                      <a:pt x="236" y="427"/>
                      <a:pt x="290" y="372"/>
                      <a:pt x="345" y="326"/>
                    </a:cubicBezTo>
                    <a:cubicBezTo>
                      <a:pt x="400" y="279"/>
                      <a:pt x="463" y="239"/>
                      <a:pt x="525" y="208"/>
                    </a:cubicBezTo>
                    <a:cubicBezTo>
                      <a:pt x="588" y="177"/>
                      <a:pt x="658" y="153"/>
                      <a:pt x="729" y="138"/>
                    </a:cubicBezTo>
                    <a:cubicBezTo>
                      <a:pt x="770" y="129"/>
                      <a:pt x="817" y="125"/>
                      <a:pt x="861" y="125"/>
                    </a:cubicBezTo>
                    <a:cubicBezTo>
                      <a:pt x="892" y="125"/>
                      <a:pt x="922" y="127"/>
                      <a:pt x="948" y="130"/>
                    </a:cubicBezTo>
                    <a:lnTo>
                      <a:pt x="956" y="138"/>
                    </a:lnTo>
                    <a:cubicBezTo>
                      <a:pt x="979" y="138"/>
                      <a:pt x="1010" y="122"/>
                      <a:pt x="1018" y="91"/>
                    </a:cubicBezTo>
                    <a:cubicBezTo>
                      <a:pt x="1026" y="60"/>
                      <a:pt x="1010" y="28"/>
                      <a:pt x="979" y="20"/>
                    </a:cubicBezTo>
                    <a:cubicBezTo>
                      <a:pt x="920" y="6"/>
                      <a:pt x="863" y="0"/>
                      <a:pt x="8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3999725" y="3522850"/>
                <a:ext cx="517425" cy="211825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8473" extrusionOk="0">
                    <a:moveTo>
                      <a:pt x="5478" y="1"/>
                    </a:moveTo>
                    <a:lnTo>
                      <a:pt x="1" y="118"/>
                    </a:lnTo>
                    <a:lnTo>
                      <a:pt x="3530" y="6824"/>
                    </a:lnTo>
                    <a:cubicBezTo>
                      <a:pt x="3623" y="7137"/>
                      <a:pt x="3772" y="7418"/>
                      <a:pt x="3968" y="7653"/>
                    </a:cubicBezTo>
                    <a:lnTo>
                      <a:pt x="3991" y="7700"/>
                    </a:lnTo>
                    <a:lnTo>
                      <a:pt x="3999" y="7692"/>
                    </a:lnTo>
                    <a:cubicBezTo>
                      <a:pt x="4419" y="8174"/>
                      <a:pt x="5034" y="8473"/>
                      <a:pt x="5704" y="8473"/>
                    </a:cubicBezTo>
                    <a:cubicBezTo>
                      <a:pt x="5808" y="8473"/>
                      <a:pt x="5912" y="8466"/>
                      <a:pt x="6018" y="8451"/>
                    </a:cubicBezTo>
                    <a:lnTo>
                      <a:pt x="15431" y="4500"/>
                    </a:lnTo>
                    <a:lnTo>
                      <a:pt x="15931" y="4711"/>
                    </a:lnTo>
                    <a:lnTo>
                      <a:pt x="15305" y="4609"/>
                    </a:lnTo>
                    <a:cubicBezTo>
                      <a:pt x="15289" y="4607"/>
                      <a:pt x="15272" y="4606"/>
                      <a:pt x="15255" y="4606"/>
                    </a:cubicBezTo>
                    <a:cubicBezTo>
                      <a:pt x="15155" y="4606"/>
                      <a:pt x="15060" y="4646"/>
                      <a:pt x="14992" y="4727"/>
                    </a:cubicBezTo>
                    <a:cubicBezTo>
                      <a:pt x="14930" y="4813"/>
                      <a:pt x="14930" y="4930"/>
                      <a:pt x="15008" y="5008"/>
                    </a:cubicBezTo>
                    <a:cubicBezTo>
                      <a:pt x="15278" y="5285"/>
                      <a:pt x="15934" y="5886"/>
                      <a:pt x="16563" y="5886"/>
                    </a:cubicBezTo>
                    <a:cubicBezTo>
                      <a:pt x="16683" y="5886"/>
                      <a:pt x="16802" y="5864"/>
                      <a:pt x="16917" y="5814"/>
                    </a:cubicBezTo>
                    <a:cubicBezTo>
                      <a:pt x="17817" y="5431"/>
                      <a:pt x="16792" y="4093"/>
                      <a:pt x="16792" y="4093"/>
                    </a:cubicBezTo>
                    <a:lnTo>
                      <a:pt x="16792" y="4093"/>
                    </a:lnTo>
                    <a:cubicBezTo>
                      <a:pt x="17301" y="4422"/>
                      <a:pt x="17293" y="5141"/>
                      <a:pt x="17293" y="5141"/>
                    </a:cubicBezTo>
                    <a:cubicBezTo>
                      <a:pt x="17293" y="5141"/>
                      <a:pt x="17333" y="5203"/>
                      <a:pt x="17437" y="5203"/>
                    </a:cubicBezTo>
                    <a:cubicBezTo>
                      <a:pt x="17532" y="5203"/>
                      <a:pt x="17679" y="5152"/>
                      <a:pt x="17895" y="4954"/>
                    </a:cubicBezTo>
                    <a:cubicBezTo>
                      <a:pt x="18311" y="4567"/>
                      <a:pt x="17768" y="3661"/>
                      <a:pt x="17674" y="3512"/>
                    </a:cubicBezTo>
                    <a:lnTo>
                      <a:pt x="17674" y="3512"/>
                    </a:lnTo>
                    <a:lnTo>
                      <a:pt x="17856" y="3796"/>
                    </a:lnTo>
                    <a:cubicBezTo>
                      <a:pt x="18036" y="4054"/>
                      <a:pt x="18107" y="4375"/>
                      <a:pt x="18075" y="4688"/>
                    </a:cubicBezTo>
                    <a:lnTo>
                      <a:pt x="18067" y="4742"/>
                    </a:lnTo>
                    <a:lnTo>
                      <a:pt x="18193" y="4703"/>
                    </a:lnTo>
                    <a:cubicBezTo>
                      <a:pt x="18529" y="4594"/>
                      <a:pt x="18780" y="4289"/>
                      <a:pt x="18780" y="3937"/>
                    </a:cubicBezTo>
                    <a:cubicBezTo>
                      <a:pt x="18787" y="3444"/>
                      <a:pt x="18451" y="2990"/>
                      <a:pt x="18451" y="2990"/>
                    </a:cubicBezTo>
                    <a:lnTo>
                      <a:pt x="18451" y="2990"/>
                    </a:lnTo>
                    <a:lnTo>
                      <a:pt x="19507" y="3717"/>
                    </a:lnTo>
                    <a:cubicBezTo>
                      <a:pt x="19641" y="3812"/>
                      <a:pt x="19928" y="4029"/>
                      <a:pt x="20181" y="4029"/>
                    </a:cubicBezTo>
                    <a:cubicBezTo>
                      <a:pt x="20285" y="4029"/>
                      <a:pt x="20382" y="3993"/>
                      <a:pt x="20462" y="3897"/>
                    </a:cubicBezTo>
                    <a:cubicBezTo>
                      <a:pt x="20697" y="3491"/>
                      <a:pt x="20141" y="3068"/>
                      <a:pt x="19922" y="2912"/>
                    </a:cubicBezTo>
                    <a:lnTo>
                      <a:pt x="19194" y="2387"/>
                    </a:lnTo>
                    <a:lnTo>
                      <a:pt x="17551" y="1472"/>
                    </a:lnTo>
                    <a:cubicBezTo>
                      <a:pt x="17110" y="1221"/>
                      <a:pt x="16621" y="1099"/>
                      <a:pt x="16133" y="1099"/>
                    </a:cubicBezTo>
                    <a:cubicBezTo>
                      <a:pt x="15859" y="1099"/>
                      <a:pt x="15586" y="1138"/>
                      <a:pt x="15321" y="1214"/>
                    </a:cubicBezTo>
                    <a:lnTo>
                      <a:pt x="7058" y="3224"/>
                    </a:lnTo>
                    <a:lnTo>
                      <a:pt x="5478" y="1"/>
                    </a:ln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4437500" y="3606650"/>
                <a:ext cx="145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524" extrusionOk="0">
                    <a:moveTo>
                      <a:pt x="40" y="0"/>
                    </a:moveTo>
                    <a:cubicBezTo>
                      <a:pt x="30" y="0"/>
                      <a:pt x="18" y="4"/>
                      <a:pt x="9" y="13"/>
                    </a:cubicBezTo>
                    <a:cubicBezTo>
                      <a:pt x="1" y="29"/>
                      <a:pt x="1" y="52"/>
                      <a:pt x="17" y="60"/>
                    </a:cubicBezTo>
                    <a:cubicBezTo>
                      <a:pt x="118" y="139"/>
                      <a:pt x="197" y="240"/>
                      <a:pt x="267" y="350"/>
                    </a:cubicBezTo>
                    <a:cubicBezTo>
                      <a:pt x="330" y="451"/>
                      <a:pt x="384" y="569"/>
                      <a:pt x="416" y="694"/>
                    </a:cubicBezTo>
                    <a:cubicBezTo>
                      <a:pt x="447" y="819"/>
                      <a:pt x="470" y="944"/>
                      <a:pt x="470" y="1070"/>
                    </a:cubicBezTo>
                    <a:cubicBezTo>
                      <a:pt x="470" y="1132"/>
                      <a:pt x="463" y="1195"/>
                      <a:pt x="463" y="1257"/>
                    </a:cubicBezTo>
                    <a:cubicBezTo>
                      <a:pt x="455" y="1320"/>
                      <a:pt x="447" y="1383"/>
                      <a:pt x="439" y="1445"/>
                    </a:cubicBezTo>
                    <a:lnTo>
                      <a:pt x="439" y="1453"/>
                    </a:lnTo>
                    <a:cubicBezTo>
                      <a:pt x="431" y="1492"/>
                      <a:pt x="455" y="1516"/>
                      <a:pt x="486" y="1523"/>
                    </a:cubicBezTo>
                    <a:cubicBezTo>
                      <a:pt x="517" y="1523"/>
                      <a:pt x="549" y="1500"/>
                      <a:pt x="556" y="1469"/>
                    </a:cubicBezTo>
                    <a:cubicBezTo>
                      <a:pt x="556" y="1398"/>
                      <a:pt x="572" y="1336"/>
                      <a:pt x="572" y="1265"/>
                    </a:cubicBezTo>
                    <a:cubicBezTo>
                      <a:pt x="572" y="1203"/>
                      <a:pt x="580" y="1132"/>
                      <a:pt x="572" y="1070"/>
                    </a:cubicBezTo>
                    <a:cubicBezTo>
                      <a:pt x="564" y="929"/>
                      <a:pt x="541" y="796"/>
                      <a:pt x="502" y="671"/>
                    </a:cubicBezTo>
                    <a:cubicBezTo>
                      <a:pt x="463" y="538"/>
                      <a:pt x="408" y="412"/>
                      <a:pt x="330" y="303"/>
                    </a:cubicBezTo>
                    <a:cubicBezTo>
                      <a:pt x="259" y="193"/>
                      <a:pt x="173" y="92"/>
                      <a:pt x="56" y="6"/>
                    </a:cubicBezTo>
                    <a:cubicBezTo>
                      <a:pt x="52" y="2"/>
                      <a:pt x="47" y="0"/>
                      <a:pt x="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0"/>
              <p:cNvSpPr/>
              <p:nvPr/>
            </p:nvSpPr>
            <p:spPr>
              <a:xfrm>
                <a:off x="4411300" y="3619125"/>
                <a:ext cx="22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393" extrusionOk="0">
                    <a:moveTo>
                      <a:pt x="51" y="1"/>
                    </a:moveTo>
                    <a:cubicBezTo>
                      <a:pt x="35" y="1"/>
                      <a:pt x="20" y="14"/>
                      <a:pt x="8" y="31"/>
                    </a:cubicBezTo>
                    <a:cubicBezTo>
                      <a:pt x="0" y="46"/>
                      <a:pt x="8" y="78"/>
                      <a:pt x="32" y="86"/>
                    </a:cubicBezTo>
                    <a:lnTo>
                      <a:pt x="40" y="86"/>
                    </a:lnTo>
                    <a:cubicBezTo>
                      <a:pt x="149" y="140"/>
                      <a:pt x="251" y="219"/>
                      <a:pt x="337" y="305"/>
                    </a:cubicBezTo>
                    <a:cubicBezTo>
                      <a:pt x="431" y="391"/>
                      <a:pt x="501" y="492"/>
                      <a:pt x="564" y="602"/>
                    </a:cubicBezTo>
                    <a:cubicBezTo>
                      <a:pt x="626" y="719"/>
                      <a:pt x="673" y="837"/>
                      <a:pt x="705" y="954"/>
                    </a:cubicBezTo>
                    <a:cubicBezTo>
                      <a:pt x="720" y="1017"/>
                      <a:pt x="728" y="1079"/>
                      <a:pt x="744" y="1142"/>
                    </a:cubicBezTo>
                    <a:cubicBezTo>
                      <a:pt x="752" y="1204"/>
                      <a:pt x="759" y="1267"/>
                      <a:pt x="767" y="1330"/>
                    </a:cubicBezTo>
                    <a:lnTo>
                      <a:pt x="767" y="1337"/>
                    </a:lnTo>
                    <a:cubicBezTo>
                      <a:pt x="767" y="1369"/>
                      <a:pt x="799" y="1392"/>
                      <a:pt x="830" y="1392"/>
                    </a:cubicBezTo>
                    <a:cubicBezTo>
                      <a:pt x="861" y="1384"/>
                      <a:pt x="885" y="1361"/>
                      <a:pt x="885" y="1322"/>
                    </a:cubicBezTo>
                    <a:cubicBezTo>
                      <a:pt x="869" y="1259"/>
                      <a:pt x="869" y="1189"/>
                      <a:pt x="853" y="1126"/>
                    </a:cubicBezTo>
                    <a:cubicBezTo>
                      <a:pt x="838" y="1064"/>
                      <a:pt x="830" y="993"/>
                      <a:pt x="814" y="931"/>
                    </a:cubicBezTo>
                    <a:cubicBezTo>
                      <a:pt x="775" y="798"/>
                      <a:pt x="720" y="672"/>
                      <a:pt x="658" y="555"/>
                    </a:cubicBezTo>
                    <a:cubicBezTo>
                      <a:pt x="587" y="438"/>
                      <a:pt x="501" y="328"/>
                      <a:pt x="407" y="234"/>
                    </a:cubicBezTo>
                    <a:cubicBezTo>
                      <a:pt x="306" y="140"/>
                      <a:pt x="204" y="62"/>
                      <a:pt x="71" y="7"/>
                    </a:cubicBezTo>
                    <a:cubicBezTo>
                      <a:pt x="64" y="3"/>
                      <a:pt x="58" y="1"/>
                      <a:pt x="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0"/>
              <p:cNvSpPr/>
              <p:nvPr/>
            </p:nvSpPr>
            <p:spPr>
              <a:xfrm>
                <a:off x="4346150" y="3613825"/>
                <a:ext cx="393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393" extrusionOk="0">
                    <a:moveTo>
                      <a:pt x="1" y="0"/>
                    </a:moveTo>
                    <a:lnTo>
                      <a:pt x="298" y="1393"/>
                    </a:lnTo>
                    <a:lnTo>
                      <a:pt x="1574" y="861"/>
                    </a:lnTo>
                    <a:lnTo>
                      <a:pt x="533" y="407"/>
                    </a:lnTo>
                    <a:cubicBezTo>
                      <a:pt x="322" y="313"/>
                      <a:pt x="142" y="17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4138800" y="3586225"/>
                <a:ext cx="3740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12" extrusionOk="0">
                    <a:moveTo>
                      <a:pt x="1143" y="1"/>
                    </a:moveTo>
                    <a:lnTo>
                      <a:pt x="1" y="1112"/>
                    </a:lnTo>
                    <a:lnTo>
                      <a:pt x="1" y="1112"/>
                    </a:lnTo>
                    <a:lnTo>
                      <a:pt x="1495" y="689"/>
                    </a:lnTo>
                    <a:lnTo>
                      <a:pt x="1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1" name="Google Shape;1151;p40"/>
          <p:cNvSpPr txBox="1">
            <a:spLocks noGrp="1"/>
          </p:cNvSpPr>
          <p:nvPr>
            <p:ph type="title"/>
          </p:nvPr>
        </p:nvSpPr>
        <p:spPr>
          <a:xfrm>
            <a:off x="2581587" y="489282"/>
            <a:ext cx="4866412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/>
              <a:t>Wrap up</a:t>
            </a:r>
            <a:endParaRPr sz="8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79C8F-3ADA-C1D3-CBFA-E7533AE5D948}"/>
              </a:ext>
            </a:extLst>
          </p:cNvPr>
          <p:cNvSpPr txBox="1"/>
          <p:nvPr/>
        </p:nvSpPr>
        <p:spPr>
          <a:xfrm>
            <a:off x="2899820" y="1665074"/>
            <a:ext cx="5819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/>
              <a:t>Learn new words and structure.</a:t>
            </a:r>
          </a:p>
          <a:p>
            <a:pPr marL="285750" indent="-285750">
              <a:buFontTx/>
              <a:buChar char="-"/>
            </a:pPr>
            <a:r>
              <a:rPr lang="en-US" sz="3200"/>
              <a:t>Do homework in workbook.</a:t>
            </a:r>
          </a:p>
          <a:p>
            <a:pPr marL="285750" indent="-285750">
              <a:buFontTx/>
              <a:buChar char="-"/>
            </a:pPr>
            <a:r>
              <a:rPr lang="en-US" sz="3200"/>
              <a:t>Prepare new lesson.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Google Shape;3699;p69"/>
          <p:cNvSpPr/>
          <p:nvPr/>
        </p:nvSpPr>
        <p:spPr>
          <a:xfrm>
            <a:off x="1145401" y="467685"/>
            <a:ext cx="6853199" cy="820808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01" name="Google Shape;3701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 dirty="0"/>
          </a:p>
        </p:txBody>
      </p:sp>
      <p:grpSp>
        <p:nvGrpSpPr>
          <p:cNvPr id="3702" name="Google Shape;3702;p69"/>
          <p:cNvGrpSpPr/>
          <p:nvPr/>
        </p:nvGrpSpPr>
        <p:grpSpPr>
          <a:xfrm>
            <a:off x="1015163" y="2032682"/>
            <a:ext cx="1656980" cy="1472797"/>
            <a:chOff x="1235450" y="2013375"/>
            <a:chExt cx="1373947" cy="1262794"/>
          </a:xfrm>
        </p:grpSpPr>
        <p:sp>
          <p:nvSpPr>
            <p:cNvPr id="3703" name="Google Shape;3703;p69"/>
            <p:cNvSpPr/>
            <p:nvPr/>
          </p:nvSpPr>
          <p:spPr>
            <a:xfrm>
              <a:off x="1235450" y="2013375"/>
              <a:ext cx="1373947" cy="1262794"/>
            </a:xfrm>
            <a:custGeom>
              <a:avLst/>
              <a:gdLst/>
              <a:ahLst/>
              <a:cxnLst/>
              <a:rect l="l" t="t" r="r" b="b"/>
              <a:pathLst>
                <a:path w="49427" h="47469" extrusionOk="0">
                  <a:moveTo>
                    <a:pt x="28012" y="15406"/>
                  </a:moveTo>
                  <a:cubicBezTo>
                    <a:pt x="28305" y="15875"/>
                    <a:pt x="28677" y="16287"/>
                    <a:pt x="29088" y="16639"/>
                  </a:cubicBezTo>
                  <a:cubicBezTo>
                    <a:pt x="29715" y="17148"/>
                    <a:pt x="30557" y="17461"/>
                    <a:pt x="31614" y="17539"/>
                  </a:cubicBezTo>
                  <a:lnTo>
                    <a:pt x="31731" y="18440"/>
                  </a:lnTo>
                  <a:cubicBezTo>
                    <a:pt x="31653" y="18518"/>
                    <a:pt x="31555" y="18596"/>
                    <a:pt x="31437" y="18694"/>
                  </a:cubicBezTo>
                  <a:cubicBezTo>
                    <a:pt x="30870" y="17950"/>
                    <a:pt x="29911" y="17363"/>
                    <a:pt x="28619" y="17011"/>
                  </a:cubicBezTo>
                  <a:lnTo>
                    <a:pt x="28482" y="16952"/>
                  </a:lnTo>
                  <a:cubicBezTo>
                    <a:pt x="28208" y="16874"/>
                    <a:pt x="27757" y="16756"/>
                    <a:pt x="27562" y="16639"/>
                  </a:cubicBezTo>
                  <a:lnTo>
                    <a:pt x="27562" y="16580"/>
                  </a:lnTo>
                  <a:cubicBezTo>
                    <a:pt x="27620" y="16384"/>
                    <a:pt x="27718" y="16150"/>
                    <a:pt x="27816" y="15895"/>
                  </a:cubicBezTo>
                  <a:cubicBezTo>
                    <a:pt x="27894" y="15738"/>
                    <a:pt x="27934" y="15582"/>
                    <a:pt x="28012" y="15406"/>
                  </a:cubicBezTo>
                  <a:close/>
                  <a:moveTo>
                    <a:pt x="30850" y="1"/>
                  </a:moveTo>
                  <a:cubicBezTo>
                    <a:pt x="28736" y="1"/>
                    <a:pt x="27229" y="529"/>
                    <a:pt x="26270" y="1625"/>
                  </a:cubicBezTo>
                  <a:cubicBezTo>
                    <a:pt x="25565" y="2447"/>
                    <a:pt x="25213" y="3563"/>
                    <a:pt x="25311" y="4640"/>
                  </a:cubicBezTo>
                  <a:cubicBezTo>
                    <a:pt x="24919" y="4953"/>
                    <a:pt x="24567" y="5403"/>
                    <a:pt x="24273" y="5932"/>
                  </a:cubicBezTo>
                  <a:cubicBezTo>
                    <a:pt x="23979" y="6460"/>
                    <a:pt x="23803" y="6989"/>
                    <a:pt x="23725" y="7498"/>
                  </a:cubicBezTo>
                  <a:cubicBezTo>
                    <a:pt x="23333" y="7263"/>
                    <a:pt x="22864" y="7067"/>
                    <a:pt x="22374" y="6950"/>
                  </a:cubicBezTo>
                  <a:cubicBezTo>
                    <a:pt x="21748" y="6773"/>
                    <a:pt x="21043" y="6695"/>
                    <a:pt x="20221" y="6695"/>
                  </a:cubicBezTo>
                  <a:lnTo>
                    <a:pt x="19575" y="6695"/>
                  </a:lnTo>
                  <a:cubicBezTo>
                    <a:pt x="19497" y="6695"/>
                    <a:pt x="19438" y="6715"/>
                    <a:pt x="19379" y="6715"/>
                  </a:cubicBezTo>
                  <a:cubicBezTo>
                    <a:pt x="19321" y="6754"/>
                    <a:pt x="19282" y="6754"/>
                    <a:pt x="19223" y="6754"/>
                  </a:cubicBezTo>
                  <a:lnTo>
                    <a:pt x="19203" y="6754"/>
                  </a:lnTo>
                  <a:cubicBezTo>
                    <a:pt x="18890" y="6773"/>
                    <a:pt x="18538" y="6793"/>
                    <a:pt x="18225" y="6812"/>
                  </a:cubicBezTo>
                  <a:cubicBezTo>
                    <a:pt x="18166" y="6812"/>
                    <a:pt x="18107" y="6812"/>
                    <a:pt x="18029" y="6852"/>
                  </a:cubicBezTo>
                  <a:cubicBezTo>
                    <a:pt x="17931" y="6852"/>
                    <a:pt x="17853" y="6852"/>
                    <a:pt x="17755" y="6871"/>
                  </a:cubicBezTo>
                  <a:cubicBezTo>
                    <a:pt x="16835" y="7008"/>
                    <a:pt x="15797" y="7184"/>
                    <a:pt x="14819" y="7595"/>
                  </a:cubicBezTo>
                  <a:cubicBezTo>
                    <a:pt x="13605" y="8144"/>
                    <a:pt x="12685" y="9005"/>
                    <a:pt x="12254" y="10042"/>
                  </a:cubicBezTo>
                  <a:cubicBezTo>
                    <a:pt x="12156" y="10277"/>
                    <a:pt x="12078" y="10492"/>
                    <a:pt x="12039" y="10688"/>
                  </a:cubicBezTo>
                  <a:cubicBezTo>
                    <a:pt x="11980" y="10904"/>
                    <a:pt x="11902" y="11138"/>
                    <a:pt x="11843" y="11217"/>
                  </a:cubicBezTo>
                  <a:cubicBezTo>
                    <a:pt x="11765" y="11334"/>
                    <a:pt x="11569" y="11452"/>
                    <a:pt x="11373" y="11550"/>
                  </a:cubicBezTo>
                  <a:cubicBezTo>
                    <a:pt x="11178" y="11647"/>
                    <a:pt x="10962" y="11765"/>
                    <a:pt x="10727" y="11941"/>
                  </a:cubicBezTo>
                  <a:cubicBezTo>
                    <a:pt x="9925" y="12548"/>
                    <a:pt x="9357" y="13487"/>
                    <a:pt x="9142" y="14623"/>
                  </a:cubicBezTo>
                  <a:cubicBezTo>
                    <a:pt x="8966" y="14662"/>
                    <a:pt x="8770" y="14681"/>
                    <a:pt x="8613" y="14701"/>
                  </a:cubicBezTo>
                  <a:cubicBezTo>
                    <a:pt x="8359" y="14329"/>
                    <a:pt x="8026" y="13996"/>
                    <a:pt x="7556" y="13742"/>
                  </a:cubicBezTo>
                  <a:cubicBezTo>
                    <a:pt x="7243" y="13605"/>
                    <a:pt x="6852" y="13507"/>
                    <a:pt x="6460" y="13507"/>
                  </a:cubicBezTo>
                  <a:cubicBezTo>
                    <a:pt x="6127" y="13507"/>
                    <a:pt x="5795" y="13585"/>
                    <a:pt x="5481" y="13703"/>
                  </a:cubicBezTo>
                  <a:cubicBezTo>
                    <a:pt x="5012" y="13879"/>
                    <a:pt x="4620" y="14133"/>
                    <a:pt x="4248" y="14525"/>
                  </a:cubicBezTo>
                  <a:cubicBezTo>
                    <a:pt x="3583" y="14564"/>
                    <a:pt x="2937" y="14858"/>
                    <a:pt x="2408" y="15308"/>
                  </a:cubicBezTo>
                  <a:cubicBezTo>
                    <a:pt x="1919" y="15758"/>
                    <a:pt x="1586" y="16365"/>
                    <a:pt x="1410" y="17050"/>
                  </a:cubicBezTo>
                  <a:cubicBezTo>
                    <a:pt x="1292" y="17559"/>
                    <a:pt x="1273" y="18048"/>
                    <a:pt x="1371" y="18498"/>
                  </a:cubicBezTo>
                  <a:cubicBezTo>
                    <a:pt x="1469" y="18929"/>
                    <a:pt x="1645" y="19321"/>
                    <a:pt x="1958" y="19653"/>
                  </a:cubicBezTo>
                  <a:cubicBezTo>
                    <a:pt x="2056" y="20241"/>
                    <a:pt x="2369" y="20769"/>
                    <a:pt x="2878" y="21141"/>
                  </a:cubicBezTo>
                  <a:cubicBezTo>
                    <a:pt x="3211" y="21376"/>
                    <a:pt x="3563" y="21533"/>
                    <a:pt x="3876" y="21611"/>
                  </a:cubicBezTo>
                  <a:cubicBezTo>
                    <a:pt x="3093" y="22629"/>
                    <a:pt x="3230" y="24155"/>
                    <a:pt x="4170" y="25095"/>
                  </a:cubicBezTo>
                  <a:cubicBezTo>
                    <a:pt x="4464" y="25369"/>
                    <a:pt x="4816" y="25584"/>
                    <a:pt x="5188" y="25741"/>
                  </a:cubicBezTo>
                  <a:cubicBezTo>
                    <a:pt x="5188" y="25858"/>
                    <a:pt x="5149" y="25956"/>
                    <a:pt x="5149" y="26074"/>
                  </a:cubicBezTo>
                  <a:cubicBezTo>
                    <a:pt x="2584" y="27992"/>
                    <a:pt x="2154" y="32573"/>
                    <a:pt x="2212" y="34158"/>
                  </a:cubicBezTo>
                  <a:cubicBezTo>
                    <a:pt x="1860" y="35333"/>
                    <a:pt x="1" y="41283"/>
                    <a:pt x="725" y="44846"/>
                  </a:cubicBezTo>
                  <a:cubicBezTo>
                    <a:pt x="881" y="45590"/>
                    <a:pt x="1136" y="46275"/>
                    <a:pt x="1508" y="46881"/>
                  </a:cubicBezTo>
                  <a:cubicBezTo>
                    <a:pt x="1723" y="47253"/>
                    <a:pt x="2115" y="47469"/>
                    <a:pt x="2565" y="47469"/>
                  </a:cubicBezTo>
                  <a:lnTo>
                    <a:pt x="2565" y="47449"/>
                  </a:lnTo>
                  <a:lnTo>
                    <a:pt x="48193" y="47449"/>
                  </a:lnTo>
                  <a:cubicBezTo>
                    <a:pt x="48878" y="47449"/>
                    <a:pt x="49426" y="46901"/>
                    <a:pt x="49426" y="46216"/>
                  </a:cubicBezTo>
                  <a:lnTo>
                    <a:pt x="49426" y="21376"/>
                  </a:lnTo>
                  <a:cubicBezTo>
                    <a:pt x="49426" y="21063"/>
                    <a:pt x="49329" y="20769"/>
                    <a:pt x="49094" y="20554"/>
                  </a:cubicBezTo>
                  <a:cubicBezTo>
                    <a:pt x="45433" y="16580"/>
                    <a:pt x="42145" y="15680"/>
                    <a:pt x="40657" y="15484"/>
                  </a:cubicBezTo>
                  <a:cubicBezTo>
                    <a:pt x="40540" y="15210"/>
                    <a:pt x="40383" y="14877"/>
                    <a:pt x="40344" y="14662"/>
                  </a:cubicBezTo>
                  <a:cubicBezTo>
                    <a:pt x="40285" y="14486"/>
                    <a:pt x="40266" y="14270"/>
                    <a:pt x="40246" y="13977"/>
                  </a:cubicBezTo>
                  <a:cubicBezTo>
                    <a:pt x="40363" y="13938"/>
                    <a:pt x="40481" y="13918"/>
                    <a:pt x="40540" y="13918"/>
                  </a:cubicBezTo>
                  <a:lnTo>
                    <a:pt x="40559" y="13918"/>
                  </a:lnTo>
                  <a:lnTo>
                    <a:pt x="41048" y="13801"/>
                  </a:lnTo>
                  <a:cubicBezTo>
                    <a:pt x="41068" y="13781"/>
                    <a:pt x="41068" y="13781"/>
                    <a:pt x="41107" y="13781"/>
                  </a:cubicBezTo>
                  <a:cubicBezTo>
                    <a:pt x="41792" y="13468"/>
                    <a:pt x="42380" y="13018"/>
                    <a:pt x="42791" y="12411"/>
                  </a:cubicBezTo>
                  <a:cubicBezTo>
                    <a:pt x="43574" y="11217"/>
                    <a:pt x="43515" y="9651"/>
                    <a:pt x="42712" y="8574"/>
                  </a:cubicBezTo>
                  <a:cubicBezTo>
                    <a:pt x="43084" y="7008"/>
                    <a:pt x="42634" y="5305"/>
                    <a:pt x="41557" y="4268"/>
                  </a:cubicBezTo>
                  <a:cubicBezTo>
                    <a:pt x="41146" y="3915"/>
                    <a:pt x="40716" y="3641"/>
                    <a:pt x="40266" y="3387"/>
                  </a:cubicBezTo>
                  <a:lnTo>
                    <a:pt x="40266" y="3328"/>
                  </a:lnTo>
                  <a:cubicBezTo>
                    <a:pt x="40246" y="3054"/>
                    <a:pt x="40226" y="2702"/>
                    <a:pt x="40089" y="2349"/>
                  </a:cubicBezTo>
                  <a:cubicBezTo>
                    <a:pt x="39796" y="1469"/>
                    <a:pt x="39071" y="744"/>
                    <a:pt x="38093" y="392"/>
                  </a:cubicBezTo>
                  <a:cubicBezTo>
                    <a:pt x="37388" y="118"/>
                    <a:pt x="36644" y="98"/>
                    <a:pt x="36077" y="98"/>
                  </a:cubicBezTo>
                  <a:lnTo>
                    <a:pt x="35861" y="98"/>
                  </a:lnTo>
                  <a:cubicBezTo>
                    <a:pt x="35254" y="118"/>
                    <a:pt x="34608" y="157"/>
                    <a:pt x="33982" y="255"/>
                  </a:cubicBezTo>
                  <a:cubicBezTo>
                    <a:pt x="33277" y="20"/>
                    <a:pt x="32534" y="1"/>
                    <a:pt x="3192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9"/>
            <p:cNvSpPr/>
            <p:nvPr/>
          </p:nvSpPr>
          <p:spPr>
            <a:xfrm>
              <a:off x="1935767" y="2455099"/>
              <a:ext cx="640983" cy="785971"/>
            </a:xfrm>
            <a:custGeom>
              <a:avLst/>
              <a:gdLst/>
              <a:ahLst/>
              <a:cxnLst/>
              <a:rect l="l" t="t" r="r" b="b"/>
              <a:pathLst>
                <a:path w="23059" h="29545" extrusionOk="0">
                  <a:moveTo>
                    <a:pt x="14841" y="1"/>
                  </a:moveTo>
                  <a:cubicBezTo>
                    <a:pt x="14764" y="1"/>
                    <a:pt x="14722" y="5"/>
                    <a:pt x="14720" y="7"/>
                  </a:cubicBezTo>
                  <a:lnTo>
                    <a:pt x="7830" y="2277"/>
                  </a:lnTo>
                  <a:cubicBezTo>
                    <a:pt x="7830" y="2277"/>
                    <a:pt x="6773" y="3041"/>
                    <a:pt x="5422" y="4293"/>
                  </a:cubicBezTo>
                  <a:cubicBezTo>
                    <a:pt x="4678" y="4979"/>
                    <a:pt x="3817" y="5820"/>
                    <a:pt x="2975" y="6760"/>
                  </a:cubicBezTo>
                  <a:cubicBezTo>
                    <a:pt x="2721" y="7053"/>
                    <a:pt x="2466" y="7562"/>
                    <a:pt x="2251" y="8267"/>
                  </a:cubicBezTo>
                  <a:cubicBezTo>
                    <a:pt x="2134" y="8678"/>
                    <a:pt x="1997" y="9128"/>
                    <a:pt x="1879" y="9657"/>
                  </a:cubicBezTo>
                  <a:cubicBezTo>
                    <a:pt x="1586" y="11027"/>
                    <a:pt x="1312" y="12710"/>
                    <a:pt x="1096" y="14570"/>
                  </a:cubicBezTo>
                  <a:cubicBezTo>
                    <a:pt x="881" y="16449"/>
                    <a:pt x="685" y="18505"/>
                    <a:pt x="529" y="20482"/>
                  </a:cubicBezTo>
                  <a:cubicBezTo>
                    <a:pt x="509" y="20873"/>
                    <a:pt x="489" y="21265"/>
                    <a:pt x="470" y="21636"/>
                  </a:cubicBezTo>
                  <a:cubicBezTo>
                    <a:pt x="372" y="22909"/>
                    <a:pt x="294" y="24122"/>
                    <a:pt x="215" y="25258"/>
                  </a:cubicBezTo>
                  <a:cubicBezTo>
                    <a:pt x="118" y="26941"/>
                    <a:pt x="59" y="28448"/>
                    <a:pt x="0" y="29486"/>
                  </a:cubicBezTo>
                  <a:lnTo>
                    <a:pt x="0" y="29545"/>
                  </a:lnTo>
                  <a:lnTo>
                    <a:pt x="23059" y="29545"/>
                  </a:lnTo>
                  <a:lnTo>
                    <a:pt x="23059" y="4704"/>
                  </a:lnTo>
                  <a:cubicBezTo>
                    <a:pt x="18967" y="296"/>
                    <a:pt x="15520" y="1"/>
                    <a:pt x="14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9"/>
            <p:cNvSpPr/>
            <p:nvPr/>
          </p:nvSpPr>
          <p:spPr>
            <a:xfrm>
              <a:off x="2507100" y="2770832"/>
              <a:ext cx="19625" cy="470252"/>
            </a:xfrm>
            <a:custGeom>
              <a:avLst/>
              <a:gdLst/>
              <a:ahLst/>
              <a:cxnLst/>
              <a:rect l="l" t="t" r="r" b="b"/>
              <a:pathLst>
                <a:path w="706" h="17677" extrusionOk="0">
                  <a:moveTo>
                    <a:pt x="79" y="1"/>
                  </a:moveTo>
                  <a:cubicBezTo>
                    <a:pt x="20" y="1"/>
                    <a:pt x="0" y="59"/>
                    <a:pt x="0" y="79"/>
                  </a:cubicBezTo>
                  <a:lnTo>
                    <a:pt x="588" y="17677"/>
                  </a:lnTo>
                  <a:lnTo>
                    <a:pt x="705" y="17677"/>
                  </a:lnTo>
                  <a:lnTo>
                    <a:pt x="157" y="79"/>
                  </a:lnTo>
                  <a:cubicBezTo>
                    <a:pt x="157" y="40"/>
                    <a:pt x="98" y="1"/>
                    <a:pt x="7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9"/>
            <p:cNvSpPr/>
            <p:nvPr/>
          </p:nvSpPr>
          <p:spPr>
            <a:xfrm>
              <a:off x="1924314" y="2043434"/>
              <a:ext cx="316725" cy="328967"/>
            </a:xfrm>
            <a:custGeom>
              <a:avLst/>
              <a:gdLst/>
              <a:ahLst/>
              <a:cxnLst/>
              <a:rect l="l" t="t" r="r" b="b"/>
              <a:pathLst>
                <a:path w="11394" h="12366" extrusionOk="0">
                  <a:moveTo>
                    <a:pt x="7217" y="1"/>
                  </a:moveTo>
                  <a:cubicBezTo>
                    <a:pt x="6833" y="1"/>
                    <a:pt x="6469" y="17"/>
                    <a:pt x="6167" y="17"/>
                  </a:cubicBezTo>
                  <a:cubicBezTo>
                    <a:pt x="4836" y="17"/>
                    <a:pt x="3368" y="271"/>
                    <a:pt x="2487" y="1250"/>
                  </a:cubicBezTo>
                  <a:cubicBezTo>
                    <a:pt x="1802" y="1994"/>
                    <a:pt x="1645" y="3149"/>
                    <a:pt x="1998" y="4108"/>
                  </a:cubicBezTo>
                  <a:cubicBezTo>
                    <a:pt x="1391" y="4225"/>
                    <a:pt x="921" y="4754"/>
                    <a:pt x="608" y="5321"/>
                  </a:cubicBezTo>
                  <a:cubicBezTo>
                    <a:pt x="197" y="6104"/>
                    <a:pt x="1" y="7122"/>
                    <a:pt x="490" y="7866"/>
                  </a:cubicBezTo>
                  <a:cubicBezTo>
                    <a:pt x="764" y="8277"/>
                    <a:pt x="1195" y="8551"/>
                    <a:pt x="1606" y="8806"/>
                  </a:cubicBezTo>
                  <a:cubicBezTo>
                    <a:pt x="1430" y="9138"/>
                    <a:pt x="1293" y="9491"/>
                    <a:pt x="1293" y="9882"/>
                  </a:cubicBezTo>
                  <a:cubicBezTo>
                    <a:pt x="1273" y="10430"/>
                    <a:pt x="1587" y="10998"/>
                    <a:pt x="1998" y="11370"/>
                  </a:cubicBezTo>
                  <a:cubicBezTo>
                    <a:pt x="2428" y="11761"/>
                    <a:pt x="2976" y="11977"/>
                    <a:pt x="3524" y="12133"/>
                  </a:cubicBezTo>
                  <a:cubicBezTo>
                    <a:pt x="4096" y="12288"/>
                    <a:pt x="4687" y="12365"/>
                    <a:pt x="5281" y="12365"/>
                  </a:cubicBezTo>
                  <a:cubicBezTo>
                    <a:pt x="6111" y="12365"/>
                    <a:pt x="6945" y="12215"/>
                    <a:pt x="7733" y="11918"/>
                  </a:cubicBezTo>
                  <a:cubicBezTo>
                    <a:pt x="8496" y="11624"/>
                    <a:pt x="9221" y="11174"/>
                    <a:pt x="9769" y="10567"/>
                  </a:cubicBezTo>
                  <a:cubicBezTo>
                    <a:pt x="10278" y="10000"/>
                    <a:pt x="10591" y="9295"/>
                    <a:pt x="10845" y="8551"/>
                  </a:cubicBezTo>
                  <a:cubicBezTo>
                    <a:pt x="11256" y="7357"/>
                    <a:pt x="11393" y="6065"/>
                    <a:pt x="11276" y="4793"/>
                  </a:cubicBezTo>
                  <a:cubicBezTo>
                    <a:pt x="11119" y="3364"/>
                    <a:pt x="10610" y="1955"/>
                    <a:pt x="9788" y="800"/>
                  </a:cubicBezTo>
                  <a:cubicBezTo>
                    <a:pt x="9257" y="101"/>
                    <a:pt x="8176" y="1"/>
                    <a:pt x="721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9"/>
            <p:cNvSpPr/>
            <p:nvPr/>
          </p:nvSpPr>
          <p:spPr>
            <a:xfrm>
              <a:off x="2137080" y="2354245"/>
              <a:ext cx="208426" cy="198109"/>
            </a:xfrm>
            <a:custGeom>
              <a:avLst/>
              <a:gdLst/>
              <a:ahLst/>
              <a:cxnLst/>
              <a:rect l="l" t="t" r="r" b="b"/>
              <a:pathLst>
                <a:path w="7498" h="7447" extrusionOk="0">
                  <a:moveTo>
                    <a:pt x="6558" y="0"/>
                  </a:moveTo>
                  <a:lnTo>
                    <a:pt x="4170" y="685"/>
                  </a:lnTo>
                  <a:lnTo>
                    <a:pt x="1" y="1918"/>
                  </a:lnTo>
                  <a:lnTo>
                    <a:pt x="568" y="6049"/>
                  </a:lnTo>
                  <a:cubicBezTo>
                    <a:pt x="568" y="6049"/>
                    <a:pt x="998" y="7447"/>
                    <a:pt x="2627" y="7447"/>
                  </a:cubicBezTo>
                  <a:cubicBezTo>
                    <a:pt x="2964" y="7447"/>
                    <a:pt x="3352" y="7387"/>
                    <a:pt x="3798" y="7243"/>
                  </a:cubicBezTo>
                  <a:cubicBezTo>
                    <a:pt x="6225" y="6460"/>
                    <a:pt x="7498" y="3739"/>
                    <a:pt x="7498" y="3739"/>
                  </a:cubicBezTo>
                  <a:cubicBezTo>
                    <a:pt x="7498" y="3739"/>
                    <a:pt x="6930" y="2721"/>
                    <a:pt x="6754" y="2016"/>
                  </a:cubicBezTo>
                  <a:cubicBezTo>
                    <a:pt x="6578" y="1292"/>
                    <a:pt x="6558" y="0"/>
                    <a:pt x="6558" y="0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9"/>
            <p:cNvSpPr/>
            <p:nvPr/>
          </p:nvSpPr>
          <p:spPr>
            <a:xfrm>
              <a:off x="2137080" y="2372468"/>
              <a:ext cx="151830" cy="99041"/>
            </a:xfrm>
            <a:custGeom>
              <a:avLst/>
              <a:gdLst/>
              <a:ahLst/>
              <a:cxnLst/>
              <a:rect l="l" t="t" r="r" b="b"/>
              <a:pathLst>
                <a:path w="5462" h="3723" extrusionOk="0">
                  <a:moveTo>
                    <a:pt x="4170" y="0"/>
                  </a:moveTo>
                  <a:lnTo>
                    <a:pt x="1" y="1233"/>
                  </a:lnTo>
                  <a:lnTo>
                    <a:pt x="373" y="3622"/>
                  </a:lnTo>
                  <a:cubicBezTo>
                    <a:pt x="451" y="3661"/>
                    <a:pt x="510" y="3680"/>
                    <a:pt x="588" y="3680"/>
                  </a:cubicBezTo>
                  <a:cubicBezTo>
                    <a:pt x="751" y="3709"/>
                    <a:pt x="912" y="3723"/>
                    <a:pt x="1072" y="3723"/>
                  </a:cubicBezTo>
                  <a:cubicBezTo>
                    <a:pt x="1449" y="3723"/>
                    <a:pt x="1816" y="3647"/>
                    <a:pt x="2173" y="3524"/>
                  </a:cubicBezTo>
                  <a:cubicBezTo>
                    <a:pt x="3524" y="3093"/>
                    <a:pt x="4581" y="2056"/>
                    <a:pt x="5462" y="940"/>
                  </a:cubicBezTo>
                  <a:lnTo>
                    <a:pt x="5462" y="940"/>
                  </a:lnTo>
                  <a:lnTo>
                    <a:pt x="4894" y="1057"/>
                  </a:lnTo>
                  <a:cubicBezTo>
                    <a:pt x="4757" y="646"/>
                    <a:pt x="4503" y="294"/>
                    <a:pt x="4170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9"/>
            <p:cNvSpPr/>
            <p:nvPr/>
          </p:nvSpPr>
          <p:spPr>
            <a:xfrm>
              <a:off x="2005957" y="2061897"/>
              <a:ext cx="407011" cy="383262"/>
            </a:xfrm>
            <a:custGeom>
              <a:avLst/>
              <a:gdLst/>
              <a:ahLst/>
              <a:cxnLst/>
              <a:rect l="l" t="t" r="r" b="b"/>
              <a:pathLst>
                <a:path w="14642" h="14407" extrusionOk="0">
                  <a:moveTo>
                    <a:pt x="5898" y="1"/>
                  </a:moveTo>
                  <a:cubicBezTo>
                    <a:pt x="5591" y="1"/>
                    <a:pt x="5290" y="23"/>
                    <a:pt x="5011" y="67"/>
                  </a:cubicBezTo>
                  <a:cubicBezTo>
                    <a:pt x="4894" y="67"/>
                    <a:pt x="4796" y="86"/>
                    <a:pt x="4679" y="106"/>
                  </a:cubicBezTo>
                  <a:cubicBezTo>
                    <a:pt x="4620" y="106"/>
                    <a:pt x="4581" y="125"/>
                    <a:pt x="4502" y="125"/>
                  </a:cubicBezTo>
                  <a:cubicBezTo>
                    <a:pt x="4483" y="125"/>
                    <a:pt x="4444" y="125"/>
                    <a:pt x="4424" y="164"/>
                  </a:cubicBezTo>
                  <a:lnTo>
                    <a:pt x="4385" y="164"/>
                  </a:lnTo>
                  <a:cubicBezTo>
                    <a:pt x="4307" y="164"/>
                    <a:pt x="4248" y="184"/>
                    <a:pt x="4189" y="204"/>
                  </a:cubicBezTo>
                  <a:cubicBezTo>
                    <a:pt x="3798" y="301"/>
                    <a:pt x="3406" y="419"/>
                    <a:pt x="3054" y="595"/>
                  </a:cubicBezTo>
                  <a:cubicBezTo>
                    <a:pt x="1997" y="1084"/>
                    <a:pt x="1155" y="1926"/>
                    <a:pt x="607" y="3042"/>
                  </a:cubicBezTo>
                  <a:cubicBezTo>
                    <a:pt x="176" y="4001"/>
                    <a:pt x="0" y="5019"/>
                    <a:pt x="0" y="6076"/>
                  </a:cubicBezTo>
                  <a:cubicBezTo>
                    <a:pt x="20" y="7113"/>
                    <a:pt x="176" y="8190"/>
                    <a:pt x="313" y="9188"/>
                  </a:cubicBezTo>
                  <a:cubicBezTo>
                    <a:pt x="509" y="10480"/>
                    <a:pt x="627" y="12516"/>
                    <a:pt x="2134" y="13769"/>
                  </a:cubicBezTo>
                  <a:cubicBezTo>
                    <a:pt x="2695" y="14232"/>
                    <a:pt x="3544" y="14406"/>
                    <a:pt x="4501" y="14406"/>
                  </a:cubicBezTo>
                  <a:cubicBezTo>
                    <a:pt x="7384" y="14406"/>
                    <a:pt x="11256" y="12829"/>
                    <a:pt x="11256" y="12829"/>
                  </a:cubicBezTo>
                  <a:cubicBezTo>
                    <a:pt x="11256" y="12829"/>
                    <a:pt x="11197" y="11713"/>
                    <a:pt x="11295" y="10852"/>
                  </a:cubicBezTo>
                  <a:cubicBezTo>
                    <a:pt x="11295" y="10901"/>
                    <a:pt x="11403" y="10920"/>
                    <a:pt x="11565" y="10920"/>
                  </a:cubicBezTo>
                  <a:cubicBezTo>
                    <a:pt x="11859" y="10920"/>
                    <a:pt x="12329" y="10857"/>
                    <a:pt x="12645" y="10793"/>
                  </a:cubicBezTo>
                  <a:cubicBezTo>
                    <a:pt x="12822" y="10774"/>
                    <a:pt x="12939" y="10754"/>
                    <a:pt x="12959" y="10715"/>
                  </a:cubicBezTo>
                  <a:cubicBezTo>
                    <a:pt x="13428" y="10559"/>
                    <a:pt x="13820" y="10226"/>
                    <a:pt x="14094" y="9815"/>
                  </a:cubicBezTo>
                  <a:cubicBezTo>
                    <a:pt x="14642" y="8993"/>
                    <a:pt x="14544" y="7779"/>
                    <a:pt x="13781" y="7094"/>
                  </a:cubicBezTo>
                  <a:cubicBezTo>
                    <a:pt x="13683" y="7035"/>
                    <a:pt x="13585" y="6957"/>
                    <a:pt x="13487" y="6898"/>
                  </a:cubicBezTo>
                  <a:cubicBezTo>
                    <a:pt x="13448" y="6879"/>
                    <a:pt x="13409" y="6859"/>
                    <a:pt x="13389" y="6859"/>
                  </a:cubicBezTo>
                  <a:cubicBezTo>
                    <a:pt x="13180" y="6755"/>
                    <a:pt x="12963" y="6694"/>
                    <a:pt x="12748" y="6694"/>
                  </a:cubicBezTo>
                  <a:cubicBezTo>
                    <a:pt x="12641" y="6694"/>
                    <a:pt x="12534" y="6709"/>
                    <a:pt x="12430" y="6741"/>
                  </a:cubicBezTo>
                  <a:cubicBezTo>
                    <a:pt x="12254" y="6781"/>
                    <a:pt x="11862" y="6898"/>
                    <a:pt x="11686" y="7094"/>
                  </a:cubicBezTo>
                  <a:cubicBezTo>
                    <a:pt x="11686" y="7133"/>
                    <a:pt x="11667" y="7133"/>
                    <a:pt x="11667" y="7153"/>
                  </a:cubicBezTo>
                  <a:cubicBezTo>
                    <a:pt x="11647" y="7192"/>
                    <a:pt x="11608" y="7231"/>
                    <a:pt x="11608" y="7270"/>
                  </a:cubicBezTo>
                  <a:lnTo>
                    <a:pt x="11608" y="7172"/>
                  </a:lnTo>
                  <a:cubicBezTo>
                    <a:pt x="11667" y="6193"/>
                    <a:pt x="11647" y="5293"/>
                    <a:pt x="11549" y="4627"/>
                  </a:cubicBezTo>
                  <a:cubicBezTo>
                    <a:pt x="11158" y="2376"/>
                    <a:pt x="9161" y="106"/>
                    <a:pt x="6205" y="8"/>
                  </a:cubicBezTo>
                  <a:cubicBezTo>
                    <a:pt x="6103" y="3"/>
                    <a:pt x="6000" y="1"/>
                    <a:pt x="5898" y="1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9"/>
            <p:cNvSpPr/>
            <p:nvPr/>
          </p:nvSpPr>
          <p:spPr>
            <a:xfrm>
              <a:off x="2153398" y="2243733"/>
              <a:ext cx="32134" cy="29316"/>
            </a:xfrm>
            <a:custGeom>
              <a:avLst/>
              <a:gdLst/>
              <a:ahLst/>
              <a:cxnLst/>
              <a:rect l="l" t="t" r="r" b="b"/>
              <a:pathLst>
                <a:path w="1156" h="1102" extrusionOk="0">
                  <a:moveTo>
                    <a:pt x="582" y="0"/>
                  </a:moveTo>
                  <a:cubicBezTo>
                    <a:pt x="558" y="0"/>
                    <a:pt x="534" y="1"/>
                    <a:pt x="510" y="4"/>
                  </a:cubicBezTo>
                  <a:cubicBezTo>
                    <a:pt x="216" y="44"/>
                    <a:pt x="1" y="318"/>
                    <a:pt x="20" y="611"/>
                  </a:cubicBezTo>
                  <a:cubicBezTo>
                    <a:pt x="58" y="892"/>
                    <a:pt x="293" y="1102"/>
                    <a:pt x="605" y="1102"/>
                  </a:cubicBezTo>
                  <a:cubicBezTo>
                    <a:pt x="619" y="1102"/>
                    <a:pt x="633" y="1101"/>
                    <a:pt x="647" y="1101"/>
                  </a:cubicBezTo>
                  <a:cubicBezTo>
                    <a:pt x="940" y="1081"/>
                    <a:pt x="1156" y="807"/>
                    <a:pt x="1136" y="494"/>
                  </a:cubicBezTo>
                  <a:cubicBezTo>
                    <a:pt x="1100" y="222"/>
                    <a:pt x="879" y="0"/>
                    <a:pt x="582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9"/>
            <p:cNvSpPr/>
            <p:nvPr/>
          </p:nvSpPr>
          <p:spPr>
            <a:xfrm>
              <a:off x="2036423" y="2257354"/>
              <a:ext cx="32134" cy="29316"/>
            </a:xfrm>
            <a:custGeom>
              <a:avLst/>
              <a:gdLst/>
              <a:ahLst/>
              <a:cxnLst/>
              <a:rect l="l" t="t" r="r" b="b"/>
              <a:pathLst>
                <a:path w="1156" h="1102" extrusionOk="0">
                  <a:moveTo>
                    <a:pt x="551" y="0"/>
                  </a:moveTo>
                  <a:cubicBezTo>
                    <a:pt x="537" y="0"/>
                    <a:pt x="523" y="0"/>
                    <a:pt x="509" y="1"/>
                  </a:cubicBezTo>
                  <a:cubicBezTo>
                    <a:pt x="216" y="60"/>
                    <a:pt x="0" y="314"/>
                    <a:pt x="20" y="608"/>
                  </a:cubicBezTo>
                  <a:cubicBezTo>
                    <a:pt x="56" y="880"/>
                    <a:pt x="277" y="1102"/>
                    <a:pt x="574" y="1102"/>
                  </a:cubicBezTo>
                  <a:cubicBezTo>
                    <a:pt x="598" y="1102"/>
                    <a:pt x="622" y="1100"/>
                    <a:pt x="646" y="1097"/>
                  </a:cubicBezTo>
                  <a:cubicBezTo>
                    <a:pt x="940" y="1078"/>
                    <a:pt x="1155" y="804"/>
                    <a:pt x="1136" y="491"/>
                  </a:cubicBezTo>
                  <a:cubicBezTo>
                    <a:pt x="1098" y="209"/>
                    <a:pt x="863" y="0"/>
                    <a:pt x="55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9"/>
            <p:cNvSpPr/>
            <p:nvPr/>
          </p:nvSpPr>
          <p:spPr>
            <a:xfrm>
              <a:off x="2322632" y="2261371"/>
              <a:ext cx="69132" cy="68422"/>
            </a:xfrm>
            <a:custGeom>
              <a:avLst/>
              <a:gdLst/>
              <a:ahLst/>
              <a:cxnLst/>
              <a:rect l="l" t="t" r="r" b="b"/>
              <a:pathLst>
                <a:path w="2487" h="2572" extrusionOk="0">
                  <a:moveTo>
                    <a:pt x="1892" y="1"/>
                  </a:moveTo>
                  <a:cubicBezTo>
                    <a:pt x="1639" y="1"/>
                    <a:pt x="1381" y="76"/>
                    <a:pt x="1156" y="222"/>
                  </a:cubicBezTo>
                  <a:cubicBezTo>
                    <a:pt x="705" y="477"/>
                    <a:pt x="470" y="907"/>
                    <a:pt x="314" y="1221"/>
                  </a:cubicBezTo>
                  <a:cubicBezTo>
                    <a:pt x="157" y="1632"/>
                    <a:pt x="59" y="2101"/>
                    <a:pt x="1" y="2493"/>
                  </a:cubicBezTo>
                  <a:cubicBezTo>
                    <a:pt x="1" y="2512"/>
                    <a:pt x="40" y="2571"/>
                    <a:pt x="59" y="2571"/>
                  </a:cubicBezTo>
                  <a:cubicBezTo>
                    <a:pt x="79" y="2571"/>
                    <a:pt x="98" y="2532"/>
                    <a:pt x="98" y="2512"/>
                  </a:cubicBezTo>
                  <a:cubicBezTo>
                    <a:pt x="157" y="2121"/>
                    <a:pt x="235" y="1690"/>
                    <a:pt x="431" y="1260"/>
                  </a:cubicBezTo>
                  <a:cubicBezTo>
                    <a:pt x="549" y="966"/>
                    <a:pt x="784" y="555"/>
                    <a:pt x="1214" y="320"/>
                  </a:cubicBezTo>
                  <a:cubicBezTo>
                    <a:pt x="1425" y="191"/>
                    <a:pt x="1678" y="119"/>
                    <a:pt x="1922" y="119"/>
                  </a:cubicBezTo>
                  <a:cubicBezTo>
                    <a:pt x="2086" y="119"/>
                    <a:pt x="2247" y="151"/>
                    <a:pt x="2389" y="222"/>
                  </a:cubicBezTo>
                  <a:cubicBezTo>
                    <a:pt x="2394" y="228"/>
                    <a:pt x="2402" y="230"/>
                    <a:pt x="2409" y="230"/>
                  </a:cubicBezTo>
                  <a:cubicBezTo>
                    <a:pt x="2428" y="230"/>
                    <a:pt x="2447" y="216"/>
                    <a:pt x="2447" y="203"/>
                  </a:cubicBezTo>
                  <a:cubicBezTo>
                    <a:pt x="2487" y="163"/>
                    <a:pt x="2447" y="124"/>
                    <a:pt x="2428" y="124"/>
                  </a:cubicBezTo>
                  <a:cubicBezTo>
                    <a:pt x="2262" y="41"/>
                    <a:pt x="2078" y="1"/>
                    <a:pt x="189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9"/>
            <p:cNvSpPr/>
            <p:nvPr/>
          </p:nvSpPr>
          <p:spPr>
            <a:xfrm>
              <a:off x="2381953" y="2243307"/>
              <a:ext cx="2752" cy="2634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98" y="1"/>
                  </a:moveTo>
                  <a:cubicBezTo>
                    <a:pt x="59" y="20"/>
                    <a:pt x="20" y="40"/>
                    <a:pt x="0" y="60"/>
                  </a:cubicBezTo>
                  <a:cubicBezTo>
                    <a:pt x="20" y="60"/>
                    <a:pt x="59" y="99"/>
                    <a:pt x="98" y="99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9"/>
            <p:cNvSpPr/>
            <p:nvPr/>
          </p:nvSpPr>
          <p:spPr>
            <a:xfrm>
              <a:off x="2088100" y="2257886"/>
              <a:ext cx="31606" cy="54721"/>
            </a:xfrm>
            <a:custGeom>
              <a:avLst/>
              <a:gdLst/>
              <a:ahLst/>
              <a:cxnLst/>
              <a:rect l="l" t="t" r="r" b="b"/>
              <a:pathLst>
                <a:path w="1137" h="2057" extrusionOk="0">
                  <a:moveTo>
                    <a:pt x="334" y="1"/>
                  </a:moveTo>
                  <a:cubicBezTo>
                    <a:pt x="295" y="1"/>
                    <a:pt x="275" y="60"/>
                    <a:pt x="275" y="79"/>
                  </a:cubicBezTo>
                  <a:cubicBezTo>
                    <a:pt x="275" y="549"/>
                    <a:pt x="177" y="1019"/>
                    <a:pt x="60" y="1449"/>
                  </a:cubicBezTo>
                  <a:cubicBezTo>
                    <a:pt x="21" y="1567"/>
                    <a:pt x="1" y="1704"/>
                    <a:pt x="60" y="1821"/>
                  </a:cubicBezTo>
                  <a:cubicBezTo>
                    <a:pt x="118" y="1958"/>
                    <a:pt x="295" y="2017"/>
                    <a:pt x="471" y="2017"/>
                  </a:cubicBezTo>
                  <a:lnTo>
                    <a:pt x="1058" y="2056"/>
                  </a:lnTo>
                  <a:cubicBezTo>
                    <a:pt x="1078" y="2056"/>
                    <a:pt x="1136" y="2037"/>
                    <a:pt x="1097" y="1997"/>
                  </a:cubicBezTo>
                  <a:cubicBezTo>
                    <a:pt x="1097" y="1939"/>
                    <a:pt x="1078" y="1919"/>
                    <a:pt x="1019" y="1919"/>
                  </a:cubicBezTo>
                  <a:lnTo>
                    <a:pt x="432" y="1860"/>
                  </a:lnTo>
                  <a:cubicBezTo>
                    <a:pt x="314" y="1860"/>
                    <a:pt x="197" y="1841"/>
                    <a:pt x="138" y="1743"/>
                  </a:cubicBezTo>
                  <a:cubicBezTo>
                    <a:pt x="118" y="1704"/>
                    <a:pt x="138" y="1586"/>
                    <a:pt x="177" y="1508"/>
                  </a:cubicBezTo>
                  <a:cubicBezTo>
                    <a:pt x="314" y="1038"/>
                    <a:pt x="392" y="569"/>
                    <a:pt x="412" y="79"/>
                  </a:cubicBezTo>
                  <a:cubicBezTo>
                    <a:pt x="412" y="40"/>
                    <a:pt x="392" y="1"/>
                    <a:pt x="33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9"/>
            <p:cNvSpPr/>
            <p:nvPr/>
          </p:nvSpPr>
          <p:spPr>
            <a:xfrm>
              <a:off x="2109866" y="2310295"/>
              <a:ext cx="56095" cy="26257"/>
            </a:xfrm>
            <a:custGeom>
              <a:avLst/>
              <a:gdLst/>
              <a:ahLst/>
              <a:cxnLst/>
              <a:rect l="l" t="t" r="r" b="b"/>
              <a:pathLst>
                <a:path w="2018" h="987" extrusionOk="0">
                  <a:moveTo>
                    <a:pt x="1927" y="0"/>
                  </a:moveTo>
                  <a:cubicBezTo>
                    <a:pt x="1900" y="0"/>
                    <a:pt x="1875" y="18"/>
                    <a:pt x="1861" y="47"/>
                  </a:cubicBezTo>
                  <a:cubicBezTo>
                    <a:pt x="1763" y="243"/>
                    <a:pt x="1645" y="439"/>
                    <a:pt x="1469" y="576"/>
                  </a:cubicBezTo>
                  <a:cubicBezTo>
                    <a:pt x="1332" y="693"/>
                    <a:pt x="1195" y="771"/>
                    <a:pt x="1058" y="830"/>
                  </a:cubicBezTo>
                  <a:cubicBezTo>
                    <a:pt x="989" y="844"/>
                    <a:pt x="890" y="858"/>
                    <a:pt x="790" y="858"/>
                  </a:cubicBezTo>
                  <a:cubicBezTo>
                    <a:pt x="748" y="858"/>
                    <a:pt x="707" y="855"/>
                    <a:pt x="666" y="850"/>
                  </a:cubicBezTo>
                  <a:cubicBezTo>
                    <a:pt x="471" y="830"/>
                    <a:pt x="295" y="771"/>
                    <a:pt x="118" y="693"/>
                  </a:cubicBezTo>
                  <a:cubicBezTo>
                    <a:pt x="108" y="688"/>
                    <a:pt x="99" y="685"/>
                    <a:pt x="90" y="685"/>
                  </a:cubicBezTo>
                  <a:cubicBezTo>
                    <a:pt x="67" y="685"/>
                    <a:pt x="49" y="703"/>
                    <a:pt x="21" y="732"/>
                  </a:cubicBezTo>
                  <a:cubicBezTo>
                    <a:pt x="1" y="771"/>
                    <a:pt x="21" y="791"/>
                    <a:pt x="60" y="830"/>
                  </a:cubicBezTo>
                  <a:cubicBezTo>
                    <a:pt x="216" y="889"/>
                    <a:pt x="412" y="947"/>
                    <a:pt x="608" y="967"/>
                  </a:cubicBezTo>
                  <a:lnTo>
                    <a:pt x="764" y="967"/>
                  </a:lnTo>
                  <a:cubicBezTo>
                    <a:pt x="813" y="967"/>
                    <a:pt x="862" y="962"/>
                    <a:pt x="916" y="962"/>
                  </a:cubicBezTo>
                  <a:cubicBezTo>
                    <a:pt x="970" y="962"/>
                    <a:pt x="1029" y="967"/>
                    <a:pt x="1097" y="987"/>
                  </a:cubicBezTo>
                  <a:cubicBezTo>
                    <a:pt x="1273" y="947"/>
                    <a:pt x="1430" y="850"/>
                    <a:pt x="1567" y="693"/>
                  </a:cubicBezTo>
                  <a:cubicBezTo>
                    <a:pt x="1743" y="536"/>
                    <a:pt x="1880" y="341"/>
                    <a:pt x="1978" y="106"/>
                  </a:cubicBezTo>
                  <a:cubicBezTo>
                    <a:pt x="2017" y="67"/>
                    <a:pt x="1978" y="47"/>
                    <a:pt x="1958" y="8"/>
                  </a:cubicBezTo>
                  <a:cubicBezTo>
                    <a:pt x="1948" y="3"/>
                    <a:pt x="1937" y="0"/>
                    <a:pt x="192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9"/>
            <p:cNvSpPr/>
            <p:nvPr/>
          </p:nvSpPr>
          <p:spPr>
            <a:xfrm>
              <a:off x="2017382" y="2214815"/>
              <a:ext cx="53899" cy="31710"/>
            </a:xfrm>
            <a:custGeom>
              <a:avLst/>
              <a:gdLst/>
              <a:ahLst/>
              <a:cxnLst/>
              <a:rect l="l" t="t" r="r" b="b"/>
              <a:pathLst>
                <a:path w="1939" h="1192" extrusionOk="0">
                  <a:moveTo>
                    <a:pt x="1266" y="1"/>
                  </a:moveTo>
                  <a:cubicBezTo>
                    <a:pt x="919" y="1"/>
                    <a:pt x="547" y="174"/>
                    <a:pt x="294" y="348"/>
                  </a:cubicBezTo>
                  <a:cubicBezTo>
                    <a:pt x="196" y="426"/>
                    <a:pt x="118" y="504"/>
                    <a:pt x="79" y="602"/>
                  </a:cubicBezTo>
                  <a:cubicBezTo>
                    <a:pt x="20" y="700"/>
                    <a:pt x="0" y="817"/>
                    <a:pt x="20" y="915"/>
                  </a:cubicBezTo>
                  <a:cubicBezTo>
                    <a:pt x="98" y="1091"/>
                    <a:pt x="294" y="1170"/>
                    <a:pt x="490" y="1189"/>
                  </a:cubicBezTo>
                  <a:cubicBezTo>
                    <a:pt x="517" y="1191"/>
                    <a:pt x="544" y="1192"/>
                    <a:pt x="571" y="1192"/>
                  </a:cubicBezTo>
                  <a:cubicBezTo>
                    <a:pt x="860" y="1192"/>
                    <a:pt x="1159" y="1101"/>
                    <a:pt x="1410" y="993"/>
                  </a:cubicBezTo>
                  <a:cubicBezTo>
                    <a:pt x="1547" y="935"/>
                    <a:pt x="1664" y="896"/>
                    <a:pt x="1762" y="817"/>
                  </a:cubicBezTo>
                  <a:cubicBezTo>
                    <a:pt x="1860" y="739"/>
                    <a:pt x="1938" y="622"/>
                    <a:pt x="1938" y="504"/>
                  </a:cubicBezTo>
                  <a:cubicBezTo>
                    <a:pt x="1938" y="348"/>
                    <a:pt x="1840" y="211"/>
                    <a:pt x="1723" y="132"/>
                  </a:cubicBezTo>
                  <a:cubicBezTo>
                    <a:pt x="1586" y="39"/>
                    <a:pt x="1429" y="1"/>
                    <a:pt x="1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9"/>
            <p:cNvSpPr/>
            <p:nvPr/>
          </p:nvSpPr>
          <p:spPr>
            <a:xfrm>
              <a:off x="2137080" y="2200768"/>
              <a:ext cx="54455" cy="27986"/>
            </a:xfrm>
            <a:custGeom>
              <a:avLst/>
              <a:gdLst/>
              <a:ahLst/>
              <a:cxnLst/>
              <a:rect l="l" t="t" r="r" b="b"/>
              <a:pathLst>
                <a:path w="1959" h="1052" extrusionOk="0">
                  <a:moveTo>
                    <a:pt x="975" y="1"/>
                  </a:moveTo>
                  <a:cubicBezTo>
                    <a:pt x="634" y="1"/>
                    <a:pt x="293" y="92"/>
                    <a:pt x="118" y="367"/>
                  </a:cubicBezTo>
                  <a:cubicBezTo>
                    <a:pt x="59" y="484"/>
                    <a:pt x="1" y="641"/>
                    <a:pt x="59" y="778"/>
                  </a:cubicBezTo>
                  <a:cubicBezTo>
                    <a:pt x="99" y="876"/>
                    <a:pt x="196" y="954"/>
                    <a:pt x="314" y="1013"/>
                  </a:cubicBezTo>
                  <a:cubicBezTo>
                    <a:pt x="451" y="1052"/>
                    <a:pt x="568" y="1052"/>
                    <a:pt x="686" y="1052"/>
                  </a:cubicBezTo>
                  <a:cubicBezTo>
                    <a:pt x="999" y="1052"/>
                    <a:pt x="1332" y="1032"/>
                    <a:pt x="1625" y="915"/>
                  </a:cubicBezTo>
                  <a:cubicBezTo>
                    <a:pt x="1782" y="836"/>
                    <a:pt x="1958" y="719"/>
                    <a:pt x="1958" y="523"/>
                  </a:cubicBezTo>
                  <a:cubicBezTo>
                    <a:pt x="1958" y="386"/>
                    <a:pt x="1919" y="288"/>
                    <a:pt x="1821" y="230"/>
                  </a:cubicBezTo>
                  <a:cubicBezTo>
                    <a:pt x="1743" y="151"/>
                    <a:pt x="1625" y="93"/>
                    <a:pt x="1527" y="73"/>
                  </a:cubicBezTo>
                  <a:cubicBezTo>
                    <a:pt x="1364" y="30"/>
                    <a:pt x="1170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9"/>
            <p:cNvSpPr/>
            <p:nvPr/>
          </p:nvSpPr>
          <p:spPr>
            <a:xfrm>
              <a:off x="2063082" y="2045961"/>
              <a:ext cx="336294" cy="218460"/>
            </a:xfrm>
            <a:custGeom>
              <a:avLst/>
              <a:gdLst/>
              <a:ahLst/>
              <a:cxnLst/>
              <a:rect l="l" t="t" r="r" b="b"/>
              <a:pathLst>
                <a:path w="12098" h="8212" extrusionOk="0">
                  <a:moveTo>
                    <a:pt x="6127" y="0"/>
                  </a:moveTo>
                  <a:cubicBezTo>
                    <a:pt x="4052" y="39"/>
                    <a:pt x="1919" y="666"/>
                    <a:pt x="1" y="1488"/>
                  </a:cubicBezTo>
                  <a:cubicBezTo>
                    <a:pt x="294" y="2134"/>
                    <a:pt x="823" y="2682"/>
                    <a:pt x="1488" y="2956"/>
                  </a:cubicBezTo>
                  <a:cubicBezTo>
                    <a:pt x="1839" y="3100"/>
                    <a:pt x="2223" y="3174"/>
                    <a:pt x="2606" y="3174"/>
                  </a:cubicBezTo>
                  <a:cubicBezTo>
                    <a:pt x="2947" y="3174"/>
                    <a:pt x="3288" y="3115"/>
                    <a:pt x="3602" y="2995"/>
                  </a:cubicBezTo>
                  <a:cubicBezTo>
                    <a:pt x="3739" y="3680"/>
                    <a:pt x="4209" y="4346"/>
                    <a:pt x="4796" y="4737"/>
                  </a:cubicBezTo>
                  <a:cubicBezTo>
                    <a:pt x="5263" y="5048"/>
                    <a:pt x="5816" y="5223"/>
                    <a:pt x="6367" y="5223"/>
                  </a:cubicBezTo>
                  <a:cubicBezTo>
                    <a:pt x="6509" y="5223"/>
                    <a:pt x="6652" y="5211"/>
                    <a:pt x="6793" y="5187"/>
                  </a:cubicBezTo>
                  <a:lnTo>
                    <a:pt x="6793" y="5187"/>
                  </a:lnTo>
                  <a:cubicBezTo>
                    <a:pt x="6499" y="5716"/>
                    <a:pt x="6460" y="6401"/>
                    <a:pt x="6695" y="6969"/>
                  </a:cubicBezTo>
                  <a:cubicBezTo>
                    <a:pt x="6949" y="7536"/>
                    <a:pt x="7478" y="7967"/>
                    <a:pt x="8065" y="8123"/>
                  </a:cubicBezTo>
                  <a:cubicBezTo>
                    <a:pt x="8322" y="8191"/>
                    <a:pt x="8589" y="8212"/>
                    <a:pt x="8851" y="8212"/>
                  </a:cubicBezTo>
                  <a:cubicBezTo>
                    <a:pt x="8969" y="8212"/>
                    <a:pt x="9086" y="8208"/>
                    <a:pt x="9201" y="8202"/>
                  </a:cubicBezTo>
                  <a:cubicBezTo>
                    <a:pt x="9240" y="8202"/>
                    <a:pt x="9318" y="8045"/>
                    <a:pt x="9338" y="8006"/>
                  </a:cubicBezTo>
                  <a:cubicBezTo>
                    <a:pt x="9494" y="7810"/>
                    <a:pt x="9729" y="7654"/>
                    <a:pt x="9964" y="7536"/>
                  </a:cubicBezTo>
                  <a:cubicBezTo>
                    <a:pt x="10062" y="7478"/>
                    <a:pt x="10179" y="7438"/>
                    <a:pt x="10218" y="7340"/>
                  </a:cubicBezTo>
                  <a:cubicBezTo>
                    <a:pt x="10362" y="7285"/>
                    <a:pt x="10500" y="7261"/>
                    <a:pt x="10635" y="7261"/>
                  </a:cubicBezTo>
                  <a:cubicBezTo>
                    <a:pt x="10830" y="7261"/>
                    <a:pt x="11020" y="7310"/>
                    <a:pt x="11217" y="7380"/>
                  </a:cubicBezTo>
                  <a:cubicBezTo>
                    <a:pt x="11275" y="7399"/>
                    <a:pt x="11550" y="7536"/>
                    <a:pt x="11569" y="7575"/>
                  </a:cubicBezTo>
                  <a:cubicBezTo>
                    <a:pt x="12098" y="6381"/>
                    <a:pt x="11941" y="4737"/>
                    <a:pt x="10982" y="3837"/>
                  </a:cubicBezTo>
                  <a:cubicBezTo>
                    <a:pt x="10630" y="3523"/>
                    <a:pt x="10199" y="3269"/>
                    <a:pt x="9788" y="3054"/>
                  </a:cubicBezTo>
                  <a:cubicBezTo>
                    <a:pt x="9651" y="2995"/>
                    <a:pt x="9533" y="2936"/>
                    <a:pt x="9475" y="2838"/>
                  </a:cubicBezTo>
                  <a:cubicBezTo>
                    <a:pt x="9416" y="2760"/>
                    <a:pt x="9396" y="2662"/>
                    <a:pt x="9377" y="2564"/>
                  </a:cubicBezTo>
                  <a:cubicBezTo>
                    <a:pt x="9298" y="2173"/>
                    <a:pt x="9318" y="1781"/>
                    <a:pt x="9201" y="1409"/>
                  </a:cubicBezTo>
                  <a:cubicBezTo>
                    <a:pt x="9005" y="842"/>
                    <a:pt x="8476" y="431"/>
                    <a:pt x="7928" y="215"/>
                  </a:cubicBezTo>
                  <a:cubicBezTo>
                    <a:pt x="7361" y="20"/>
                    <a:pt x="6754" y="0"/>
                    <a:pt x="612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9"/>
            <p:cNvSpPr/>
            <p:nvPr/>
          </p:nvSpPr>
          <p:spPr>
            <a:xfrm>
              <a:off x="2276376" y="2244345"/>
              <a:ext cx="60988" cy="49348"/>
            </a:xfrm>
            <a:custGeom>
              <a:avLst/>
              <a:gdLst/>
              <a:ahLst/>
              <a:cxnLst/>
              <a:rect l="l" t="t" r="r" b="b"/>
              <a:pathLst>
                <a:path w="2194" h="1855" extrusionOk="0">
                  <a:moveTo>
                    <a:pt x="2193" y="1"/>
                  </a:moveTo>
                  <a:lnTo>
                    <a:pt x="1" y="392"/>
                  </a:lnTo>
                  <a:cubicBezTo>
                    <a:pt x="1" y="392"/>
                    <a:pt x="793" y="1854"/>
                    <a:pt x="1159" y="1854"/>
                  </a:cubicBezTo>
                  <a:cubicBezTo>
                    <a:pt x="1179" y="1854"/>
                    <a:pt x="1197" y="1850"/>
                    <a:pt x="1214" y="1841"/>
                  </a:cubicBezTo>
                  <a:cubicBezTo>
                    <a:pt x="1528" y="1665"/>
                    <a:pt x="2193" y="1"/>
                    <a:pt x="219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9"/>
            <p:cNvSpPr/>
            <p:nvPr/>
          </p:nvSpPr>
          <p:spPr>
            <a:xfrm>
              <a:off x="1725169" y="2221705"/>
              <a:ext cx="417379" cy="490816"/>
            </a:xfrm>
            <a:custGeom>
              <a:avLst/>
              <a:gdLst/>
              <a:ahLst/>
              <a:cxnLst/>
              <a:rect l="l" t="t" r="r" b="b"/>
              <a:pathLst>
                <a:path w="15015" h="18450" extrusionOk="0">
                  <a:moveTo>
                    <a:pt x="2668" y="0"/>
                  </a:moveTo>
                  <a:cubicBezTo>
                    <a:pt x="2036" y="0"/>
                    <a:pt x="1400" y="59"/>
                    <a:pt x="784" y="128"/>
                  </a:cubicBezTo>
                  <a:cubicBezTo>
                    <a:pt x="1" y="6196"/>
                    <a:pt x="705" y="12479"/>
                    <a:pt x="2173" y="18449"/>
                  </a:cubicBezTo>
                  <a:lnTo>
                    <a:pt x="14897" y="18449"/>
                  </a:lnTo>
                  <a:cubicBezTo>
                    <a:pt x="14917" y="18449"/>
                    <a:pt x="14877" y="18430"/>
                    <a:pt x="14897" y="18391"/>
                  </a:cubicBezTo>
                  <a:cubicBezTo>
                    <a:pt x="15014" y="17588"/>
                    <a:pt x="14505" y="16727"/>
                    <a:pt x="13644" y="16316"/>
                  </a:cubicBezTo>
                  <a:cubicBezTo>
                    <a:pt x="13174" y="16100"/>
                    <a:pt x="12587" y="15983"/>
                    <a:pt x="12294" y="15611"/>
                  </a:cubicBezTo>
                  <a:cubicBezTo>
                    <a:pt x="11882" y="15102"/>
                    <a:pt x="12274" y="14437"/>
                    <a:pt x="12587" y="13869"/>
                  </a:cubicBezTo>
                  <a:cubicBezTo>
                    <a:pt x="12940" y="13301"/>
                    <a:pt x="13233" y="12675"/>
                    <a:pt x="13077" y="12029"/>
                  </a:cubicBezTo>
                  <a:cubicBezTo>
                    <a:pt x="12861" y="11109"/>
                    <a:pt x="11706" y="10541"/>
                    <a:pt x="10630" y="10228"/>
                  </a:cubicBezTo>
                  <a:cubicBezTo>
                    <a:pt x="9925" y="10032"/>
                    <a:pt x="9122" y="9817"/>
                    <a:pt x="8829" y="9249"/>
                  </a:cubicBezTo>
                  <a:cubicBezTo>
                    <a:pt x="8672" y="8975"/>
                    <a:pt x="8711" y="8643"/>
                    <a:pt x="8770" y="8349"/>
                  </a:cubicBezTo>
                  <a:cubicBezTo>
                    <a:pt x="8946" y="7625"/>
                    <a:pt x="9396" y="6940"/>
                    <a:pt x="9455" y="6215"/>
                  </a:cubicBezTo>
                  <a:cubicBezTo>
                    <a:pt x="9534" y="5276"/>
                    <a:pt x="8907" y="4356"/>
                    <a:pt x="7928" y="3906"/>
                  </a:cubicBezTo>
                  <a:cubicBezTo>
                    <a:pt x="7498" y="3710"/>
                    <a:pt x="7008" y="3592"/>
                    <a:pt x="6813" y="3260"/>
                  </a:cubicBezTo>
                  <a:cubicBezTo>
                    <a:pt x="6695" y="3005"/>
                    <a:pt x="6774" y="2712"/>
                    <a:pt x="6774" y="2418"/>
                  </a:cubicBezTo>
                  <a:cubicBezTo>
                    <a:pt x="6793" y="1400"/>
                    <a:pt x="5716" y="539"/>
                    <a:pt x="4522" y="226"/>
                  </a:cubicBezTo>
                  <a:cubicBezTo>
                    <a:pt x="3925" y="59"/>
                    <a:pt x="3299" y="0"/>
                    <a:pt x="2668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9"/>
            <p:cNvSpPr/>
            <p:nvPr/>
          </p:nvSpPr>
          <p:spPr>
            <a:xfrm>
              <a:off x="1331770" y="2640660"/>
              <a:ext cx="829255" cy="600418"/>
            </a:xfrm>
            <a:custGeom>
              <a:avLst/>
              <a:gdLst/>
              <a:ahLst/>
              <a:cxnLst/>
              <a:rect l="l" t="t" r="r" b="b"/>
              <a:pathLst>
                <a:path w="29832" h="22570" extrusionOk="0">
                  <a:moveTo>
                    <a:pt x="18165" y="0"/>
                  </a:moveTo>
                  <a:lnTo>
                    <a:pt x="15719" y="98"/>
                  </a:lnTo>
                  <a:lnTo>
                    <a:pt x="14838" y="137"/>
                  </a:lnTo>
                  <a:lnTo>
                    <a:pt x="12156" y="235"/>
                  </a:lnTo>
                  <a:lnTo>
                    <a:pt x="11138" y="255"/>
                  </a:lnTo>
                  <a:cubicBezTo>
                    <a:pt x="11138" y="255"/>
                    <a:pt x="11060" y="274"/>
                    <a:pt x="10962" y="294"/>
                  </a:cubicBezTo>
                  <a:cubicBezTo>
                    <a:pt x="10864" y="333"/>
                    <a:pt x="10688" y="372"/>
                    <a:pt x="10492" y="431"/>
                  </a:cubicBezTo>
                  <a:cubicBezTo>
                    <a:pt x="9807" y="587"/>
                    <a:pt x="8613" y="940"/>
                    <a:pt x="7243" y="1409"/>
                  </a:cubicBezTo>
                  <a:cubicBezTo>
                    <a:pt x="6519" y="1664"/>
                    <a:pt x="5736" y="1958"/>
                    <a:pt x="4953" y="2290"/>
                  </a:cubicBezTo>
                  <a:lnTo>
                    <a:pt x="4796" y="2349"/>
                  </a:lnTo>
                  <a:cubicBezTo>
                    <a:pt x="4483" y="2506"/>
                    <a:pt x="4130" y="2643"/>
                    <a:pt x="3817" y="2819"/>
                  </a:cubicBezTo>
                  <a:cubicBezTo>
                    <a:pt x="3817" y="2819"/>
                    <a:pt x="3798" y="2838"/>
                    <a:pt x="3778" y="2838"/>
                  </a:cubicBezTo>
                  <a:cubicBezTo>
                    <a:pt x="3504" y="2975"/>
                    <a:pt x="3230" y="3112"/>
                    <a:pt x="2956" y="3269"/>
                  </a:cubicBezTo>
                  <a:cubicBezTo>
                    <a:pt x="2936" y="3269"/>
                    <a:pt x="2917" y="3269"/>
                    <a:pt x="2897" y="3289"/>
                  </a:cubicBezTo>
                  <a:cubicBezTo>
                    <a:pt x="1449" y="4111"/>
                    <a:pt x="744" y="7908"/>
                    <a:pt x="392" y="11941"/>
                  </a:cubicBezTo>
                  <a:lnTo>
                    <a:pt x="392" y="11999"/>
                  </a:lnTo>
                  <a:lnTo>
                    <a:pt x="392" y="12078"/>
                  </a:lnTo>
                  <a:cubicBezTo>
                    <a:pt x="372" y="12117"/>
                    <a:pt x="372" y="12195"/>
                    <a:pt x="372" y="12234"/>
                  </a:cubicBezTo>
                  <a:cubicBezTo>
                    <a:pt x="0" y="16599"/>
                    <a:pt x="79" y="21180"/>
                    <a:pt x="98" y="22570"/>
                  </a:cubicBezTo>
                  <a:lnTo>
                    <a:pt x="28677" y="22570"/>
                  </a:lnTo>
                  <a:cubicBezTo>
                    <a:pt x="29832" y="20984"/>
                    <a:pt x="29421" y="15738"/>
                    <a:pt x="29029" y="11353"/>
                  </a:cubicBezTo>
                  <a:cubicBezTo>
                    <a:pt x="28697" y="7575"/>
                    <a:pt x="27366" y="4502"/>
                    <a:pt x="25721" y="2721"/>
                  </a:cubicBezTo>
                  <a:cubicBezTo>
                    <a:pt x="25212" y="2153"/>
                    <a:pt x="24664" y="1723"/>
                    <a:pt x="24136" y="1429"/>
                  </a:cubicBezTo>
                  <a:cubicBezTo>
                    <a:pt x="24077" y="1370"/>
                    <a:pt x="23999" y="1351"/>
                    <a:pt x="23960" y="1331"/>
                  </a:cubicBezTo>
                  <a:cubicBezTo>
                    <a:pt x="22394" y="529"/>
                    <a:pt x="20260" y="196"/>
                    <a:pt x="19066" y="78"/>
                  </a:cubicBezTo>
                  <a:cubicBezTo>
                    <a:pt x="18518" y="39"/>
                    <a:pt x="18165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9"/>
            <p:cNvSpPr/>
            <p:nvPr/>
          </p:nvSpPr>
          <p:spPr>
            <a:xfrm>
              <a:off x="1622872" y="2640660"/>
              <a:ext cx="333570" cy="600418"/>
            </a:xfrm>
            <a:custGeom>
              <a:avLst/>
              <a:gdLst/>
              <a:ahLst/>
              <a:cxnLst/>
              <a:rect l="l" t="t" r="r" b="b"/>
              <a:pathLst>
                <a:path w="12000" h="22570" extrusionOk="0">
                  <a:moveTo>
                    <a:pt x="7733" y="0"/>
                  </a:moveTo>
                  <a:lnTo>
                    <a:pt x="5286" y="98"/>
                  </a:lnTo>
                  <a:lnTo>
                    <a:pt x="4405" y="118"/>
                  </a:lnTo>
                  <a:lnTo>
                    <a:pt x="1743" y="215"/>
                  </a:lnTo>
                  <a:lnTo>
                    <a:pt x="705" y="255"/>
                  </a:lnTo>
                  <a:cubicBezTo>
                    <a:pt x="705" y="255"/>
                    <a:pt x="627" y="274"/>
                    <a:pt x="529" y="294"/>
                  </a:cubicBezTo>
                  <a:cubicBezTo>
                    <a:pt x="431" y="313"/>
                    <a:pt x="275" y="372"/>
                    <a:pt x="79" y="411"/>
                  </a:cubicBezTo>
                  <a:cubicBezTo>
                    <a:pt x="20" y="744"/>
                    <a:pt x="1" y="1096"/>
                    <a:pt x="20" y="1527"/>
                  </a:cubicBezTo>
                  <a:cubicBezTo>
                    <a:pt x="20" y="1625"/>
                    <a:pt x="40" y="1742"/>
                    <a:pt x="40" y="1840"/>
                  </a:cubicBezTo>
                  <a:lnTo>
                    <a:pt x="196" y="3602"/>
                  </a:lnTo>
                  <a:cubicBezTo>
                    <a:pt x="196" y="3719"/>
                    <a:pt x="196" y="3837"/>
                    <a:pt x="216" y="3974"/>
                  </a:cubicBezTo>
                  <a:cubicBezTo>
                    <a:pt x="275" y="4581"/>
                    <a:pt x="314" y="5168"/>
                    <a:pt x="373" y="5755"/>
                  </a:cubicBezTo>
                  <a:lnTo>
                    <a:pt x="431" y="6714"/>
                  </a:lnTo>
                  <a:cubicBezTo>
                    <a:pt x="431" y="6930"/>
                    <a:pt x="470" y="7164"/>
                    <a:pt x="490" y="7399"/>
                  </a:cubicBezTo>
                  <a:cubicBezTo>
                    <a:pt x="568" y="8319"/>
                    <a:pt x="666" y="9220"/>
                    <a:pt x="745" y="10159"/>
                  </a:cubicBezTo>
                  <a:lnTo>
                    <a:pt x="803" y="11118"/>
                  </a:lnTo>
                  <a:cubicBezTo>
                    <a:pt x="823" y="11432"/>
                    <a:pt x="862" y="11725"/>
                    <a:pt x="882" y="12038"/>
                  </a:cubicBezTo>
                  <a:cubicBezTo>
                    <a:pt x="901" y="12215"/>
                    <a:pt x="901" y="12391"/>
                    <a:pt x="921" y="12547"/>
                  </a:cubicBezTo>
                  <a:cubicBezTo>
                    <a:pt x="1058" y="13878"/>
                    <a:pt x="1175" y="15229"/>
                    <a:pt x="1293" y="16541"/>
                  </a:cubicBezTo>
                  <a:cubicBezTo>
                    <a:pt x="1332" y="16599"/>
                    <a:pt x="1332" y="16638"/>
                    <a:pt x="1332" y="16697"/>
                  </a:cubicBezTo>
                  <a:cubicBezTo>
                    <a:pt x="1371" y="17089"/>
                    <a:pt x="1390" y="17480"/>
                    <a:pt x="1449" y="17872"/>
                  </a:cubicBezTo>
                  <a:cubicBezTo>
                    <a:pt x="1449" y="18028"/>
                    <a:pt x="1469" y="18224"/>
                    <a:pt x="1488" y="18420"/>
                  </a:cubicBezTo>
                  <a:cubicBezTo>
                    <a:pt x="1488" y="18557"/>
                    <a:pt x="1527" y="18674"/>
                    <a:pt x="1527" y="18792"/>
                  </a:cubicBezTo>
                  <a:cubicBezTo>
                    <a:pt x="1586" y="19438"/>
                    <a:pt x="1645" y="20064"/>
                    <a:pt x="1723" y="20710"/>
                  </a:cubicBezTo>
                  <a:cubicBezTo>
                    <a:pt x="1782" y="21317"/>
                    <a:pt x="1841" y="21963"/>
                    <a:pt x="1899" y="22570"/>
                  </a:cubicBezTo>
                  <a:lnTo>
                    <a:pt x="12000" y="22570"/>
                  </a:lnTo>
                  <a:cubicBezTo>
                    <a:pt x="11843" y="21141"/>
                    <a:pt x="11667" y="19712"/>
                    <a:pt x="11511" y="18283"/>
                  </a:cubicBezTo>
                  <a:cubicBezTo>
                    <a:pt x="11315" y="16952"/>
                    <a:pt x="11119" y="15660"/>
                    <a:pt x="10923" y="14368"/>
                  </a:cubicBezTo>
                  <a:cubicBezTo>
                    <a:pt x="10865" y="13996"/>
                    <a:pt x="10786" y="13624"/>
                    <a:pt x="10747" y="13272"/>
                  </a:cubicBezTo>
                  <a:cubicBezTo>
                    <a:pt x="10395" y="11138"/>
                    <a:pt x="10082" y="9004"/>
                    <a:pt x="9729" y="6871"/>
                  </a:cubicBezTo>
                  <a:cubicBezTo>
                    <a:pt x="9710" y="6655"/>
                    <a:pt x="9671" y="6460"/>
                    <a:pt x="9651" y="6244"/>
                  </a:cubicBezTo>
                  <a:lnTo>
                    <a:pt x="9573" y="5794"/>
                  </a:lnTo>
                  <a:cubicBezTo>
                    <a:pt x="9553" y="5657"/>
                    <a:pt x="9514" y="5481"/>
                    <a:pt x="9494" y="5344"/>
                  </a:cubicBezTo>
                  <a:cubicBezTo>
                    <a:pt x="9455" y="5168"/>
                    <a:pt x="9416" y="4992"/>
                    <a:pt x="9396" y="4796"/>
                  </a:cubicBezTo>
                  <a:cubicBezTo>
                    <a:pt x="9377" y="4659"/>
                    <a:pt x="9357" y="4483"/>
                    <a:pt x="9318" y="4326"/>
                  </a:cubicBezTo>
                  <a:cubicBezTo>
                    <a:pt x="9220" y="3798"/>
                    <a:pt x="9162" y="3230"/>
                    <a:pt x="9064" y="2701"/>
                  </a:cubicBezTo>
                  <a:cubicBezTo>
                    <a:pt x="8907" y="1821"/>
                    <a:pt x="8790" y="959"/>
                    <a:pt x="8633" y="78"/>
                  </a:cubicBezTo>
                  <a:cubicBezTo>
                    <a:pt x="8105" y="20"/>
                    <a:pt x="7733" y="0"/>
                    <a:pt x="7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9"/>
            <p:cNvSpPr/>
            <p:nvPr/>
          </p:nvSpPr>
          <p:spPr>
            <a:xfrm>
              <a:off x="1660955" y="2533367"/>
              <a:ext cx="194833" cy="213538"/>
            </a:xfrm>
            <a:custGeom>
              <a:avLst/>
              <a:gdLst/>
              <a:ahLst/>
              <a:cxnLst/>
              <a:rect l="l" t="t" r="r" b="b"/>
              <a:pathLst>
                <a:path w="7009" h="8027" extrusionOk="0">
                  <a:moveTo>
                    <a:pt x="314" y="1"/>
                  </a:moveTo>
                  <a:cubicBezTo>
                    <a:pt x="314" y="1"/>
                    <a:pt x="471" y="1175"/>
                    <a:pt x="412" y="1821"/>
                  </a:cubicBezTo>
                  <a:cubicBezTo>
                    <a:pt x="373" y="2448"/>
                    <a:pt x="1" y="3426"/>
                    <a:pt x="1" y="3426"/>
                  </a:cubicBezTo>
                  <a:cubicBezTo>
                    <a:pt x="1" y="3426"/>
                    <a:pt x="1547" y="8026"/>
                    <a:pt x="3818" y="8026"/>
                  </a:cubicBezTo>
                  <a:cubicBezTo>
                    <a:pt x="7009" y="8026"/>
                    <a:pt x="6343" y="4033"/>
                    <a:pt x="6343" y="4033"/>
                  </a:cubicBezTo>
                  <a:lnTo>
                    <a:pt x="6343" y="784"/>
                  </a:lnTo>
                  <a:lnTo>
                    <a:pt x="2526" y="29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9"/>
            <p:cNvSpPr/>
            <p:nvPr/>
          </p:nvSpPr>
          <p:spPr>
            <a:xfrm>
              <a:off x="1702874" y="2540656"/>
              <a:ext cx="134429" cy="76881"/>
            </a:xfrm>
            <a:custGeom>
              <a:avLst/>
              <a:gdLst/>
              <a:ahLst/>
              <a:cxnLst/>
              <a:rect l="l" t="t" r="r" b="b"/>
              <a:pathLst>
                <a:path w="4836" h="2890" extrusionOk="0">
                  <a:moveTo>
                    <a:pt x="1018" y="1"/>
                  </a:moveTo>
                  <a:cubicBezTo>
                    <a:pt x="764" y="294"/>
                    <a:pt x="587" y="666"/>
                    <a:pt x="529" y="1019"/>
                  </a:cubicBezTo>
                  <a:lnTo>
                    <a:pt x="0" y="999"/>
                  </a:lnTo>
                  <a:lnTo>
                    <a:pt x="0" y="999"/>
                  </a:lnTo>
                  <a:cubicBezTo>
                    <a:pt x="920" y="1860"/>
                    <a:pt x="1997" y="2643"/>
                    <a:pt x="3250" y="2839"/>
                  </a:cubicBezTo>
                  <a:cubicBezTo>
                    <a:pt x="3430" y="2870"/>
                    <a:pt x="3622" y="2889"/>
                    <a:pt x="3816" y="2889"/>
                  </a:cubicBezTo>
                  <a:cubicBezTo>
                    <a:pt x="4107" y="2889"/>
                    <a:pt x="4401" y="2847"/>
                    <a:pt x="4659" y="2741"/>
                  </a:cubicBezTo>
                  <a:cubicBezTo>
                    <a:pt x="4718" y="2722"/>
                    <a:pt x="4776" y="2683"/>
                    <a:pt x="4835" y="2663"/>
                  </a:cubicBezTo>
                  <a:lnTo>
                    <a:pt x="4835" y="510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9"/>
            <p:cNvSpPr/>
            <p:nvPr/>
          </p:nvSpPr>
          <p:spPr>
            <a:xfrm>
              <a:off x="1576616" y="2254241"/>
              <a:ext cx="359171" cy="336867"/>
            </a:xfrm>
            <a:custGeom>
              <a:avLst/>
              <a:gdLst/>
              <a:ahLst/>
              <a:cxnLst/>
              <a:rect l="l" t="t" r="r" b="b"/>
              <a:pathLst>
                <a:path w="12921" h="12663" extrusionOk="0">
                  <a:moveTo>
                    <a:pt x="7420" y="1"/>
                  </a:moveTo>
                  <a:cubicBezTo>
                    <a:pt x="7067" y="20"/>
                    <a:pt x="6715" y="40"/>
                    <a:pt x="6343" y="118"/>
                  </a:cubicBezTo>
                  <a:cubicBezTo>
                    <a:pt x="3720" y="627"/>
                    <a:pt x="2311" y="2878"/>
                    <a:pt x="2252" y="4914"/>
                  </a:cubicBezTo>
                  <a:cubicBezTo>
                    <a:pt x="2232" y="5501"/>
                    <a:pt x="2350" y="6304"/>
                    <a:pt x="2526" y="7165"/>
                  </a:cubicBezTo>
                  <a:cubicBezTo>
                    <a:pt x="2546" y="7185"/>
                    <a:pt x="2546" y="7224"/>
                    <a:pt x="2546" y="7243"/>
                  </a:cubicBezTo>
                  <a:cubicBezTo>
                    <a:pt x="2546" y="7224"/>
                    <a:pt x="2526" y="7165"/>
                    <a:pt x="2506" y="7146"/>
                  </a:cubicBezTo>
                  <a:lnTo>
                    <a:pt x="2467" y="7126"/>
                  </a:lnTo>
                  <a:cubicBezTo>
                    <a:pt x="2311" y="6950"/>
                    <a:pt x="1939" y="6891"/>
                    <a:pt x="1782" y="6871"/>
                  </a:cubicBezTo>
                  <a:cubicBezTo>
                    <a:pt x="1757" y="6870"/>
                    <a:pt x="1732" y="6869"/>
                    <a:pt x="1708" y="6869"/>
                  </a:cubicBezTo>
                  <a:cubicBezTo>
                    <a:pt x="1439" y="6869"/>
                    <a:pt x="1175" y="6965"/>
                    <a:pt x="960" y="7126"/>
                  </a:cubicBezTo>
                  <a:cubicBezTo>
                    <a:pt x="901" y="7146"/>
                    <a:pt x="882" y="7165"/>
                    <a:pt x="862" y="7185"/>
                  </a:cubicBezTo>
                  <a:cubicBezTo>
                    <a:pt x="764" y="7263"/>
                    <a:pt x="686" y="7341"/>
                    <a:pt x="608" y="7420"/>
                  </a:cubicBezTo>
                  <a:cubicBezTo>
                    <a:pt x="1" y="8105"/>
                    <a:pt x="79" y="9181"/>
                    <a:pt x="686" y="9827"/>
                  </a:cubicBezTo>
                  <a:cubicBezTo>
                    <a:pt x="999" y="10160"/>
                    <a:pt x="1391" y="10375"/>
                    <a:pt x="1821" y="10473"/>
                  </a:cubicBezTo>
                  <a:cubicBezTo>
                    <a:pt x="1841" y="10473"/>
                    <a:pt x="1958" y="10493"/>
                    <a:pt x="2115" y="10493"/>
                  </a:cubicBezTo>
                  <a:cubicBezTo>
                    <a:pt x="2546" y="10493"/>
                    <a:pt x="3309" y="10473"/>
                    <a:pt x="3309" y="10356"/>
                  </a:cubicBezTo>
                  <a:cubicBezTo>
                    <a:pt x="3505" y="11080"/>
                    <a:pt x="3603" y="12078"/>
                    <a:pt x="3603" y="12078"/>
                  </a:cubicBezTo>
                  <a:cubicBezTo>
                    <a:pt x="3603" y="12078"/>
                    <a:pt x="6037" y="12663"/>
                    <a:pt x="8312" y="12663"/>
                  </a:cubicBezTo>
                  <a:cubicBezTo>
                    <a:pt x="9738" y="12663"/>
                    <a:pt x="11102" y="12433"/>
                    <a:pt x="11765" y="11687"/>
                  </a:cubicBezTo>
                  <a:cubicBezTo>
                    <a:pt x="12920" y="10375"/>
                    <a:pt x="12744" y="8594"/>
                    <a:pt x="12744" y="7420"/>
                  </a:cubicBezTo>
                  <a:cubicBezTo>
                    <a:pt x="12783" y="6480"/>
                    <a:pt x="12744" y="5521"/>
                    <a:pt x="12607" y="4601"/>
                  </a:cubicBezTo>
                  <a:cubicBezTo>
                    <a:pt x="12489" y="3661"/>
                    <a:pt x="12196" y="2780"/>
                    <a:pt x="11667" y="1997"/>
                  </a:cubicBezTo>
                  <a:cubicBezTo>
                    <a:pt x="11060" y="1097"/>
                    <a:pt x="10199" y="490"/>
                    <a:pt x="9201" y="197"/>
                  </a:cubicBezTo>
                  <a:cubicBezTo>
                    <a:pt x="8868" y="99"/>
                    <a:pt x="8516" y="20"/>
                    <a:pt x="8144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9"/>
            <p:cNvSpPr/>
            <p:nvPr/>
          </p:nvSpPr>
          <p:spPr>
            <a:xfrm>
              <a:off x="1842171" y="2412879"/>
              <a:ext cx="25601" cy="64804"/>
            </a:xfrm>
            <a:custGeom>
              <a:avLst/>
              <a:gdLst/>
              <a:ahLst/>
              <a:cxnLst/>
              <a:rect l="l" t="t" r="r" b="b"/>
              <a:pathLst>
                <a:path w="921" h="2436" extrusionOk="0">
                  <a:moveTo>
                    <a:pt x="216" y="0"/>
                  </a:moveTo>
                  <a:cubicBezTo>
                    <a:pt x="208" y="0"/>
                    <a:pt x="201" y="3"/>
                    <a:pt x="196" y="8"/>
                  </a:cubicBezTo>
                  <a:cubicBezTo>
                    <a:pt x="137" y="28"/>
                    <a:pt x="118" y="86"/>
                    <a:pt x="137" y="106"/>
                  </a:cubicBezTo>
                  <a:lnTo>
                    <a:pt x="372" y="693"/>
                  </a:lnTo>
                  <a:cubicBezTo>
                    <a:pt x="529" y="1065"/>
                    <a:pt x="705" y="1457"/>
                    <a:pt x="744" y="1848"/>
                  </a:cubicBezTo>
                  <a:cubicBezTo>
                    <a:pt x="744" y="1946"/>
                    <a:pt x="744" y="2044"/>
                    <a:pt x="724" y="2103"/>
                  </a:cubicBezTo>
                  <a:cubicBezTo>
                    <a:pt x="666" y="2181"/>
                    <a:pt x="568" y="2259"/>
                    <a:pt x="450" y="2279"/>
                  </a:cubicBezTo>
                  <a:cubicBezTo>
                    <a:pt x="392" y="2289"/>
                    <a:pt x="333" y="2293"/>
                    <a:pt x="272" y="2293"/>
                  </a:cubicBezTo>
                  <a:cubicBezTo>
                    <a:pt x="211" y="2293"/>
                    <a:pt x="147" y="2289"/>
                    <a:pt x="79" y="2279"/>
                  </a:cubicBezTo>
                  <a:cubicBezTo>
                    <a:pt x="69" y="2274"/>
                    <a:pt x="60" y="2271"/>
                    <a:pt x="53" y="2271"/>
                  </a:cubicBezTo>
                  <a:cubicBezTo>
                    <a:pt x="31" y="2271"/>
                    <a:pt x="20" y="2293"/>
                    <a:pt x="20" y="2337"/>
                  </a:cubicBezTo>
                  <a:cubicBezTo>
                    <a:pt x="0" y="2357"/>
                    <a:pt x="20" y="2396"/>
                    <a:pt x="59" y="2396"/>
                  </a:cubicBezTo>
                  <a:cubicBezTo>
                    <a:pt x="137" y="2435"/>
                    <a:pt x="216" y="2435"/>
                    <a:pt x="313" y="2435"/>
                  </a:cubicBezTo>
                  <a:lnTo>
                    <a:pt x="509" y="2435"/>
                  </a:lnTo>
                  <a:cubicBezTo>
                    <a:pt x="685" y="2377"/>
                    <a:pt x="822" y="2279"/>
                    <a:pt x="862" y="2161"/>
                  </a:cubicBezTo>
                  <a:cubicBezTo>
                    <a:pt x="920" y="2063"/>
                    <a:pt x="920" y="1946"/>
                    <a:pt x="901" y="1809"/>
                  </a:cubicBezTo>
                  <a:cubicBezTo>
                    <a:pt x="822" y="1398"/>
                    <a:pt x="685" y="1006"/>
                    <a:pt x="529" y="634"/>
                  </a:cubicBezTo>
                  <a:lnTo>
                    <a:pt x="294" y="47"/>
                  </a:lnTo>
                  <a:cubicBezTo>
                    <a:pt x="265" y="19"/>
                    <a:pt x="237" y="0"/>
                    <a:pt x="21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69"/>
            <p:cNvSpPr/>
            <p:nvPr/>
          </p:nvSpPr>
          <p:spPr>
            <a:xfrm>
              <a:off x="1817680" y="2479814"/>
              <a:ext cx="47367" cy="19739"/>
            </a:xfrm>
            <a:custGeom>
              <a:avLst/>
              <a:gdLst/>
              <a:ahLst/>
              <a:cxnLst/>
              <a:rect l="l" t="t" r="r" b="b"/>
              <a:pathLst>
                <a:path w="1704" h="742" extrusionOk="0">
                  <a:moveTo>
                    <a:pt x="67" y="0"/>
                  </a:moveTo>
                  <a:cubicBezTo>
                    <a:pt x="55" y="0"/>
                    <a:pt x="46" y="5"/>
                    <a:pt x="40" y="17"/>
                  </a:cubicBezTo>
                  <a:cubicBezTo>
                    <a:pt x="20" y="37"/>
                    <a:pt x="0" y="76"/>
                    <a:pt x="20" y="115"/>
                  </a:cubicBezTo>
                  <a:cubicBezTo>
                    <a:pt x="137" y="409"/>
                    <a:pt x="431" y="644"/>
                    <a:pt x="744" y="722"/>
                  </a:cubicBezTo>
                  <a:cubicBezTo>
                    <a:pt x="823" y="741"/>
                    <a:pt x="920" y="741"/>
                    <a:pt x="999" y="741"/>
                  </a:cubicBezTo>
                  <a:cubicBezTo>
                    <a:pt x="1234" y="741"/>
                    <a:pt x="1488" y="663"/>
                    <a:pt x="1684" y="467"/>
                  </a:cubicBezTo>
                  <a:cubicBezTo>
                    <a:pt x="1703" y="448"/>
                    <a:pt x="1703" y="409"/>
                    <a:pt x="1684" y="370"/>
                  </a:cubicBezTo>
                  <a:cubicBezTo>
                    <a:pt x="1674" y="360"/>
                    <a:pt x="1654" y="355"/>
                    <a:pt x="1635" y="355"/>
                  </a:cubicBezTo>
                  <a:cubicBezTo>
                    <a:pt x="1615" y="355"/>
                    <a:pt x="1596" y="360"/>
                    <a:pt x="1586" y="370"/>
                  </a:cubicBezTo>
                  <a:cubicBezTo>
                    <a:pt x="1426" y="515"/>
                    <a:pt x="1223" y="595"/>
                    <a:pt x="1010" y="595"/>
                  </a:cubicBezTo>
                  <a:cubicBezTo>
                    <a:pt x="935" y="595"/>
                    <a:pt x="859" y="585"/>
                    <a:pt x="783" y="565"/>
                  </a:cubicBezTo>
                  <a:cubicBezTo>
                    <a:pt x="509" y="507"/>
                    <a:pt x="255" y="311"/>
                    <a:pt x="137" y="37"/>
                  </a:cubicBezTo>
                  <a:cubicBezTo>
                    <a:pt x="124" y="23"/>
                    <a:pt x="92" y="0"/>
                    <a:pt x="6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9"/>
            <p:cNvSpPr/>
            <p:nvPr/>
          </p:nvSpPr>
          <p:spPr>
            <a:xfrm>
              <a:off x="1746517" y="2372202"/>
              <a:ext cx="48340" cy="27374"/>
            </a:xfrm>
            <a:custGeom>
              <a:avLst/>
              <a:gdLst/>
              <a:ahLst/>
              <a:cxnLst/>
              <a:rect l="l" t="t" r="r" b="b"/>
              <a:pathLst>
                <a:path w="1739" h="1029" extrusionOk="0">
                  <a:moveTo>
                    <a:pt x="1286" y="1"/>
                  </a:moveTo>
                  <a:cubicBezTo>
                    <a:pt x="758" y="1"/>
                    <a:pt x="1" y="514"/>
                    <a:pt x="172" y="872"/>
                  </a:cubicBezTo>
                  <a:cubicBezTo>
                    <a:pt x="231" y="989"/>
                    <a:pt x="407" y="1028"/>
                    <a:pt x="544" y="1028"/>
                  </a:cubicBezTo>
                  <a:cubicBezTo>
                    <a:pt x="857" y="1028"/>
                    <a:pt x="1190" y="930"/>
                    <a:pt x="1445" y="754"/>
                  </a:cubicBezTo>
                  <a:cubicBezTo>
                    <a:pt x="1542" y="695"/>
                    <a:pt x="1621" y="637"/>
                    <a:pt x="1680" y="539"/>
                  </a:cubicBezTo>
                  <a:cubicBezTo>
                    <a:pt x="1719" y="441"/>
                    <a:pt x="1738" y="343"/>
                    <a:pt x="1719" y="245"/>
                  </a:cubicBezTo>
                  <a:cubicBezTo>
                    <a:pt x="1645" y="71"/>
                    <a:pt x="1481" y="1"/>
                    <a:pt x="128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9"/>
            <p:cNvSpPr/>
            <p:nvPr/>
          </p:nvSpPr>
          <p:spPr>
            <a:xfrm>
              <a:off x="1869913" y="2364700"/>
              <a:ext cx="46867" cy="22692"/>
            </a:xfrm>
            <a:custGeom>
              <a:avLst/>
              <a:gdLst/>
              <a:ahLst/>
              <a:cxnLst/>
              <a:rect l="l" t="t" r="r" b="b"/>
              <a:pathLst>
                <a:path w="1686" h="853" extrusionOk="0">
                  <a:moveTo>
                    <a:pt x="755" y="1"/>
                  </a:moveTo>
                  <a:cubicBezTo>
                    <a:pt x="371" y="1"/>
                    <a:pt x="10" y="133"/>
                    <a:pt x="1" y="449"/>
                  </a:cubicBezTo>
                  <a:cubicBezTo>
                    <a:pt x="1" y="547"/>
                    <a:pt x="79" y="645"/>
                    <a:pt x="138" y="684"/>
                  </a:cubicBezTo>
                  <a:cubicBezTo>
                    <a:pt x="235" y="762"/>
                    <a:pt x="333" y="782"/>
                    <a:pt x="431" y="821"/>
                  </a:cubicBezTo>
                  <a:cubicBezTo>
                    <a:pt x="551" y="842"/>
                    <a:pt x="670" y="853"/>
                    <a:pt x="788" y="853"/>
                  </a:cubicBezTo>
                  <a:cubicBezTo>
                    <a:pt x="998" y="853"/>
                    <a:pt x="1202" y="818"/>
                    <a:pt x="1390" y="742"/>
                  </a:cubicBezTo>
                  <a:cubicBezTo>
                    <a:pt x="1508" y="684"/>
                    <a:pt x="1664" y="586"/>
                    <a:pt x="1664" y="468"/>
                  </a:cubicBezTo>
                  <a:cubicBezTo>
                    <a:pt x="1686" y="183"/>
                    <a:pt x="1205" y="1"/>
                    <a:pt x="755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9"/>
            <p:cNvSpPr/>
            <p:nvPr/>
          </p:nvSpPr>
          <p:spPr>
            <a:xfrm>
              <a:off x="1775233" y="2417641"/>
              <a:ext cx="27770" cy="25272"/>
            </a:xfrm>
            <a:custGeom>
              <a:avLst/>
              <a:gdLst/>
              <a:ahLst/>
              <a:cxnLst/>
              <a:rect l="l" t="t" r="r" b="b"/>
              <a:pathLst>
                <a:path w="999" h="950" extrusionOk="0">
                  <a:moveTo>
                    <a:pt x="531" y="0"/>
                  </a:moveTo>
                  <a:cubicBezTo>
                    <a:pt x="511" y="0"/>
                    <a:pt x="490" y="2"/>
                    <a:pt x="470" y="5"/>
                  </a:cubicBezTo>
                  <a:cubicBezTo>
                    <a:pt x="196" y="25"/>
                    <a:pt x="1" y="240"/>
                    <a:pt x="20" y="514"/>
                  </a:cubicBezTo>
                  <a:cubicBezTo>
                    <a:pt x="56" y="765"/>
                    <a:pt x="239" y="950"/>
                    <a:pt x="479" y="950"/>
                  </a:cubicBezTo>
                  <a:cubicBezTo>
                    <a:pt x="502" y="950"/>
                    <a:pt x="525" y="948"/>
                    <a:pt x="549" y="945"/>
                  </a:cubicBezTo>
                  <a:cubicBezTo>
                    <a:pt x="803" y="925"/>
                    <a:pt x="999" y="710"/>
                    <a:pt x="979" y="436"/>
                  </a:cubicBezTo>
                  <a:cubicBezTo>
                    <a:pt x="961" y="185"/>
                    <a:pt x="747" y="0"/>
                    <a:pt x="53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9"/>
            <p:cNvSpPr/>
            <p:nvPr/>
          </p:nvSpPr>
          <p:spPr>
            <a:xfrm>
              <a:off x="1880254" y="2411496"/>
              <a:ext cx="27770" cy="25592"/>
            </a:xfrm>
            <a:custGeom>
              <a:avLst/>
              <a:gdLst/>
              <a:ahLst/>
              <a:cxnLst/>
              <a:rect l="l" t="t" r="r" b="b"/>
              <a:pathLst>
                <a:path w="999" h="962" extrusionOk="0">
                  <a:moveTo>
                    <a:pt x="486" y="0"/>
                  </a:moveTo>
                  <a:cubicBezTo>
                    <a:pt x="474" y="0"/>
                    <a:pt x="462" y="0"/>
                    <a:pt x="451" y="1"/>
                  </a:cubicBezTo>
                  <a:cubicBezTo>
                    <a:pt x="196" y="40"/>
                    <a:pt x="0" y="256"/>
                    <a:pt x="20" y="530"/>
                  </a:cubicBezTo>
                  <a:cubicBezTo>
                    <a:pt x="39" y="773"/>
                    <a:pt x="235" y="962"/>
                    <a:pt x="491" y="962"/>
                  </a:cubicBezTo>
                  <a:cubicBezTo>
                    <a:pt x="504" y="962"/>
                    <a:pt x="516" y="961"/>
                    <a:pt x="529" y="960"/>
                  </a:cubicBezTo>
                  <a:cubicBezTo>
                    <a:pt x="803" y="941"/>
                    <a:pt x="999" y="726"/>
                    <a:pt x="979" y="452"/>
                  </a:cubicBezTo>
                  <a:cubicBezTo>
                    <a:pt x="942" y="190"/>
                    <a:pt x="726" y="0"/>
                    <a:pt x="48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9"/>
            <p:cNvSpPr/>
            <p:nvPr/>
          </p:nvSpPr>
          <p:spPr>
            <a:xfrm>
              <a:off x="1594573" y="2457414"/>
              <a:ext cx="69132" cy="54109"/>
            </a:xfrm>
            <a:custGeom>
              <a:avLst/>
              <a:gdLst/>
              <a:ahLst/>
              <a:cxnLst/>
              <a:rect l="l" t="t" r="r" b="b"/>
              <a:pathLst>
                <a:path w="2487" h="2034" extrusionOk="0">
                  <a:moveTo>
                    <a:pt x="699" y="1"/>
                  </a:moveTo>
                  <a:cubicBezTo>
                    <a:pt x="459" y="1"/>
                    <a:pt x="225" y="66"/>
                    <a:pt x="40" y="194"/>
                  </a:cubicBezTo>
                  <a:cubicBezTo>
                    <a:pt x="20" y="213"/>
                    <a:pt x="1" y="233"/>
                    <a:pt x="20" y="272"/>
                  </a:cubicBezTo>
                  <a:cubicBezTo>
                    <a:pt x="34" y="286"/>
                    <a:pt x="48" y="300"/>
                    <a:pt x="69" y="300"/>
                  </a:cubicBezTo>
                  <a:cubicBezTo>
                    <a:pt x="77" y="300"/>
                    <a:pt x="87" y="297"/>
                    <a:pt x="99" y="292"/>
                  </a:cubicBezTo>
                  <a:cubicBezTo>
                    <a:pt x="270" y="177"/>
                    <a:pt x="474" y="117"/>
                    <a:pt x="684" y="117"/>
                  </a:cubicBezTo>
                  <a:cubicBezTo>
                    <a:pt x="835" y="117"/>
                    <a:pt x="989" y="148"/>
                    <a:pt x="1136" y="213"/>
                  </a:cubicBezTo>
                  <a:cubicBezTo>
                    <a:pt x="1528" y="370"/>
                    <a:pt x="1802" y="703"/>
                    <a:pt x="1958" y="957"/>
                  </a:cubicBezTo>
                  <a:cubicBezTo>
                    <a:pt x="2174" y="1290"/>
                    <a:pt x="2291" y="1662"/>
                    <a:pt x="2389" y="1995"/>
                  </a:cubicBezTo>
                  <a:cubicBezTo>
                    <a:pt x="2389" y="2034"/>
                    <a:pt x="2408" y="2034"/>
                    <a:pt x="2448" y="2034"/>
                  </a:cubicBezTo>
                  <a:cubicBezTo>
                    <a:pt x="2467" y="2034"/>
                    <a:pt x="2487" y="1995"/>
                    <a:pt x="2487" y="1955"/>
                  </a:cubicBezTo>
                  <a:cubicBezTo>
                    <a:pt x="2389" y="1603"/>
                    <a:pt x="2271" y="1212"/>
                    <a:pt x="2056" y="879"/>
                  </a:cubicBezTo>
                  <a:cubicBezTo>
                    <a:pt x="1900" y="605"/>
                    <a:pt x="1606" y="272"/>
                    <a:pt x="1195" y="96"/>
                  </a:cubicBezTo>
                  <a:cubicBezTo>
                    <a:pt x="1035" y="32"/>
                    <a:pt x="865" y="1"/>
                    <a:pt x="69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9"/>
            <p:cNvSpPr/>
            <p:nvPr/>
          </p:nvSpPr>
          <p:spPr>
            <a:xfrm>
              <a:off x="1597853" y="2442755"/>
              <a:ext cx="2196" cy="2634"/>
            </a:xfrm>
            <a:custGeom>
              <a:avLst/>
              <a:gdLst/>
              <a:ahLst/>
              <a:cxnLst/>
              <a:rect l="l" t="t" r="r" b="b"/>
              <a:pathLst>
                <a:path w="79" h="99" extrusionOk="0">
                  <a:moveTo>
                    <a:pt x="0" y="1"/>
                  </a:moveTo>
                  <a:lnTo>
                    <a:pt x="0" y="99"/>
                  </a:lnTo>
                  <a:cubicBezTo>
                    <a:pt x="20" y="79"/>
                    <a:pt x="39" y="60"/>
                    <a:pt x="79" y="60"/>
                  </a:cubicBezTo>
                  <a:cubicBezTo>
                    <a:pt x="39" y="40"/>
                    <a:pt x="20" y="40"/>
                    <a:pt x="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9"/>
            <p:cNvSpPr/>
            <p:nvPr/>
          </p:nvSpPr>
          <p:spPr>
            <a:xfrm>
              <a:off x="1404685" y="2221971"/>
              <a:ext cx="391250" cy="522846"/>
            </a:xfrm>
            <a:custGeom>
              <a:avLst/>
              <a:gdLst/>
              <a:ahLst/>
              <a:cxnLst/>
              <a:rect l="l" t="t" r="r" b="b"/>
              <a:pathLst>
                <a:path w="14075" h="19654" extrusionOk="0">
                  <a:moveTo>
                    <a:pt x="13546" y="0"/>
                  </a:moveTo>
                  <a:lnTo>
                    <a:pt x="13546" y="0"/>
                  </a:lnTo>
                  <a:cubicBezTo>
                    <a:pt x="12998" y="118"/>
                    <a:pt x="12469" y="118"/>
                    <a:pt x="11921" y="137"/>
                  </a:cubicBezTo>
                  <a:cubicBezTo>
                    <a:pt x="11001" y="255"/>
                    <a:pt x="10101" y="392"/>
                    <a:pt x="9279" y="764"/>
                  </a:cubicBezTo>
                  <a:cubicBezTo>
                    <a:pt x="8437" y="1136"/>
                    <a:pt x="7673" y="1742"/>
                    <a:pt x="7341" y="2584"/>
                  </a:cubicBezTo>
                  <a:cubicBezTo>
                    <a:pt x="7125" y="3073"/>
                    <a:pt x="7067" y="3622"/>
                    <a:pt x="6734" y="4052"/>
                  </a:cubicBezTo>
                  <a:cubicBezTo>
                    <a:pt x="6382" y="4483"/>
                    <a:pt x="5853" y="4659"/>
                    <a:pt x="5403" y="4972"/>
                  </a:cubicBezTo>
                  <a:cubicBezTo>
                    <a:pt x="4483" y="5657"/>
                    <a:pt x="4150" y="6890"/>
                    <a:pt x="4189" y="8006"/>
                  </a:cubicBezTo>
                  <a:cubicBezTo>
                    <a:pt x="4189" y="8417"/>
                    <a:pt x="4228" y="8867"/>
                    <a:pt x="4033" y="9239"/>
                  </a:cubicBezTo>
                  <a:cubicBezTo>
                    <a:pt x="3817" y="9650"/>
                    <a:pt x="3348" y="9866"/>
                    <a:pt x="3015" y="10179"/>
                  </a:cubicBezTo>
                  <a:cubicBezTo>
                    <a:pt x="2134" y="10962"/>
                    <a:pt x="1958" y="12273"/>
                    <a:pt x="2095" y="13448"/>
                  </a:cubicBezTo>
                  <a:cubicBezTo>
                    <a:pt x="2173" y="13937"/>
                    <a:pt x="2271" y="14466"/>
                    <a:pt x="2056" y="14916"/>
                  </a:cubicBezTo>
                  <a:cubicBezTo>
                    <a:pt x="1899" y="15210"/>
                    <a:pt x="1645" y="15425"/>
                    <a:pt x="1390" y="15660"/>
                  </a:cubicBezTo>
                  <a:cubicBezTo>
                    <a:pt x="431" y="16619"/>
                    <a:pt x="0" y="18302"/>
                    <a:pt x="509" y="19575"/>
                  </a:cubicBezTo>
                  <a:lnTo>
                    <a:pt x="13057" y="19653"/>
                  </a:lnTo>
                  <a:cubicBezTo>
                    <a:pt x="13213" y="19085"/>
                    <a:pt x="13331" y="18479"/>
                    <a:pt x="13311" y="17891"/>
                  </a:cubicBezTo>
                  <a:cubicBezTo>
                    <a:pt x="13252" y="17304"/>
                    <a:pt x="13057" y="16697"/>
                    <a:pt x="12665" y="16247"/>
                  </a:cubicBezTo>
                  <a:cubicBezTo>
                    <a:pt x="12430" y="15973"/>
                    <a:pt x="12058" y="15719"/>
                    <a:pt x="11921" y="15347"/>
                  </a:cubicBezTo>
                  <a:cubicBezTo>
                    <a:pt x="11765" y="14994"/>
                    <a:pt x="11921" y="14544"/>
                    <a:pt x="12117" y="14172"/>
                  </a:cubicBezTo>
                  <a:cubicBezTo>
                    <a:pt x="12313" y="13800"/>
                    <a:pt x="12548" y="13467"/>
                    <a:pt x="12645" y="13076"/>
                  </a:cubicBezTo>
                  <a:cubicBezTo>
                    <a:pt x="12802" y="12489"/>
                    <a:pt x="12528" y="11823"/>
                    <a:pt x="12039" y="11451"/>
                  </a:cubicBezTo>
                  <a:cubicBezTo>
                    <a:pt x="11745" y="11236"/>
                    <a:pt x="11373" y="11138"/>
                    <a:pt x="11079" y="10923"/>
                  </a:cubicBezTo>
                  <a:cubicBezTo>
                    <a:pt x="10590" y="10531"/>
                    <a:pt x="10414" y="9807"/>
                    <a:pt x="10668" y="9239"/>
                  </a:cubicBezTo>
                  <a:cubicBezTo>
                    <a:pt x="10884" y="8750"/>
                    <a:pt x="11393" y="8417"/>
                    <a:pt x="11765" y="8006"/>
                  </a:cubicBezTo>
                  <a:cubicBezTo>
                    <a:pt x="12156" y="7595"/>
                    <a:pt x="12430" y="7027"/>
                    <a:pt x="12371" y="6440"/>
                  </a:cubicBezTo>
                  <a:cubicBezTo>
                    <a:pt x="12313" y="5833"/>
                    <a:pt x="11862" y="5266"/>
                    <a:pt x="11941" y="4659"/>
                  </a:cubicBezTo>
                  <a:cubicBezTo>
                    <a:pt x="12039" y="3896"/>
                    <a:pt x="12822" y="3465"/>
                    <a:pt x="13311" y="2878"/>
                  </a:cubicBezTo>
                  <a:cubicBezTo>
                    <a:pt x="13977" y="2095"/>
                    <a:pt x="14074" y="901"/>
                    <a:pt x="1354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9"/>
            <p:cNvSpPr/>
            <p:nvPr/>
          </p:nvSpPr>
          <p:spPr>
            <a:xfrm>
              <a:off x="1544898" y="2434082"/>
              <a:ext cx="108466" cy="145143"/>
            </a:xfrm>
            <a:custGeom>
              <a:avLst/>
              <a:gdLst/>
              <a:ahLst/>
              <a:cxnLst/>
              <a:rect l="l" t="t" r="r" b="b"/>
              <a:pathLst>
                <a:path w="3902" h="5456" extrusionOk="0">
                  <a:moveTo>
                    <a:pt x="564" y="0"/>
                  </a:moveTo>
                  <a:cubicBezTo>
                    <a:pt x="239" y="0"/>
                    <a:pt x="1" y="166"/>
                    <a:pt x="46" y="660"/>
                  </a:cubicBezTo>
                  <a:cubicBezTo>
                    <a:pt x="144" y="1462"/>
                    <a:pt x="437" y="2245"/>
                    <a:pt x="829" y="2930"/>
                  </a:cubicBezTo>
                  <a:cubicBezTo>
                    <a:pt x="1338" y="3831"/>
                    <a:pt x="2003" y="4614"/>
                    <a:pt x="2669" y="5397"/>
                  </a:cubicBezTo>
                  <a:cubicBezTo>
                    <a:pt x="2688" y="5416"/>
                    <a:pt x="2708" y="5455"/>
                    <a:pt x="2727" y="5455"/>
                  </a:cubicBezTo>
                  <a:cubicBezTo>
                    <a:pt x="2747" y="5455"/>
                    <a:pt x="2786" y="5397"/>
                    <a:pt x="2806" y="5377"/>
                  </a:cubicBezTo>
                  <a:cubicBezTo>
                    <a:pt x="3001" y="5064"/>
                    <a:pt x="3197" y="4712"/>
                    <a:pt x="3393" y="4359"/>
                  </a:cubicBezTo>
                  <a:cubicBezTo>
                    <a:pt x="3550" y="4144"/>
                    <a:pt x="3667" y="3909"/>
                    <a:pt x="3765" y="3654"/>
                  </a:cubicBezTo>
                  <a:cubicBezTo>
                    <a:pt x="3882" y="3302"/>
                    <a:pt x="3902" y="2872"/>
                    <a:pt x="3765" y="2519"/>
                  </a:cubicBezTo>
                  <a:cubicBezTo>
                    <a:pt x="3608" y="2147"/>
                    <a:pt x="3315" y="1834"/>
                    <a:pt x="2962" y="1697"/>
                  </a:cubicBezTo>
                  <a:cubicBezTo>
                    <a:pt x="2786" y="1638"/>
                    <a:pt x="2571" y="1599"/>
                    <a:pt x="2434" y="1482"/>
                  </a:cubicBezTo>
                  <a:cubicBezTo>
                    <a:pt x="2336" y="1364"/>
                    <a:pt x="2297" y="1188"/>
                    <a:pt x="2238" y="1051"/>
                  </a:cubicBezTo>
                  <a:cubicBezTo>
                    <a:pt x="2101" y="679"/>
                    <a:pt x="1729" y="386"/>
                    <a:pt x="1357" y="209"/>
                  </a:cubicBezTo>
                  <a:cubicBezTo>
                    <a:pt x="1098" y="92"/>
                    <a:pt x="807" y="0"/>
                    <a:pt x="564" y="0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9"/>
            <p:cNvSpPr/>
            <p:nvPr/>
          </p:nvSpPr>
          <p:spPr>
            <a:xfrm>
              <a:off x="1434067" y="2663565"/>
              <a:ext cx="133873" cy="117211"/>
            </a:xfrm>
            <a:custGeom>
              <a:avLst/>
              <a:gdLst/>
              <a:ahLst/>
              <a:cxnLst/>
              <a:rect l="l" t="t" r="r" b="b"/>
              <a:pathLst>
                <a:path w="4816" h="4406" extrusionOk="0">
                  <a:moveTo>
                    <a:pt x="0" y="0"/>
                  </a:moveTo>
                  <a:lnTo>
                    <a:pt x="196" y="2702"/>
                  </a:lnTo>
                  <a:cubicBezTo>
                    <a:pt x="196" y="2702"/>
                    <a:pt x="1239" y="4405"/>
                    <a:pt x="2702" y="4405"/>
                  </a:cubicBezTo>
                  <a:cubicBezTo>
                    <a:pt x="2792" y="4405"/>
                    <a:pt x="2883" y="4399"/>
                    <a:pt x="2976" y="4385"/>
                  </a:cubicBezTo>
                  <a:cubicBezTo>
                    <a:pt x="4600" y="4111"/>
                    <a:pt x="4816" y="2623"/>
                    <a:pt x="4816" y="2623"/>
                  </a:cubicBezTo>
                  <a:lnTo>
                    <a:pt x="4757" y="2036"/>
                  </a:lnTo>
                  <a:lnTo>
                    <a:pt x="4698" y="686"/>
                  </a:lnTo>
                  <a:lnTo>
                    <a:pt x="127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9"/>
            <p:cNvSpPr/>
            <p:nvPr/>
          </p:nvSpPr>
          <p:spPr>
            <a:xfrm>
              <a:off x="1456917" y="2668248"/>
              <a:ext cx="109383" cy="54775"/>
            </a:xfrm>
            <a:custGeom>
              <a:avLst/>
              <a:gdLst/>
              <a:ahLst/>
              <a:cxnLst/>
              <a:rect l="l" t="t" r="r" b="b"/>
              <a:pathLst>
                <a:path w="3935" h="2059" extrusionOk="0">
                  <a:moveTo>
                    <a:pt x="451" y="1"/>
                  </a:moveTo>
                  <a:cubicBezTo>
                    <a:pt x="196" y="196"/>
                    <a:pt x="0" y="490"/>
                    <a:pt x="157" y="803"/>
                  </a:cubicBezTo>
                  <a:cubicBezTo>
                    <a:pt x="353" y="1292"/>
                    <a:pt x="999" y="1645"/>
                    <a:pt x="1449" y="1801"/>
                  </a:cubicBezTo>
                  <a:cubicBezTo>
                    <a:pt x="1960" y="1978"/>
                    <a:pt x="2488" y="2059"/>
                    <a:pt x="3017" y="2059"/>
                  </a:cubicBezTo>
                  <a:cubicBezTo>
                    <a:pt x="3075" y="2059"/>
                    <a:pt x="3133" y="2058"/>
                    <a:pt x="3191" y="2056"/>
                  </a:cubicBezTo>
                  <a:cubicBezTo>
                    <a:pt x="3426" y="2056"/>
                    <a:pt x="3680" y="2036"/>
                    <a:pt x="3876" y="1899"/>
                  </a:cubicBezTo>
                  <a:cubicBezTo>
                    <a:pt x="3896" y="1880"/>
                    <a:pt x="3915" y="1880"/>
                    <a:pt x="3935" y="1860"/>
                  </a:cubicBezTo>
                  <a:lnTo>
                    <a:pt x="3876" y="51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9"/>
            <p:cNvSpPr/>
            <p:nvPr/>
          </p:nvSpPr>
          <p:spPr>
            <a:xfrm>
              <a:off x="1358957" y="2440148"/>
              <a:ext cx="285703" cy="266929"/>
            </a:xfrm>
            <a:custGeom>
              <a:avLst/>
              <a:gdLst/>
              <a:ahLst/>
              <a:cxnLst/>
              <a:rect l="l" t="t" r="r" b="b"/>
              <a:pathLst>
                <a:path w="10278" h="10034" extrusionOk="0">
                  <a:moveTo>
                    <a:pt x="5756" y="1"/>
                  </a:moveTo>
                  <a:cubicBezTo>
                    <a:pt x="5678" y="1"/>
                    <a:pt x="5580" y="40"/>
                    <a:pt x="5501" y="40"/>
                  </a:cubicBezTo>
                  <a:cubicBezTo>
                    <a:pt x="5227" y="60"/>
                    <a:pt x="4973" y="99"/>
                    <a:pt x="4679" y="177"/>
                  </a:cubicBezTo>
                  <a:cubicBezTo>
                    <a:pt x="2644" y="666"/>
                    <a:pt x="1587" y="2526"/>
                    <a:pt x="1645" y="4112"/>
                  </a:cubicBezTo>
                  <a:cubicBezTo>
                    <a:pt x="1665" y="4593"/>
                    <a:pt x="1779" y="5246"/>
                    <a:pt x="1950" y="5920"/>
                  </a:cubicBezTo>
                  <a:lnTo>
                    <a:pt x="1950" y="5920"/>
                  </a:lnTo>
                  <a:cubicBezTo>
                    <a:pt x="1940" y="5895"/>
                    <a:pt x="1918" y="5866"/>
                    <a:pt x="1880" y="5854"/>
                  </a:cubicBezTo>
                  <a:cubicBezTo>
                    <a:pt x="1743" y="5756"/>
                    <a:pt x="1450" y="5717"/>
                    <a:pt x="1332" y="5717"/>
                  </a:cubicBezTo>
                  <a:cubicBezTo>
                    <a:pt x="1306" y="5714"/>
                    <a:pt x="1280" y="5712"/>
                    <a:pt x="1255" y="5712"/>
                  </a:cubicBezTo>
                  <a:cubicBezTo>
                    <a:pt x="934" y="5712"/>
                    <a:pt x="651" y="5931"/>
                    <a:pt x="451" y="6167"/>
                  </a:cubicBezTo>
                  <a:cubicBezTo>
                    <a:pt x="1" y="6735"/>
                    <a:pt x="99" y="7596"/>
                    <a:pt x="608" y="8085"/>
                  </a:cubicBezTo>
                  <a:cubicBezTo>
                    <a:pt x="862" y="8320"/>
                    <a:pt x="1175" y="8496"/>
                    <a:pt x="1528" y="8555"/>
                  </a:cubicBezTo>
                  <a:cubicBezTo>
                    <a:pt x="1543" y="8557"/>
                    <a:pt x="1573" y="8559"/>
                    <a:pt x="1615" y="8559"/>
                  </a:cubicBezTo>
                  <a:cubicBezTo>
                    <a:pt x="1901" y="8559"/>
                    <a:pt x="2719" y="8501"/>
                    <a:pt x="2702" y="8398"/>
                  </a:cubicBezTo>
                  <a:lnTo>
                    <a:pt x="2702" y="8398"/>
                  </a:lnTo>
                  <a:cubicBezTo>
                    <a:pt x="2898" y="8966"/>
                    <a:pt x="3015" y="9749"/>
                    <a:pt x="3015" y="9749"/>
                  </a:cubicBezTo>
                  <a:cubicBezTo>
                    <a:pt x="3015" y="9749"/>
                    <a:pt x="4536" y="10033"/>
                    <a:pt x="6126" y="10033"/>
                  </a:cubicBezTo>
                  <a:cubicBezTo>
                    <a:pt x="7457" y="10033"/>
                    <a:pt x="8837" y="9834"/>
                    <a:pt x="9416" y="9103"/>
                  </a:cubicBezTo>
                  <a:cubicBezTo>
                    <a:pt x="10278" y="8026"/>
                    <a:pt x="10082" y="6637"/>
                    <a:pt x="10043" y="5717"/>
                  </a:cubicBezTo>
                  <a:cubicBezTo>
                    <a:pt x="10004" y="4973"/>
                    <a:pt x="9964" y="4209"/>
                    <a:pt x="9847" y="3446"/>
                  </a:cubicBezTo>
                  <a:cubicBezTo>
                    <a:pt x="9671" y="2741"/>
                    <a:pt x="9416" y="2037"/>
                    <a:pt x="8986" y="1449"/>
                  </a:cubicBezTo>
                  <a:cubicBezTo>
                    <a:pt x="8301" y="529"/>
                    <a:pt x="7244" y="40"/>
                    <a:pt x="6128" y="1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9"/>
            <p:cNvSpPr/>
            <p:nvPr/>
          </p:nvSpPr>
          <p:spPr>
            <a:xfrm>
              <a:off x="1372578" y="2608788"/>
              <a:ext cx="56624" cy="40728"/>
            </a:xfrm>
            <a:custGeom>
              <a:avLst/>
              <a:gdLst/>
              <a:ahLst/>
              <a:cxnLst/>
              <a:rect l="l" t="t" r="r" b="b"/>
              <a:pathLst>
                <a:path w="2037" h="1531" extrusionOk="0">
                  <a:moveTo>
                    <a:pt x="593" y="0"/>
                  </a:moveTo>
                  <a:cubicBezTo>
                    <a:pt x="383" y="0"/>
                    <a:pt x="185" y="53"/>
                    <a:pt x="20" y="180"/>
                  </a:cubicBezTo>
                  <a:cubicBezTo>
                    <a:pt x="20" y="180"/>
                    <a:pt x="0" y="200"/>
                    <a:pt x="20" y="219"/>
                  </a:cubicBezTo>
                  <a:cubicBezTo>
                    <a:pt x="20" y="219"/>
                    <a:pt x="37" y="228"/>
                    <a:pt x="55" y="228"/>
                  </a:cubicBezTo>
                  <a:cubicBezTo>
                    <a:pt x="63" y="228"/>
                    <a:pt x="72" y="226"/>
                    <a:pt x="79" y="219"/>
                  </a:cubicBezTo>
                  <a:cubicBezTo>
                    <a:pt x="198" y="112"/>
                    <a:pt x="361" y="63"/>
                    <a:pt x="536" y="63"/>
                  </a:cubicBezTo>
                  <a:cubicBezTo>
                    <a:pt x="649" y="63"/>
                    <a:pt x="766" y="83"/>
                    <a:pt x="881" y="122"/>
                  </a:cubicBezTo>
                  <a:cubicBezTo>
                    <a:pt x="1194" y="239"/>
                    <a:pt x="1449" y="493"/>
                    <a:pt x="1566" y="689"/>
                  </a:cubicBezTo>
                  <a:cubicBezTo>
                    <a:pt x="1742" y="944"/>
                    <a:pt x="1860" y="1218"/>
                    <a:pt x="1958" y="1492"/>
                  </a:cubicBezTo>
                  <a:cubicBezTo>
                    <a:pt x="1958" y="1531"/>
                    <a:pt x="1977" y="1531"/>
                    <a:pt x="2017" y="1531"/>
                  </a:cubicBezTo>
                  <a:cubicBezTo>
                    <a:pt x="2036" y="1531"/>
                    <a:pt x="2036" y="1492"/>
                    <a:pt x="2036" y="1472"/>
                  </a:cubicBezTo>
                  <a:cubicBezTo>
                    <a:pt x="1938" y="1198"/>
                    <a:pt x="1840" y="905"/>
                    <a:pt x="1645" y="630"/>
                  </a:cubicBezTo>
                  <a:cubicBezTo>
                    <a:pt x="1527" y="454"/>
                    <a:pt x="1273" y="180"/>
                    <a:pt x="940" y="43"/>
                  </a:cubicBezTo>
                  <a:cubicBezTo>
                    <a:pt x="823" y="16"/>
                    <a:pt x="706" y="0"/>
                    <a:pt x="59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9"/>
            <p:cNvSpPr/>
            <p:nvPr/>
          </p:nvSpPr>
          <p:spPr>
            <a:xfrm>
              <a:off x="1381279" y="2432486"/>
              <a:ext cx="191553" cy="181110"/>
            </a:xfrm>
            <a:custGeom>
              <a:avLst/>
              <a:gdLst/>
              <a:ahLst/>
              <a:cxnLst/>
              <a:rect l="l" t="t" r="r" b="b"/>
              <a:pathLst>
                <a:path w="6891" h="6808" extrusionOk="0">
                  <a:moveTo>
                    <a:pt x="5011" y="1"/>
                  </a:moveTo>
                  <a:cubicBezTo>
                    <a:pt x="4440" y="1"/>
                    <a:pt x="3868" y="55"/>
                    <a:pt x="3309" y="171"/>
                  </a:cubicBezTo>
                  <a:cubicBezTo>
                    <a:pt x="2741" y="289"/>
                    <a:pt x="2193" y="465"/>
                    <a:pt x="1704" y="759"/>
                  </a:cubicBezTo>
                  <a:cubicBezTo>
                    <a:pt x="1214" y="1052"/>
                    <a:pt x="764" y="1463"/>
                    <a:pt x="529" y="1992"/>
                  </a:cubicBezTo>
                  <a:cubicBezTo>
                    <a:pt x="333" y="2403"/>
                    <a:pt x="255" y="2834"/>
                    <a:pt x="196" y="3303"/>
                  </a:cubicBezTo>
                  <a:cubicBezTo>
                    <a:pt x="98" y="4067"/>
                    <a:pt x="1" y="5241"/>
                    <a:pt x="138" y="5966"/>
                  </a:cubicBezTo>
                  <a:cubicBezTo>
                    <a:pt x="147" y="6044"/>
                    <a:pt x="182" y="6059"/>
                    <a:pt x="250" y="6059"/>
                  </a:cubicBezTo>
                  <a:cubicBezTo>
                    <a:pt x="291" y="6059"/>
                    <a:pt x="345" y="6053"/>
                    <a:pt x="413" y="6053"/>
                  </a:cubicBezTo>
                  <a:cubicBezTo>
                    <a:pt x="458" y="6053"/>
                    <a:pt x="509" y="6056"/>
                    <a:pt x="568" y="6063"/>
                  </a:cubicBezTo>
                  <a:cubicBezTo>
                    <a:pt x="921" y="6122"/>
                    <a:pt x="1214" y="6259"/>
                    <a:pt x="1371" y="6553"/>
                  </a:cubicBezTo>
                  <a:cubicBezTo>
                    <a:pt x="1429" y="6651"/>
                    <a:pt x="1508" y="6788"/>
                    <a:pt x="1625" y="6807"/>
                  </a:cubicBezTo>
                  <a:cubicBezTo>
                    <a:pt x="1704" y="6807"/>
                    <a:pt x="1762" y="6749"/>
                    <a:pt x="1821" y="6690"/>
                  </a:cubicBezTo>
                  <a:cubicBezTo>
                    <a:pt x="1958" y="6455"/>
                    <a:pt x="1860" y="6122"/>
                    <a:pt x="2056" y="5926"/>
                  </a:cubicBezTo>
                  <a:cubicBezTo>
                    <a:pt x="2212" y="5750"/>
                    <a:pt x="2506" y="5750"/>
                    <a:pt x="2721" y="5652"/>
                  </a:cubicBezTo>
                  <a:cubicBezTo>
                    <a:pt x="2937" y="5554"/>
                    <a:pt x="3093" y="5320"/>
                    <a:pt x="3132" y="5065"/>
                  </a:cubicBezTo>
                  <a:cubicBezTo>
                    <a:pt x="3211" y="4830"/>
                    <a:pt x="3191" y="4576"/>
                    <a:pt x="3211" y="4341"/>
                  </a:cubicBezTo>
                  <a:cubicBezTo>
                    <a:pt x="3211" y="4184"/>
                    <a:pt x="3230" y="4047"/>
                    <a:pt x="3328" y="3910"/>
                  </a:cubicBezTo>
                  <a:cubicBezTo>
                    <a:pt x="3426" y="3773"/>
                    <a:pt x="3622" y="3714"/>
                    <a:pt x="3798" y="3714"/>
                  </a:cubicBezTo>
                  <a:cubicBezTo>
                    <a:pt x="3974" y="3714"/>
                    <a:pt x="4150" y="3754"/>
                    <a:pt x="4307" y="3754"/>
                  </a:cubicBezTo>
                  <a:cubicBezTo>
                    <a:pt x="4855" y="3754"/>
                    <a:pt x="5364" y="3401"/>
                    <a:pt x="5579" y="2932"/>
                  </a:cubicBezTo>
                  <a:cubicBezTo>
                    <a:pt x="5716" y="2677"/>
                    <a:pt x="5775" y="2325"/>
                    <a:pt x="6049" y="2149"/>
                  </a:cubicBezTo>
                  <a:cubicBezTo>
                    <a:pt x="6225" y="2051"/>
                    <a:pt x="6441" y="2051"/>
                    <a:pt x="6617" y="1933"/>
                  </a:cubicBezTo>
                  <a:cubicBezTo>
                    <a:pt x="6891" y="1737"/>
                    <a:pt x="6832" y="1346"/>
                    <a:pt x="6734" y="1033"/>
                  </a:cubicBezTo>
                  <a:lnTo>
                    <a:pt x="6519" y="367"/>
                  </a:lnTo>
                  <a:cubicBezTo>
                    <a:pt x="6499" y="289"/>
                    <a:pt x="6441" y="191"/>
                    <a:pt x="6362" y="152"/>
                  </a:cubicBezTo>
                  <a:cubicBezTo>
                    <a:pt x="6323" y="93"/>
                    <a:pt x="6245" y="93"/>
                    <a:pt x="6167" y="74"/>
                  </a:cubicBezTo>
                  <a:cubicBezTo>
                    <a:pt x="5786" y="26"/>
                    <a:pt x="5399" y="1"/>
                    <a:pt x="5011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9"/>
            <p:cNvSpPr/>
            <p:nvPr/>
          </p:nvSpPr>
          <p:spPr>
            <a:xfrm>
              <a:off x="1306724" y="2403701"/>
              <a:ext cx="162727" cy="154188"/>
            </a:xfrm>
            <a:custGeom>
              <a:avLst/>
              <a:gdLst/>
              <a:ahLst/>
              <a:cxnLst/>
              <a:rect l="l" t="t" r="r" b="b"/>
              <a:pathLst>
                <a:path w="5854" h="5796" extrusionOk="0">
                  <a:moveTo>
                    <a:pt x="3906" y="0"/>
                  </a:moveTo>
                  <a:cubicBezTo>
                    <a:pt x="3725" y="0"/>
                    <a:pt x="3542" y="34"/>
                    <a:pt x="3368" y="99"/>
                  </a:cubicBezTo>
                  <a:cubicBezTo>
                    <a:pt x="3015" y="255"/>
                    <a:pt x="2722" y="490"/>
                    <a:pt x="2467" y="784"/>
                  </a:cubicBezTo>
                  <a:cubicBezTo>
                    <a:pt x="2389" y="862"/>
                    <a:pt x="2350" y="960"/>
                    <a:pt x="2252" y="1019"/>
                  </a:cubicBezTo>
                  <a:cubicBezTo>
                    <a:pt x="2203" y="1038"/>
                    <a:pt x="2149" y="1043"/>
                    <a:pt x="2095" y="1043"/>
                  </a:cubicBezTo>
                  <a:cubicBezTo>
                    <a:pt x="2041" y="1043"/>
                    <a:pt x="1988" y="1038"/>
                    <a:pt x="1939" y="1038"/>
                  </a:cubicBezTo>
                  <a:cubicBezTo>
                    <a:pt x="1918" y="1037"/>
                    <a:pt x="1897" y="1037"/>
                    <a:pt x="1877" y="1037"/>
                  </a:cubicBezTo>
                  <a:cubicBezTo>
                    <a:pt x="1449" y="1037"/>
                    <a:pt x="1043" y="1228"/>
                    <a:pt x="725" y="1508"/>
                  </a:cubicBezTo>
                  <a:cubicBezTo>
                    <a:pt x="412" y="1802"/>
                    <a:pt x="197" y="2213"/>
                    <a:pt x="99" y="2624"/>
                  </a:cubicBezTo>
                  <a:cubicBezTo>
                    <a:pt x="20" y="2917"/>
                    <a:pt x="1" y="3211"/>
                    <a:pt x="40" y="3505"/>
                  </a:cubicBezTo>
                  <a:cubicBezTo>
                    <a:pt x="118" y="3798"/>
                    <a:pt x="275" y="4072"/>
                    <a:pt x="510" y="4209"/>
                  </a:cubicBezTo>
                  <a:cubicBezTo>
                    <a:pt x="529" y="4248"/>
                    <a:pt x="588" y="4268"/>
                    <a:pt x="608" y="4288"/>
                  </a:cubicBezTo>
                  <a:cubicBezTo>
                    <a:pt x="686" y="4366"/>
                    <a:pt x="666" y="4483"/>
                    <a:pt x="627" y="4581"/>
                  </a:cubicBezTo>
                  <a:cubicBezTo>
                    <a:pt x="608" y="4894"/>
                    <a:pt x="803" y="5188"/>
                    <a:pt x="1058" y="5384"/>
                  </a:cubicBezTo>
                  <a:cubicBezTo>
                    <a:pt x="1312" y="5579"/>
                    <a:pt x="1645" y="5658"/>
                    <a:pt x="1939" y="5716"/>
                  </a:cubicBezTo>
                  <a:cubicBezTo>
                    <a:pt x="2238" y="5766"/>
                    <a:pt x="2541" y="5795"/>
                    <a:pt x="2843" y="5795"/>
                  </a:cubicBezTo>
                  <a:cubicBezTo>
                    <a:pt x="3252" y="5795"/>
                    <a:pt x="3659" y="5742"/>
                    <a:pt x="4053" y="5619"/>
                  </a:cubicBezTo>
                  <a:cubicBezTo>
                    <a:pt x="4738" y="5364"/>
                    <a:pt x="5364" y="4875"/>
                    <a:pt x="5619" y="4209"/>
                  </a:cubicBezTo>
                  <a:cubicBezTo>
                    <a:pt x="5814" y="3779"/>
                    <a:pt x="5854" y="3309"/>
                    <a:pt x="5854" y="2819"/>
                  </a:cubicBezTo>
                  <a:cubicBezTo>
                    <a:pt x="5814" y="2448"/>
                    <a:pt x="5775" y="2056"/>
                    <a:pt x="5599" y="1743"/>
                  </a:cubicBezTo>
                  <a:lnTo>
                    <a:pt x="5462" y="1547"/>
                  </a:lnTo>
                  <a:cubicBezTo>
                    <a:pt x="5286" y="979"/>
                    <a:pt x="5031" y="373"/>
                    <a:pt x="4503" y="138"/>
                  </a:cubicBezTo>
                  <a:cubicBezTo>
                    <a:pt x="4316" y="44"/>
                    <a:pt x="4112" y="0"/>
                    <a:pt x="3906" y="0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9"/>
            <p:cNvSpPr/>
            <p:nvPr/>
          </p:nvSpPr>
          <p:spPr>
            <a:xfrm>
              <a:off x="1491192" y="2560556"/>
              <a:ext cx="39194" cy="22825"/>
            </a:xfrm>
            <a:custGeom>
              <a:avLst/>
              <a:gdLst/>
              <a:ahLst/>
              <a:cxnLst/>
              <a:rect l="l" t="t" r="r" b="b"/>
              <a:pathLst>
                <a:path w="1410" h="858" extrusionOk="0">
                  <a:moveTo>
                    <a:pt x="991" y="1"/>
                  </a:moveTo>
                  <a:cubicBezTo>
                    <a:pt x="754" y="1"/>
                    <a:pt x="476" y="96"/>
                    <a:pt x="333" y="173"/>
                  </a:cubicBezTo>
                  <a:cubicBezTo>
                    <a:pt x="196" y="271"/>
                    <a:pt x="59" y="427"/>
                    <a:pt x="20" y="603"/>
                  </a:cubicBezTo>
                  <a:cubicBezTo>
                    <a:pt x="20" y="643"/>
                    <a:pt x="1" y="701"/>
                    <a:pt x="20" y="740"/>
                  </a:cubicBezTo>
                  <a:cubicBezTo>
                    <a:pt x="59" y="858"/>
                    <a:pt x="216" y="858"/>
                    <a:pt x="333" y="858"/>
                  </a:cubicBezTo>
                  <a:cubicBezTo>
                    <a:pt x="588" y="838"/>
                    <a:pt x="842" y="799"/>
                    <a:pt x="1077" y="701"/>
                  </a:cubicBezTo>
                  <a:cubicBezTo>
                    <a:pt x="1175" y="643"/>
                    <a:pt x="1253" y="603"/>
                    <a:pt x="1312" y="525"/>
                  </a:cubicBezTo>
                  <a:cubicBezTo>
                    <a:pt x="1390" y="447"/>
                    <a:pt x="1410" y="329"/>
                    <a:pt x="1390" y="232"/>
                  </a:cubicBezTo>
                  <a:cubicBezTo>
                    <a:pt x="1339" y="59"/>
                    <a:pt x="1177" y="1"/>
                    <a:pt x="991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9"/>
            <p:cNvSpPr/>
            <p:nvPr/>
          </p:nvSpPr>
          <p:spPr>
            <a:xfrm>
              <a:off x="1583704" y="2553320"/>
              <a:ext cx="41363" cy="20324"/>
            </a:xfrm>
            <a:custGeom>
              <a:avLst/>
              <a:gdLst/>
              <a:ahLst/>
              <a:cxnLst/>
              <a:rect l="l" t="t" r="r" b="b"/>
              <a:pathLst>
                <a:path w="1488" h="764" extrusionOk="0">
                  <a:moveTo>
                    <a:pt x="733" y="1"/>
                  </a:moveTo>
                  <a:cubicBezTo>
                    <a:pt x="415" y="1"/>
                    <a:pt x="15" y="102"/>
                    <a:pt x="0" y="406"/>
                  </a:cubicBezTo>
                  <a:cubicBezTo>
                    <a:pt x="0" y="504"/>
                    <a:pt x="59" y="601"/>
                    <a:pt x="137" y="641"/>
                  </a:cubicBezTo>
                  <a:cubicBezTo>
                    <a:pt x="235" y="719"/>
                    <a:pt x="333" y="738"/>
                    <a:pt x="431" y="738"/>
                  </a:cubicBezTo>
                  <a:cubicBezTo>
                    <a:pt x="508" y="756"/>
                    <a:pt x="586" y="763"/>
                    <a:pt x="663" y="763"/>
                  </a:cubicBezTo>
                  <a:cubicBezTo>
                    <a:pt x="840" y="763"/>
                    <a:pt x="1017" y="727"/>
                    <a:pt x="1194" y="699"/>
                  </a:cubicBezTo>
                  <a:cubicBezTo>
                    <a:pt x="1312" y="680"/>
                    <a:pt x="1429" y="621"/>
                    <a:pt x="1468" y="504"/>
                  </a:cubicBezTo>
                  <a:cubicBezTo>
                    <a:pt x="1488" y="445"/>
                    <a:pt x="1468" y="406"/>
                    <a:pt x="1429" y="347"/>
                  </a:cubicBezTo>
                  <a:cubicBezTo>
                    <a:pt x="1371" y="190"/>
                    <a:pt x="1194" y="92"/>
                    <a:pt x="1018" y="34"/>
                  </a:cubicBezTo>
                  <a:cubicBezTo>
                    <a:pt x="947" y="13"/>
                    <a:pt x="845" y="1"/>
                    <a:pt x="733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9"/>
            <p:cNvSpPr/>
            <p:nvPr/>
          </p:nvSpPr>
          <p:spPr>
            <a:xfrm>
              <a:off x="1508622" y="2589474"/>
              <a:ext cx="24490" cy="22692"/>
            </a:xfrm>
            <a:custGeom>
              <a:avLst/>
              <a:gdLst/>
              <a:ahLst/>
              <a:cxnLst/>
              <a:rect l="l" t="t" r="r" b="b"/>
              <a:pathLst>
                <a:path w="881" h="853" extrusionOk="0">
                  <a:moveTo>
                    <a:pt x="424" y="0"/>
                  </a:moveTo>
                  <a:cubicBezTo>
                    <a:pt x="219" y="0"/>
                    <a:pt x="55" y="167"/>
                    <a:pt x="20" y="397"/>
                  </a:cubicBezTo>
                  <a:cubicBezTo>
                    <a:pt x="0" y="632"/>
                    <a:pt x="176" y="828"/>
                    <a:pt x="411" y="848"/>
                  </a:cubicBezTo>
                  <a:cubicBezTo>
                    <a:pt x="435" y="851"/>
                    <a:pt x="458" y="853"/>
                    <a:pt x="481" y="853"/>
                  </a:cubicBezTo>
                  <a:cubicBezTo>
                    <a:pt x="701" y="853"/>
                    <a:pt x="863" y="687"/>
                    <a:pt x="881" y="456"/>
                  </a:cubicBezTo>
                  <a:cubicBezTo>
                    <a:pt x="881" y="221"/>
                    <a:pt x="705" y="6"/>
                    <a:pt x="489" y="6"/>
                  </a:cubicBezTo>
                  <a:cubicBezTo>
                    <a:pt x="467" y="2"/>
                    <a:pt x="446" y="0"/>
                    <a:pt x="42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9"/>
            <p:cNvSpPr/>
            <p:nvPr/>
          </p:nvSpPr>
          <p:spPr>
            <a:xfrm>
              <a:off x="1595129" y="2580722"/>
              <a:ext cx="24517" cy="23011"/>
            </a:xfrm>
            <a:custGeom>
              <a:avLst/>
              <a:gdLst/>
              <a:ahLst/>
              <a:cxnLst/>
              <a:rect l="l" t="t" r="r" b="b"/>
              <a:pathLst>
                <a:path w="882" h="865" extrusionOk="0">
                  <a:moveTo>
                    <a:pt x="451" y="1"/>
                  </a:moveTo>
                  <a:cubicBezTo>
                    <a:pt x="216" y="1"/>
                    <a:pt x="39" y="171"/>
                    <a:pt x="20" y="394"/>
                  </a:cubicBezTo>
                  <a:cubicBezTo>
                    <a:pt x="0" y="648"/>
                    <a:pt x="177" y="844"/>
                    <a:pt x="411" y="863"/>
                  </a:cubicBezTo>
                  <a:cubicBezTo>
                    <a:pt x="426" y="864"/>
                    <a:pt x="440" y="865"/>
                    <a:pt x="454" y="865"/>
                  </a:cubicBezTo>
                  <a:cubicBezTo>
                    <a:pt x="687" y="865"/>
                    <a:pt x="863" y="712"/>
                    <a:pt x="881" y="472"/>
                  </a:cubicBezTo>
                  <a:cubicBezTo>
                    <a:pt x="881" y="257"/>
                    <a:pt x="705" y="41"/>
                    <a:pt x="490" y="2"/>
                  </a:cubicBezTo>
                  <a:cubicBezTo>
                    <a:pt x="477" y="1"/>
                    <a:pt x="464" y="1"/>
                    <a:pt x="45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9"/>
            <p:cNvSpPr/>
            <p:nvPr/>
          </p:nvSpPr>
          <p:spPr>
            <a:xfrm>
              <a:off x="1576087" y="2603468"/>
              <a:ext cx="10897" cy="26283"/>
            </a:xfrm>
            <a:custGeom>
              <a:avLst/>
              <a:gdLst/>
              <a:ahLst/>
              <a:cxnLst/>
              <a:rect l="l" t="t" r="r" b="b"/>
              <a:pathLst>
                <a:path w="392" h="988" extrusionOk="0">
                  <a:moveTo>
                    <a:pt x="92" y="0"/>
                  </a:moveTo>
                  <a:cubicBezTo>
                    <a:pt x="67" y="0"/>
                    <a:pt x="34" y="14"/>
                    <a:pt x="20" y="28"/>
                  </a:cubicBezTo>
                  <a:cubicBezTo>
                    <a:pt x="0" y="67"/>
                    <a:pt x="20" y="106"/>
                    <a:pt x="39" y="126"/>
                  </a:cubicBezTo>
                  <a:cubicBezTo>
                    <a:pt x="176" y="204"/>
                    <a:pt x="235" y="361"/>
                    <a:pt x="235" y="498"/>
                  </a:cubicBezTo>
                  <a:cubicBezTo>
                    <a:pt x="235" y="654"/>
                    <a:pt x="176" y="791"/>
                    <a:pt x="39" y="870"/>
                  </a:cubicBezTo>
                  <a:cubicBezTo>
                    <a:pt x="20" y="889"/>
                    <a:pt x="0" y="928"/>
                    <a:pt x="20" y="967"/>
                  </a:cubicBezTo>
                  <a:cubicBezTo>
                    <a:pt x="20" y="987"/>
                    <a:pt x="39" y="987"/>
                    <a:pt x="79" y="987"/>
                  </a:cubicBezTo>
                  <a:lnTo>
                    <a:pt x="118" y="987"/>
                  </a:lnTo>
                  <a:cubicBezTo>
                    <a:pt x="294" y="870"/>
                    <a:pt x="392" y="693"/>
                    <a:pt x="392" y="498"/>
                  </a:cubicBezTo>
                  <a:cubicBezTo>
                    <a:pt x="392" y="302"/>
                    <a:pt x="294" y="106"/>
                    <a:pt x="118" y="8"/>
                  </a:cubicBezTo>
                  <a:cubicBezTo>
                    <a:pt x="112" y="3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9"/>
            <p:cNvSpPr/>
            <p:nvPr/>
          </p:nvSpPr>
          <p:spPr>
            <a:xfrm>
              <a:off x="1548873" y="2633424"/>
              <a:ext cx="35386" cy="12450"/>
            </a:xfrm>
            <a:custGeom>
              <a:avLst/>
              <a:gdLst/>
              <a:ahLst/>
              <a:cxnLst/>
              <a:rect l="l" t="t" r="r" b="b"/>
              <a:pathLst>
                <a:path w="1273" h="468" extrusionOk="0">
                  <a:moveTo>
                    <a:pt x="76" y="1"/>
                  </a:moveTo>
                  <a:cubicBezTo>
                    <a:pt x="64" y="1"/>
                    <a:pt x="52" y="6"/>
                    <a:pt x="40" y="18"/>
                  </a:cubicBezTo>
                  <a:cubicBezTo>
                    <a:pt x="20" y="37"/>
                    <a:pt x="1" y="76"/>
                    <a:pt x="20" y="116"/>
                  </a:cubicBezTo>
                  <a:cubicBezTo>
                    <a:pt x="138" y="311"/>
                    <a:pt x="372" y="429"/>
                    <a:pt x="588" y="468"/>
                  </a:cubicBezTo>
                  <a:lnTo>
                    <a:pt x="705" y="468"/>
                  </a:lnTo>
                  <a:cubicBezTo>
                    <a:pt x="881" y="468"/>
                    <a:pt x="1077" y="429"/>
                    <a:pt x="1214" y="331"/>
                  </a:cubicBezTo>
                  <a:cubicBezTo>
                    <a:pt x="1273" y="311"/>
                    <a:pt x="1273" y="253"/>
                    <a:pt x="1253" y="233"/>
                  </a:cubicBezTo>
                  <a:cubicBezTo>
                    <a:pt x="1232" y="201"/>
                    <a:pt x="1210" y="186"/>
                    <a:pt x="1192" y="186"/>
                  </a:cubicBezTo>
                  <a:cubicBezTo>
                    <a:pt x="1177" y="186"/>
                    <a:pt x="1164" y="196"/>
                    <a:pt x="1155" y="213"/>
                  </a:cubicBezTo>
                  <a:cubicBezTo>
                    <a:pt x="1025" y="295"/>
                    <a:pt x="867" y="336"/>
                    <a:pt x="705" y="336"/>
                  </a:cubicBezTo>
                  <a:cubicBezTo>
                    <a:pt x="673" y="336"/>
                    <a:pt x="640" y="334"/>
                    <a:pt x="607" y="331"/>
                  </a:cubicBezTo>
                  <a:cubicBezTo>
                    <a:pt x="412" y="311"/>
                    <a:pt x="235" y="174"/>
                    <a:pt x="138" y="37"/>
                  </a:cubicBezTo>
                  <a:cubicBezTo>
                    <a:pt x="124" y="24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9"/>
            <p:cNvSpPr/>
            <p:nvPr/>
          </p:nvSpPr>
          <p:spPr>
            <a:xfrm>
              <a:off x="1328490" y="2715629"/>
              <a:ext cx="489208" cy="483261"/>
            </a:xfrm>
            <a:custGeom>
              <a:avLst/>
              <a:gdLst/>
              <a:ahLst/>
              <a:cxnLst/>
              <a:rect l="l" t="t" r="r" b="b"/>
              <a:pathLst>
                <a:path w="17599" h="18166" extrusionOk="0">
                  <a:moveTo>
                    <a:pt x="3896" y="1"/>
                  </a:moveTo>
                  <a:cubicBezTo>
                    <a:pt x="784" y="471"/>
                    <a:pt x="1" y="5501"/>
                    <a:pt x="99" y="7635"/>
                  </a:cubicBezTo>
                  <a:cubicBezTo>
                    <a:pt x="197" y="9769"/>
                    <a:pt x="2232" y="11746"/>
                    <a:pt x="2232" y="11746"/>
                  </a:cubicBezTo>
                  <a:lnTo>
                    <a:pt x="3563" y="18166"/>
                  </a:lnTo>
                  <a:lnTo>
                    <a:pt x="17598" y="17735"/>
                  </a:lnTo>
                  <a:lnTo>
                    <a:pt x="12803" y="11237"/>
                  </a:lnTo>
                  <a:cubicBezTo>
                    <a:pt x="12803" y="11237"/>
                    <a:pt x="10180" y="843"/>
                    <a:pt x="9866" y="373"/>
                  </a:cubicBezTo>
                  <a:cubicBezTo>
                    <a:pt x="9685" y="117"/>
                    <a:pt x="9323" y="58"/>
                    <a:pt x="9031" y="58"/>
                  </a:cubicBezTo>
                  <a:cubicBezTo>
                    <a:pt x="8788" y="58"/>
                    <a:pt x="8594" y="99"/>
                    <a:pt x="8594" y="99"/>
                  </a:cubicBezTo>
                  <a:cubicBezTo>
                    <a:pt x="8594" y="99"/>
                    <a:pt x="8222" y="706"/>
                    <a:pt x="6695" y="940"/>
                  </a:cubicBezTo>
                  <a:cubicBezTo>
                    <a:pt x="6567" y="959"/>
                    <a:pt x="6440" y="967"/>
                    <a:pt x="6315" y="967"/>
                  </a:cubicBezTo>
                  <a:cubicBezTo>
                    <a:pt x="4977" y="967"/>
                    <a:pt x="3896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9"/>
            <p:cNvSpPr/>
            <p:nvPr/>
          </p:nvSpPr>
          <p:spPr>
            <a:xfrm>
              <a:off x="1789382" y="2738960"/>
              <a:ext cx="121920" cy="132401"/>
            </a:xfrm>
            <a:custGeom>
              <a:avLst/>
              <a:gdLst/>
              <a:ahLst/>
              <a:cxnLst/>
              <a:rect l="l" t="t" r="r" b="b"/>
              <a:pathLst>
                <a:path w="4386" h="4977" extrusionOk="0">
                  <a:moveTo>
                    <a:pt x="2471" y="1"/>
                  </a:moveTo>
                  <a:cubicBezTo>
                    <a:pt x="2226" y="1"/>
                    <a:pt x="0" y="1688"/>
                    <a:pt x="0" y="1688"/>
                  </a:cubicBezTo>
                  <a:lnTo>
                    <a:pt x="979" y="4977"/>
                  </a:lnTo>
                  <a:cubicBezTo>
                    <a:pt x="979" y="4977"/>
                    <a:pt x="3876" y="4194"/>
                    <a:pt x="3857" y="3998"/>
                  </a:cubicBezTo>
                  <a:cubicBezTo>
                    <a:pt x="3818" y="3802"/>
                    <a:pt x="2878" y="3626"/>
                    <a:pt x="2878" y="3626"/>
                  </a:cubicBezTo>
                  <a:cubicBezTo>
                    <a:pt x="2878" y="3626"/>
                    <a:pt x="4385" y="2902"/>
                    <a:pt x="4346" y="2706"/>
                  </a:cubicBezTo>
                  <a:cubicBezTo>
                    <a:pt x="4307" y="2549"/>
                    <a:pt x="3589" y="2523"/>
                    <a:pt x="3115" y="2523"/>
                  </a:cubicBezTo>
                  <a:cubicBezTo>
                    <a:pt x="2878" y="2523"/>
                    <a:pt x="2702" y="2530"/>
                    <a:pt x="2702" y="2530"/>
                  </a:cubicBezTo>
                  <a:cubicBezTo>
                    <a:pt x="2702" y="2530"/>
                    <a:pt x="4150" y="1884"/>
                    <a:pt x="4013" y="1669"/>
                  </a:cubicBezTo>
                  <a:cubicBezTo>
                    <a:pt x="3988" y="1622"/>
                    <a:pt x="3908" y="1604"/>
                    <a:pt x="3798" y="1604"/>
                  </a:cubicBezTo>
                  <a:cubicBezTo>
                    <a:pt x="3399" y="1604"/>
                    <a:pt x="2604" y="1845"/>
                    <a:pt x="2604" y="1845"/>
                  </a:cubicBezTo>
                  <a:cubicBezTo>
                    <a:pt x="2604" y="1845"/>
                    <a:pt x="3778" y="846"/>
                    <a:pt x="3622" y="612"/>
                  </a:cubicBezTo>
                  <a:cubicBezTo>
                    <a:pt x="3609" y="591"/>
                    <a:pt x="3580" y="582"/>
                    <a:pt x="3538" y="582"/>
                  </a:cubicBezTo>
                  <a:cubicBezTo>
                    <a:pt x="3130" y="582"/>
                    <a:pt x="1508" y="1434"/>
                    <a:pt x="1508" y="1434"/>
                  </a:cubicBezTo>
                  <a:cubicBezTo>
                    <a:pt x="1508" y="1434"/>
                    <a:pt x="2604" y="103"/>
                    <a:pt x="2486" y="5"/>
                  </a:cubicBezTo>
                  <a:cubicBezTo>
                    <a:pt x="2483" y="2"/>
                    <a:pt x="2478" y="1"/>
                    <a:pt x="2471" y="1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9"/>
            <p:cNvSpPr/>
            <p:nvPr/>
          </p:nvSpPr>
          <p:spPr>
            <a:xfrm>
              <a:off x="1567387" y="2717571"/>
              <a:ext cx="251957" cy="219843"/>
            </a:xfrm>
            <a:custGeom>
              <a:avLst/>
              <a:gdLst/>
              <a:ahLst/>
              <a:cxnLst/>
              <a:rect l="l" t="t" r="r" b="b"/>
              <a:pathLst>
                <a:path w="9064" h="8264" extrusionOk="0">
                  <a:moveTo>
                    <a:pt x="437" y="0"/>
                  </a:moveTo>
                  <a:cubicBezTo>
                    <a:pt x="178" y="0"/>
                    <a:pt x="0" y="26"/>
                    <a:pt x="0" y="26"/>
                  </a:cubicBezTo>
                  <a:cubicBezTo>
                    <a:pt x="0" y="26"/>
                    <a:pt x="1723" y="8012"/>
                    <a:pt x="2897" y="8247"/>
                  </a:cubicBezTo>
                  <a:cubicBezTo>
                    <a:pt x="2949" y="8258"/>
                    <a:pt x="3009" y="8264"/>
                    <a:pt x="3075" y="8264"/>
                  </a:cubicBezTo>
                  <a:cubicBezTo>
                    <a:pt x="4505" y="8264"/>
                    <a:pt x="9063" y="5761"/>
                    <a:pt x="9063" y="5761"/>
                  </a:cubicBezTo>
                  <a:lnTo>
                    <a:pt x="8084" y="2336"/>
                  </a:lnTo>
                  <a:lnTo>
                    <a:pt x="3641" y="3236"/>
                  </a:lnTo>
                  <a:cubicBezTo>
                    <a:pt x="3641" y="3236"/>
                    <a:pt x="2741" y="1474"/>
                    <a:pt x="2114" y="633"/>
                  </a:cubicBezTo>
                  <a:cubicBezTo>
                    <a:pt x="1716" y="93"/>
                    <a:pt x="930" y="0"/>
                    <a:pt x="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9"/>
            <p:cNvSpPr/>
            <p:nvPr/>
          </p:nvSpPr>
          <p:spPr>
            <a:xfrm>
              <a:off x="1627236" y="2787512"/>
              <a:ext cx="58792" cy="228090"/>
            </a:xfrm>
            <a:custGeom>
              <a:avLst/>
              <a:gdLst/>
              <a:ahLst/>
              <a:cxnLst/>
              <a:rect l="l" t="t" r="r" b="b"/>
              <a:pathLst>
                <a:path w="2115" h="8574" extrusionOk="0">
                  <a:moveTo>
                    <a:pt x="39" y="0"/>
                  </a:moveTo>
                  <a:cubicBezTo>
                    <a:pt x="20" y="0"/>
                    <a:pt x="0" y="39"/>
                    <a:pt x="0" y="59"/>
                  </a:cubicBezTo>
                  <a:lnTo>
                    <a:pt x="1977" y="8535"/>
                  </a:lnTo>
                  <a:cubicBezTo>
                    <a:pt x="1997" y="8554"/>
                    <a:pt x="2016" y="8574"/>
                    <a:pt x="2056" y="8574"/>
                  </a:cubicBezTo>
                  <a:cubicBezTo>
                    <a:pt x="2095" y="8574"/>
                    <a:pt x="2114" y="8535"/>
                    <a:pt x="2095" y="8515"/>
                  </a:cubicBezTo>
                  <a:lnTo>
                    <a:pt x="118" y="39"/>
                  </a:lnTo>
                  <a:cubicBezTo>
                    <a:pt x="118" y="20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9"/>
            <p:cNvSpPr/>
            <p:nvPr/>
          </p:nvSpPr>
          <p:spPr>
            <a:xfrm>
              <a:off x="1594573" y="3121202"/>
              <a:ext cx="272110" cy="119897"/>
            </a:xfrm>
            <a:custGeom>
              <a:avLst/>
              <a:gdLst/>
              <a:ahLst/>
              <a:cxnLst/>
              <a:rect l="l" t="t" r="r" b="b"/>
              <a:pathLst>
                <a:path w="9789" h="4507" extrusionOk="0">
                  <a:moveTo>
                    <a:pt x="5996" y="0"/>
                  </a:moveTo>
                  <a:cubicBezTo>
                    <a:pt x="5606" y="0"/>
                    <a:pt x="4291" y="294"/>
                    <a:pt x="2976" y="631"/>
                  </a:cubicBezTo>
                  <a:cubicBezTo>
                    <a:pt x="2839" y="650"/>
                    <a:pt x="2683" y="709"/>
                    <a:pt x="2545" y="729"/>
                  </a:cubicBezTo>
                  <a:cubicBezTo>
                    <a:pt x="1312" y="1081"/>
                    <a:pt x="197" y="1375"/>
                    <a:pt x="20" y="1414"/>
                  </a:cubicBezTo>
                  <a:lnTo>
                    <a:pt x="1" y="1414"/>
                  </a:lnTo>
                  <a:lnTo>
                    <a:pt x="99" y="2725"/>
                  </a:lnTo>
                  <a:lnTo>
                    <a:pt x="236" y="4507"/>
                  </a:lnTo>
                  <a:lnTo>
                    <a:pt x="7243" y="4507"/>
                  </a:lnTo>
                  <a:cubicBezTo>
                    <a:pt x="7243" y="4272"/>
                    <a:pt x="7204" y="4115"/>
                    <a:pt x="7204" y="4115"/>
                  </a:cubicBezTo>
                  <a:cubicBezTo>
                    <a:pt x="7439" y="3763"/>
                    <a:pt x="7400" y="2882"/>
                    <a:pt x="7400" y="2882"/>
                  </a:cubicBezTo>
                  <a:cubicBezTo>
                    <a:pt x="7400" y="2882"/>
                    <a:pt x="7459" y="2862"/>
                    <a:pt x="7557" y="2843"/>
                  </a:cubicBezTo>
                  <a:cubicBezTo>
                    <a:pt x="8066" y="2725"/>
                    <a:pt x="9729" y="2275"/>
                    <a:pt x="9749" y="1942"/>
                  </a:cubicBezTo>
                  <a:cubicBezTo>
                    <a:pt x="9788" y="1747"/>
                    <a:pt x="8574" y="1609"/>
                    <a:pt x="7322" y="1512"/>
                  </a:cubicBezTo>
                  <a:cubicBezTo>
                    <a:pt x="6206" y="1472"/>
                    <a:pt x="5012" y="1414"/>
                    <a:pt x="4523" y="1414"/>
                  </a:cubicBezTo>
                  <a:lnTo>
                    <a:pt x="4307" y="1414"/>
                  </a:lnTo>
                  <a:cubicBezTo>
                    <a:pt x="4307" y="1414"/>
                    <a:pt x="4327" y="1394"/>
                    <a:pt x="4385" y="1375"/>
                  </a:cubicBezTo>
                  <a:cubicBezTo>
                    <a:pt x="4797" y="1159"/>
                    <a:pt x="6226" y="278"/>
                    <a:pt x="6108" y="24"/>
                  </a:cubicBezTo>
                  <a:cubicBezTo>
                    <a:pt x="6097" y="8"/>
                    <a:pt x="6058" y="0"/>
                    <a:pt x="5996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9"/>
            <p:cNvSpPr/>
            <p:nvPr/>
          </p:nvSpPr>
          <p:spPr>
            <a:xfrm>
              <a:off x="1268641" y="2924468"/>
              <a:ext cx="335210" cy="316623"/>
            </a:xfrm>
            <a:custGeom>
              <a:avLst/>
              <a:gdLst/>
              <a:ahLst/>
              <a:cxnLst/>
              <a:rect l="l" t="t" r="r" b="b"/>
              <a:pathLst>
                <a:path w="12059" h="11902" extrusionOk="0">
                  <a:moveTo>
                    <a:pt x="2252" y="0"/>
                  </a:moveTo>
                  <a:cubicBezTo>
                    <a:pt x="2252" y="0"/>
                    <a:pt x="1" y="6656"/>
                    <a:pt x="725" y="10257"/>
                  </a:cubicBezTo>
                  <a:cubicBezTo>
                    <a:pt x="862" y="10864"/>
                    <a:pt x="1077" y="11432"/>
                    <a:pt x="1371" y="11902"/>
                  </a:cubicBezTo>
                  <a:lnTo>
                    <a:pt x="12059" y="11902"/>
                  </a:lnTo>
                  <a:lnTo>
                    <a:pt x="11882" y="10081"/>
                  </a:lnTo>
                  <a:lnTo>
                    <a:pt x="11745" y="8770"/>
                  </a:lnTo>
                  <a:lnTo>
                    <a:pt x="11745" y="8691"/>
                  </a:lnTo>
                  <a:cubicBezTo>
                    <a:pt x="11728" y="8570"/>
                    <a:pt x="11619" y="8450"/>
                    <a:pt x="11500" y="8450"/>
                  </a:cubicBezTo>
                  <a:cubicBezTo>
                    <a:pt x="11484" y="8450"/>
                    <a:pt x="11468" y="8452"/>
                    <a:pt x="11452" y="8456"/>
                  </a:cubicBezTo>
                  <a:cubicBezTo>
                    <a:pt x="11149" y="8475"/>
                    <a:pt x="10625" y="8507"/>
                    <a:pt x="10019" y="8507"/>
                  </a:cubicBezTo>
                  <a:cubicBezTo>
                    <a:pt x="8745" y="8507"/>
                    <a:pt x="7105" y="8369"/>
                    <a:pt x="6362" y="7693"/>
                  </a:cubicBezTo>
                  <a:cubicBezTo>
                    <a:pt x="5266" y="6656"/>
                    <a:pt x="4777" y="5462"/>
                    <a:pt x="4581" y="4757"/>
                  </a:cubicBezTo>
                  <a:cubicBezTo>
                    <a:pt x="4444" y="4365"/>
                    <a:pt x="4424" y="4091"/>
                    <a:pt x="4424" y="4091"/>
                  </a:cubicBezTo>
                  <a:cubicBezTo>
                    <a:pt x="4424" y="4091"/>
                    <a:pt x="4327" y="3974"/>
                    <a:pt x="4190" y="3778"/>
                  </a:cubicBezTo>
                  <a:cubicBezTo>
                    <a:pt x="4053" y="3602"/>
                    <a:pt x="3896" y="3387"/>
                    <a:pt x="3720" y="3113"/>
                  </a:cubicBezTo>
                  <a:cubicBezTo>
                    <a:pt x="3720" y="3093"/>
                    <a:pt x="3700" y="3093"/>
                    <a:pt x="3700" y="3073"/>
                  </a:cubicBezTo>
                  <a:lnTo>
                    <a:pt x="3700" y="3034"/>
                  </a:lnTo>
                  <a:cubicBezTo>
                    <a:pt x="3544" y="2839"/>
                    <a:pt x="3407" y="2604"/>
                    <a:pt x="3250" y="2349"/>
                  </a:cubicBezTo>
                  <a:cubicBezTo>
                    <a:pt x="3250" y="2330"/>
                    <a:pt x="3230" y="2330"/>
                    <a:pt x="3230" y="2310"/>
                  </a:cubicBezTo>
                  <a:cubicBezTo>
                    <a:pt x="3074" y="2095"/>
                    <a:pt x="2956" y="1840"/>
                    <a:pt x="2839" y="1605"/>
                  </a:cubicBezTo>
                  <a:cubicBezTo>
                    <a:pt x="2761" y="1507"/>
                    <a:pt x="2721" y="1370"/>
                    <a:pt x="2663" y="1253"/>
                  </a:cubicBezTo>
                  <a:cubicBezTo>
                    <a:pt x="2487" y="940"/>
                    <a:pt x="2369" y="587"/>
                    <a:pt x="2291" y="274"/>
                  </a:cubicBezTo>
                  <a:cubicBezTo>
                    <a:pt x="2271" y="176"/>
                    <a:pt x="2271" y="98"/>
                    <a:pt x="2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9"/>
            <p:cNvSpPr/>
            <p:nvPr/>
          </p:nvSpPr>
          <p:spPr>
            <a:xfrm>
              <a:off x="1530916" y="3045807"/>
              <a:ext cx="157278" cy="79621"/>
            </a:xfrm>
            <a:custGeom>
              <a:avLst/>
              <a:gdLst/>
              <a:ahLst/>
              <a:cxnLst/>
              <a:rect l="l" t="t" r="r" b="b"/>
              <a:pathLst>
                <a:path w="5658" h="2993" extrusionOk="0">
                  <a:moveTo>
                    <a:pt x="2017" y="0"/>
                  </a:moveTo>
                  <a:lnTo>
                    <a:pt x="1" y="1703"/>
                  </a:lnTo>
                  <a:cubicBezTo>
                    <a:pt x="1" y="1703"/>
                    <a:pt x="1704" y="2858"/>
                    <a:pt x="2389" y="2975"/>
                  </a:cubicBezTo>
                  <a:cubicBezTo>
                    <a:pt x="2471" y="2987"/>
                    <a:pt x="2570" y="2993"/>
                    <a:pt x="2682" y="2993"/>
                  </a:cubicBezTo>
                  <a:cubicBezTo>
                    <a:pt x="3502" y="2993"/>
                    <a:pt x="4993" y="2694"/>
                    <a:pt x="5286" y="2349"/>
                  </a:cubicBezTo>
                  <a:cubicBezTo>
                    <a:pt x="5658" y="1958"/>
                    <a:pt x="5129" y="1644"/>
                    <a:pt x="4659" y="1488"/>
                  </a:cubicBezTo>
                  <a:cubicBezTo>
                    <a:pt x="4190" y="1331"/>
                    <a:pt x="2839" y="979"/>
                    <a:pt x="2839" y="979"/>
                  </a:cubicBezTo>
                  <a:lnTo>
                    <a:pt x="2839" y="979"/>
                  </a:lnTo>
                  <a:cubicBezTo>
                    <a:pt x="2839" y="979"/>
                    <a:pt x="3077" y="996"/>
                    <a:pt x="3364" y="996"/>
                  </a:cubicBezTo>
                  <a:cubicBezTo>
                    <a:pt x="3767" y="996"/>
                    <a:pt x="4266" y="963"/>
                    <a:pt x="4346" y="803"/>
                  </a:cubicBezTo>
                  <a:cubicBezTo>
                    <a:pt x="4464" y="529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9"/>
            <p:cNvSpPr/>
            <p:nvPr/>
          </p:nvSpPr>
          <p:spPr>
            <a:xfrm>
              <a:off x="1502089" y="2798180"/>
              <a:ext cx="158891" cy="249718"/>
            </a:xfrm>
            <a:custGeom>
              <a:avLst/>
              <a:gdLst/>
              <a:ahLst/>
              <a:cxnLst/>
              <a:rect l="l" t="t" r="r" b="b"/>
              <a:pathLst>
                <a:path w="5716" h="9387" extrusionOk="0">
                  <a:moveTo>
                    <a:pt x="2397" y="1"/>
                  </a:moveTo>
                  <a:cubicBezTo>
                    <a:pt x="2386" y="1"/>
                    <a:pt x="2376" y="4"/>
                    <a:pt x="2369" y="10"/>
                  </a:cubicBezTo>
                  <a:cubicBezTo>
                    <a:pt x="2016" y="284"/>
                    <a:pt x="2506" y="3436"/>
                    <a:pt x="2506" y="3436"/>
                  </a:cubicBezTo>
                  <a:lnTo>
                    <a:pt x="0" y="3025"/>
                  </a:lnTo>
                  <a:lnTo>
                    <a:pt x="489" y="7037"/>
                  </a:lnTo>
                  <a:lnTo>
                    <a:pt x="4307" y="9386"/>
                  </a:lnTo>
                  <a:lnTo>
                    <a:pt x="5716" y="5413"/>
                  </a:lnTo>
                  <a:cubicBezTo>
                    <a:pt x="5716" y="5413"/>
                    <a:pt x="2842" y="1"/>
                    <a:pt x="2397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9"/>
            <p:cNvSpPr/>
            <p:nvPr/>
          </p:nvSpPr>
          <p:spPr>
            <a:xfrm>
              <a:off x="1345364" y="2801559"/>
              <a:ext cx="242172" cy="290606"/>
            </a:xfrm>
            <a:custGeom>
              <a:avLst/>
              <a:gdLst/>
              <a:ahLst/>
              <a:cxnLst/>
              <a:rect l="l" t="t" r="r" b="b"/>
              <a:pathLst>
                <a:path w="8712" h="10924" extrusionOk="0">
                  <a:moveTo>
                    <a:pt x="5384" y="1"/>
                  </a:moveTo>
                  <a:lnTo>
                    <a:pt x="1" y="6343"/>
                  </a:lnTo>
                  <a:cubicBezTo>
                    <a:pt x="1" y="6343"/>
                    <a:pt x="510" y="7341"/>
                    <a:pt x="1880" y="8829"/>
                  </a:cubicBezTo>
                  <a:cubicBezTo>
                    <a:pt x="3289" y="10297"/>
                    <a:pt x="5677" y="10727"/>
                    <a:pt x="5677" y="10727"/>
                  </a:cubicBezTo>
                  <a:lnTo>
                    <a:pt x="5990" y="10551"/>
                  </a:lnTo>
                  <a:lnTo>
                    <a:pt x="6578" y="10923"/>
                  </a:lnTo>
                  <a:lnTo>
                    <a:pt x="8692" y="9024"/>
                  </a:lnTo>
                  <a:lnTo>
                    <a:pt x="8437" y="8672"/>
                  </a:lnTo>
                  <a:lnTo>
                    <a:pt x="8711" y="8144"/>
                  </a:lnTo>
                  <a:cubicBezTo>
                    <a:pt x="8711" y="8144"/>
                    <a:pt x="6480" y="6284"/>
                    <a:pt x="6088" y="4914"/>
                  </a:cubicBezTo>
                  <a:cubicBezTo>
                    <a:pt x="5677" y="3524"/>
                    <a:pt x="5482" y="177"/>
                    <a:pt x="5482" y="177"/>
                  </a:cubicBezTo>
                  <a:lnTo>
                    <a:pt x="53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9"/>
            <p:cNvSpPr/>
            <p:nvPr/>
          </p:nvSpPr>
          <p:spPr>
            <a:xfrm>
              <a:off x="1339915" y="2821352"/>
              <a:ext cx="248148" cy="272356"/>
            </a:xfrm>
            <a:custGeom>
              <a:avLst/>
              <a:gdLst/>
              <a:ahLst/>
              <a:cxnLst/>
              <a:rect l="l" t="t" r="r" b="b"/>
              <a:pathLst>
                <a:path w="8927" h="10238" extrusionOk="0">
                  <a:moveTo>
                    <a:pt x="5423" y="0"/>
                  </a:moveTo>
                  <a:cubicBezTo>
                    <a:pt x="5403" y="0"/>
                    <a:pt x="5384" y="20"/>
                    <a:pt x="5384" y="59"/>
                  </a:cubicBezTo>
                  <a:cubicBezTo>
                    <a:pt x="5403" y="216"/>
                    <a:pt x="5952" y="3857"/>
                    <a:pt x="6500" y="4933"/>
                  </a:cubicBezTo>
                  <a:cubicBezTo>
                    <a:pt x="6872" y="5638"/>
                    <a:pt x="7752" y="6421"/>
                    <a:pt x="8320" y="6949"/>
                  </a:cubicBezTo>
                  <a:cubicBezTo>
                    <a:pt x="8555" y="7165"/>
                    <a:pt x="8809" y="7380"/>
                    <a:pt x="8829" y="7439"/>
                  </a:cubicBezTo>
                  <a:cubicBezTo>
                    <a:pt x="8829" y="7537"/>
                    <a:pt x="8653" y="7772"/>
                    <a:pt x="8535" y="7889"/>
                  </a:cubicBezTo>
                  <a:cubicBezTo>
                    <a:pt x="8516" y="7928"/>
                    <a:pt x="8516" y="7967"/>
                    <a:pt x="8535" y="7987"/>
                  </a:cubicBezTo>
                  <a:lnTo>
                    <a:pt x="8809" y="8320"/>
                  </a:lnTo>
                  <a:lnTo>
                    <a:pt x="6774" y="10101"/>
                  </a:lnTo>
                  <a:lnTo>
                    <a:pt x="6245" y="9749"/>
                  </a:lnTo>
                  <a:cubicBezTo>
                    <a:pt x="6226" y="9739"/>
                    <a:pt x="6211" y="9734"/>
                    <a:pt x="6199" y="9734"/>
                  </a:cubicBezTo>
                  <a:cubicBezTo>
                    <a:pt x="6186" y="9734"/>
                    <a:pt x="6177" y="9739"/>
                    <a:pt x="6167" y="9749"/>
                  </a:cubicBezTo>
                  <a:cubicBezTo>
                    <a:pt x="6060" y="9855"/>
                    <a:pt x="5921" y="9888"/>
                    <a:pt x="5791" y="9888"/>
                  </a:cubicBezTo>
                  <a:cubicBezTo>
                    <a:pt x="5586" y="9888"/>
                    <a:pt x="5403" y="9807"/>
                    <a:pt x="5403" y="9807"/>
                  </a:cubicBezTo>
                  <a:cubicBezTo>
                    <a:pt x="5384" y="9807"/>
                    <a:pt x="2917" y="8613"/>
                    <a:pt x="1880" y="7693"/>
                  </a:cubicBezTo>
                  <a:cubicBezTo>
                    <a:pt x="862" y="6793"/>
                    <a:pt x="138" y="5227"/>
                    <a:pt x="138" y="5207"/>
                  </a:cubicBezTo>
                  <a:cubicBezTo>
                    <a:pt x="124" y="5194"/>
                    <a:pt x="102" y="5171"/>
                    <a:pt x="76" y="5171"/>
                  </a:cubicBezTo>
                  <a:cubicBezTo>
                    <a:pt x="64" y="5171"/>
                    <a:pt x="52" y="5176"/>
                    <a:pt x="40" y="5188"/>
                  </a:cubicBezTo>
                  <a:cubicBezTo>
                    <a:pt x="20" y="5207"/>
                    <a:pt x="1" y="5246"/>
                    <a:pt x="20" y="5286"/>
                  </a:cubicBezTo>
                  <a:cubicBezTo>
                    <a:pt x="20" y="5305"/>
                    <a:pt x="745" y="6910"/>
                    <a:pt x="1782" y="7830"/>
                  </a:cubicBezTo>
                  <a:cubicBezTo>
                    <a:pt x="2820" y="8731"/>
                    <a:pt x="5306" y="9925"/>
                    <a:pt x="5325" y="9944"/>
                  </a:cubicBezTo>
                  <a:cubicBezTo>
                    <a:pt x="5325" y="9944"/>
                    <a:pt x="5538" y="10047"/>
                    <a:pt x="5778" y="10047"/>
                  </a:cubicBezTo>
                  <a:cubicBezTo>
                    <a:pt x="5917" y="10047"/>
                    <a:pt x="6065" y="10013"/>
                    <a:pt x="6186" y="9905"/>
                  </a:cubicBezTo>
                  <a:lnTo>
                    <a:pt x="6735" y="10238"/>
                  </a:lnTo>
                  <a:lnTo>
                    <a:pt x="6774" y="10238"/>
                  </a:lnTo>
                  <a:cubicBezTo>
                    <a:pt x="6774" y="10238"/>
                    <a:pt x="6813" y="10238"/>
                    <a:pt x="6793" y="10218"/>
                  </a:cubicBezTo>
                  <a:lnTo>
                    <a:pt x="8907" y="8359"/>
                  </a:lnTo>
                  <a:cubicBezTo>
                    <a:pt x="8927" y="8339"/>
                    <a:pt x="8927" y="8280"/>
                    <a:pt x="8907" y="8261"/>
                  </a:cubicBezTo>
                  <a:lnTo>
                    <a:pt x="8633" y="7928"/>
                  </a:lnTo>
                  <a:cubicBezTo>
                    <a:pt x="8731" y="7830"/>
                    <a:pt x="8927" y="7576"/>
                    <a:pt x="8927" y="7400"/>
                  </a:cubicBezTo>
                  <a:cubicBezTo>
                    <a:pt x="8927" y="7341"/>
                    <a:pt x="8809" y="7243"/>
                    <a:pt x="8359" y="6812"/>
                  </a:cubicBezTo>
                  <a:cubicBezTo>
                    <a:pt x="7811" y="6303"/>
                    <a:pt x="6950" y="5540"/>
                    <a:pt x="6598" y="4855"/>
                  </a:cubicBezTo>
                  <a:cubicBezTo>
                    <a:pt x="6069" y="3818"/>
                    <a:pt x="5501" y="98"/>
                    <a:pt x="5501" y="40"/>
                  </a:cubicBezTo>
                  <a:cubicBezTo>
                    <a:pt x="5501" y="20"/>
                    <a:pt x="5482" y="0"/>
                    <a:pt x="542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9"/>
            <p:cNvSpPr/>
            <p:nvPr/>
          </p:nvSpPr>
          <p:spPr>
            <a:xfrm>
              <a:off x="1588597" y="2812493"/>
              <a:ext cx="551780" cy="428593"/>
            </a:xfrm>
            <a:custGeom>
              <a:avLst/>
              <a:gdLst/>
              <a:ahLst/>
              <a:cxnLst/>
              <a:rect l="l" t="t" r="r" b="b"/>
              <a:pathLst>
                <a:path w="19850" h="16111" extrusionOk="0">
                  <a:moveTo>
                    <a:pt x="12763" y="1"/>
                  </a:moveTo>
                  <a:lnTo>
                    <a:pt x="13037" y="7087"/>
                  </a:lnTo>
                  <a:lnTo>
                    <a:pt x="13018" y="8281"/>
                  </a:lnTo>
                  <a:lnTo>
                    <a:pt x="12900" y="8222"/>
                  </a:lnTo>
                  <a:lnTo>
                    <a:pt x="12098" y="7928"/>
                  </a:lnTo>
                  <a:lnTo>
                    <a:pt x="2937" y="4581"/>
                  </a:lnTo>
                  <a:lnTo>
                    <a:pt x="2741" y="4503"/>
                  </a:lnTo>
                  <a:lnTo>
                    <a:pt x="2604" y="4464"/>
                  </a:lnTo>
                  <a:lnTo>
                    <a:pt x="2584" y="4425"/>
                  </a:lnTo>
                  <a:lnTo>
                    <a:pt x="2486" y="4679"/>
                  </a:lnTo>
                  <a:lnTo>
                    <a:pt x="2115" y="5560"/>
                  </a:lnTo>
                  <a:lnTo>
                    <a:pt x="764" y="8633"/>
                  </a:lnTo>
                  <a:lnTo>
                    <a:pt x="646" y="8907"/>
                  </a:lnTo>
                  <a:lnTo>
                    <a:pt x="0" y="10395"/>
                  </a:lnTo>
                  <a:cubicBezTo>
                    <a:pt x="0" y="10395"/>
                    <a:pt x="842" y="10884"/>
                    <a:pt x="2017" y="11569"/>
                  </a:cubicBezTo>
                  <a:cubicBezTo>
                    <a:pt x="2232" y="11706"/>
                    <a:pt x="2486" y="11824"/>
                    <a:pt x="2721" y="11961"/>
                  </a:cubicBezTo>
                  <a:cubicBezTo>
                    <a:pt x="2878" y="12078"/>
                    <a:pt x="3015" y="12137"/>
                    <a:pt x="3191" y="12235"/>
                  </a:cubicBezTo>
                  <a:cubicBezTo>
                    <a:pt x="3661" y="12489"/>
                    <a:pt x="4111" y="12763"/>
                    <a:pt x="4600" y="12998"/>
                  </a:cubicBezTo>
                  <a:cubicBezTo>
                    <a:pt x="4659" y="12998"/>
                    <a:pt x="4679" y="13018"/>
                    <a:pt x="4738" y="13057"/>
                  </a:cubicBezTo>
                  <a:cubicBezTo>
                    <a:pt x="5481" y="13429"/>
                    <a:pt x="6264" y="13801"/>
                    <a:pt x="6989" y="14114"/>
                  </a:cubicBezTo>
                  <a:cubicBezTo>
                    <a:pt x="7243" y="14251"/>
                    <a:pt x="7517" y="14349"/>
                    <a:pt x="7772" y="14447"/>
                  </a:cubicBezTo>
                  <a:cubicBezTo>
                    <a:pt x="7948" y="14525"/>
                    <a:pt x="8124" y="14584"/>
                    <a:pt x="8300" y="14642"/>
                  </a:cubicBezTo>
                  <a:cubicBezTo>
                    <a:pt x="9631" y="15054"/>
                    <a:pt x="11080" y="15641"/>
                    <a:pt x="12489" y="16052"/>
                  </a:cubicBezTo>
                  <a:cubicBezTo>
                    <a:pt x="12548" y="16071"/>
                    <a:pt x="12587" y="16071"/>
                    <a:pt x="12646" y="16111"/>
                  </a:cubicBezTo>
                  <a:lnTo>
                    <a:pt x="17207" y="16111"/>
                  </a:lnTo>
                  <a:cubicBezTo>
                    <a:pt x="19066" y="14740"/>
                    <a:pt x="19849" y="9573"/>
                    <a:pt x="19849" y="9573"/>
                  </a:cubicBezTo>
                  <a:lnTo>
                    <a:pt x="13624" y="1156"/>
                  </a:lnTo>
                  <a:lnTo>
                    <a:pt x="12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9" name="Google Shape;3759;p69"/>
          <p:cNvGrpSpPr/>
          <p:nvPr/>
        </p:nvGrpSpPr>
        <p:grpSpPr>
          <a:xfrm>
            <a:off x="2786436" y="2895562"/>
            <a:ext cx="1746178" cy="1472808"/>
            <a:chOff x="3080900" y="2722250"/>
            <a:chExt cx="1746178" cy="1472808"/>
          </a:xfrm>
        </p:grpSpPr>
        <p:sp>
          <p:nvSpPr>
            <p:cNvPr id="3760" name="Google Shape;3760;p69"/>
            <p:cNvSpPr/>
            <p:nvPr/>
          </p:nvSpPr>
          <p:spPr>
            <a:xfrm>
              <a:off x="3080900" y="2722250"/>
              <a:ext cx="1746178" cy="1472808"/>
            </a:xfrm>
            <a:custGeom>
              <a:avLst/>
              <a:gdLst/>
              <a:ahLst/>
              <a:cxnLst/>
              <a:rect l="l" t="t" r="r" b="b"/>
              <a:pathLst>
                <a:path w="45946" h="38753" extrusionOk="0">
                  <a:moveTo>
                    <a:pt x="22624" y="13493"/>
                  </a:moveTo>
                  <a:cubicBezTo>
                    <a:pt x="22837" y="14520"/>
                    <a:pt x="23225" y="15489"/>
                    <a:pt x="23942" y="16187"/>
                  </a:cubicBezTo>
                  <a:cubicBezTo>
                    <a:pt x="24213" y="16439"/>
                    <a:pt x="24562" y="16653"/>
                    <a:pt x="24911" y="16846"/>
                  </a:cubicBezTo>
                  <a:cubicBezTo>
                    <a:pt x="24291" y="17021"/>
                    <a:pt x="23613" y="17157"/>
                    <a:pt x="22934" y="17312"/>
                  </a:cubicBezTo>
                  <a:cubicBezTo>
                    <a:pt x="23050" y="16536"/>
                    <a:pt x="22856" y="15722"/>
                    <a:pt x="22333" y="15179"/>
                  </a:cubicBezTo>
                  <a:cubicBezTo>
                    <a:pt x="22178" y="15024"/>
                    <a:pt x="22042" y="14908"/>
                    <a:pt x="21907" y="14811"/>
                  </a:cubicBezTo>
                  <a:cubicBezTo>
                    <a:pt x="21887" y="14792"/>
                    <a:pt x="21868" y="14753"/>
                    <a:pt x="21810" y="14753"/>
                  </a:cubicBezTo>
                  <a:cubicBezTo>
                    <a:pt x="21848" y="14733"/>
                    <a:pt x="21848" y="14695"/>
                    <a:pt x="21868" y="14656"/>
                  </a:cubicBezTo>
                  <a:cubicBezTo>
                    <a:pt x="21887" y="14598"/>
                    <a:pt x="21965" y="14520"/>
                    <a:pt x="22042" y="14423"/>
                  </a:cubicBezTo>
                  <a:cubicBezTo>
                    <a:pt x="22139" y="14307"/>
                    <a:pt x="22255" y="14152"/>
                    <a:pt x="22352" y="13977"/>
                  </a:cubicBezTo>
                  <a:cubicBezTo>
                    <a:pt x="22449" y="13842"/>
                    <a:pt x="22546" y="13667"/>
                    <a:pt x="22624" y="13493"/>
                  </a:cubicBezTo>
                  <a:close/>
                  <a:moveTo>
                    <a:pt x="18087" y="26578"/>
                  </a:moveTo>
                  <a:lnTo>
                    <a:pt x="18087" y="26578"/>
                  </a:lnTo>
                  <a:cubicBezTo>
                    <a:pt x="17874" y="26966"/>
                    <a:pt x="17680" y="27334"/>
                    <a:pt x="17545" y="27703"/>
                  </a:cubicBezTo>
                  <a:cubicBezTo>
                    <a:pt x="17312" y="28381"/>
                    <a:pt x="17060" y="29467"/>
                    <a:pt x="16847" y="31076"/>
                  </a:cubicBezTo>
                  <a:lnTo>
                    <a:pt x="16071" y="31677"/>
                  </a:lnTo>
                  <a:cubicBezTo>
                    <a:pt x="16188" y="30262"/>
                    <a:pt x="16653" y="28090"/>
                    <a:pt x="17002" y="26675"/>
                  </a:cubicBezTo>
                  <a:cubicBezTo>
                    <a:pt x="17351" y="26656"/>
                    <a:pt x="17719" y="26636"/>
                    <a:pt x="18087" y="26578"/>
                  </a:cubicBezTo>
                  <a:close/>
                  <a:moveTo>
                    <a:pt x="30281" y="0"/>
                  </a:moveTo>
                  <a:cubicBezTo>
                    <a:pt x="29351" y="0"/>
                    <a:pt x="28343" y="97"/>
                    <a:pt x="27199" y="310"/>
                  </a:cubicBezTo>
                  <a:lnTo>
                    <a:pt x="26617" y="465"/>
                  </a:lnTo>
                  <a:lnTo>
                    <a:pt x="26598" y="465"/>
                  </a:lnTo>
                  <a:cubicBezTo>
                    <a:pt x="25570" y="465"/>
                    <a:pt x="24504" y="892"/>
                    <a:pt x="23942" y="1163"/>
                  </a:cubicBezTo>
                  <a:cubicBezTo>
                    <a:pt x="22779" y="1725"/>
                    <a:pt x="21945" y="2656"/>
                    <a:pt x="21616" y="3722"/>
                  </a:cubicBezTo>
                  <a:cubicBezTo>
                    <a:pt x="21402" y="4459"/>
                    <a:pt x="21461" y="5254"/>
                    <a:pt x="21713" y="6010"/>
                  </a:cubicBezTo>
                  <a:cubicBezTo>
                    <a:pt x="21480" y="6145"/>
                    <a:pt x="21267" y="6339"/>
                    <a:pt x="21073" y="6533"/>
                  </a:cubicBezTo>
                  <a:cubicBezTo>
                    <a:pt x="21092" y="6514"/>
                    <a:pt x="21092" y="6475"/>
                    <a:pt x="21092" y="6436"/>
                  </a:cubicBezTo>
                  <a:cubicBezTo>
                    <a:pt x="21267" y="5467"/>
                    <a:pt x="20879" y="4439"/>
                    <a:pt x="20065" y="3722"/>
                  </a:cubicBezTo>
                  <a:cubicBezTo>
                    <a:pt x="19386" y="3121"/>
                    <a:pt x="18572" y="2850"/>
                    <a:pt x="17991" y="2695"/>
                  </a:cubicBezTo>
                  <a:cubicBezTo>
                    <a:pt x="17312" y="2501"/>
                    <a:pt x="16575" y="2346"/>
                    <a:pt x="15858" y="2307"/>
                  </a:cubicBezTo>
                  <a:cubicBezTo>
                    <a:pt x="15800" y="2268"/>
                    <a:pt x="15761" y="2268"/>
                    <a:pt x="15703" y="2268"/>
                  </a:cubicBezTo>
                  <a:cubicBezTo>
                    <a:pt x="15587" y="2249"/>
                    <a:pt x="15470" y="2229"/>
                    <a:pt x="15373" y="2229"/>
                  </a:cubicBezTo>
                  <a:cubicBezTo>
                    <a:pt x="15296" y="2229"/>
                    <a:pt x="15257" y="2210"/>
                    <a:pt x="15199" y="2210"/>
                  </a:cubicBezTo>
                  <a:cubicBezTo>
                    <a:pt x="14792" y="2152"/>
                    <a:pt x="14346" y="2132"/>
                    <a:pt x="13919" y="2132"/>
                  </a:cubicBezTo>
                  <a:cubicBezTo>
                    <a:pt x="13454" y="2132"/>
                    <a:pt x="12989" y="2171"/>
                    <a:pt x="12543" y="2229"/>
                  </a:cubicBezTo>
                  <a:cubicBezTo>
                    <a:pt x="11399" y="2365"/>
                    <a:pt x="10469" y="2656"/>
                    <a:pt x="9732" y="3141"/>
                  </a:cubicBezTo>
                  <a:cubicBezTo>
                    <a:pt x="8685" y="3819"/>
                    <a:pt x="7968" y="4827"/>
                    <a:pt x="7794" y="5913"/>
                  </a:cubicBezTo>
                  <a:cubicBezTo>
                    <a:pt x="7735" y="6107"/>
                    <a:pt x="7735" y="6300"/>
                    <a:pt x="7716" y="6456"/>
                  </a:cubicBezTo>
                  <a:cubicBezTo>
                    <a:pt x="7697" y="6572"/>
                    <a:pt x="7697" y="6708"/>
                    <a:pt x="7658" y="6805"/>
                  </a:cubicBezTo>
                  <a:cubicBezTo>
                    <a:pt x="7522" y="6882"/>
                    <a:pt x="7173" y="6940"/>
                    <a:pt x="6979" y="6960"/>
                  </a:cubicBezTo>
                  <a:lnTo>
                    <a:pt x="6882" y="6979"/>
                  </a:lnTo>
                  <a:cubicBezTo>
                    <a:pt x="5564" y="7192"/>
                    <a:pt x="4459" y="7658"/>
                    <a:pt x="3664" y="8375"/>
                  </a:cubicBezTo>
                  <a:cubicBezTo>
                    <a:pt x="2579" y="9383"/>
                    <a:pt x="2094" y="10876"/>
                    <a:pt x="2462" y="12194"/>
                  </a:cubicBezTo>
                  <a:cubicBezTo>
                    <a:pt x="2482" y="12291"/>
                    <a:pt x="2501" y="12407"/>
                    <a:pt x="2559" y="12504"/>
                  </a:cubicBezTo>
                  <a:cubicBezTo>
                    <a:pt x="2559" y="12543"/>
                    <a:pt x="2579" y="12620"/>
                    <a:pt x="2598" y="12678"/>
                  </a:cubicBezTo>
                  <a:cubicBezTo>
                    <a:pt x="2579" y="12737"/>
                    <a:pt x="2482" y="12872"/>
                    <a:pt x="2404" y="12969"/>
                  </a:cubicBezTo>
                  <a:cubicBezTo>
                    <a:pt x="2327" y="13086"/>
                    <a:pt x="2230" y="13241"/>
                    <a:pt x="2133" y="13376"/>
                  </a:cubicBezTo>
                  <a:cubicBezTo>
                    <a:pt x="1416" y="14617"/>
                    <a:pt x="1435" y="16226"/>
                    <a:pt x="2210" y="17564"/>
                  </a:cubicBezTo>
                  <a:cubicBezTo>
                    <a:pt x="2811" y="18630"/>
                    <a:pt x="3916" y="19483"/>
                    <a:pt x="5235" y="19948"/>
                  </a:cubicBezTo>
                  <a:cubicBezTo>
                    <a:pt x="5428" y="19987"/>
                    <a:pt x="5622" y="20065"/>
                    <a:pt x="5855" y="20103"/>
                  </a:cubicBezTo>
                  <a:cubicBezTo>
                    <a:pt x="5370" y="21170"/>
                    <a:pt x="4905" y="22313"/>
                    <a:pt x="4459" y="23496"/>
                  </a:cubicBezTo>
                  <a:cubicBezTo>
                    <a:pt x="3587" y="25880"/>
                    <a:pt x="2850" y="28381"/>
                    <a:pt x="2327" y="30165"/>
                  </a:cubicBezTo>
                  <a:cubicBezTo>
                    <a:pt x="2288" y="30223"/>
                    <a:pt x="2268" y="30262"/>
                    <a:pt x="2230" y="30320"/>
                  </a:cubicBezTo>
                  <a:cubicBezTo>
                    <a:pt x="1920" y="30901"/>
                    <a:pt x="0" y="34507"/>
                    <a:pt x="756" y="37182"/>
                  </a:cubicBezTo>
                  <a:cubicBezTo>
                    <a:pt x="853" y="37570"/>
                    <a:pt x="1105" y="37958"/>
                    <a:pt x="1435" y="38346"/>
                  </a:cubicBezTo>
                  <a:cubicBezTo>
                    <a:pt x="1648" y="38598"/>
                    <a:pt x="1997" y="38753"/>
                    <a:pt x="2327" y="38753"/>
                  </a:cubicBezTo>
                  <a:lnTo>
                    <a:pt x="34294" y="38753"/>
                  </a:lnTo>
                  <a:cubicBezTo>
                    <a:pt x="34837" y="38753"/>
                    <a:pt x="35283" y="38404"/>
                    <a:pt x="35457" y="37900"/>
                  </a:cubicBezTo>
                  <a:cubicBezTo>
                    <a:pt x="37745" y="30591"/>
                    <a:pt x="38811" y="25939"/>
                    <a:pt x="38637" y="24077"/>
                  </a:cubicBezTo>
                  <a:cubicBezTo>
                    <a:pt x="39238" y="24019"/>
                    <a:pt x="41060" y="23632"/>
                    <a:pt x="43037" y="22023"/>
                  </a:cubicBezTo>
                  <a:lnTo>
                    <a:pt x="43852" y="21073"/>
                  </a:lnTo>
                  <a:lnTo>
                    <a:pt x="43871" y="21053"/>
                  </a:lnTo>
                  <a:cubicBezTo>
                    <a:pt x="45441" y="18998"/>
                    <a:pt x="45945" y="16110"/>
                    <a:pt x="45170" y="13551"/>
                  </a:cubicBezTo>
                  <a:cubicBezTo>
                    <a:pt x="44549" y="11535"/>
                    <a:pt x="43192" y="9926"/>
                    <a:pt x="41486" y="9305"/>
                  </a:cubicBezTo>
                  <a:cubicBezTo>
                    <a:pt x="41060" y="9131"/>
                    <a:pt x="40614" y="9034"/>
                    <a:pt x="40188" y="8937"/>
                  </a:cubicBezTo>
                  <a:cubicBezTo>
                    <a:pt x="39509" y="8801"/>
                    <a:pt x="38927" y="8646"/>
                    <a:pt x="38675" y="8336"/>
                  </a:cubicBezTo>
                  <a:cubicBezTo>
                    <a:pt x="38540" y="8142"/>
                    <a:pt x="38462" y="7832"/>
                    <a:pt x="38423" y="7599"/>
                  </a:cubicBezTo>
                  <a:cubicBezTo>
                    <a:pt x="38346" y="7270"/>
                    <a:pt x="38288" y="6960"/>
                    <a:pt x="38249" y="6591"/>
                  </a:cubicBezTo>
                  <a:cubicBezTo>
                    <a:pt x="38133" y="5835"/>
                    <a:pt x="38036" y="5060"/>
                    <a:pt x="37706" y="4284"/>
                  </a:cubicBezTo>
                  <a:cubicBezTo>
                    <a:pt x="36969" y="2423"/>
                    <a:pt x="35186" y="950"/>
                    <a:pt x="32957" y="330"/>
                  </a:cubicBezTo>
                  <a:cubicBezTo>
                    <a:pt x="32142" y="116"/>
                    <a:pt x="31251" y="0"/>
                    <a:pt x="3028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9"/>
            <p:cNvSpPr/>
            <p:nvPr/>
          </p:nvSpPr>
          <p:spPr>
            <a:xfrm>
              <a:off x="3180360" y="2850898"/>
              <a:ext cx="533438" cy="603747"/>
            </a:xfrm>
            <a:custGeom>
              <a:avLst/>
              <a:gdLst/>
              <a:ahLst/>
              <a:cxnLst/>
              <a:rect l="l" t="t" r="r" b="b"/>
              <a:pathLst>
                <a:path w="14036" h="15886" extrusionOk="0">
                  <a:moveTo>
                    <a:pt x="11304" y="0"/>
                  </a:moveTo>
                  <a:cubicBezTo>
                    <a:pt x="10897" y="0"/>
                    <a:pt x="10484" y="35"/>
                    <a:pt x="10081" y="85"/>
                  </a:cubicBezTo>
                  <a:cubicBezTo>
                    <a:pt x="9267" y="182"/>
                    <a:pt x="8472" y="395"/>
                    <a:pt x="7755" y="822"/>
                  </a:cubicBezTo>
                  <a:cubicBezTo>
                    <a:pt x="7057" y="1268"/>
                    <a:pt x="6495" y="1966"/>
                    <a:pt x="6359" y="2760"/>
                  </a:cubicBezTo>
                  <a:cubicBezTo>
                    <a:pt x="6282" y="3245"/>
                    <a:pt x="6340" y="3768"/>
                    <a:pt x="6049" y="4156"/>
                  </a:cubicBezTo>
                  <a:cubicBezTo>
                    <a:pt x="5700" y="4641"/>
                    <a:pt x="5041" y="4699"/>
                    <a:pt x="4459" y="4815"/>
                  </a:cubicBezTo>
                  <a:cubicBezTo>
                    <a:pt x="3529" y="4951"/>
                    <a:pt x="2579" y="5261"/>
                    <a:pt x="1842" y="5920"/>
                  </a:cubicBezTo>
                  <a:cubicBezTo>
                    <a:pt x="1144" y="6579"/>
                    <a:pt x="718" y="7588"/>
                    <a:pt x="970" y="8518"/>
                  </a:cubicBezTo>
                  <a:cubicBezTo>
                    <a:pt x="1047" y="8809"/>
                    <a:pt x="1202" y="9061"/>
                    <a:pt x="1202" y="9371"/>
                  </a:cubicBezTo>
                  <a:cubicBezTo>
                    <a:pt x="1202" y="9856"/>
                    <a:pt x="776" y="10224"/>
                    <a:pt x="543" y="10670"/>
                  </a:cubicBezTo>
                  <a:cubicBezTo>
                    <a:pt x="0" y="11542"/>
                    <a:pt x="78" y="12725"/>
                    <a:pt x="621" y="13597"/>
                  </a:cubicBezTo>
                  <a:cubicBezTo>
                    <a:pt x="1144" y="14508"/>
                    <a:pt x="2036" y="15109"/>
                    <a:pt x="3005" y="15439"/>
                  </a:cubicBezTo>
                  <a:cubicBezTo>
                    <a:pt x="3975" y="15788"/>
                    <a:pt x="5021" y="15846"/>
                    <a:pt x="6049" y="15885"/>
                  </a:cubicBezTo>
                  <a:cubicBezTo>
                    <a:pt x="6118" y="15886"/>
                    <a:pt x="6188" y="15886"/>
                    <a:pt x="6257" y="15886"/>
                  </a:cubicBezTo>
                  <a:cubicBezTo>
                    <a:pt x="7963" y="15886"/>
                    <a:pt x="9784" y="15645"/>
                    <a:pt x="11050" y="14528"/>
                  </a:cubicBezTo>
                  <a:cubicBezTo>
                    <a:pt x="12311" y="13461"/>
                    <a:pt x="12873" y="11756"/>
                    <a:pt x="13125" y="10108"/>
                  </a:cubicBezTo>
                  <a:cubicBezTo>
                    <a:pt x="13338" y="8615"/>
                    <a:pt x="13338" y="7064"/>
                    <a:pt x="13416" y="5533"/>
                  </a:cubicBezTo>
                  <a:cubicBezTo>
                    <a:pt x="13454" y="4738"/>
                    <a:pt x="13532" y="3943"/>
                    <a:pt x="13629" y="3129"/>
                  </a:cubicBezTo>
                  <a:cubicBezTo>
                    <a:pt x="13668" y="2741"/>
                    <a:pt x="13726" y="2334"/>
                    <a:pt x="13803" y="1946"/>
                  </a:cubicBezTo>
                  <a:cubicBezTo>
                    <a:pt x="13842" y="1617"/>
                    <a:pt x="14036" y="1132"/>
                    <a:pt x="13997" y="783"/>
                  </a:cubicBezTo>
                  <a:cubicBezTo>
                    <a:pt x="13920" y="201"/>
                    <a:pt x="12873" y="182"/>
                    <a:pt x="12407" y="105"/>
                  </a:cubicBezTo>
                  <a:cubicBezTo>
                    <a:pt x="12053" y="30"/>
                    <a:pt x="11681" y="0"/>
                    <a:pt x="11304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9"/>
            <p:cNvSpPr/>
            <p:nvPr/>
          </p:nvSpPr>
          <p:spPr>
            <a:xfrm>
              <a:off x="3742499" y="3227646"/>
              <a:ext cx="769981" cy="921013"/>
            </a:xfrm>
            <a:custGeom>
              <a:avLst/>
              <a:gdLst/>
              <a:ahLst/>
              <a:cxnLst/>
              <a:rect l="l" t="t" r="r" b="b"/>
              <a:pathLst>
                <a:path w="20260" h="24234" extrusionOk="0">
                  <a:moveTo>
                    <a:pt x="17662" y="1"/>
                  </a:moveTo>
                  <a:lnTo>
                    <a:pt x="17545" y="59"/>
                  </a:lnTo>
                  <a:lnTo>
                    <a:pt x="11070" y="2017"/>
                  </a:lnTo>
                  <a:lnTo>
                    <a:pt x="11070" y="6088"/>
                  </a:lnTo>
                  <a:cubicBezTo>
                    <a:pt x="11070" y="6088"/>
                    <a:pt x="9907" y="6728"/>
                    <a:pt x="8356" y="7736"/>
                  </a:cubicBezTo>
                  <a:cubicBezTo>
                    <a:pt x="6786" y="8744"/>
                    <a:pt x="4847" y="10179"/>
                    <a:pt x="3335" y="11768"/>
                  </a:cubicBezTo>
                  <a:cubicBezTo>
                    <a:pt x="2424" y="12757"/>
                    <a:pt x="1668" y="13765"/>
                    <a:pt x="1280" y="14812"/>
                  </a:cubicBezTo>
                  <a:cubicBezTo>
                    <a:pt x="1009" y="15548"/>
                    <a:pt x="776" y="16886"/>
                    <a:pt x="583" y="18418"/>
                  </a:cubicBezTo>
                  <a:lnTo>
                    <a:pt x="583" y="18495"/>
                  </a:lnTo>
                  <a:cubicBezTo>
                    <a:pt x="563" y="18553"/>
                    <a:pt x="563" y="18592"/>
                    <a:pt x="563" y="18650"/>
                  </a:cubicBezTo>
                  <a:cubicBezTo>
                    <a:pt x="311" y="20531"/>
                    <a:pt x="117" y="22644"/>
                    <a:pt x="1" y="24233"/>
                  </a:cubicBezTo>
                  <a:lnTo>
                    <a:pt x="16886" y="24233"/>
                  </a:lnTo>
                  <a:cubicBezTo>
                    <a:pt x="18108" y="20356"/>
                    <a:pt x="20259" y="13028"/>
                    <a:pt x="19988" y="10818"/>
                  </a:cubicBezTo>
                  <a:cubicBezTo>
                    <a:pt x="19949" y="10469"/>
                    <a:pt x="19872" y="10043"/>
                    <a:pt x="19794" y="9578"/>
                  </a:cubicBezTo>
                  <a:cubicBezTo>
                    <a:pt x="19775" y="9558"/>
                    <a:pt x="19775" y="9519"/>
                    <a:pt x="19775" y="9500"/>
                  </a:cubicBezTo>
                  <a:cubicBezTo>
                    <a:pt x="19600" y="8608"/>
                    <a:pt x="19406" y="7542"/>
                    <a:pt x="19174" y="6476"/>
                  </a:cubicBezTo>
                  <a:cubicBezTo>
                    <a:pt x="18650" y="4149"/>
                    <a:pt x="18069" y="1746"/>
                    <a:pt x="17817" y="641"/>
                  </a:cubicBezTo>
                  <a:lnTo>
                    <a:pt x="17817" y="602"/>
                  </a:lnTo>
                  <a:cubicBezTo>
                    <a:pt x="17720" y="233"/>
                    <a:pt x="17662" y="1"/>
                    <a:pt x="17662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9"/>
            <p:cNvSpPr/>
            <p:nvPr/>
          </p:nvSpPr>
          <p:spPr>
            <a:xfrm>
              <a:off x="4163220" y="3325662"/>
              <a:ext cx="172429" cy="84029"/>
            </a:xfrm>
            <a:custGeom>
              <a:avLst/>
              <a:gdLst/>
              <a:ahLst/>
              <a:cxnLst/>
              <a:rect l="l" t="t" r="r" b="b"/>
              <a:pathLst>
                <a:path w="4537" h="2211" extrusionOk="0">
                  <a:moveTo>
                    <a:pt x="4537" y="0"/>
                  </a:moveTo>
                  <a:cubicBezTo>
                    <a:pt x="3460" y="241"/>
                    <a:pt x="2353" y="358"/>
                    <a:pt x="1237" y="358"/>
                  </a:cubicBezTo>
                  <a:cubicBezTo>
                    <a:pt x="826" y="358"/>
                    <a:pt x="413" y="342"/>
                    <a:pt x="0" y="310"/>
                  </a:cubicBezTo>
                  <a:lnTo>
                    <a:pt x="0" y="2210"/>
                  </a:lnTo>
                  <a:cubicBezTo>
                    <a:pt x="1338" y="1939"/>
                    <a:pt x="2598" y="1435"/>
                    <a:pt x="3761" y="717"/>
                  </a:cubicBezTo>
                  <a:cubicBezTo>
                    <a:pt x="4071" y="524"/>
                    <a:pt x="4362" y="310"/>
                    <a:pt x="453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9"/>
            <p:cNvSpPr/>
            <p:nvPr/>
          </p:nvSpPr>
          <p:spPr>
            <a:xfrm>
              <a:off x="3742499" y="3431014"/>
              <a:ext cx="769981" cy="717648"/>
            </a:xfrm>
            <a:custGeom>
              <a:avLst/>
              <a:gdLst/>
              <a:ahLst/>
              <a:cxnLst/>
              <a:rect l="l" t="t" r="r" b="b"/>
              <a:pathLst>
                <a:path w="20260" h="18883" extrusionOk="0">
                  <a:moveTo>
                    <a:pt x="16363" y="0"/>
                  </a:moveTo>
                  <a:cubicBezTo>
                    <a:pt x="15975" y="39"/>
                    <a:pt x="15607" y="78"/>
                    <a:pt x="15238" y="175"/>
                  </a:cubicBezTo>
                  <a:cubicBezTo>
                    <a:pt x="15006" y="233"/>
                    <a:pt x="14773" y="291"/>
                    <a:pt x="14540" y="388"/>
                  </a:cubicBezTo>
                  <a:cubicBezTo>
                    <a:pt x="13998" y="582"/>
                    <a:pt x="13513" y="834"/>
                    <a:pt x="13009" y="1105"/>
                  </a:cubicBezTo>
                  <a:cubicBezTo>
                    <a:pt x="12970" y="1125"/>
                    <a:pt x="12931" y="1144"/>
                    <a:pt x="12893" y="1183"/>
                  </a:cubicBezTo>
                  <a:cubicBezTo>
                    <a:pt x="11710" y="1784"/>
                    <a:pt x="10508" y="2424"/>
                    <a:pt x="9209" y="2501"/>
                  </a:cubicBezTo>
                  <a:cubicBezTo>
                    <a:pt x="9161" y="2504"/>
                    <a:pt x="9112" y="2506"/>
                    <a:pt x="9064" y="2506"/>
                  </a:cubicBezTo>
                  <a:cubicBezTo>
                    <a:pt x="8822" y="2506"/>
                    <a:pt x="8583" y="2466"/>
                    <a:pt x="8356" y="2385"/>
                  </a:cubicBezTo>
                  <a:cubicBezTo>
                    <a:pt x="6786" y="3393"/>
                    <a:pt x="4847" y="4828"/>
                    <a:pt x="3335" y="6417"/>
                  </a:cubicBezTo>
                  <a:cubicBezTo>
                    <a:pt x="2424" y="7406"/>
                    <a:pt x="1668" y="8414"/>
                    <a:pt x="1280" y="9461"/>
                  </a:cubicBezTo>
                  <a:cubicBezTo>
                    <a:pt x="1009" y="10197"/>
                    <a:pt x="776" y="11535"/>
                    <a:pt x="583" y="13067"/>
                  </a:cubicBezTo>
                  <a:lnTo>
                    <a:pt x="583" y="13144"/>
                  </a:lnTo>
                  <a:cubicBezTo>
                    <a:pt x="563" y="13202"/>
                    <a:pt x="563" y="13241"/>
                    <a:pt x="563" y="13299"/>
                  </a:cubicBezTo>
                  <a:cubicBezTo>
                    <a:pt x="311" y="15180"/>
                    <a:pt x="117" y="17293"/>
                    <a:pt x="1" y="18882"/>
                  </a:cubicBezTo>
                  <a:lnTo>
                    <a:pt x="16886" y="18882"/>
                  </a:lnTo>
                  <a:cubicBezTo>
                    <a:pt x="18108" y="15005"/>
                    <a:pt x="20259" y="7677"/>
                    <a:pt x="20066" y="5467"/>
                  </a:cubicBezTo>
                  <a:cubicBezTo>
                    <a:pt x="20007" y="5118"/>
                    <a:pt x="19930" y="4692"/>
                    <a:pt x="19872" y="4227"/>
                  </a:cubicBezTo>
                  <a:cubicBezTo>
                    <a:pt x="19833" y="4207"/>
                    <a:pt x="19833" y="4168"/>
                    <a:pt x="19833" y="4149"/>
                  </a:cubicBezTo>
                  <a:cubicBezTo>
                    <a:pt x="19678" y="3257"/>
                    <a:pt x="19484" y="2191"/>
                    <a:pt x="19232" y="1125"/>
                  </a:cubicBezTo>
                  <a:cubicBezTo>
                    <a:pt x="19038" y="970"/>
                    <a:pt x="18844" y="815"/>
                    <a:pt x="18650" y="679"/>
                  </a:cubicBezTo>
                  <a:cubicBezTo>
                    <a:pt x="18631" y="660"/>
                    <a:pt x="18612" y="660"/>
                    <a:pt x="18573" y="640"/>
                  </a:cubicBezTo>
                  <a:cubicBezTo>
                    <a:pt x="18553" y="621"/>
                    <a:pt x="18534" y="621"/>
                    <a:pt x="18515" y="582"/>
                  </a:cubicBezTo>
                  <a:cubicBezTo>
                    <a:pt x="18049" y="349"/>
                    <a:pt x="17565" y="155"/>
                    <a:pt x="17061" y="78"/>
                  </a:cubicBezTo>
                  <a:cubicBezTo>
                    <a:pt x="17041" y="59"/>
                    <a:pt x="17003" y="59"/>
                    <a:pt x="16983" y="59"/>
                  </a:cubicBezTo>
                  <a:cubicBezTo>
                    <a:pt x="16789" y="0"/>
                    <a:pt x="16576" y="0"/>
                    <a:pt x="16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9"/>
            <p:cNvSpPr/>
            <p:nvPr/>
          </p:nvSpPr>
          <p:spPr>
            <a:xfrm>
              <a:off x="3885438" y="2787543"/>
              <a:ext cx="292562" cy="382976"/>
            </a:xfrm>
            <a:custGeom>
              <a:avLst/>
              <a:gdLst/>
              <a:ahLst/>
              <a:cxnLst/>
              <a:rect l="l" t="t" r="r" b="b"/>
              <a:pathLst>
                <a:path w="7698" h="10077" extrusionOk="0">
                  <a:moveTo>
                    <a:pt x="5397" y="1"/>
                  </a:moveTo>
                  <a:cubicBezTo>
                    <a:pt x="4729" y="1"/>
                    <a:pt x="3925" y="302"/>
                    <a:pt x="3335" y="570"/>
                  </a:cubicBezTo>
                  <a:cubicBezTo>
                    <a:pt x="2560" y="919"/>
                    <a:pt x="1881" y="1558"/>
                    <a:pt x="1668" y="2353"/>
                  </a:cubicBezTo>
                  <a:cubicBezTo>
                    <a:pt x="1397" y="3245"/>
                    <a:pt x="1746" y="4253"/>
                    <a:pt x="2366" y="4951"/>
                  </a:cubicBezTo>
                  <a:cubicBezTo>
                    <a:pt x="1513" y="4990"/>
                    <a:pt x="718" y="5552"/>
                    <a:pt x="350" y="6347"/>
                  </a:cubicBezTo>
                  <a:cubicBezTo>
                    <a:pt x="1" y="7122"/>
                    <a:pt x="117" y="8091"/>
                    <a:pt x="621" y="8809"/>
                  </a:cubicBezTo>
                  <a:cubicBezTo>
                    <a:pt x="1164" y="9507"/>
                    <a:pt x="2056" y="9875"/>
                    <a:pt x="2928" y="10011"/>
                  </a:cubicBezTo>
                  <a:cubicBezTo>
                    <a:pt x="3174" y="10051"/>
                    <a:pt x="3414" y="10076"/>
                    <a:pt x="3654" y="10076"/>
                  </a:cubicBezTo>
                  <a:cubicBezTo>
                    <a:pt x="3869" y="10076"/>
                    <a:pt x="4085" y="10056"/>
                    <a:pt x="4305" y="10011"/>
                  </a:cubicBezTo>
                  <a:cubicBezTo>
                    <a:pt x="5254" y="9836"/>
                    <a:pt x="6049" y="9196"/>
                    <a:pt x="6592" y="8382"/>
                  </a:cubicBezTo>
                  <a:cubicBezTo>
                    <a:pt x="7271" y="7374"/>
                    <a:pt x="7561" y="6153"/>
                    <a:pt x="7620" y="4951"/>
                  </a:cubicBezTo>
                  <a:cubicBezTo>
                    <a:pt x="7697" y="3594"/>
                    <a:pt x="7464" y="2179"/>
                    <a:pt x="6728" y="1015"/>
                  </a:cubicBezTo>
                  <a:cubicBezTo>
                    <a:pt x="6456" y="608"/>
                    <a:pt x="6107" y="27"/>
                    <a:pt x="5565" y="7"/>
                  </a:cubicBezTo>
                  <a:cubicBezTo>
                    <a:pt x="5510" y="3"/>
                    <a:pt x="5454" y="1"/>
                    <a:pt x="5397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9"/>
            <p:cNvSpPr/>
            <p:nvPr/>
          </p:nvSpPr>
          <p:spPr>
            <a:xfrm>
              <a:off x="4074059" y="2769263"/>
              <a:ext cx="704385" cy="823758"/>
            </a:xfrm>
            <a:custGeom>
              <a:avLst/>
              <a:gdLst/>
              <a:ahLst/>
              <a:cxnLst/>
              <a:rect l="l" t="t" r="r" b="b"/>
              <a:pathLst>
                <a:path w="18534" h="21675" extrusionOk="0">
                  <a:moveTo>
                    <a:pt x="4195" y="1"/>
                  </a:moveTo>
                  <a:cubicBezTo>
                    <a:pt x="3231" y="1"/>
                    <a:pt x="2257" y="124"/>
                    <a:pt x="1300" y="295"/>
                  </a:cubicBezTo>
                  <a:cubicBezTo>
                    <a:pt x="970" y="353"/>
                    <a:pt x="602" y="430"/>
                    <a:pt x="330" y="682"/>
                  </a:cubicBezTo>
                  <a:cubicBezTo>
                    <a:pt x="78" y="915"/>
                    <a:pt x="1" y="1380"/>
                    <a:pt x="233" y="1613"/>
                  </a:cubicBezTo>
                  <a:cubicBezTo>
                    <a:pt x="1048" y="2427"/>
                    <a:pt x="2172" y="2718"/>
                    <a:pt x="2947" y="3474"/>
                  </a:cubicBezTo>
                  <a:cubicBezTo>
                    <a:pt x="5080" y="5606"/>
                    <a:pt x="7251" y="7836"/>
                    <a:pt x="8375" y="10647"/>
                  </a:cubicBezTo>
                  <a:cubicBezTo>
                    <a:pt x="8647" y="11286"/>
                    <a:pt x="8860" y="12023"/>
                    <a:pt x="8841" y="12702"/>
                  </a:cubicBezTo>
                  <a:cubicBezTo>
                    <a:pt x="7852" y="13593"/>
                    <a:pt x="6980" y="14679"/>
                    <a:pt x="6611" y="15978"/>
                  </a:cubicBezTo>
                  <a:cubicBezTo>
                    <a:pt x="6243" y="17257"/>
                    <a:pt x="6417" y="18750"/>
                    <a:pt x="7309" y="19758"/>
                  </a:cubicBezTo>
                  <a:cubicBezTo>
                    <a:pt x="7697" y="20204"/>
                    <a:pt x="8240" y="20534"/>
                    <a:pt x="8763" y="20844"/>
                  </a:cubicBezTo>
                  <a:cubicBezTo>
                    <a:pt x="9422" y="21212"/>
                    <a:pt x="10081" y="21522"/>
                    <a:pt x="10799" y="21619"/>
                  </a:cubicBezTo>
                  <a:cubicBezTo>
                    <a:pt x="11072" y="21657"/>
                    <a:pt x="11346" y="21675"/>
                    <a:pt x="11619" y="21675"/>
                  </a:cubicBezTo>
                  <a:cubicBezTo>
                    <a:pt x="13610" y="21675"/>
                    <a:pt x="15542" y="20704"/>
                    <a:pt x="16770" y="19118"/>
                  </a:cubicBezTo>
                  <a:cubicBezTo>
                    <a:pt x="18146" y="17335"/>
                    <a:pt x="18534" y="14853"/>
                    <a:pt x="17875" y="12702"/>
                  </a:cubicBezTo>
                  <a:cubicBezTo>
                    <a:pt x="17448" y="11189"/>
                    <a:pt x="16421" y="9794"/>
                    <a:pt x="14947" y="9231"/>
                  </a:cubicBezTo>
                  <a:cubicBezTo>
                    <a:pt x="13804" y="8805"/>
                    <a:pt x="12350" y="8844"/>
                    <a:pt x="11613" y="7855"/>
                  </a:cubicBezTo>
                  <a:cubicBezTo>
                    <a:pt x="11342" y="7487"/>
                    <a:pt x="11225" y="7080"/>
                    <a:pt x="11128" y="6634"/>
                  </a:cubicBezTo>
                  <a:cubicBezTo>
                    <a:pt x="10896" y="5587"/>
                    <a:pt x="10876" y="4501"/>
                    <a:pt x="10489" y="3513"/>
                  </a:cubicBezTo>
                  <a:cubicBezTo>
                    <a:pt x="9829" y="1884"/>
                    <a:pt x="8240" y="760"/>
                    <a:pt x="6534" y="295"/>
                  </a:cubicBezTo>
                  <a:cubicBezTo>
                    <a:pt x="5772" y="85"/>
                    <a:pt x="4987" y="1"/>
                    <a:pt x="4195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9"/>
            <p:cNvSpPr/>
            <p:nvPr/>
          </p:nvSpPr>
          <p:spPr>
            <a:xfrm>
              <a:off x="3973877" y="2798869"/>
              <a:ext cx="579842" cy="545410"/>
            </a:xfrm>
            <a:custGeom>
              <a:avLst/>
              <a:gdLst/>
              <a:ahLst/>
              <a:cxnLst/>
              <a:rect l="l" t="t" r="r" b="b"/>
              <a:pathLst>
                <a:path w="15257" h="14351" extrusionOk="0">
                  <a:moveTo>
                    <a:pt x="5331" y="0"/>
                  </a:moveTo>
                  <a:cubicBezTo>
                    <a:pt x="5273" y="0"/>
                    <a:pt x="5196" y="20"/>
                    <a:pt x="5137" y="20"/>
                  </a:cubicBezTo>
                  <a:cubicBezTo>
                    <a:pt x="4226" y="116"/>
                    <a:pt x="3412" y="407"/>
                    <a:pt x="2714" y="873"/>
                  </a:cubicBezTo>
                  <a:cubicBezTo>
                    <a:pt x="2055" y="1280"/>
                    <a:pt x="1493" y="1842"/>
                    <a:pt x="1066" y="2540"/>
                  </a:cubicBezTo>
                  <a:cubicBezTo>
                    <a:pt x="485" y="3490"/>
                    <a:pt x="213" y="4537"/>
                    <a:pt x="97" y="5622"/>
                  </a:cubicBezTo>
                  <a:cubicBezTo>
                    <a:pt x="0" y="6727"/>
                    <a:pt x="20" y="7852"/>
                    <a:pt x="97" y="8918"/>
                  </a:cubicBezTo>
                  <a:cubicBezTo>
                    <a:pt x="155" y="10275"/>
                    <a:pt x="291" y="12310"/>
                    <a:pt x="1318" y="13299"/>
                  </a:cubicBezTo>
                  <a:cubicBezTo>
                    <a:pt x="2165" y="14102"/>
                    <a:pt x="3786" y="14350"/>
                    <a:pt x="5472" y="14350"/>
                  </a:cubicBezTo>
                  <a:cubicBezTo>
                    <a:pt x="8224" y="14350"/>
                    <a:pt x="11147" y="13687"/>
                    <a:pt x="11147" y="13687"/>
                  </a:cubicBezTo>
                  <a:cubicBezTo>
                    <a:pt x="11147" y="13687"/>
                    <a:pt x="11302" y="12679"/>
                    <a:pt x="11496" y="11826"/>
                  </a:cubicBezTo>
                  <a:cubicBezTo>
                    <a:pt x="11496" y="11912"/>
                    <a:pt x="11820" y="11941"/>
                    <a:pt x="12193" y="11941"/>
                  </a:cubicBezTo>
                  <a:cubicBezTo>
                    <a:pt x="12656" y="11941"/>
                    <a:pt x="13194" y="11897"/>
                    <a:pt x="13280" y="11864"/>
                  </a:cubicBezTo>
                  <a:cubicBezTo>
                    <a:pt x="13764" y="11748"/>
                    <a:pt x="14210" y="11457"/>
                    <a:pt x="14559" y="11070"/>
                  </a:cubicBezTo>
                  <a:cubicBezTo>
                    <a:pt x="15238" y="10255"/>
                    <a:pt x="15257" y="9015"/>
                    <a:pt x="14482" y="8259"/>
                  </a:cubicBezTo>
                  <a:cubicBezTo>
                    <a:pt x="14166" y="7926"/>
                    <a:pt x="13709" y="7688"/>
                    <a:pt x="13252" y="7688"/>
                  </a:cubicBezTo>
                  <a:cubicBezTo>
                    <a:pt x="13203" y="7688"/>
                    <a:pt x="13154" y="7691"/>
                    <a:pt x="13105" y="7696"/>
                  </a:cubicBezTo>
                  <a:cubicBezTo>
                    <a:pt x="12950" y="7735"/>
                    <a:pt x="12640" y="7793"/>
                    <a:pt x="12427" y="7929"/>
                  </a:cubicBezTo>
                  <a:cubicBezTo>
                    <a:pt x="12368" y="7948"/>
                    <a:pt x="12330" y="7987"/>
                    <a:pt x="12310" y="8026"/>
                  </a:cubicBezTo>
                  <a:cubicBezTo>
                    <a:pt x="12252" y="8045"/>
                    <a:pt x="12213" y="8123"/>
                    <a:pt x="12213" y="8162"/>
                  </a:cubicBezTo>
                  <a:cubicBezTo>
                    <a:pt x="12213" y="8123"/>
                    <a:pt x="12233" y="8065"/>
                    <a:pt x="12233" y="8026"/>
                  </a:cubicBezTo>
                  <a:cubicBezTo>
                    <a:pt x="12368" y="7057"/>
                    <a:pt x="12446" y="6126"/>
                    <a:pt x="12407" y="5448"/>
                  </a:cubicBezTo>
                  <a:cubicBezTo>
                    <a:pt x="12233" y="3083"/>
                    <a:pt x="10391" y="524"/>
                    <a:pt x="7270" y="97"/>
                  </a:cubicBezTo>
                  <a:cubicBezTo>
                    <a:pt x="6824" y="20"/>
                    <a:pt x="6398" y="0"/>
                    <a:pt x="5971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9"/>
            <p:cNvSpPr/>
            <p:nvPr/>
          </p:nvSpPr>
          <p:spPr>
            <a:xfrm>
              <a:off x="4075542" y="2798869"/>
              <a:ext cx="372107" cy="364734"/>
            </a:xfrm>
            <a:custGeom>
              <a:avLst/>
              <a:gdLst/>
              <a:ahLst/>
              <a:cxnLst/>
              <a:rect l="l" t="t" r="r" b="b"/>
              <a:pathLst>
                <a:path w="9791" h="9597" extrusionOk="0">
                  <a:moveTo>
                    <a:pt x="2676" y="0"/>
                  </a:moveTo>
                  <a:cubicBezTo>
                    <a:pt x="2618" y="0"/>
                    <a:pt x="2559" y="20"/>
                    <a:pt x="2482" y="20"/>
                  </a:cubicBezTo>
                  <a:cubicBezTo>
                    <a:pt x="1590" y="116"/>
                    <a:pt x="757" y="407"/>
                    <a:pt x="59" y="873"/>
                  </a:cubicBezTo>
                  <a:cubicBezTo>
                    <a:pt x="0" y="1280"/>
                    <a:pt x="59" y="1667"/>
                    <a:pt x="194" y="2055"/>
                  </a:cubicBezTo>
                  <a:cubicBezTo>
                    <a:pt x="427" y="2637"/>
                    <a:pt x="912" y="3121"/>
                    <a:pt x="1513" y="3296"/>
                  </a:cubicBezTo>
                  <a:cubicBezTo>
                    <a:pt x="2075" y="3432"/>
                    <a:pt x="2656" y="3315"/>
                    <a:pt x="3180" y="3470"/>
                  </a:cubicBezTo>
                  <a:cubicBezTo>
                    <a:pt x="2811" y="4323"/>
                    <a:pt x="2889" y="5370"/>
                    <a:pt x="3374" y="6204"/>
                  </a:cubicBezTo>
                  <a:cubicBezTo>
                    <a:pt x="3626" y="6630"/>
                    <a:pt x="4013" y="6999"/>
                    <a:pt x="4440" y="7231"/>
                  </a:cubicBezTo>
                  <a:cubicBezTo>
                    <a:pt x="4890" y="7473"/>
                    <a:pt x="5395" y="7558"/>
                    <a:pt x="5905" y="7558"/>
                  </a:cubicBezTo>
                  <a:cubicBezTo>
                    <a:pt x="6253" y="7558"/>
                    <a:pt x="6603" y="7519"/>
                    <a:pt x="6941" y="7464"/>
                  </a:cubicBezTo>
                  <a:cubicBezTo>
                    <a:pt x="7011" y="7452"/>
                    <a:pt x="7082" y="7433"/>
                    <a:pt x="7157" y="7433"/>
                  </a:cubicBezTo>
                  <a:cubicBezTo>
                    <a:pt x="7205" y="7433"/>
                    <a:pt x="7256" y="7441"/>
                    <a:pt x="7309" y="7464"/>
                  </a:cubicBezTo>
                  <a:cubicBezTo>
                    <a:pt x="7542" y="7561"/>
                    <a:pt x="7580" y="7832"/>
                    <a:pt x="7639" y="8065"/>
                  </a:cubicBezTo>
                  <a:cubicBezTo>
                    <a:pt x="7755" y="8646"/>
                    <a:pt x="8026" y="9150"/>
                    <a:pt x="8395" y="9596"/>
                  </a:cubicBezTo>
                  <a:cubicBezTo>
                    <a:pt x="8685" y="9015"/>
                    <a:pt x="9189" y="8472"/>
                    <a:pt x="9577" y="7987"/>
                  </a:cubicBezTo>
                  <a:cubicBezTo>
                    <a:pt x="9732" y="7018"/>
                    <a:pt x="9790" y="6107"/>
                    <a:pt x="9752" y="5428"/>
                  </a:cubicBezTo>
                  <a:cubicBezTo>
                    <a:pt x="9577" y="3083"/>
                    <a:pt x="7716" y="524"/>
                    <a:pt x="4614" y="97"/>
                  </a:cubicBezTo>
                  <a:cubicBezTo>
                    <a:pt x="4168" y="20"/>
                    <a:pt x="3742" y="0"/>
                    <a:pt x="3335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9"/>
            <p:cNvSpPr/>
            <p:nvPr/>
          </p:nvSpPr>
          <p:spPr>
            <a:xfrm>
              <a:off x="4416679" y="3124462"/>
              <a:ext cx="109796" cy="93644"/>
            </a:xfrm>
            <a:custGeom>
              <a:avLst/>
              <a:gdLst/>
              <a:ahLst/>
              <a:cxnLst/>
              <a:rect l="l" t="t" r="r" b="b"/>
              <a:pathLst>
                <a:path w="2889" h="2464" extrusionOk="0">
                  <a:moveTo>
                    <a:pt x="2123" y="1"/>
                  </a:moveTo>
                  <a:cubicBezTo>
                    <a:pt x="1908" y="1"/>
                    <a:pt x="1687" y="50"/>
                    <a:pt x="1474" y="157"/>
                  </a:cubicBezTo>
                  <a:cubicBezTo>
                    <a:pt x="969" y="370"/>
                    <a:pt x="659" y="777"/>
                    <a:pt x="485" y="1107"/>
                  </a:cubicBezTo>
                  <a:cubicBezTo>
                    <a:pt x="272" y="1514"/>
                    <a:pt x="117" y="1979"/>
                    <a:pt x="20" y="2386"/>
                  </a:cubicBezTo>
                  <a:cubicBezTo>
                    <a:pt x="0" y="2406"/>
                    <a:pt x="20" y="2464"/>
                    <a:pt x="78" y="2464"/>
                  </a:cubicBezTo>
                  <a:cubicBezTo>
                    <a:pt x="97" y="2464"/>
                    <a:pt x="117" y="2425"/>
                    <a:pt x="175" y="2406"/>
                  </a:cubicBezTo>
                  <a:cubicBezTo>
                    <a:pt x="272" y="1999"/>
                    <a:pt x="407" y="1553"/>
                    <a:pt x="621" y="1146"/>
                  </a:cubicBezTo>
                  <a:cubicBezTo>
                    <a:pt x="795" y="855"/>
                    <a:pt x="1086" y="467"/>
                    <a:pt x="1551" y="254"/>
                  </a:cubicBezTo>
                  <a:cubicBezTo>
                    <a:pt x="1744" y="171"/>
                    <a:pt x="1955" y="127"/>
                    <a:pt x="2161" y="127"/>
                  </a:cubicBezTo>
                  <a:cubicBezTo>
                    <a:pt x="2388" y="127"/>
                    <a:pt x="2609" y="181"/>
                    <a:pt x="2792" y="293"/>
                  </a:cubicBezTo>
                  <a:cubicBezTo>
                    <a:pt x="2798" y="305"/>
                    <a:pt x="2804" y="309"/>
                    <a:pt x="2810" y="309"/>
                  </a:cubicBezTo>
                  <a:cubicBezTo>
                    <a:pt x="2823" y="309"/>
                    <a:pt x="2837" y="287"/>
                    <a:pt x="2850" y="273"/>
                  </a:cubicBezTo>
                  <a:cubicBezTo>
                    <a:pt x="2889" y="254"/>
                    <a:pt x="2850" y="234"/>
                    <a:pt x="2831" y="196"/>
                  </a:cubicBezTo>
                  <a:cubicBezTo>
                    <a:pt x="2621" y="70"/>
                    <a:pt x="2377" y="1"/>
                    <a:pt x="212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9"/>
            <p:cNvSpPr/>
            <p:nvPr/>
          </p:nvSpPr>
          <p:spPr>
            <a:xfrm>
              <a:off x="4280353" y="3251514"/>
              <a:ext cx="316126" cy="340981"/>
            </a:xfrm>
            <a:custGeom>
              <a:avLst/>
              <a:gdLst/>
              <a:ahLst/>
              <a:cxnLst/>
              <a:rect l="l" t="t" r="r" b="b"/>
              <a:pathLst>
                <a:path w="8318" h="8972" extrusionOk="0">
                  <a:moveTo>
                    <a:pt x="3419" y="0"/>
                  </a:moveTo>
                  <a:cubicBezTo>
                    <a:pt x="2687" y="0"/>
                    <a:pt x="1804" y="865"/>
                    <a:pt x="1377" y="1350"/>
                  </a:cubicBezTo>
                  <a:cubicBezTo>
                    <a:pt x="951" y="1854"/>
                    <a:pt x="602" y="2436"/>
                    <a:pt x="427" y="3095"/>
                  </a:cubicBezTo>
                  <a:cubicBezTo>
                    <a:pt x="1" y="4646"/>
                    <a:pt x="466" y="6391"/>
                    <a:pt x="1571" y="7554"/>
                  </a:cubicBezTo>
                  <a:cubicBezTo>
                    <a:pt x="2452" y="8465"/>
                    <a:pt x="3713" y="8971"/>
                    <a:pt x="4963" y="8971"/>
                  </a:cubicBezTo>
                  <a:cubicBezTo>
                    <a:pt x="5309" y="8971"/>
                    <a:pt x="5655" y="8932"/>
                    <a:pt x="5991" y="8853"/>
                  </a:cubicBezTo>
                  <a:cubicBezTo>
                    <a:pt x="6340" y="8775"/>
                    <a:pt x="6689" y="8639"/>
                    <a:pt x="6999" y="8446"/>
                  </a:cubicBezTo>
                  <a:cubicBezTo>
                    <a:pt x="7833" y="7903"/>
                    <a:pt x="8220" y="6895"/>
                    <a:pt x="8259" y="5925"/>
                  </a:cubicBezTo>
                  <a:cubicBezTo>
                    <a:pt x="8317" y="4685"/>
                    <a:pt x="7775" y="3425"/>
                    <a:pt x="6863" y="2572"/>
                  </a:cubicBezTo>
                  <a:cubicBezTo>
                    <a:pt x="5952" y="1757"/>
                    <a:pt x="4847" y="1253"/>
                    <a:pt x="4052" y="303"/>
                  </a:cubicBezTo>
                  <a:cubicBezTo>
                    <a:pt x="3870" y="88"/>
                    <a:pt x="3652" y="0"/>
                    <a:pt x="3419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9"/>
            <p:cNvSpPr/>
            <p:nvPr/>
          </p:nvSpPr>
          <p:spPr>
            <a:xfrm>
              <a:off x="4060795" y="3093563"/>
              <a:ext cx="46480" cy="98775"/>
            </a:xfrm>
            <a:custGeom>
              <a:avLst/>
              <a:gdLst/>
              <a:ahLst/>
              <a:cxnLst/>
              <a:rect l="l" t="t" r="r" b="b"/>
              <a:pathLst>
                <a:path w="1223" h="2599" extrusionOk="0">
                  <a:moveTo>
                    <a:pt x="854" y="1"/>
                  </a:moveTo>
                  <a:cubicBezTo>
                    <a:pt x="815" y="1"/>
                    <a:pt x="776" y="1"/>
                    <a:pt x="757" y="39"/>
                  </a:cubicBezTo>
                  <a:lnTo>
                    <a:pt x="621" y="408"/>
                  </a:lnTo>
                  <a:cubicBezTo>
                    <a:pt x="369" y="1009"/>
                    <a:pt x="98" y="1648"/>
                    <a:pt x="1" y="2424"/>
                  </a:cubicBezTo>
                  <a:lnTo>
                    <a:pt x="1" y="2443"/>
                  </a:lnTo>
                  <a:cubicBezTo>
                    <a:pt x="1" y="2463"/>
                    <a:pt x="40" y="2540"/>
                    <a:pt x="98" y="2560"/>
                  </a:cubicBezTo>
                  <a:cubicBezTo>
                    <a:pt x="156" y="2598"/>
                    <a:pt x="195" y="2598"/>
                    <a:pt x="272" y="2598"/>
                  </a:cubicBezTo>
                  <a:cubicBezTo>
                    <a:pt x="563" y="2598"/>
                    <a:pt x="951" y="2443"/>
                    <a:pt x="1164" y="2327"/>
                  </a:cubicBezTo>
                  <a:cubicBezTo>
                    <a:pt x="1203" y="2308"/>
                    <a:pt x="1222" y="2249"/>
                    <a:pt x="1203" y="2230"/>
                  </a:cubicBezTo>
                  <a:cubicBezTo>
                    <a:pt x="1176" y="2217"/>
                    <a:pt x="1149" y="2194"/>
                    <a:pt x="1129" y="2194"/>
                  </a:cubicBezTo>
                  <a:cubicBezTo>
                    <a:pt x="1120" y="2194"/>
                    <a:pt x="1112" y="2199"/>
                    <a:pt x="1106" y="2211"/>
                  </a:cubicBezTo>
                  <a:cubicBezTo>
                    <a:pt x="900" y="2321"/>
                    <a:pt x="528" y="2445"/>
                    <a:pt x="313" y="2445"/>
                  </a:cubicBezTo>
                  <a:cubicBezTo>
                    <a:pt x="264" y="2445"/>
                    <a:pt x="223" y="2438"/>
                    <a:pt x="195" y="2424"/>
                  </a:cubicBezTo>
                  <a:lnTo>
                    <a:pt x="175" y="2404"/>
                  </a:lnTo>
                  <a:cubicBezTo>
                    <a:pt x="253" y="1648"/>
                    <a:pt x="524" y="1047"/>
                    <a:pt x="757" y="466"/>
                  </a:cubicBezTo>
                  <a:lnTo>
                    <a:pt x="912" y="98"/>
                  </a:lnTo>
                  <a:cubicBezTo>
                    <a:pt x="912" y="39"/>
                    <a:pt x="912" y="20"/>
                    <a:pt x="85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9"/>
            <p:cNvSpPr/>
            <p:nvPr/>
          </p:nvSpPr>
          <p:spPr>
            <a:xfrm>
              <a:off x="4085119" y="3200092"/>
              <a:ext cx="71487" cy="26147"/>
            </a:xfrm>
            <a:custGeom>
              <a:avLst/>
              <a:gdLst/>
              <a:ahLst/>
              <a:cxnLst/>
              <a:rect l="l" t="t" r="r" b="b"/>
              <a:pathLst>
                <a:path w="1881" h="688" extrusionOk="0">
                  <a:moveTo>
                    <a:pt x="1809" y="1"/>
                  </a:moveTo>
                  <a:cubicBezTo>
                    <a:pt x="1782" y="1"/>
                    <a:pt x="1759" y="14"/>
                    <a:pt x="1745" y="28"/>
                  </a:cubicBezTo>
                  <a:cubicBezTo>
                    <a:pt x="1571" y="280"/>
                    <a:pt x="1280" y="474"/>
                    <a:pt x="989" y="513"/>
                  </a:cubicBezTo>
                  <a:cubicBezTo>
                    <a:pt x="916" y="527"/>
                    <a:pt x="843" y="534"/>
                    <a:pt x="768" y="534"/>
                  </a:cubicBezTo>
                  <a:cubicBezTo>
                    <a:pt x="546" y="534"/>
                    <a:pt x="320" y="469"/>
                    <a:pt x="117" y="338"/>
                  </a:cubicBezTo>
                  <a:cubicBezTo>
                    <a:pt x="111" y="332"/>
                    <a:pt x="102" y="330"/>
                    <a:pt x="92" y="330"/>
                  </a:cubicBezTo>
                  <a:cubicBezTo>
                    <a:pt x="67" y="330"/>
                    <a:pt x="34" y="344"/>
                    <a:pt x="20" y="358"/>
                  </a:cubicBezTo>
                  <a:cubicBezTo>
                    <a:pt x="0" y="396"/>
                    <a:pt x="20" y="435"/>
                    <a:pt x="39" y="474"/>
                  </a:cubicBezTo>
                  <a:cubicBezTo>
                    <a:pt x="272" y="610"/>
                    <a:pt x="505" y="687"/>
                    <a:pt x="776" y="687"/>
                  </a:cubicBezTo>
                  <a:cubicBezTo>
                    <a:pt x="873" y="687"/>
                    <a:pt x="950" y="668"/>
                    <a:pt x="1009" y="629"/>
                  </a:cubicBezTo>
                  <a:cubicBezTo>
                    <a:pt x="1357" y="571"/>
                    <a:pt x="1668" y="377"/>
                    <a:pt x="1862" y="105"/>
                  </a:cubicBezTo>
                  <a:cubicBezTo>
                    <a:pt x="1881" y="86"/>
                    <a:pt x="1862" y="28"/>
                    <a:pt x="1842" y="9"/>
                  </a:cubicBezTo>
                  <a:cubicBezTo>
                    <a:pt x="1831" y="3"/>
                    <a:pt x="1819" y="1"/>
                    <a:pt x="180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9"/>
            <p:cNvSpPr/>
            <p:nvPr/>
          </p:nvSpPr>
          <p:spPr>
            <a:xfrm>
              <a:off x="3994476" y="3027168"/>
              <a:ext cx="72248" cy="30328"/>
            </a:xfrm>
            <a:custGeom>
              <a:avLst/>
              <a:gdLst/>
              <a:ahLst/>
              <a:cxnLst/>
              <a:rect l="l" t="t" r="r" b="b"/>
              <a:pathLst>
                <a:path w="1901" h="798" extrusionOk="0">
                  <a:moveTo>
                    <a:pt x="1083" y="0"/>
                  </a:moveTo>
                  <a:cubicBezTo>
                    <a:pt x="775" y="0"/>
                    <a:pt x="443" y="104"/>
                    <a:pt x="175" y="371"/>
                  </a:cubicBezTo>
                  <a:cubicBezTo>
                    <a:pt x="79" y="468"/>
                    <a:pt x="1" y="604"/>
                    <a:pt x="79" y="701"/>
                  </a:cubicBezTo>
                  <a:cubicBezTo>
                    <a:pt x="98" y="759"/>
                    <a:pt x="156" y="778"/>
                    <a:pt x="195" y="778"/>
                  </a:cubicBezTo>
                  <a:cubicBezTo>
                    <a:pt x="272" y="798"/>
                    <a:pt x="350" y="798"/>
                    <a:pt x="389" y="798"/>
                  </a:cubicBezTo>
                  <a:cubicBezTo>
                    <a:pt x="757" y="798"/>
                    <a:pt x="1145" y="759"/>
                    <a:pt x="1513" y="623"/>
                  </a:cubicBezTo>
                  <a:cubicBezTo>
                    <a:pt x="1610" y="604"/>
                    <a:pt x="1707" y="565"/>
                    <a:pt x="1726" y="487"/>
                  </a:cubicBezTo>
                  <a:cubicBezTo>
                    <a:pt x="1901" y="139"/>
                    <a:pt x="1416" y="3"/>
                    <a:pt x="1164" y="3"/>
                  </a:cubicBezTo>
                  <a:cubicBezTo>
                    <a:pt x="1137" y="1"/>
                    <a:pt x="1110" y="0"/>
                    <a:pt x="1083" y="0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9"/>
            <p:cNvSpPr/>
            <p:nvPr/>
          </p:nvSpPr>
          <p:spPr>
            <a:xfrm>
              <a:off x="4165425" y="3031576"/>
              <a:ext cx="71487" cy="30328"/>
            </a:xfrm>
            <a:custGeom>
              <a:avLst/>
              <a:gdLst/>
              <a:ahLst/>
              <a:cxnLst/>
              <a:rect l="l" t="t" r="r" b="b"/>
              <a:pathLst>
                <a:path w="1881" h="798" extrusionOk="0">
                  <a:moveTo>
                    <a:pt x="803" y="1"/>
                  </a:moveTo>
                  <a:cubicBezTo>
                    <a:pt x="775" y="1"/>
                    <a:pt x="746" y="2"/>
                    <a:pt x="718" y="3"/>
                  </a:cubicBezTo>
                  <a:cubicBezTo>
                    <a:pt x="485" y="3"/>
                    <a:pt x="1" y="158"/>
                    <a:pt x="156" y="488"/>
                  </a:cubicBezTo>
                  <a:cubicBezTo>
                    <a:pt x="194" y="565"/>
                    <a:pt x="291" y="604"/>
                    <a:pt x="388" y="643"/>
                  </a:cubicBezTo>
                  <a:cubicBezTo>
                    <a:pt x="737" y="759"/>
                    <a:pt x="1125" y="798"/>
                    <a:pt x="1493" y="798"/>
                  </a:cubicBezTo>
                  <a:cubicBezTo>
                    <a:pt x="1551" y="798"/>
                    <a:pt x="1610" y="798"/>
                    <a:pt x="1687" y="779"/>
                  </a:cubicBezTo>
                  <a:cubicBezTo>
                    <a:pt x="1745" y="779"/>
                    <a:pt x="1784" y="759"/>
                    <a:pt x="1803" y="701"/>
                  </a:cubicBezTo>
                  <a:cubicBezTo>
                    <a:pt x="1881" y="604"/>
                    <a:pt x="1803" y="468"/>
                    <a:pt x="1707" y="371"/>
                  </a:cubicBezTo>
                  <a:cubicBezTo>
                    <a:pt x="1475" y="104"/>
                    <a:pt x="1129" y="1"/>
                    <a:pt x="803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9"/>
            <p:cNvSpPr/>
            <p:nvPr/>
          </p:nvSpPr>
          <p:spPr>
            <a:xfrm>
              <a:off x="4134488" y="3091511"/>
              <a:ext cx="93606" cy="38765"/>
            </a:xfrm>
            <a:custGeom>
              <a:avLst/>
              <a:gdLst/>
              <a:ahLst/>
              <a:cxnLst/>
              <a:rect l="l" t="t" r="r" b="b"/>
              <a:pathLst>
                <a:path w="2463" h="1020" extrusionOk="0">
                  <a:moveTo>
                    <a:pt x="2339" y="0"/>
                  </a:moveTo>
                  <a:cubicBezTo>
                    <a:pt x="2304" y="0"/>
                    <a:pt x="2264" y="21"/>
                    <a:pt x="2230" y="55"/>
                  </a:cubicBezTo>
                  <a:cubicBezTo>
                    <a:pt x="2113" y="229"/>
                    <a:pt x="1978" y="365"/>
                    <a:pt x="1803" y="462"/>
                  </a:cubicBezTo>
                  <a:cubicBezTo>
                    <a:pt x="1629" y="559"/>
                    <a:pt x="1454" y="636"/>
                    <a:pt x="1260" y="656"/>
                  </a:cubicBezTo>
                  <a:cubicBezTo>
                    <a:pt x="1219" y="661"/>
                    <a:pt x="1175" y="663"/>
                    <a:pt x="1128" y="663"/>
                  </a:cubicBezTo>
                  <a:cubicBezTo>
                    <a:pt x="1001" y="663"/>
                    <a:pt x="860" y="645"/>
                    <a:pt x="718" y="617"/>
                  </a:cubicBezTo>
                  <a:cubicBezTo>
                    <a:pt x="524" y="559"/>
                    <a:pt x="349" y="462"/>
                    <a:pt x="233" y="307"/>
                  </a:cubicBezTo>
                  <a:cubicBezTo>
                    <a:pt x="199" y="284"/>
                    <a:pt x="171" y="274"/>
                    <a:pt x="143" y="274"/>
                  </a:cubicBezTo>
                  <a:cubicBezTo>
                    <a:pt x="123" y="274"/>
                    <a:pt x="102" y="279"/>
                    <a:pt x="78" y="287"/>
                  </a:cubicBezTo>
                  <a:cubicBezTo>
                    <a:pt x="39" y="345"/>
                    <a:pt x="0" y="423"/>
                    <a:pt x="39" y="462"/>
                  </a:cubicBezTo>
                  <a:cubicBezTo>
                    <a:pt x="155" y="675"/>
                    <a:pt x="369" y="830"/>
                    <a:pt x="582" y="927"/>
                  </a:cubicBezTo>
                  <a:cubicBezTo>
                    <a:pt x="766" y="984"/>
                    <a:pt x="941" y="1020"/>
                    <a:pt x="1119" y="1020"/>
                  </a:cubicBezTo>
                  <a:cubicBezTo>
                    <a:pt x="1185" y="1020"/>
                    <a:pt x="1251" y="1015"/>
                    <a:pt x="1319" y="1005"/>
                  </a:cubicBezTo>
                  <a:cubicBezTo>
                    <a:pt x="1551" y="946"/>
                    <a:pt x="1803" y="849"/>
                    <a:pt x="1997" y="714"/>
                  </a:cubicBezTo>
                  <a:cubicBezTo>
                    <a:pt x="2191" y="559"/>
                    <a:pt x="2327" y="365"/>
                    <a:pt x="2424" y="152"/>
                  </a:cubicBezTo>
                  <a:cubicBezTo>
                    <a:pt x="2462" y="93"/>
                    <a:pt x="2424" y="35"/>
                    <a:pt x="2404" y="35"/>
                  </a:cubicBezTo>
                  <a:cubicBezTo>
                    <a:pt x="2388" y="11"/>
                    <a:pt x="2365" y="0"/>
                    <a:pt x="233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9"/>
            <p:cNvSpPr/>
            <p:nvPr/>
          </p:nvSpPr>
          <p:spPr>
            <a:xfrm>
              <a:off x="3987141" y="3099264"/>
              <a:ext cx="70005" cy="28276"/>
            </a:xfrm>
            <a:custGeom>
              <a:avLst/>
              <a:gdLst/>
              <a:ahLst/>
              <a:cxnLst/>
              <a:rect l="l" t="t" r="r" b="b"/>
              <a:pathLst>
                <a:path w="1842" h="744" extrusionOk="0">
                  <a:moveTo>
                    <a:pt x="1716" y="1"/>
                  </a:moveTo>
                  <a:cubicBezTo>
                    <a:pt x="1687" y="1"/>
                    <a:pt x="1658" y="15"/>
                    <a:pt x="1629" y="44"/>
                  </a:cubicBezTo>
                  <a:cubicBezTo>
                    <a:pt x="1435" y="238"/>
                    <a:pt x="1163" y="355"/>
                    <a:pt x="931" y="355"/>
                  </a:cubicBezTo>
                  <a:cubicBezTo>
                    <a:pt x="659" y="355"/>
                    <a:pt x="388" y="258"/>
                    <a:pt x="194" y="44"/>
                  </a:cubicBezTo>
                  <a:cubicBezTo>
                    <a:pt x="181" y="31"/>
                    <a:pt x="167" y="8"/>
                    <a:pt x="141" y="8"/>
                  </a:cubicBezTo>
                  <a:cubicBezTo>
                    <a:pt x="129" y="8"/>
                    <a:pt x="115" y="13"/>
                    <a:pt x="97" y="25"/>
                  </a:cubicBezTo>
                  <a:cubicBezTo>
                    <a:pt x="39" y="25"/>
                    <a:pt x="0" y="83"/>
                    <a:pt x="39" y="141"/>
                  </a:cubicBezTo>
                  <a:cubicBezTo>
                    <a:pt x="155" y="471"/>
                    <a:pt x="524" y="742"/>
                    <a:pt x="911" y="742"/>
                  </a:cubicBezTo>
                  <a:cubicBezTo>
                    <a:pt x="926" y="743"/>
                    <a:pt x="941" y="743"/>
                    <a:pt x="956" y="743"/>
                  </a:cubicBezTo>
                  <a:cubicBezTo>
                    <a:pt x="1329" y="743"/>
                    <a:pt x="1692" y="516"/>
                    <a:pt x="1822" y="180"/>
                  </a:cubicBezTo>
                  <a:cubicBezTo>
                    <a:pt x="1842" y="141"/>
                    <a:pt x="1822" y="83"/>
                    <a:pt x="1803" y="44"/>
                  </a:cubicBezTo>
                  <a:cubicBezTo>
                    <a:pt x="1774" y="15"/>
                    <a:pt x="1745" y="1"/>
                    <a:pt x="171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9"/>
            <p:cNvSpPr/>
            <p:nvPr/>
          </p:nvSpPr>
          <p:spPr>
            <a:xfrm>
              <a:off x="3529593" y="2854281"/>
              <a:ext cx="383889" cy="597363"/>
            </a:xfrm>
            <a:custGeom>
              <a:avLst/>
              <a:gdLst/>
              <a:ahLst/>
              <a:cxnLst/>
              <a:rect l="l" t="t" r="r" b="b"/>
              <a:pathLst>
                <a:path w="10101" h="15718" extrusionOk="0">
                  <a:moveTo>
                    <a:pt x="3396" y="1"/>
                  </a:moveTo>
                  <a:cubicBezTo>
                    <a:pt x="3187" y="1"/>
                    <a:pt x="2987" y="45"/>
                    <a:pt x="2792" y="209"/>
                  </a:cubicBezTo>
                  <a:cubicBezTo>
                    <a:pt x="1958" y="907"/>
                    <a:pt x="1377" y="1974"/>
                    <a:pt x="989" y="2962"/>
                  </a:cubicBezTo>
                  <a:cubicBezTo>
                    <a:pt x="272" y="4765"/>
                    <a:pt x="0" y="6742"/>
                    <a:pt x="78" y="8681"/>
                  </a:cubicBezTo>
                  <a:cubicBezTo>
                    <a:pt x="175" y="10755"/>
                    <a:pt x="737" y="12927"/>
                    <a:pt x="2249" y="14303"/>
                  </a:cubicBezTo>
                  <a:cubicBezTo>
                    <a:pt x="3295" y="15251"/>
                    <a:pt x="4721" y="15718"/>
                    <a:pt x="6154" y="15718"/>
                  </a:cubicBezTo>
                  <a:cubicBezTo>
                    <a:pt x="6713" y="15718"/>
                    <a:pt x="7274" y="15647"/>
                    <a:pt x="7813" y="15505"/>
                  </a:cubicBezTo>
                  <a:cubicBezTo>
                    <a:pt x="8491" y="15311"/>
                    <a:pt x="9189" y="15001"/>
                    <a:pt x="9596" y="14439"/>
                  </a:cubicBezTo>
                  <a:cubicBezTo>
                    <a:pt x="10042" y="13857"/>
                    <a:pt x="10101" y="12985"/>
                    <a:pt x="9616" y="12481"/>
                  </a:cubicBezTo>
                  <a:cubicBezTo>
                    <a:pt x="9422" y="12267"/>
                    <a:pt x="9189" y="12132"/>
                    <a:pt x="9015" y="11919"/>
                  </a:cubicBezTo>
                  <a:cubicBezTo>
                    <a:pt x="8724" y="11531"/>
                    <a:pt x="8802" y="10910"/>
                    <a:pt x="9073" y="10503"/>
                  </a:cubicBezTo>
                  <a:cubicBezTo>
                    <a:pt x="9209" y="10271"/>
                    <a:pt x="9422" y="10077"/>
                    <a:pt x="9577" y="9825"/>
                  </a:cubicBezTo>
                  <a:cubicBezTo>
                    <a:pt x="9907" y="9321"/>
                    <a:pt x="9984" y="8662"/>
                    <a:pt x="9810" y="8119"/>
                  </a:cubicBezTo>
                  <a:cubicBezTo>
                    <a:pt x="9596" y="7382"/>
                    <a:pt x="8996" y="6859"/>
                    <a:pt x="8453" y="6297"/>
                  </a:cubicBezTo>
                  <a:cubicBezTo>
                    <a:pt x="7929" y="5734"/>
                    <a:pt x="7445" y="4998"/>
                    <a:pt x="7580" y="4261"/>
                  </a:cubicBezTo>
                  <a:cubicBezTo>
                    <a:pt x="7677" y="3757"/>
                    <a:pt x="8046" y="3311"/>
                    <a:pt x="8143" y="2788"/>
                  </a:cubicBezTo>
                  <a:cubicBezTo>
                    <a:pt x="8239" y="2206"/>
                    <a:pt x="7929" y="1586"/>
                    <a:pt x="7483" y="1179"/>
                  </a:cubicBezTo>
                  <a:cubicBezTo>
                    <a:pt x="7057" y="791"/>
                    <a:pt x="6475" y="578"/>
                    <a:pt x="5894" y="403"/>
                  </a:cubicBezTo>
                  <a:cubicBezTo>
                    <a:pt x="5254" y="229"/>
                    <a:pt x="4634" y="112"/>
                    <a:pt x="3975" y="54"/>
                  </a:cubicBezTo>
                  <a:cubicBezTo>
                    <a:pt x="3774" y="36"/>
                    <a:pt x="3581" y="1"/>
                    <a:pt x="3396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9"/>
            <p:cNvSpPr/>
            <p:nvPr/>
          </p:nvSpPr>
          <p:spPr>
            <a:xfrm>
              <a:off x="3441192" y="3251248"/>
              <a:ext cx="219593" cy="134842"/>
            </a:xfrm>
            <a:custGeom>
              <a:avLst/>
              <a:gdLst/>
              <a:ahLst/>
              <a:cxnLst/>
              <a:rect l="l" t="t" r="r" b="b"/>
              <a:pathLst>
                <a:path w="5778" h="3548" extrusionOk="0">
                  <a:moveTo>
                    <a:pt x="679" y="0"/>
                  </a:moveTo>
                  <a:lnTo>
                    <a:pt x="0" y="2637"/>
                  </a:lnTo>
                  <a:lnTo>
                    <a:pt x="5118" y="3548"/>
                  </a:lnTo>
                  <a:lnTo>
                    <a:pt x="5215" y="3199"/>
                  </a:lnTo>
                  <a:lnTo>
                    <a:pt x="5777" y="1008"/>
                  </a:lnTo>
                  <a:lnTo>
                    <a:pt x="2404" y="330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9"/>
            <p:cNvSpPr/>
            <p:nvPr/>
          </p:nvSpPr>
          <p:spPr>
            <a:xfrm>
              <a:off x="3518533" y="3263752"/>
              <a:ext cx="142253" cy="109074"/>
            </a:xfrm>
            <a:custGeom>
              <a:avLst/>
              <a:gdLst/>
              <a:ahLst/>
              <a:cxnLst/>
              <a:rect l="l" t="t" r="r" b="b"/>
              <a:pathLst>
                <a:path w="3743" h="2870" extrusionOk="0">
                  <a:moveTo>
                    <a:pt x="388" y="1"/>
                  </a:moveTo>
                  <a:cubicBezTo>
                    <a:pt x="311" y="78"/>
                    <a:pt x="253" y="175"/>
                    <a:pt x="194" y="272"/>
                  </a:cubicBezTo>
                  <a:lnTo>
                    <a:pt x="1" y="563"/>
                  </a:lnTo>
                  <a:cubicBezTo>
                    <a:pt x="447" y="1261"/>
                    <a:pt x="1125" y="1746"/>
                    <a:pt x="1823" y="2191"/>
                  </a:cubicBezTo>
                  <a:cubicBezTo>
                    <a:pt x="2230" y="2443"/>
                    <a:pt x="2695" y="2715"/>
                    <a:pt x="3180" y="2870"/>
                  </a:cubicBezTo>
                  <a:lnTo>
                    <a:pt x="3742" y="679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9"/>
            <p:cNvSpPr/>
            <p:nvPr/>
          </p:nvSpPr>
          <p:spPr>
            <a:xfrm>
              <a:off x="4228058" y="3421702"/>
              <a:ext cx="229892" cy="129445"/>
            </a:xfrm>
            <a:custGeom>
              <a:avLst/>
              <a:gdLst/>
              <a:ahLst/>
              <a:cxnLst/>
              <a:rect l="l" t="t" r="r" b="b"/>
              <a:pathLst>
                <a:path w="6049" h="3406" extrusionOk="0">
                  <a:moveTo>
                    <a:pt x="963" y="0"/>
                  </a:moveTo>
                  <a:cubicBezTo>
                    <a:pt x="380" y="0"/>
                    <a:pt x="0" y="13"/>
                    <a:pt x="0" y="13"/>
                  </a:cubicBezTo>
                  <a:lnTo>
                    <a:pt x="252" y="3405"/>
                  </a:lnTo>
                  <a:cubicBezTo>
                    <a:pt x="252" y="3405"/>
                    <a:pt x="4808" y="3328"/>
                    <a:pt x="4808" y="3076"/>
                  </a:cubicBezTo>
                  <a:cubicBezTo>
                    <a:pt x="4808" y="2804"/>
                    <a:pt x="3199" y="2591"/>
                    <a:pt x="3199" y="2591"/>
                  </a:cubicBezTo>
                  <a:lnTo>
                    <a:pt x="3141" y="2358"/>
                  </a:lnTo>
                  <a:lnTo>
                    <a:pt x="3141" y="2358"/>
                  </a:lnTo>
                  <a:cubicBezTo>
                    <a:pt x="3141" y="2358"/>
                    <a:pt x="3871" y="2418"/>
                    <a:pt x="4520" y="2418"/>
                  </a:cubicBezTo>
                  <a:cubicBezTo>
                    <a:pt x="5039" y="2418"/>
                    <a:pt x="5506" y="2380"/>
                    <a:pt x="5506" y="2242"/>
                  </a:cubicBezTo>
                  <a:cubicBezTo>
                    <a:pt x="5506" y="1951"/>
                    <a:pt x="3141" y="1622"/>
                    <a:pt x="3141" y="1622"/>
                  </a:cubicBezTo>
                  <a:lnTo>
                    <a:pt x="3141" y="1622"/>
                  </a:lnTo>
                  <a:cubicBezTo>
                    <a:pt x="3141" y="1622"/>
                    <a:pt x="3774" y="1658"/>
                    <a:pt x="4423" y="1658"/>
                  </a:cubicBezTo>
                  <a:cubicBezTo>
                    <a:pt x="5111" y="1658"/>
                    <a:pt x="5817" y="1617"/>
                    <a:pt x="5797" y="1447"/>
                  </a:cubicBezTo>
                  <a:cubicBezTo>
                    <a:pt x="5777" y="1098"/>
                    <a:pt x="3045" y="885"/>
                    <a:pt x="3044" y="885"/>
                  </a:cubicBezTo>
                  <a:lnTo>
                    <a:pt x="3044" y="885"/>
                  </a:lnTo>
                  <a:cubicBezTo>
                    <a:pt x="3044" y="885"/>
                    <a:pt x="4050" y="952"/>
                    <a:pt x="4891" y="952"/>
                  </a:cubicBezTo>
                  <a:cubicBezTo>
                    <a:pt x="5479" y="952"/>
                    <a:pt x="5986" y="919"/>
                    <a:pt x="6010" y="808"/>
                  </a:cubicBezTo>
                  <a:cubicBezTo>
                    <a:pt x="6049" y="556"/>
                    <a:pt x="3916" y="110"/>
                    <a:pt x="2540" y="32"/>
                  </a:cubicBezTo>
                  <a:cubicBezTo>
                    <a:pt x="1950" y="7"/>
                    <a:pt x="1399" y="0"/>
                    <a:pt x="963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9"/>
            <p:cNvSpPr/>
            <p:nvPr/>
          </p:nvSpPr>
          <p:spPr>
            <a:xfrm>
              <a:off x="4233226" y="3420714"/>
              <a:ext cx="226206" cy="132637"/>
            </a:xfrm>
            <a:custGeom>
              <a:avLst/>
              <a:gdLst/>
              <a:ahLst/>
              <a:cxnLst/>
              <a:rect l="l" t="t" r="r" b="b"/>
              <a:pathLst>
                <a:path w="5952" h="3490" extrusionOk="0">
                  <a:moveTo>
                    <a:pt x="1614" y="0"/>
                  </a:moveTo>
                  <a:cubicBezTo>
                    <a:pt x="750" y="0"/>
                    <a:pt x="66" y="58"/>
                    <a:pt x="39" y="58"/>
                  </a:cubicBezTo>
                  <a:cubicBezTo>
                    <a:pt x="19" y="58"/>
                    <a:pt x="0" y="116"/>
                    <a:pt x="0" y="136"/>
                  </a:cubicBezTo>
                  <a:cubicBezTo>
                    <a:pt x="0" y="155"/>
                    <a:pt x="19" y="194"/>
                    <a:pt x="78" y="194"/>
                  </a:cubicBezTo>
                  <a:cubicBezTo>
                    <a:pt x="92" y="194"/>
                    <a:pt x="832" y="120"/>
                    <a:pt x="1741" y="120"/>
                  </a:cubicBezTo>
                  <a:cubicBezTo>
                    <a:pt x="2065" y="120"/>
                    <a:pt x="2411" y="130"/>
                    <a:pt x="2753" y="155"/>
                  </a:cubicBezTo>
                  <a:cubicBezTo>
                    <a:pt x="4207" y="291"/>
                    <a:pt x="5758" y="620"/>
                    <a:pt x="5835" y="795"/>
                  </a:cubicBezTo>
                  <a:cubicBezTo>
                    <a:pt x="5768" y="876"/>
                    <a:pt x="5144" y="910"/>
                    <a:pt x="4411" y="910"/>
                  </a:cubicBezTo>
                  <a:cubicBezTo>
                    <a:pt x="4093" y="910"/>
                    <a:pt x="3754" y="903"/>
                    <a:pt x="3431" y="892"/>
                  </a:cubicBezTo>
                  <a:cubicBezTo>
                    <a:pt x="3393" y="892"/>
                    <a:pt x="3373" y="911"/>
                    <a:pt x="3373" y="931"/>
                  </a:cubicBezTo>
                  <a:cubicBezTo>
                    <a:pt x="3373" y="989"/>
                    <a:pt x="3393" y="1008"/>
                    <a:pt x="3412" y="1008"/>
                  </a:cubicBezTo>
                  <a:cubicBezTo>
                    <a:pt x="4381" y="1124"/>
                    <a:pt x="5467" y="1318"/>
                    <a:pt x="5603" y="1454"/>
                  </a:cubicBezTo>
                  <a:cubicBezTo>
                    <a:pt x="5456" y="1551"/>
                    <a:pt x="4671" y="1594"/>
                    <a:pt x="3816" y="1594"/>
                  </a:cubicBezTo>
                  <a:cubicBezTo>
                    <a:pt x="3650" y="1594"/>
                    <a:pt x="3482" y="1593"/>
                    <a:pt x="3315" y="1590"/>
                  </a:cubicBezTo>
                  <a:cubicBezTo>
                    <a:pt x="3276" y="1590"/>
                    <a:pt x="3238" y="1609"/>
                    <a:pt x="3238" y="1648"/>
                  </a:cubicBezTo>
                  <a:cubicBezTo>
                    <a:pt x="3238" y="1667"/>
                    <a:pt x="3276" y="1706"/>
                    <a:pt x="3296" y="1706"/>
                  </a:cubicBezTo>
                  <a:cubicBezTo>
                    <a:pt x="4168" y="1880"/>
                    <a:pt x="5099" y="2132"/>
                    <a:pt x="5254" y="2249"/>
                  </a:cubicBezTo>
                  <a:cubicBezTo>
                    <a:pt x="5092" y="2330"/>
                    <a:pt x="4325" y="2370"/>
                    <a:pt x="3501" y="2370"/>
                  </a:cubicBezTo>
                  <a:cubicBezTo>
                    <a:pt x="3337" y="2370"/>
                    <a:pt x="3170" y="2368"/>
                    <a:pt x="3005" y="2365"/>
                  </a:cubicBezTo>
                  <a:cubicBezTo>
                    <a:pt x="2986" y="2365"/>
                    <a:pt x="2966" y="2365"/>
                    <a:pt x="2966" y="2384"/>
                  </a:cubicBezTo>
                  <a:cubicBezTo>
                    <a:pt x="2927" y="2384"/>
                    <a:pt x="2927" y="2423"/>
                    <a:pt x="2927" y="2443"/>
                  </a:cubicBezTo>
                  <a:lnTo>
                    <a:pt x="2966" y="2617"/>
                  </a:lnTo>
                  <a:cubicBezTo>
                    <a:pt x="2966" y="2636"/>
                    <a:pt x="2986" y="2656"/>
                    <a:pt x="3005" y="2656"/>
                  </a:cubicBezTo>
                  <a:cubicBezTo>
                    <a:pt x="3606" y="2772"/>
                    <a:pt x="4284" y="2947"/>
                    <a:pt x="4517" y="3044"/>
                  </a:cubicBezTo>
                  <a:cubicBezTo>
                    <a:pt x="3994" y="3141"/>
                    <a:pt x="1609" y="3257"/>
                    <a:pt x="97" y="3334"/>
                  </a:cubicBezTo>
                  <a:cubicBezTo>
                    <a:pt x="58" y="3334"/>
                    <a:pt x="19" y="3393"/>
                    <a:pt x="19" y="3412"/>
                  </a:cubicBezTo>
                  <a:cubicBezTo>
                    <a:pt x="19" y="3451"/>
                    <a:pt x="78" y="3489"/>
                    <a:pt x="97" y="3489"/>
                  </a:cubicBezTo>
                  <a:cubicBezTo>
                    <a:pt x="2133" y="3412"/>
                    <a:pt x="4614" y="3257"/>
                    <a:pt x="4769" y="3141"/>
                  </a:cubicBezTo>
                  <a:lnTo>
                    <a:pt x="4769" y="3063"/>
                  </a:lnTo>
                  <a:cubicBezTo>
                    <a:pt x="4730" y="2966"/>
                    <a:pt x="4187" y="2811"/>
                    <a:pt x="3141" y="2559"/>
                  </a:cubicBezTo>
                  <a:lnTo>
                    <a:pt x="3141" y="2520"/>
                  </a:lnTo>
                  <a:cubicBezTo>
                    <a:pt x="3261" y="2521"/>
                    <a:pt x="3374" y="2522"/>
                    <a:pt x="3482" y="2522"/>
                  </a:cubicBezTo>
                  <a:cubicBezTo>
                    <a:pt x="5450" y="2522"/>
                    <a:pt x="5467" y="2361"/>
                    <a:pt x="5467" y="2288"/>
                  </a:cubicBezTo>
                  <a:cubicBezTo>
                    <a:pt x="5467" y="2152"/>
                    <a:pt x="4982" y="1958"/>
                    <a:pt x="3994" y="1745"/>
                  </a:cubicBezTo>
                  <a:cubicBezTo>
                    <a:pt x="4672" y="1706"/>
                    <a:pt x="5603" y="1687"/>
                    <a:pt x="5738" y="1551"/>
                  </a:cubicBezTo>
                  <a:cubicBezTo>
                    <a:pt x="5758" y="1512"/>
                    <a:pt x="5758" y="1493"/>
                    <a:pt x="5758" y="1473"/>
                  </a:cubicBezTo>
                  <a:cubicBezTo>
                    <a:pt x="5758" y="1299"/>
                    <a:pt x="5234" y="1183"/>
                    <a:pt x="4575" y="1066"/>
                  </a:cubicBezTo>
                  <a:cubicBezTo>
                    <a:pt x="5273" y="1066"/>
                    <a:pt x="5913" y="1008"/>
                    <a:pt x="5952" y="834"/>
                  </a:cubicBezTo>
                  <a:cubicBezTo>
                    <a:pt x="5952" y="814"/>
                    <a:pt x="5952" y="795"/>
                    <a:pt x="5932" y="737"/>
                  </a:cubicBezTo>
                  <a:cubicBezTo>
                    <a:pt x="5738" y="446"/>
                    <a:pt x="3897" y="136"/>
                    <a:pt x="2753" y="39"/>
                  </a:cubicBezTo>
                  <a:cubicBezTo>
                    <a:pt x="2365" y="10"/>
                    <a:pt x="1974" y="0"/>
                    <a:pt x="161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9"/>
            <p:cNvSpPr/>
            <p:nvPr/>
          </p:nvSpPr>
          <p:spPr>
            <a:xfrm>
              <a:off x="3341694" y="2861464"/>
              <a:ext cx="506227" cy="473162"/>
            </a:xfrm>
            <a:custGeom>
              <a:avLst/>
              <a:gdLst/>
              <a:ahLst/>
              <a:cxnLst/>
              <a:rect l="l" t="t" r="r" b="b"/>
              <a:pathLst>
                <a:path w="13320" h="12450" extrusionOk="0">
                  <a:moveTo>
                    <a:pt x="8124" y="1"/>
                  </a:moveTo>
                  <a:cubicBezTo>
                    <a:pt x="7755" y="1"/>
                    <a:pt x="7387" y="20"/>
                    <a:pt x="6999" y="79"/>
                  </a:cubicBezTo>
                  <a:cubicBezTo>
                    <a:pt x="4285" y="466"/>
                    <a:pt x="2657" y="2657"/>
                    <a:pt x="2521" y="4731"/>
                  </a:cubicBezTo>
                  <a:cubicBezTo>
                    <a:pt x="2463" y="5313"/>
                    <a:pt x="2541" y="6108"/>
                    <a:pt x="2657" y="6961"/>
                  </a:cubicBezTo>
                  <a:cubicBezTo>
                    <a:pt x="2657" y="6999"/>
                    <a:pt x="2696" y="7058"/>
                    <a:pt x="2696" y="7096"/>
                  </a:cubicBezTo>
                  <a:cubicBezTo>
                    <a:pt x="2696" y="7058"/>
                    <a:pt x="2657" y="6999"/>
                    <a:pt x="2618" y="6961"/>
                  </a:cubicBezTo>
                  <a:cubicBezTo>
                    <a:pt x="2599" y="6922"/>
                    <a:pt x="2541" y="6902"/>
                    <a:pt x="2502" y="6883"/>
                  </a:cubicBezTo>
                  <a:cubicBezTo>
                    <a:pt x="2308" y="6767"/>
                    <a:pt x="2037" y="6709"/>
                    <a:pt x="1920" y="6689"/>
                  </a:cubicBezTo>
                  <a:cubicBezTo>
                    <a:pt x="1874" y="6683"/>
                    <a:pt x="1827" y="6680"/>
                    <a:pt x="1781" y="6680"/>
                  </a:cubicBezTo>
                  <a:cubicBezTo>
                    <a:pt x="1379" y="6680"/>
                    <a:pt x="977" y="6896"/>
                    <a:pt x="699" y="7174"/>
                  </a:cubicBezTo>
                  <a:cubicBezTo>
                    <a:pt x="1" y="7794"/>
                    <a:pt x="20" y="8899"/>
                    <a:pt x="602" y="9597"/>
                  </a:cubicBezTo>
                  <a:cubicBezTo>
                    <a:pt x="893" y="9927"/>
                    <a:pt x="1319" y="10179"/>
                    <a:pt x="1746" y="10295"/>
                  </a:cubicBezTo>
                  <a:cubicBezTo>
                    <a:pt x="1827" y="10325"/>
                    <a:pt x="2246" y="10356"/>
                    <a:pt x="2628" y="10356"/>
                  </a:cubicBezTo>
                  <a:cubicBezTo>
                    <a:pt x="2978" y="10356"/>
                    <a:pt x="3297" y="10330"/>
                    <a:pt x="3297" y="10256"/>
                  </a:cubicBezTo>
                  <a:cubicBezTo>
                    <a:pt x="3471" y="10993"/>
                    <a:pt x="3607" y="11865"/>
                    <a:pt x="3607" y="11865"/>
                  </a:cubicBezTo>
                  <a:cubicBezTo>
                    <a:pt x="3607" y="11865"/>
                    <a:pt x="6160" y="12449"/>
                    <a:pt x="8559" y="12449"/>
                  </a:cubicBezTo>
                  <a:cubicBezTo>
                    <a:pt x="10019" y="12449"/>
                    <a:pt x="11422" y="12233"/>
                    <a:pt x="12156" y="11536"/>
                  </a:cubicBezTo>
                  <a:cubicBezTo>
                    <a:pt x="13067" y="10663"/>
                    <a:pt x="13164" y="8899"/>
                    <a:pt x="13222" y="7736"/>
                  </a:cubicBezTo>
                  <a:cubicBezTo>
                    <a:pt x="13280" y="6805"/>
                    <a:pt x="13319" y="5817"/>
                    <a:pt x="13222" y="4867"/>
                  </a:cubicBezTo>
                  <a:cubicBezTo>
                    <a:pt x="13125" y="3917"/>
                    <a:pt x="12893" y="3006"/>
                    <a:pt x="12389" y="2211"/>
                  </a:cubicBezTo>
                  <a:cubicBezTo>
                    <a:pt x="12001" y="1591"/>
                    <a:pt x="11516" y="1087"/>
                    <a:pt x="10954" y="757"/>
                  </a:cubicBezTo>
                  <a:cubicBezTo>
                    <a:pt x="10314" y="369"/>
                    <a:pt x="9616" y="98"/>
                    <a:pt x="8841" y="20"/>
                  </a:cubicBezTo>
                  <a:cubicBezTo>
                    <a:pt x="8802" y="20"/>
                    <a:pt x="8725" y="20"/>
                    <a:pt x="8667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9"/>
            <p:cNvSpPr/>
            <p:nvPr/>
          </p:nvSpPr>
          <p:spPr>
            <a:xfrm>
              <a:off x="3433819" y="2859260"/>
              <a:ext cx="324943" cy="318330"/>
            </a:xfrm>
            <a:custGeom>
              <a:avLst/>
              <a:gdLst/>
              <a:ahLst/>
              <a:cxnLst/>
              <a:rect l="l" t="t" r="r" b="b"/>
              <a:pathLst>
                <a:path w="8550" h="8376" extrusionOk="0">
                  <a:moveTo>
                    <a:pt x="5700" y="1"/>
                  </a:moveTo>
                  <a:cubicBezTo>
                    <a:pt x="5331" y="1"/>
                    <a:pt x="4963" y="40"/>
                    <a:pt x="4575" y="78"/>
                  </a:cubicBezTo>
                  <a:cubicBezTo>
                    <a:pt x="1823" y="466"/>
                    <a:pt x="194" y="2676"/>
                    <a:pt x="58" y="4731"/>
                  </a:cubicBezTo>
                  <a:cubicBezTo>
                    <a:pt x="0" y="5313"/>
                    <a:pt x="78" y="6107"/>
                    <a:pt x="194" y="6960"/>
                  </a:cubicBezTo>
                  <a:cubicBezTo>
                    <a:pt x="543" y="7406"/>
                    <a:pt x="970" y="7852"/>
                    <a:pt x="1241" y="8376"/>
                  </a:cubicBezTo>
                  <a:cubicBezTo>
                    <a:pt x="1570" y="7988"/>
                    <a:pt x="1803" y="7542"/>
                    <a:pt x="1900" y="7057"/>
                  </a:cubicBezTo>
                  <a:cubicBezTo>
                    <a:pt x="1939" y="6863"/>
                    <a:pt x="1997" y="6592"/>
                    <a:pt x="2191" y="6534"/>
                  </a:cubicBezTo>
                  <a:cubicBezTo>
                    <a:pt x="2235" y="6508"/>
                    <a:pt x="2282" y="6497"/>
                    <a:pt x="2330" y="6497"/>
                  </a:cubicBezTo>
                  <a:cubicBezTo>
                    <a:pt x="2389" y="6497"/>
                    <a:pt x="2448" y="6513"/>
                    <a:pt x="2501" y="6534"/>
                  </a:cubicBezTo>
                  <a:cubicBezTo>
                    <a:pt x="2785" y="6580"/>
                    <a:pt x="3078" y="6611"/>
                    <a:pt x="3371" y="6611"/>
                  </a:cubicBezTo>
                  <a:cubicBezTo>
                    <a:pt x="3817" y="6611"/>
                    <a:pt x="4262" y="6539"/>
                    <a:pt x="4672" y="6340"/>
                  </a:cubicBezTo>
                  <a:cubicBezTo>
                    <a:pt x="5060" y="6146"/>
                    <a:pt x="5390" y="5797"/>
                    <a:pt x="5622" y="5429"/>
                  </a:cubicBezTo>
                  <a:cubicBezTo>
                    <a:pt x="6029" y="4731"/>
                    <a:pt x="6107" y="3820"/>
                    <a:pt x="5797" y="3025"/>
                  </a:cubicBezTo>
                  <a:cubicBezTo>
                    <a:pt x="6262" y="2909"/>
                    <a:pt x="6766" y="3006"/>
                    <a:pt x="7251" y="2889"/>
                  </a:cubicBezTo>
                  <a:cubicBezTo>
                    <a:pt x="7774" y="2754"/>
                    <a:pt x="8201" y="2308"/>
                    <a:pt x="8394" y="1804"/>
                  </a:cubicBezTo>
                  <a:cubicBezTo>
                    <a:pt x="8511" y="1455"/>
                    <a:pt x="8549" y="1125"/>
                    <a:pt x="8530" y="757"/>
                  </a:cubicBezTo>
                  <a:cubicBezTo>
                    <a:pt x="7910" y="369"/>
                    <a:pt x="7192" y="98"/>
                    <a:pt x="6417" y="40"/>
                  </a:cubicBezTo>
                  <a:cubicBezTo>
                    <a:pt x="6378" y="40"/>
                    <a:pt x="6301" y="40"/>
                    <a:pt x="6262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9"/>
            <p:cNvSpPr/>
            <p:nvPr/>
          </p:nvSpPr>
          <p:spPr>
            <a:xfrm>
              <a:off x="3366017" y="3142362"/>
              <a:ext cx="94366" cy="81635"/>
            </a:xfrm>
            <a:custGeom>
              <a:avLst/>
              <a:gdLst/>
              <a:ahLst/>
              <a:cxnLst/>
              <a:rect l="l" t="t" r="r" b="b"/>
              <a:pathLst>
                <a:path w="2483" h="2148" extrusionOk="0">
                  <a:moveTo>
                    <a:pt x="688" y="1"/>
                  </a:moveTo>
                  <a:cubicBezTo>
                    <a:pt x="459" y="1"/>
                    <a:pt x="237" y="61"/>
                    <a:pt x="39" y="171"/>
                  </a:cubicBezTo>
                  <a:cubicBezTo>
                    <a:pt x="20" y="190"/>
                    <a:pt x="1" y="209"/>
                    <a:pt x="20" y="248"/>
                  </a:cubicBezTo>
                  <a:cubicBezTo>
                    <a:pt x="34" y="262"/>
                    <a:pt x="48" y="276"/>
                    <a:pt x="68" y="276"/>
                  </a:cubicBezTo>
                  <a:cubicBezTo>
                    <a:pt x="77" y="276"/>
                    <a:pt x="86" y="273"/>
                    <a:pt x="98" y="267"/>
                  </a:cubicBezTo>
                  <a:cubicBezTo>
                    <a:pt x="261" y="175"/>
                    <a:pt x="452" y="127"/>
                    <a:pt x="650" y="127"/>
                  </a:cubicBezTo>
                  <a:cubicBezTo>
                    <a:pt x="827" y="127"/>
                    <a:pt x="1009" y="166"/>
                    <a:pt x="1183" y="248"/>
                  </a:cubicBezTo>
                  <a:cubicBezTo>
                    <a:pt x="1571" y="403"/>
                    <a:pt x="1823" y="752"/>
                    <a:pt x="1978" y="1024"/>
                  </a:cubicBezTo>
                  <a:cubicBezTo>
                    <a:pt x="2191" y="1353"/>
                    <a:pt x="2288" y="1760"/>
                    <a:pt x="2385" y="2109"/>
                  </a:cubicBezTo>
                  <a:cubicBezTo>
                    <a:pt x="2385" y="2129"/>
                    <a:pt x="2424" y="2148"/>
                    <a:pt x="2443" y="2148"/>
                  </a:cubicBezTo>
                  <a:cubicBezTo>
                    <a:pt x="2482" y="2148"/>
                    <a:pt x="2482" y="2109"/>
                    <a:pt x="2482" y="2051"/>
                  </a:cubicBezTo>
                  <a:cubicBezTo>
                    <a:pt x="2385" y="1721"/>
                    <a:pt x="2269" y="1314"/>
                    <a:pt x="2075" y="946"/>
                  </a:cubicBezTo>
                  <a:cubicBezTo>
                    <a:pt x="1939" y="675"/>
                    <a:pt x="1668" y="306"/>
                    <a:pt x="1222" y="112"/>
                  </a:cubicBezTo>
                  <a:cubicBezTo>
                    <a:pt x="1045" y="37"/>
                    <a:pt x="864" y="1"/>
                    <a:pt x="68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9"/>
            <p:cNvSpPr/>
            <p:nvPr/>
          </p:nvSpPr>
          <p:spPr>
            <a:xfrm>
              <a:off x="3789664" y="3070228"/>
              <a:ext cx="41311" cy="19687"/>
            </a:xfrm>
            <a:custGeom>
              <a:avLst/>
              <a:gdLst/>
              <a:ahLst/>
              <a:cxnLst/>
              <a:rect l="l" t="t" r="r" b="b"/>
              <a:pathLst>
                <a:path w="1087" h="518" extrusionOk="0">
                  <a:moveTo>
                    <a:pt x="348" y="1"/>
                  </a:moveTo>
                  <a:cubicBezTo>
                    <a:pt x="317" y="1"/>
                    <a:pt x="285" y="4"/>
                    <a:pt x="253" y="14"/>
                  </a:cubicBezTo>
                  <a:cubicBezTo>
                    <a:pt x="136" y="14"/>
                    <a:pt x="20" y="72"/>
                    <a:pt x="20" y="169"/>
                  </a:cubicBezTo>
                  <a:cubicBezTo>
                    <a:pt x="1" y="266"/>
                    <a:pt x="98" y="363"/>
                    <a:pt x="214" y="421"/>
                  </a:cubicBezTo>
                  <a:cubicBezTo>
                    <a:pt x="330" y="460"/>
                    <a:pt x="582" y="518"/>
                    <a:pt x="776" y="518"/>
                  </a:cubicBezTo>
                  <a:cubicBezTo>
                    <a:pt x="834" y="518"/>
                    <a:pt x="912" y="518"/>
                    <a:pt x="970" y="498"/>
                  </a:cubicBezTo>
                  <a:cubicBezTo>
                    <a:pt x="1009" y="460"/>
                    <a:pt x="1086" y="440"/>
                    <a:pt x="1086" y="401"/>
                  </a:cubicBezTo>
                  <a:cubicBezTo>
                    <a:pt x="1086" y="363"/>
                    <a:pt x="1086" y="324"/>
                    <a:pt x="1067" y="304"/>
                  </a:cubicBezTo>
                  <a:cubicBezTo>
                    <a:pt x="989" y="169"/>
                    <a:pt x="796" y="111"/>
                    <a:pt x="621" y="52"/>
                  </a:cubicBezTo>
                  <a:cubicBezTo>
                    <a:pt x="533" y="38"/>
                    <a:pt x="444" y="1"/>
                    <a:pt x="348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9"/>
            <p:cNvSpPr/>
            <p:nvPr/>
          </p:nvSpPr>
          <p:spPr>
            <a:xfrm>
              <a:off x="3642317" y="3067567"/>
              <a:ext cx="41311" cy="19421"/>
            </a:xfrm>
            <a:custGeom>
              <a:avLst/>
              <a:gdLst/>
              <a:ahLst/>
              <a:cxnLst/>
              <a:rect l="l" t="t" r="r" b="b"/>
              <a:pathLst>
                <a:path w="1087" h="511" extrusionOk="0">
                  <a:moveTo>
                    <a:pt x="748" y="1"/>
                  </a:moveTo>
                  <a:cubicBezTo>
                    <a:pt x="653" y="1"/>
                    <a:pt x="556" y="29"/>
                    <a:pt x="446" y="45"/>
                  </a:cubicBezTo>
                  <a:cubicBezTo>
                    <a:pt x="291" y="103"/>
                    <a:pt x="97" y="181"/>
                    <a:pt x="20" y="297"/>
                  </a:cubicBezTo>
                  <a:cubicBezTo>
                    <a:pt x="0" y="316"/>
                    <a:pt x="0" y="374"/>
                    <a:pt x="0" y="394"/>
                  </a:cubicBezTo>
                  <a:cubicBezTo>
                    <a:pt x="0" y="433"/>
                    <a:pt x="59" y="471"/>
                    <a:pt x="117" y="491"/>
                  </a:cubicBezTo>
                  <a:cubicBezTo>
                    <a:pt x="156" y="510"/>
                    <a:pt x="233" y="510"/>
                    <a:pt x="311" y="510"/>
                  </a:cubicBezTo>
                  <a:cubicBezTo>
                    <a:pt x="505" y="491"/>
                    <a:pt x="737" y="471"/>
                    <a:pt x="873" y="413"/>
                  </a:cubicBezTo>
                  <a:cubicBezTo>
                    <a:pt x="989" y="374"/>
                    <a:pt x="1086" y="277"/>
                    <a:pt x="1067" y="181"/>
                  </a:cubicBezTo>
                  <a:cubicBezTo>
                    <a:pt x="1067" y="84"/>
                    <a:pt x="931" y="6"/>
                    <a:pt x="815" y="6"/>
                  </a:cubicBezTo>
                  <a:cubicBezTo>
                    <a:pt x="792" y="2"/>
                    <a:pt x="770" y="1"/>
                    <a:pt x="748" y="1"/>
                  </a:cubicBezTo>
                  <a:close/>
                </a:path>
              </a:pathLst>
            </a:custGeom>
            <a:solidFill>
              <a:srgbClr val="FFC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9"/>
            <p:cNvSpPr/>
            <p:nvPr/>
          </p:nvSpPr>
          <p:spPr>
            <a:xfrm>
              <a:off x="3628331" y="3115910"/>
              <a:ext cx="77378" cy="32494"/>
            </a:xfrm>
            <a:custGeom>
              <a:avLst/>
              <a:gdLst/>
              <a:ahLst/>
              <a:cxnLst/>
              <a:rect l="l" t="t" r="r" b="b"/>
              <a:pathLst>
                <a:path w="2036" h="855" extrusionOk="0">
                  <a:moveTo>
                    <a:pt x="90" y="1"/>
                  </a:moveTo>
                  <a:cubicBezTo>
                    <a:pt x="68" y="1"/>
                    <a:pt x="44" y="6"/>
                    <a:pt x="20" y="14"/>
                  </a:cubicBezTo>
                  <a:cubicBezTo>
                    <a:pt x="0" y="33"/>
                    <a:pt x="0" y="91"/>
                    <a:pt x="20" y="130"/>
                  </a:cubicBezTo>
                  <a:cubicBezTo>
                    <a:pt x="97" y="324"/>
                    <a:pt x="213" y="479"/>
                    <a:pt x="388" y="595"/>
                  </a:cubicBezTo>
                  <a:cubicBezTo>
                    <a:pt x="562" y="711"/>
                    <a:pt x="756" y="789"/>
                    <a:pt x="950" y="847"/>
                  </a:cubicBezTo>
                  <a:cubicBezTo>
                    <a:pt x="996" y="852"/>
                    <a:pt x="1043" y="854"/>
                    <a:pt x="1090" y="854"/>
                  </a:cubicBezTo>
                  <a:cubicBezTo>
                    <a:pt x="1244" y="854"/>
                    <a:pt x="1403" y="829"/>
                    <a:pt x="1551" y="770"/>
                  </a:cubicBezTo>
                  <a:cubicBezTo>
                    <a:pt x="1745" y="692"/>
                    <a:pt x="1919" y="576"/>
                    <a:pt x="2016" y="382"/>
                  </a:cubicBezTo>
                  <a:cubicBezTo>
                    <a:pt x="2036" y="324"/>
                    <a:pt x="2016" y="285"/>
                    <a:pt x="1958" y="266"/>
                  </a:cubicBezTo>
                  <a:cubicBezTo>
                    <a:pt x="1932" y="248"/>
                    <a:pt x="1910" y="239"/>
                    <a:pt x="1891" y="239"/>
                  </a:cubicBezTo>
                  <a:cubicBezTo>
                    <a:pt x="1869" y="239"/>
                    <a:pt x="1852" y="253"/>
                    <a:pt x="1842" y="285"/>
                  </a:cubicBezTo>
                  <a:cubicBezTo>
                    <a:pt x="1706" y="401"/>
                    <a:pt x="1590" y="479"/>
                    <a:pt x="1415" y="518"/>
                  </a:cubicBezTo>
                  <a:cubicBezTo>
                    <a:pt x="1329" y="554"/>
                    <a:pt x="1228" y="568"/>
                    <a:pt x="1130" y="568"/>
                  </a:cubicBezTo>
                  <a:cubicBezTo>
                    <a:pt x="1074" y="568"/>
                    <a:pt x="1019" y="563"/>
                    <a:pt x="969" y="556"/>
                  </a:cubicBezTo>
                  <a:cubicBezTo>
                    <a:pt x="795" y="518"/>
                    <a:pt x="659" y="479"/>
                    <a:pt x="524" y="382"/>
                  </a:cubicBezTo>
                  <a:cubicBezTo>
                    <a:pt x="388" y="285"/>
                    <a:pt x="252" y="188"/>
                    <a:pt x="175" y="33"/>
                  </a:cubicBezTo>
                  <a:cubicBezTo>
                    <a:pt x="152" y="10"/>
                    <a:pt x="123" y="1"/>
                    <a:pt x="9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9"/>
            <p:cNvSpPr/>
            <p:nvPr/>
          </p:nvSpPr>
          <p:spPr>
            <a:xfrm>
              <a:off x="3769027" y="3124310"/>
              <a:ext cx="58262" cy="23829"/>
            </a:xfrm>
            <a:custGeom>
              <a:avLst/>
              <a:gdLst/>
              <a:ahLst/>
              <a:cxnLst/>
              <a:rect l="l" t="t" r="r" b="b"/>
              <a:pathLst>
                <a:path w="1533" h="627" extrusionOk="0">
                  <a:moveTo>
                    <a:pt x="98" y="1"/>
                  </a:moveTo>
                  <a:cubicBezTo>
                    <a:pt x="74" y="1"/>
                    <a:pt x="49" y="15"/>
                    <a:pt x="20" y="45"/>
                  </a:cubicBezTo>
                  <a:cubicBezTo>
                    <a:pt x="20" y="64"/>
                    <a:pt x="1" y="103"/>
                    <a:pt x="20" y="142"/>
                  </a:cubicBezTo>
                  <a:cubicBezTo>
                    <a:pt x="156" y="432"/>
                    <a:pt x="466" y="626"/>
                    <a:pt x="776" y="626"/>
                  </a:cubicBezTo>
                  <a:cubicBezTo>
                    <a:pt x="1086" y="626"/>
                    <a:pt x="1416" y="394"/>
                    <a:pt x="1513" y="103"/>
                  </a:cubicBezTo>
                  <a:cubicBezTo>
                    <a:pt x="1532" y="64"/>
                    <a:pt x="1513" y="6"/>
                    <a:pt x="1455" y="6"/>
                  </a:cubicBezTo>
                  <a:cubicBezTo>
                    <a:pt x="1435" y="6"/>
                    <a:pt x="1377" y="6"/>
                    <a:pt x="1358" y="45"/>
                  </a:cubicBezTo>
                  <a:cubicBezTo>
                    <a:pt x="1183" y="200"/>
                    <a:pt x="970" y="297"/>
                    <a:pt x="757" y="297"/>
                  </a:cubicBezTo>
                  <a:cubicBezTo>
                    <a:pt x="544" y="297"/>
                    <a:pt x="350" y="200"/>
                    <a:pt x="175" y="45"/>
                  </a:cubicBezTo>
                  <a:cubicBezTo>
                    <a:pt x="146" y="15"/>
                    <a:pt x="122" y="1"/>
                    <a:pt x="9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9"/>
            <p:cNvSpPr/>
            <p:nvPr/>
          </p:nvSpPr>
          <p:spPr>
            <a:xfrm>
              <a:off x="3746186" y="3143122"/>
              <a:ext cx="16266" cy="43326"/>
            </a:xfrm>
            <a:custGeom>
              <a:avLst/>
              <a:gdLst/>
              <a:ahLst/>
              <a:cxnLst/>
              <a:rect l="l" t="t" r="r" b="b"/>
              <a:pathLst>
                <a:path w="428" h="1140" extrusionOk="0">
                  <a:moveTo>
                    <a:pt x="146" y="0"/>
                  </a:moveTo>
                  <a:cubicBezTo>
                    <a:pt x="127" y="0"/>
                    <a:pt x="108" y="5"/>
                    <a:pt x="98" y="15"/>
                  </a:cubicBezTo>
                  <a:cubicBezTo>
                    <a:pt x="78" y="54"/>
                    <a:pt x="78" y="92"/>
                    <a:pt x="98" y="112"/>
                  </a:cubicBezTo>
                  <a:cubicBezTo>
                    <a:pt x="214" y="247"/>
                    <a:pt x="292" y="403"/>
                    <a:pt x="292" y="577"/>
                  </a:cubicBezTo>
                  <a:cubicBezTo>
                    <a:pt x="292" y="752"/>
                    <a:pt x="195" y="926"/>
                    <a:pt x="40" y="1004"/>
                  </a:cubicBezTo>
                  <a:cubicBezTo>
                    <a:pt x="20" y="1023"/>
                    <a:pt x="1" y="1062"/>
                    <a:pt x="20" y="1100"/>
                  </a:cubicBezTo>
                  <a:cubicBezTo>
                    <a:pt x="40" y="1120"/>
                    <a:pt x="78" y="1139"/>
                    <a:pt x="98" y="1139"/>
                  </a:cubicBezTo>
                  <a:cubicBezTo>
                    <a:pt x="292" y="1042"/>
                    <a:pt x="427" y="829"/>
                    <a:pt x="427" y="596"/>
                  </a:cubicBezTo>
                  <a:cubicBezTo>
                    <a:pt x="427" y="383"/>
                    <a:pt x="330" y="170"/>
                    <a:pt x="195" y="15"/>
                  </a:cubicBezTo>
                  <a:cubicBezTo>
                    <a:pt x="185" y="5"/>
                    <a:pt x="166" y="0"/>
                    <a:pt x="14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9"/>
            <p:cNvSpPr/>
            <p:nvPr/>
          </p:nvSpPr>
          <p:spPr>
            <a:xfrm>
              <a:off x="3702746" y="3192491"/>
              <a:ext cx="58224" cy="18242"/>
            </a:xfrm>
            <a:custGeom>
              <a:avLst/>
              <a:gdLst/>
              <a:ahLst/>
              <a:cxnLst/>
              <a:rect l="l" t="t" r="r" b="b"/>
              <a:pathLst>
                <a:path w="1532" h="480" extrusionOk="0">
                  <a:moveTo>
                    <a:pt x="75" y="0"/>
                  </a:moveTo>
                  <a:cubicBezTo>
                    <a:pt x="58" y="0"/>
                    <a:pt x="39" y="5"/>
                    <a:pt x="20" y="15"/>
                  </a:cubicBezTo>
                  <a:cubicBezTo>
                    <a:pt x="0" y="34"/>
                    <a:pt x="0" y="92"/>
                    <a:pt x="20" y="112"/>
                  </a:cubicBezTo>
                  <a:cubicBezTo>
                    <a:pt x="194" y="305"/>
                    <a:pt x="465" y="441"/>
                    <a:pt x="737" y="480"/>
                  </a:cubicBezTo>
                  <a:lnTo>
                    <a:pt x="853" y="480"/>
                  </a:lnTo>
                  <a:cubicBezTo>
                    <a:pt x="1086" y="480"/>
                    <a:pt x="1318" y="402"/>
                    <a:pt x="1473" y="267"/>
                  </a:cubicBezTo>
                  <a:cubicBezTo>
                    <a:pt x="1532" y="247"/>
                    <a:pt x="1532" y="209"/>
                    <a:pt x="1512" y="170"/>
                  </a:cubicBezTo>
                  <a:cubicBezTo>
                    <a:pt x="1490" y="147"/>
                    <a:pt x="1467" y="138"/>
                    <a:pt x="1448" y="138"/>
                  </a:cubicBezTo>
                  <a:cubicBezTo>
                    <a:pt x="1435" y="138"/>
                    <a:pt x="1423" y="142"/>
                    <a:pt x="1415" y="150"/>
                  </a:cubicBezTo>
                  <a:cubicBezTo>
                    <a:pt x="1241" y="255"/>
                    <a:pt x="1021" y="328"/>
                    <a:pt x="809" y="328"/>
                  </a:cubicBezTo>
                  <a:cubicBezTo>
                    <a:pt x="785" y="328"/>
                    <a:pt x="761" y="327"/>
                    <a:pt x="737" y="325"/>
                  </a:cubicBezTo>
                  <a:cubicBezTo>
                    <a:pt x="504" y="305"/>
                    <a:pt x="272" y="189"/>
                    <a:pt x="116" y="15"/>
                  </a:cubicBezTo>
                  <a:cubicBezTo>
                    <a:pt x="107" y="5"/>
                    <a:pt x="92" y="0"/>
                    <a:pt x="75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9"/>
            <p:cNvSpPr/>
            <p:nvPr/>
          </p:nvSpPr>
          <p:spPr>
            <a:xfrm>
              <a:off x="3159723" y="3319011"/>
              <a:ext cx="1077176" cy="800157"/>
            </a:xfrm>
            <a:custGeom>
              <a:avLst/>
              <a:gdLst/>
              <a:ahLst/>
              <a:cxnLst/>
              <a:rect l="l" t="t" r="r" b="b"/>
              <a:pathLst>
                <a:path w="28343" h="21054" extrusionOk="0">
                  <a:moveTo>
                    <a:pt x="7503" y="1"/>
                  </a:moveTo>
                  <a:cubicBezTo>
                    <a:pt x="7503" y="1"/>
                    <a:pt x="5487" y="2773"/>
                    <a:pt x="3509" y="8201"/>
                  </a:cubicBezTo>
                  <a:cubicBezTo>
                    <a:pt x="2657" y="10547"/>
                    <a:pt x="1881" y="13067"/>
                    <a:pt x="1280" y="15180"/>
                  </a:cubicBezTo>
                  <a:cubicBezTo>
                    <a:pt x="505" y="17952"/>
                    <a:pt x="1" y="20046"/>
                    <a:pt x="1" y="20046"/>
                  </a:cubicBezTo>
                  <a:lnTo>
                    <a:pt x="13183" y="21054"/>
                  </a:lnTo>
                  <a:cubicBezTo>
                    <a:pt x="13183" y="21054"/>
                    <a:pt x="13086" y="20182"/>
                    <a:pt x="12950" y="19057"/>
                  </a:cubicBezTo>
                  <a:cubicBezTo>
                    <a:pt x="12912" y="18573"/>
                    <a:pt x="12892" y="18049"/>
                    <a:pt x="12834" y="17526"/>
                  </a:cubicBezTo>
                  <a:cubicBezTo>
                    <a:pt x="12815" y="17235"/>
                    <a:pt x="12815" y="16963"/>
                    <a:pt x="12795" y="16692"/>
                  </a:cubicBezTo>
                  <a:cubicBezTo>
                    <a:pt x="12698" y="14676"/>
                    <a:pt x="13978" y="9791"/>
                    <a:pt x="13978" y="9791"/>
                  </a:cubicBezTo>
                  <a:cubicBezTo>
                    <a:pt x="17797" y="9713"/>
                    <a:pt x="27005" y="8123"/>
                    <a:pt x="27548" y="7678"/>
                  </a:cubicBezTo>
                  <a:cubicBezTo>
                    <a:pt x="28072" y="7251"/>
                    <a:pt x="27645" y="6553"/>
                    <a:pt x="27645" y="6553"/>
                  </a:cubicBezTo>
                  <a:lnTo>
                    <a:pt x="28343" y="6398"/>
                  </a:lnTo>
                  <a:lnTo>
                    <a:pt x="28246" y="2618"/>
                  </a:lnTo>
                  <a:lnTo>
                    <a:pt x="27432" y="2560"/>
                  </a:lnTo>
                  <a:cubicBezTo>
                    <a:pt x="27432" y="2560"/>
                    <a:pt x="27645" y="2017"/>
                    <a:pt x="26559" y="1707"/>
                  </a:cubicBezTo>
                  <a:cubicBezTo>
                    <a:pt x="26466" y="1679"/>
                    <a:pt x="26351" y="1667"/>
                    <a:pt x="26218" y="1667"/>
                  </a:cubicBezTo>
                  <a:cubicBezTo>
                    <a:pt x="24784" y="1667"/>
                    <a:pt x="21169" y="3106"/>
                    <a:pt x="18209" y="3106"/>
                  </a:cubicBezTo>
                  <a:cubicBezTo>
                    <a:pt x="18123" y="3106"/>
                    <a:pt x="18037" y="3105"/>
                    <a:pt x="17952" y="3102"/>
                  </a:cubicBezTo>
                  <a:cubicBezTo>
                    <a:pt x="14695" y="3006"/>
                    <a:pt x="12660" y="2133"/>
                    <a:pt x="12660" y="2133"/>
                  </a:cubicBezTo>
                  <a:lnTo>
                    <a:pt x="12621" y="1435"/>
                  </a:lnTo>
                  <a:cubicBezTo>
                    <a:pt x="12330" y="1479"/>
                    <a:pt x="12045" y="1499"/>
                    <a:pt x="11767" y="1499"/>
                  </a:cubicBezTo>
                  <a:cubicBezTo>
                    <a:pt x="9344" y="1499"/>
                    <a:pt x="7503" y="1"/>
                    <a:pt x="7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9"/>
            <p:cNvSpPr/>
            <p:nvPr/>
          </p:nvSpPr>
          <p:spPr>
            <a:xfrm>
              <a:off x="3209092" y="3896656"/>
              <a:ext cx="442834" cy="147383"/>
            </a:xfrm>
            <a:custGeom>
              <a:avLst/>
              <a:gdLst/>
              <a:ahLst/>
              <a:cxnLst/>
              <a:rect l="l" t="t" r="r" b="b"/>
              <a:pathLst>
                <a:path w="11652" h="3878" extrusionOk="0">
                  <a:moveTo>
                    <a:pt x="0" y="0"/>
                  </a:moveTo>
                  <a:lnTo>
                    <a:pt x="11651" y="3878"/>
                  </a:lnTo>
                  <a:cubicBezTo>
                    <a:pt x="11613" y="3393"/>
                    <a:pt x="11555" y="2889"/>
                    <a:pt x="11535" y="2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9"/>
            <p:cNvSpPr/>
            <p:nvPr/>
          </p:nvSpPr>
          <p:spPr>
            <a:xfrm>
              <a:off x="3128787" y="3685916"/>
              <a:ext cx="1256217" cy="464231"/>
            </a:xfrm>
            <a:custGeom>
              <a:avLst/>
              <a:gdLst/>
              <a:ahLst/>
              <a:cxnLst/>
              <a:rect l="l" t="t" r="r" b="b"/>
              <a:pathLst>
                <a:path w="33054" h="12215" extrusionOk="0">
                  <a:moveTo>
                    <a:pt x="24911" y="1"/>
                  </a:moveTo>
                  <a:cubicBezTo>
                    <a:pt x="24911" y="1"/>
                    <a:pt x="24718" y="137"/>
                    <a:pt x="24388" y="427"/>
                  </a:cubicBezTo>
                  <a:lnTo>
                    <a:pt x="24272" y="524"/>
                  </a:lnTo>
                  <a:cubicBezTo>
                    <a:pt x="22779" y="1688"/>
                    <a:pt x="19270" y="4499"/>
                    <a:pt x="16750" y="6456"/>
                  </a:cubicBezTo>
                  <a:cubicBezTo>
                    <a:pt x="15664" y="7309"/>
                    <a:pt x="14734" y="8007"/>
                    <a:pt x="14288" y="8337"/>
                  </a:cubicBezTo>
                  <a:cubicBezTo>
                    <a:pt x="14133" y="8434"/>
                    <a:pt x="14036" y="8473"/>
                    <a:pt x="13997" y="8492"/>
                  </a:cubicBezTo>
                  <a:cubicBezTo>
                    <a:pt x="13939" y="8531"/>
                    <a:pt x="13842" y="8531"/>
                    <a:pt x="13726" y="8531"/>
                  </a:cubicBezTo>
                  <a:cubicBezTo>
                    <a:pt x="11962" y="8395"/>
                    <a:pt x="3005" y="5778"/>
                    <a:pt x="2133" y="5545"/>
                  </a:cubicBezTo>
                  <a:lnTo>
                    <a:pt x="2075" y="5545"/>
                  </a:lnTo>
                  <a:cubicBezTo>
                    <a:pt x="2075" y="5545"/>
                    <a:pt x="0" y="9171"/>
                    <a:pt x="660" y="11497"/>
                  </a:cubicBezTo>
                  <a:cubicBezTo>
                    <a:pt x="737" y="11729"/>
                    <a:pt x="873" y="11962"/>
                    <a:pt x="1105" y="12214"/>
                  </a:cubicBezTo>
                  <a:lnTo>
                    <a:pt x="24911" y="12214"/>
                  </a:lnTo>
                  <a:cubicBezTo>
                    <a:pt x="26462" y="11051"/>
                    <a:pt x="27955" y="9849"/>
                    <a:pt x="29235" y="8841"/>
                  </a:cubicBezTo>
                  <a:cubicBezTo>
                    <a:pt x="29273" y="8783"/>
                    <a:pt x="29351" y="8744"/>
                    <a:pt x="29409" y="8686"/>
                  </a:cubicBezTo>
                  <a:cubicBezTo>
                    <a:pt x="31561" y="6941"/>
                    <a:pt x="33054" y="5662"/>
                    <a:pt x="33054" y="5662"/>
                  </a:cubicBezTo>
                  <a:lnTo>
                    <a:pt x="25047" y="98"/>
                  </a:lnTo>
                  <a:lnTo>
                    <a:pt x="249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9"/>
            <p:cNvSpPr/>
            <p:nvPr/>
          </p:nvSpPr>
          <p:spPr>
            <a:xfrm>
              <a:off x="3654859" y="3652471"/>
              <a:ext cx="467119" cy="366520"/>
            </a:xfrm>
            <a:custGeom>
              <a:avLst/>
              <a:gdLst/>
              <a:ahLst/>
              <a:cxnLst/>
              <a:rect l="l" t="t" r="r" b="b"/>
              <a:pathLst>
                <a:path w="12291" h="9644" extrusionOk="0">
                  <a:moveTo>
                    <a:pt x="12211" y="1"/>
                  </a:moveTo>
                  <a:cubicBezTo>
                    <a:pt x="12196" y="1"/>
                    <a:pt x="12183" y="11"/>
                    <a:pt x="12174" y="28"/>
                  </a:cubicBezTo>
                  <a:lnTo>
                    <a:pt x="58" y="9527"/>
                  </a:lnTo>
                  <a:cubicBezTo>
                    <a:pt x="0" y="9547"/>
                    <a:pt x="0" y="9605"/>
                    <a:pt x="19" y="9624"/>
                  </a:cubicBezTo>
                  <a:cubicBezTo>
                    <a:pt x="19" y="9643"/>
                    <a:pt x="58" y="9643"/>
                    <a:pt x="78" y="9643"/>
                  </a:cubicBezTo>
                  <a:cubicBezTo>
                    <a:pt x="91" y="9643"/>
                    <a:pt x="95" y="9635"/>
                    <a:pt x="102" y="9635"/>
                  </a:cubicBezTo>
                  <a:cubicBezTo>
                    <a:pt x="106" y="9635"/>
                    <a:pt x="110" y="9637"/>
                    <a:pt x="116" y="9643"/>
                  </a:cubicBezTo>
                  <a:lnTo>
                    <a:pt x="12233" y="144"/>
                  </a:lnTo>
                  <a:cubicBezTo>
                    <a:pt x="12291" y="125"/>
                    <a:pt x="12291" y="67"/>
                    <a:pt x="12271" y="47"/>
                  </a:cubicBezTo>
                  <a:cubicBezTo>
                    <a:pt x="12250" y="15"/>
                    <a:pt x="12229" y="1"/>
                    <a:pt x="1221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9"/>
            <p:cNvSpPr/>
            <p:nvPr/>
          </p:nvSpPr>
          <p:spPr>
            <a:xfrm>
              <a:off x="4038714" y="3968563"/>
              <a:ext cx="249807" cy="181588"/>
            </a:xfrm>
            <a:custGeom>
              <a:avLst/>
              <a:gdLst/>
              <a:ahLst/>
              <a:cxnLst/>
              <a:rect l="l" t="t" r="r" b="b"/>
              <a:pathLst>
                <a:path w="6573" h="4778" extrusionOk="0">
                  <a:moveTo>
                    <a:pt x="6498" y="1"/>
                  </a:moveTo>
                  <a:cubicBezTo>
                    <a:pt x="6481" y="1"/>
                    <a:pt x="6464" y="10"/>
                    <a:pt x="6456" y="28"/>
                  </a:cubicBezTo>
                  <a:lnTo>
                    <a:pt x="4789" y="1249"/>
                  </a:lnTo>
                  <a:lnTo>
                    <a:pt x="0" y="4777"/>
                  </a:lnTo>
                  <a:lnTo>
                    <a:pt x="252" y="4777"/>
                  </a:lnTo>
                  <a:lnTo>
                    <a:pt x="4827" y="1385"/>
                  </a:lnTo>
                  <a:lnTo>
                    <a:pt x="5021" y="1230"/>
                  </a:lnTo>
                  <a:lnTo>
                    <a:pt x="6533" y="125"/>
                  </a:lnTo>
                  <a:cubicBezTo>
                    <a:pt x="6553" y="86"/>
                    <a:pt x="6572" y="47"/>
                    <a:pt x="6553" y="47"/>
                  </a:cubicBezTo>
                  <a:cubicBezTo>
                    <a:pt x="6542" y="15"/>
                    <a:pt x="6520" y="1"/>
                    <a:pt x="649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9"/>
            <p:cNvSpPr/>
            <p:nvPr/>
          </p:nvSpPr>
          <p:spPr>
            <a:xfrm>
              <a:off x="4218480" y="4014549"/>
              <a:ext cx="77378" cy="8855"/>
            </a:xfrm>
            <a:custGeom>
              <a:avLst/>
              <a:gdLst/>
              <a:ahLst/>
              <a:cxnLst/>
              <a:rect l="l" t="t" r="r" b="b"/>
              <a:pathLst>
                <a:path w="2036" h="233" extrusionOk="0">
                  <a:moveTo>
                    <a:pt x="78" y="0"/>
                  </a:moveTo>
                  <a:cubicBezTo>
                    <a:pt x="20" y="0"/>
                    <a:pt x="0" y="20"/>
                    <a:pt x="0" y="58"/>
                  </a:cubicBezTo>
                  <a:cubicBezTo>
                    <a:pt x="0" y="116"/>
                    <a:pt x="20" y="136"/>
                    <a:pt x="78" y="136"/>
                  </a:cubicBezTo>
                  <a:lnTo>
                    <a:pt x="1958" y="233"/>
                  </a:lnTo>
                  <a:cubicBezTo>
                    <a:pt x="2016" y="233"/>
                    <a:pt x="2036" y="213"/>
                    <a:pt x="2036" y="175"/>
                  </a:cubicBezTo>
                  <a:cubicBezTo>
                    <a:pt x="2036" y="116"/>
                    <a:pt x="2016" y="97"/>
                    <a:pt x="1958" y="97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7" name="Google Shape;3797;p69"/>
          <p:cNvGrpSpPr/>
          <p:nvPr/>
        </p:nvGrpSpPr>
        <p:grpSpPr>
          <a:xfrm>
            <a:off x="4646911" y="1956250"/>
            <a:ext cx="1323401" cy="1758103"/>
            <a:chOff x="5231875" y="2114775"/>
            <a:chExt cx="1323401" cy="1758103"/>
          </a:xfrm>
        </p:grpSpPr>
        <p:sp>
          <p:nvSpPr>
            <p:cNvPr id="3798" name="Google Shape;3798;p69"/>
            <p:cNvSpPr/>
            <p:nvPr/>
          </p:nvSpPr>
          <p:spPr>
            <a:xfrm>
              <a:off x="5231875" y="2114775"/>
              <a:ext cx="1323401" cy="1758103"/>
            </a:xfrm>
            <a:custGeom>
              <a:avLst/>
              <a:gdLst/>
              <a:ahLst/>
              <a:cxnLst/>
              <a:rect l="l" t="t" r="r" b="b"/>
              <a:pathLst>
                <a:path w="36490" h="48476" extrusionOk="0">
                  <a:moveTo>
                    <a:pt x="16606" y="0"/>
                  </a:moveTo>
                  <a:cubicBezTo>
                    <a:pt x="15925" y="0"/>
                    <a:pt x="15331" y="198"/>
                    <a:pt x="14803" y="550"/>
                  </a:cubicBezTo>
                  <a:cubicBezTo>
                    <a:pt x="14715" y="616"/>
                    <a:pt x="14627" y="660"/>
                    <a:pt x="14583" y="726"/>
                  </a:cubicBezTo>
                  <a:cubicBezTo>
                    <a:pt x="14231" y="594"/>
                    <a:pt x="13813" y="550"/>
                    <a:pt x="13417" y="550"/>
                  </a:cubicBezTo>
                  <a:cubicBezTo>
                    <a:pt x="12647" y="550"/>
                    <a:pt x="11878" y="770"/>
                    <a:pt x="11174" y="1144"/>
                  </a:cubicBezTo>
                  <a:cubicBezTo>
                    <a:pt x="10272" y="1650"/>
                    <a:pt x="9502" y="2464"/>
                    <a:pt x="8952" y="3497"/>
                  </a:cubicBezTo>
                  <a:cubicBezTo>
                    <a:pt x="8468" y="4377"/>
                    <a:pt x="8227" y="5213"/>
                    <a:pt x="8249" y="6071"/>
                  </a:cubicBezTo>
                  <a:cubicBezTo>
                    <a:pt x="8293" y="7126"/>
                    <a:pt x="8666" y="8050"/>
                    <a:pt x="9348" y="8710"/>
                  </a:cubicBezTo>
                  <a:cubicBezTo>
                    <a:pt x="9348" y="9612"/>
                    <a:pt x="9744" y="10536"/>
                    <a:pt x="10382" y="11261"/>
                  </a:cubicBezTo>
                  <a:lnTo>
                    <a:pt x="10624" y="11525"/>
                  </a:lnTo>
                  <a:cubicBezTo>
                    <a:pt x="9986" y="12449"/>
                    <a:pt x="9766" y="13659"/>
                    <a:pt x="10162" y="14780"/>
                  </a:cubicBezTo>
                  <a:cubicBezTo>
                    <a:pt x="10382" y="15440"/>
                    <a:pt x="10756" y="16034"/>
                    <a:pt x="11262" y="16496"/>
                  </a:cubicBezTo>
                  <a:cubicBezTo>
                    <a:pt x="11262" y="16958"/>
                    <a:pt x="11394" y="17376"/>
                    <a:pt x="11636" y="17728"/>
                  </a:cubicBezTo>
                  <a:lnTo>
                    <a:pt x="9788" y="20829"/>
                  </a:lnTo>
                  <a:cubicBezTo>
                    <a:pt x="8117" y="21423"/>
                    <a:pt x="3300" y="23358"/>
                    <a:pt x="1650" y="26547"/>
                  </a:cubicBezTo>
                  <a:cubicBezTo>
                    <a:pt x="1" y="29715"/>
                    <a:pt x="639" y="34465"/>
                    <a:pt x="924" y="36511"/>
                  </a:cubicBezTo>
                  <a:cubicBezTo>
                    <a:pt x="968" y="36753"/>
                    <a:pt x="990" y="37039"/>
                    <a:pt x="990" y="37105"/>
                  </a:cubicBezTo>
                  <a:cubicBezTo>
                    <a:pt x="1034" y="37369"/>
                    <a:pt x="1078" y="37698"/>
                    <a:pt x="1276" y="38556"/>
                  </a:cubicBezTo>
                  <a:cubicBezTo>
                    <a:pt x="1606" y="40096"/>
                    <a:pt x="2178" y="42647"/>
                    <a:pt x="2288" y="44715"/>
                  </a:cubicBezTo>
                  <a:cubicBezTo>
                    <a:pt x="2310" y="45418"/>
                    <a:pt x="2288" y="46122"/>
                    <a:pt x="2178" y="46848"/>
                  </a:cubicBezTo>
                  <a:cubicBezTo>
                    <a:pt x="2090" y="47222"/>
                    <a:pt x="2244" y="47640"/>
                    <a:pt x="2486" y="47948"/>
                  </a:cubicBezTo>
                  <a:cubicBezTo>
                    <a:pt x="2750" y="48256"/>
                    <a:pt x="3124" y="48410"/>
                    <a:pt x="3520" y="48410"/>
                  </a:cubicBezTo>
                  <a:lnTo>
                    <a:pt x="3520" y="48476"/>
                  </a:lnTo>
                  <a:lnTo>
                    <a:pt x="34796" y="48476"/>
                  </a:lnTo>
                  <a:cubicBezTo>
                    <a:pt x="35192" y="48476"/>
                    <a:pt x="35565" y="48278"/>
                    <a:pt x="35829" y="47970"/>
                  </a:cubicBezTo>
                  <a:cubicBezTo>
                    <a:pt x="36071" y="47662"/>
                    <a:pt x="36181" y="47266"/>
                    <a:pt x="36137" y="46870"/>
                  </a:cubicBezTo>
                  <a:lnTo>
                    <a:pt x="36049" y="46342"/>
                  </a:lnTo>
                  <a:cubicBezTo>
                    <a:pt x="36269" y="45858"/>
                    <a:pt x="36489" y="45067"/>
                    <a:pt x="36467" y="43857"/>
                  </a:cubicBezTo>
                  <a:cubicBezTo>
                    <a:pt x="36445" y="42141"/>
                    <a:pt x="35302" y="40404"/>
                    <a:pt x="34928" y="39854"/>
                  </a:cubicBezTo>
                  <a:cubicBezTo>
                    <a:pt x="34598" y="38248"/>
                    <a:pt x="34400" y="37720"/>
                    <a:pt x="34246" y="37413"/>
                  </a:cubicBezTo>
                  <a:cubicBezTo>
                    <a:pt x="34048" y="37039"/>
                    <a:pt x="33806" y="36709"/>
                    <a:pt x="33498" y="36379"/>
                  </a:cubicBezTo>
                  <a:lnTo>
                    <a:pt x="33652" y="35719"/>
                  </a:lnTo>
                  <a:cubicBezTo>
                    <a:pt x="34026" y="33871"/>
                    <a:pt x="33432" y="31870"/>
                    <a:pt x="32156" y="30506"/>
                  </a:cubicBezTo>
                  <a:lnTo>
                    <a:pt x="31848" y="30220"/>
                  </a:lnTo>
                  <a:cubicBezTo>
                    <a:pt x="31672" y="30044"/>
                    <a:pt x="31431" y="29825"/>
                    <a:pt x="31409" y="29715"/>
                  </a:cubicBezTo>
                  <a:cubicBezTo>
                    <a:pt x="31343" y="29583"/>
                    <a:pt x="31497" y="29143"/>
                    <a:pt x="31606" y="28813"/>
                  </a:cubicBezTo>
                  <a:cubicBezTo>
                    <a:pt x="31716" y="28483"/>
                    <a:pt x="31848" y="28065"/>
                    <a:pt x="31892" y="27669"/>
                  </a:cubicBezTo>
                  <a:cubicBezTo>
                    <a:pt x="32156" y="25976"/>
                    <a:pt x="31321" y="24194"/>
                    <a:pt x="29759" y="22984"/>
                  </a:cubicBezTo>
                  <a:cubicBezTo>
                    <a:pt x="29099" y="22500"/>
                    <a:pt x="28351" y="22105"/>
                    <a:pt x="27384" y="21753"/>
                  </a:cubicBezTo>
                  <a:cubicBezTo>
                    <a:pt x="27032" y="21577"/>
                    <a:pt x="26680" y="21467"/>
                    <a:pt x="26240" y="21357"/>
                  </a:cubicBezTo>
                  <a:cubicBezTo>
                    <a:pt x="26108" y="21335"/>
                    <a:pt x="25954" y="21291"/>
                    <a:pt x="25822" y="21247"/>
                  </a:cubicBezTo>
                  <a:cubicBezTo>
                    <a:pt x="26460" y="20367"/>
                    <a:pt x="26834" y="19465"/>
                    <a:pt x="27164" y="18717"/>
                  </a:cubicBezTo>
                  <a:cubicBezTo>
                    <a:pt x="27230" y="18563"/>
                    <a:pt x="27318" y="18388"/>
                    <a:pt x="27362" y="18256"/>
                  </a:cubicBezTo>
                  <a:cubicBezTo>
                    <a:pt x="27362" y="18234"/>
                    <a:pt x="27384" y="18212"/>
                    <a:pt x="27384" y="18168"/>
                  </a:cubicBezTo>
                  <a:cubicBezTo>
                    <a:pt x="27538" y="18168"/>
                    <a:pt x="27648" y="18168"/>
                    <a:pt x="27779" y="18146"/>
                  </a:cubicBezTo>
                  <a:cubicBezTo>
                    <a:pt x="28593" y="18036"/>
                    <a:pt x="29209" y="17706"/>
                    <a:pt x="29561" y="17112"/>
                  </a:cubicBezTo>
                  <a:cubicBezTo>
                    <a:pt x="29693" y="16848"/>
                    <a:pt x="29781" y="16628"/>
                    <a:pt x="29803" y="16452"/>
                  </a:cubicBezTo>
                  <a:cubicBezTo>
                    <a:pt x="30903" y="15704"/>
                    <a:pt x="31431" y="14275"/>
                    <a:pt x="31013" y="12977"/>
                  </a:cubicBezTo>
                  <a:cubicBezTo>
                    <a:pt x="30991" y="12867"/>
                    <a:pt x="30969" y="12757"/>
                    <a:pt x="30903" y="12647"/>
                  </a:cubicBezTo>
                  <a:lnTo>
                    <a:pt x="30903" y="12625"/>
                  </a:lnTo>
                  <a:cubicBezTo>
                    <a:pt x="31013" y="12427"/>
                    <a:pt x="31167" y="12185"/>
                    <a:pt x="31277" y="11855"/>
                  </a:cubicBezTo>
                  <a:cubicBezTo>
                    <a:pt x="31497" y="11195"/>
                    <a:pt x="31497" y="10118"/>
                    <a:pt x="30397" y="8886"/>
                  </a:cubicBezTo>
                  <a:cubicBezTo>
                    <a:pt x="29627" y="8050"/>
                    <a:pt x="28769" y="7346"/>
                    <a:pt x="27779" y="6775"/>
                  </a:cubicBezTo>
                  <a:cubicBezTo>
                    <a:pt x="26548" y="6005"/>
                    <a:pt x="25162" y="5367"/>
                    <a:pt x="23952" y="4817"/>
                  </a:cubicBezTo>
                  <a:lnTo>
                    <a:pt x="23491" y="4597"/>
                  </a:lnTo>
                  <a:cubicBezTo>
                    <a:pt x="22875" y="4311"/>
                    <a:pt x="22259" y="4047"/>
                    <a:pt x="21599" y="3827"/>
                  </a:cubicBezTo>
                  <a:cubicBezTo>
                    <a:pt x="21071" y="2750"/>
                    <a:pt x="20389" y="1628"/>
                    <a:pt x="19224" y="858"/>
                  </a:cubicBezTo>
                  <a:cubicBezTo>
                    <a:pt x="18366" y="308"/>
                    <a:pt x="17442" y="0"/>
                    <a:pt x="16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9"/>
            <p:cNvSpPr/>
            <p:nvPr/>
          </p:nvSpPr>
          <p:spPr>
            <a:xfrm>
              <a:off x="5274960" y="2918813"/>
              <a:ext cx="1023469" cy="910169"/>
            </a:xfrm>
            <a:custGeom>
              <a:avLst/>
              <a:gdLst/>
              <a:ahLst/>
              <a:cxnLst/>
              <a:rect l="l" t="t" r="r" b="b"/>
              <a:pathLst>
                <a:path w="28220" h="25096" extrusionOk="0">
                  <a:moveTo>
                    <a:pt x="9546" y="1"/>
                  </a:moveTo>
                  <a:cubicBezTo>
                    <a:pt x="9546" y="1"/>
                    <a:pt x="3409" y="1936"/>
                    <a:pt x="1716" y="5213"/>
                  </a:cubicBezTo>
                  <a:cubicBezTo>
                    <a:pt x="0" y="8490"/>
                    <a:pt x="1122" y="14099"/>
                    <a:pt x="1188" y="15089"/>
                  </a:cubicBezTo>
                  <a:cubicBezTo>
                    <a:pt x="1232" y="15616"/>
                    <a:pt x="2332" y="19597"/>
                    <a:pt x="2508" y="22655"/>
                  </a:cubicBezTo>
                  <a:cubicBezTo>
                    <a:pt x="2552" y="23578"/>
                    <a:pt x="2508" y="24414"/>
                    <a:pt x="2398" y="25096"/>
                  </a:cubicBezTo>
                  <a:lnTo>
                    <a:pt x="28219" y="25096"/>
                  </a:lnTo>
                  <a:cubicBezTo>
                    <a:pt x="28021" y="23644"/>
                    <a:pt x="27691" y="21577"/>
                    <a:pt x="27251" y="19355"/>
                  </a:cubicBezTo>
                  <a:cubicBezTo>
                    <a:pt x="27229" y="19311"/>
                    <a:pt x="27229" y="19267"/>
                    <a:pt x="27229" y="19245"/>
                  </a:cubicBezTo>
                  <a:lnTo>
                    <a:pt x="27229" y="19201"/>
                  </a:lnTo>
                  <a:cubicBezTo>
                    <a:pt x="27075" y="18256"/>
                    <a:pt x="26921" y="17266"/>
                    <a:pt x="26745" y="16276"/>
                  </a:cubicBezTo>
                  <a:cubicBezTo>
                    <a:pt x="26569" y="15089"/>
                    <a:pt x="26372" y="13923"/>
                    <a:pt x="26174" y="12867"/>
                  </a:cubicBezTo>
                  <a:cubicBezTo>
                    <a:pt x="26042" y="12097"/>
                    <a:pt x="25910" y="11350"/>
                    <a:pt x="25756" y="10668"/>
                  </a:cubicBezTo>
                  <a:lnTo>
                    <a:pt x="25756" y="10624"/>
                  </a:lnTo>
                  <a:lnTo>
                    <a:pt x="25756" y="10580"/>
                  </a:lnTo>
                  <a:cubicBezTo>
                    <a:pt x="25514" y="9392"/>
                    <a:pt x="25294" y="8402"/>
                    <a:pt x="25096" y="7699"/>
                  </a:cubicBezTo>
                  <a:cubicBezTo>
                    <a:pt x="24986" y="7281"/>
                    <a:pt x="24876" y="6951"/>
                    <a:pt x="24810" y="6753"/>
                  </a:cubicBezTo>
                  <a:cubicBezTo>
                    <a:pt x="24656" y="6445"/>
                    <a:pt x="24414" y="6115"/>
                    <a:pt x="24106" y="5829"/>
                  </a:cubicBezTo>
                  <a:cubicBezTo>
                    <a:pt x="23864" y="5565"/>
                    <a:pt x="23534" y="5301"/>
                    <a:pt x="23204" y="5059"/>
                  </a:cubicBezTo>
                  <a:cubicBezTo>
                    <a:pt x="22676" y="4641"/>
                    <a:pt x="22061" y="4245"/>
                    <a:pt x="21423" y="3894"/>
                  </a:cubicBezTo>
                  <a:cubicBezTo>
                    <a:pt x="20367" y="3322"/>
                    <a:pt x="19311" y="2794"/>
                    <a:pt x="18476" y="2442"/>
                  </a:cubicBezTo>
                  <a:cubicBezTo>
                    <a:pt x="18234" y="2332"/>
                    <a:pt x="17992" y="2222"/>
                    <a:pt x="17794" y="2134"/>
                  </a:cubicBezTo>
                  <a:cubicBezTo>
                    <a:pt x="17662" y="2090"/>
                    <a:pt x="17552" y="2024"/>
                    <a:pt x="17442" y="2002"/>
                  </a:cubicBezTo>
                  <a:cubicBezTo>
                    <a:pt x="17244" y="1914"/>
                    <a:pt x="17134" y="1892"/>
                    <a:pt x="17134" y="1892"/>
                  </a:cubicBezTo>
                  <a:lnTo>
                    <a:pt x="95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9"/>
            <p:cNvSpPr/>
            <p:nvPr/>
          </p:nvSpPr>
          <p:spPr>
            <a:xfrm>
              <a:off x="5621924" y="2711438"/>
              <a:ext cx="350235" cy="382912"/>
            </a:xfrm>
            <a:custGeom>
              <a:avLst/>
              <a:gdLst/>
              <a:ahLst/>
              <a:cxnLst/>
              <a:rect l="l" t="t" r="r" b="b"/>
              <a:pathLst>
                <a:path w="9657" h="10558" extrusionOk="0">
                  <a:moveTo>
                    <a:pt x="3366" y="0"/>
                  </a:moveTo>
                  <a:lnTo>
                    <a:pt x="1" y="5719"/>
                  </a:lnTo>
                  <a:cubicBezTo>
                    <a:pt x="1" y="5719"/>
                    <a:pt x="1941" y="10558"/>
                    <a:pt x="4475" y="10558"/>
                  </a:cubicBezTo>
                  <a:cubicBezTo>
                    <a:pt x="4487" y="10558"/>
                    <a:pt x="4498" y="10557"/>
                    <a:pt x="4510" y="10557"/>
                  </a:cubicBezTo>
                  <a:cubicBezTo>
                    <a:pt x="6709" y="10491"/>
                    <a:pt x="7699" y="8248"/>
                    <a:pt x="7919" y="7632"/>
                  </a:cubicBezTo>
                  <a:cubicBezTo>
                    <a:pt x="7941" y="7522"/>
                    <a:pt x="7985" y="7478"/>
                    <a:pt x="7985" y="7478"/>
                  </a:cubicBezTo>
                  <a:lnTo>
                    <a:pt x="9656" y="3299"/>
                  </a:lnTo>
                  <a:lnTo>
                    <a:pt x="5389" y="1056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9"/>
            <p:cNvSpPr/>
            <p:nvPr/>
          </p:nvSpPr>
          <p:spPr>
            <a:xfrm>
              <a:off x="5776675" y="2751296"/>
              <a:ext cx="195482" cy="236972"/>
            </a:xfrm>
            <a:custGeom>
              <a:avLst/>
              <a:gdLst/>
              <a:ahLst/>
              <a:cxnLst/>
              <a:rect l="l" t="t" r="r" b="b"/>
              <a:pathLst>
                <a:path w="5390" h="6534" extrusionOk="0">
                  <a:moveTo>
                    <a:pt x="1144" y="1"/>
                  </a:moveTo>
                  <a:cubicBezTo>
                    <a:pt x="727" y="177"/>
                    <a:pt x="419" y="485"/>
                    <a:pt x="221" y="881"/>
                  </a:cubicBezTo>
                  <a:cubicBezTo>
                    <a:pt x="1" y="1276"/>
                    <a:pt x="111" y="1760"/>
                    <a:pt x="177" y="2200"/>
                  </a:cubicBezTo>
                  <a:cubicBezTo>
                    <a:pt x="331" y="2926"/>
                    <a:pt x="529" y="3674"/>
                    <a:pt x="881" y="4356"/>
                  </a:cubicBezTo>
                  <a:cubicBezTo>
                    <a:pt x="1342" y="5279"/>
                    <a:pt x="2090" y="6071"/>
                    <a:pt x="3036" y="6401"/>
                  </a:cubicBezTo>
                  <a:cubicBezTo>
                    <a:pt x="3234" y="6445"/>
                    <a:pt x="3454" y="6511"/>
                    <a:pt x="3652" y="6533"/>
                  </a:cubicBezTo>
                  <a:cubicBezTo>
                    <a:pt x="3674" y="6423"/>
                    <a:pt x="3718" y="6379"/>
                    <a:pt x="3718" y="6379"/>
                  </a:cubicBezTo>
                  <a:lnTo>
                    <a:pt x="5389" y="220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9"/>
            <p:cNvSpPr/>
            <p:nvPr/>
          </p:nvSpPr>
          <p:spPr>
            <a:xfrm>
              <a:off x="6075803" y="2402734"/>
              <a:ext cx="248904" cy="329055"/>
            </a:xfrm>
            <a:custGeom>
              <a:avLst/>
              <a:gdLst/>
              <a:ahLst/>
              <a:cxnLst/>
              <a:rect l="l" t="t" r="r" b="b"/>
              <a:pathLst>
                <a:path w="6863" h="9073" extrusionOk="0">
                  <a:moveTo>
                    <a:pt x="3432" y="0"/>
                  </a:moveTo>
                  <a:lnTo>
                    <a:pt x="3729" y="501"/>
                  </a:lnTo>
                  <a:lnTo>
                    <a:pt x="3729" y="501"/>
                  </a:lnTo>
                  <a:cubicBezTo>
                    <a:pt x="3717" y="499"/>
                    <a:pt x="3706" y="498"/>
                    <a:pt x="3693" y="498"/>
                  </a:cubicBezTo>
                  <a:cubicBezTo>
                    <a:pt x="3672" y="498"/>
                    <a:pt x="3650" y="501"/>
                    <a:pt x="3630" y="506"/>
                  </a:cubicBezTo>
                  <a:cubicBezTo>
                    <a:pt x="2838" y="748"/>
                    <a:pt x="2134" y="1320"/>
                    <a:pt x="1650" y="1980"/>
                  </a:cubicBezTo>
                  <a:cubicBezTo>
                    <a:pt x="1144" y="2684"/>
                    <a:pt x="814" y="3453"/>
                    <a:pt x="550" y="4245"/>
                  </a:cubicBezTo>
                  <a:cubicBezTo>
                    <a:pt x="243" y="5125"/>
                    <a:pt x="23" y="6049"/>
                    <a:pt x="1" y="6994"/>
                  </a:cubicBezTo>
                  <a:cubicBezTo>
                    <a:pt x="1" y="7324"/>
                    <a:pt x="23" y="7698"/>
                    <a:pt x="221" y="7984"/>
                  </a:cubicBezTo>
                  <a:cubicBezTo>
                    <a:pt x="375" y="8226"/>
                    <a:pt x="682" y="8402"/>
                    <a:pt x="990" y="8534"/>
                  </a:cubicBezTo>
                  <a:cubicBezTo>
                    <a:pt x="1813" y="8886"/>
                    <a:pt x="2673" y="9072"/>
                    <a:pt x="3553" y="9072"/>
                  </a:cubicBezTo>
                  <a:cubicBezTo>
                    <a:pt x="3826" y="9072"/>
                    <a:pt x="4101" y="9054"/>
                    <a:pt x="4378" y="9018"/>
                  </a:cubicBezTo>
                  <a:cubicBezTo>
                    <a:pt x="4641" y="8974"/>
                    <a:pt x="4971" y="8886"/>
                    <a:pt x="5147" y="8644"/>
                  </a:cubicBezTo>
                  <a:cubicBezTo>
                    <a:pt x="5279" y="8358"/>
                    <a:pt x="5213" y="8006"/>
                    <a:pt x="5411" y="7786"/>
                  </a:cubicBezTo>
                  <a:cubicBezTo>
                    <a:pt x="5499" y="7698"/>
                    <a:pt x="5609" y="7654"/>
                    <a:pt x="5719" y="7588"/>
                  </a:cubicBezTo>
                  <a:cubicBezTo>
                    <a:pt x="6379" y="7236"/>
                    <a:pt x="6731" y="6357"/>
                    <a:pt x="6489" y="5653"/>
                  </a:cubicBezTo>
                  <a:cubicBezTo>
                    <a:pt x="6401" y="5367"/>
                    <a:pt x="6247" y="5103"/>
                    <a:pt x="6247" y="4817"/>
                  </a:cubicBezTo>
                  <a:cubicBezTo>
                    <a:pt x="6247" y="4443"/>
                    <a:pt x="6599" y="4113"/>
                    <a:pt x="6709" y="3717"/>
                  </a:cubicBezTo>
                  <a:cubicBezTo>
                    <a:pt x="6863" y="3145"/>
                    <a:pt x="6511" y="2530"/>
                    <a:pt x="6093" y="2068"/>
                  </a:cubicBezTo>
                  <a:cubicBezTo>
                    <a:pt x="5367" y="1210"/>
                    <a:pt x="4443" y="528"/>
                    <a:pt x="343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9"/>
            <p:cNvSpPr/>
            <p:nvPr/>
          </p:nvSpPr>
          <p:spPr>
            <a:xfrm>
              <a:off x="5636286" y="2346194"/>
              <a:ext cx="604688" cy="579700"/>
            </a:xfrm>
            <a:custGeom>
              <a:avLst/>
              <a:gdLst/>
              <a:ahLst/>
              <a:cxnLst/>
              <a:rect l="l" t="t" r="r" b="b"/>
              <a:pathLst>
                <a:path w="16673" h="15984" extrusionOk="0">
                  <a:moveTo>
                    <a:pt x="9997" y="1"/>
                  </a:moveTo>
                  <a:cubicBezTo>
                    <a:pt x="7474" y="1"/>
                    <a:pt x="5402" y="1565"/>
                    <a:pt x="4532" y="3473"/>
                  </a:cubicBezTo>
                  <a:cubicBezTo>
                    <a:pt x="4231" y="4139"/>
                    <a:pt x="3972" y="5098"/>
                    <a:pt x="3714" y="6147"/>
                  </a:cubicBezTo>
                  <a:lnTo>
                    <a:pt x="3714" y="6147"/>
                  </a:lnTo>
                  <a:cubicBezTo>
                    <a:pt x="3711" y="6099"/>
                    <a:pt x="3688" y="6053"/>
                    <a:pt x="3674" y="6024"/>
                  </a:cubicBezTo>
                  <a:cubicBezTo>
                    <a:pt x="3564" y="5782"/>
                    <a:pt x="3190" y="5496"/>
                    <a:pt x="3014" y="5408"/>
                  </a:cubicBezTo>
                  <a:cubicBezTo>
                    <a:pt x="2810" y="5301"/>
                    <a:pt x="2576" y="5255"/>
                    <a:pt x="2339" y="5255"/>
                  </a:cubicBezTo>
                  <a:cubicBezTo>
                    <a:pt x="2038" y="5255"/>
                    <a:pt x="1732" y="5329"/>
                    <a:pt x="1474" y="5452"/>
                  </a:cubicBezTo>
                  <a:cubicBezTo>
                    <a:pt x="463" y="5914"/>
                    <a:pt x="1" y="7146"/>
                    <a:pt x="353" y="8202"/>
                  </a:cubicBezTo>
                  <a:cubicBezTo>
                    <a:pt x="529" y="8685"/>
                    <a:pt x="859" y="9125"/>
                    <a:pt x="1276" y="9455"/>
                  </a:cubicBezTo>
                  <a:cubicBezTo>
                    <a:pt x="1374" y="9553"/>
                    <a:pt x="2596" y="10100"/>
                    <a:pt x="2917" y="10100"/>
                  </a:cubicBezTo>
                  <a:cubicBezTo>
                    <a:pt x="2958" y="10100"/>
                    <a:pt x="2985" y="10091"/>
                    <a:pt x="2992" y="10071"/>
                  </a:cubicBezTo>
                  <a:lnTo>
                    <a:pt x="2992" y="10071"/>
                  </a:lnTo>
                  <a:cubicBezTo>
                    <a:pt x="2860" y="10973"/>
                    <a:pt x="2134" y="12600"/>
                    <a:pt x="2134" y="12600"/>
                  </a:cubicBezTo>
                  <a:cubicBezTo>
                    <a:pt x="2134" y="12600"/>
                    <a:pt x="7259" y="15983"/>
                    <a:pt x="10479" y="15983"/>
                  </a:cubicBezTo>
                  <a:cubicBezTo>
                    <a:pt x="10949" y="15983"/>
                    <a:pt x="11379" y="15911"/>
                    <a:pt x="11746" y="15746"/>
                  </a:cubicBezTo>
                  <a:cubicBezTo>
                    <a:pt x="13681" y="14866"/>
                    <a:pt x="14407" y="12776"/>
                    <a:pt x="14979" y="11501"/>
                  </a:cubicBezTo>
                  <a:cubicBezTo>
                    <a:pt x="15441" y="10467"/>
                    <a:pt x="15903" y="9411"/>
                    <a:pt x="16233" y="8246"/>
                  </a:cubicBezTo>
                  <a:cubicBezTo>
                    <a:pt x="16540" y="7146"/>
                    <a:pt x="16672" y="6024"/>
                    <a:pt x="16497" y="4902"/>
                  </a:cubicBezTo>
                  <a:cubicBezTo>
                    <a:pt x="16167" y="3143"/>
                    <a:pt x="15089" y="1735"/>
                    <a:pt x="13549" y="899"/>
                  </a:cubicBezTo>
                  <a:cubicBezTo>
                    <a:pt x="13483" y="877"/>
                    <a:pt x="13417" y="855"/>
                    <a:pt x="13351" y="833"/>
                  </a:cubicBezTo>
                  <a:cubicBezTo>
                    <a:pt x="13329" y="833"/>
                    <a:pt x="13329" y="789"/>
                    <a:pt x="13307" y="789"/>
                  </a:cubicBezTo>
                  <a:cubicBezTo>
                    <a:pt x="13307" y="789"/>
                    <a:pt x="13263" y="767"/>
                    <a:pt x="13241" y="767"/>
                  </a:cubicBezTo>
                  <a:lnTo>
                    <a:pt x="13087" y="680"/>
                  </a:lnTo>
                  <a:cubicBezTo>
                    <a:pt x="12977" y="636"/>
                    <a:pt x="12823" y="592"/>
                    <a:pt x="12713" y="548"/>
                  </a:cubicBezTo>
                  <a:cubicBezTo>
                    <a:pt x="12318" y="416"/>
                    <a:pt x="11900" y="262"/>
                    <a:pt x="11460" y="174"/>
                  </a:cubicBezTo>
                  <a:cubicBezTo>
                    <a:pt x="10960" y="56"/>
                    <a:pt x="10471" y="1"/>
                    <a:pt x="9997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9"/>
            <p:cNvSpPr/>
            <p:nvPr/>
          </p:nvSpPr>
          <p:spPr>
            <a:xfrm>
              <a:off x="5949776" y="2597742"/>
              <a:ext cx="74203" cy="31226"/>
            </a:xfrm>
            <a:custGeom>
              <a:avLst/>
              <a:gdLst/>
              <a:ahLst/>
              <a:cxnLst/>
              <a:rect l="l" t="t" r="r" b="b"/>
              <a:pathLst>
                <a:path w="2046" h="861" extrusionOk="0">
                  <a:moveTo>
                    <a:pt x="949" y="1"/>
                  </a:moveTo>
                  <a:cubicBezTo>
                    <a:pt x="664" y="1"/>
                    <a:pt x="385" y="47"/>
                    <a:pt x="198" y="100"/>
                  </a:cubicBezTo>
                  <a:cubicBezTo>
                    <a:pt x="155" y="122"/>
                    <a:pt x="67" y="166"/>
                    <a:pt x="45" y="210"/>
                  </a:cubicBezTo>
                  <a:cubicBezTo>
                    <a:pt x="1" y="276"/>
                    <a:pt x="45" y="342"/>
                    <a:pt x="89" y="408"/>
                  </a:cubicBezTo>
                  <a:cubicBezTo>
                    <a:pt x="155" y="452"/>
                    <a:pt x="198" y="496"/>
                    <a:pt x="286" y="518"/>
                  </a:cubicBezTo>
                  <a:cubicBezTo>
                    <a:pt x="726" y="672"/>
                    <a:pt x="1166" y="760"/>
                    <a:pt x="1628" y="848"/>
                  </a:cubicBezTo>
                  <a:cubicBezTo>
                    <a:pt x="1660" y="856"/>
                    <a:pt x="1695" y="861"/>
                    <a:pt x="1731" y="861"/>
                  </a:cubicBezTo>
                  <a:cubicBezTo>
                    <a:pt x="1794" y="861"/>
                    <a:pt x="1858" y="845"/>
                    <a:pt x="1914" y="804"/>
                  </a:cubicBezTo>
                  <a:cubicBezTo>
                    <a:pt x="2046" y="760"/>
                    <a:pt x="2046" y="562"/>
                    <a:pt x="1980" y="430"/>
                  </a:cubicBezTo>
                  <a:cubicBezTo>
                    <a:pt x="1809" y="102"/>
                    <a:pt x="1372" y="1"/>
                    <a:pt x="9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9"/>
            <p:cNvSpPr/>
            <p:nvPr/>
          </p:nvSpPr>
          <p:spPr>
            <a:xfrm>
              <a:off x="6121282" y="2643909"/>
              <a:ext cx="62235" cy="38045"/>
            </a:xfrm>
            <a:custGeom>
              <a:avLst/>
              <a:gdLst/>
              <a:ahLst/>
              <a:cxnLst/>
              <a:rect l="l" t="t" r="r" b="b"/>
              <a:pathLst>
                <a:path w="1716" h="1049" extrusionOk="0">
                  <a:moveTo>
                    <a:pt x="468" y="1"/>
                  </a:moveTo>
                  <a:cubicBezTo>
                    <a:pt x="376" y="1"/>
                    <a:pt x="285" y="19"/>
                    <a:pt x="198" y="59"/>
                  </a:cubicBezTo>
                  <a:cubicBezTo>
                    <a:pt x="88" y="124"/>
                    <a:pt x="0" y="256"/>
                    <a:pt x="66" y="366"/>
                  </a:cubicBezTo>
                  <a:cubicBezTo>
                    <a:pt x="88" y="454"/>
                    <a:pt x="176" y="498"/>
                    <a:pt x="264" y="520"/>
                  </a:cubicBezTo>
                  <a:cubicBezTo>
                    <a:pt x="616" y="718"/>
                    <a:pt x="968" y="916"/>
                    <a:pt x="1364" y="1026"/>
                  </a:cubicBezTo>
                  <a:cubicBezTo>
                    <a:pt x="1430" y="1048"/>
                    <a:pt x="1496" y="1048"/>
                    <a:pt x="1540" y="1048"/>
                  </a:cubicBezTo>
                  <a:cubicBezTo>
                    <a:pt x="1606" y="1048"/>
                    <a:pt x="1650" y="1004"/>
                    <a:pt x="1694" y="938"/>
                  </a:cubicBezTo>
                  <a:cubicBezTo>
                    <a:pt x="1716" y="894"/>
                    <a:pt x="1650" y="828"/>
                    <a:pt x="1628" y="784"/>
                  </a:cubicBezTo>
                  <a:cubicBezTo>
                    <a:pt x="1426" y="454"/>
                    <a:pt x="933" y="1"/>
                    <a:pt x="46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9"/>
            <p:cNvSpPr/>
            <p:nvPr/>
          </p:nvSpPr>
          <p:spPr>
            <a:xfrm>
              <a:off x="5680169" y="2559806"/>
              <a:ext cx="72608" cy="120045"/>
            </a:xfrm>
            <a:custGeom>
              <a:avLst/>
              <a:gdLst/>
              <a:ahLst/>
              <a:cxnLst/>
              <a:rect l="l" t="t" r="r" b="b"/>
              <a:pathLst>
                <a:path w="2002" h="3310" extrusionOk="0">
                  <a:moveTo>
                    <a:pt x="300" y="0"/>
                  </a:moveTo>
                  <a:cubicBezTo>
                    <a:pt x="214" y="0"/>
                    <a:pt x="128" y="8"/>
                    <a:pt x="44" y="24"/>
                  </a:cubicBezTo>
                  <a:cubicBezTo>
                    <a:pt x="22" y="46"/>
                    <a:pt x="0" y="68"/>
                    <a:pt x="0" y="90"/>
                  </a:cubicBezTo>
                  <a:cubicBezTo>
                    <a:pt x="22" y="134"/>
                    <a:pt x="44" y="156"/>
                    <a:pt x="66" y="156"/>
                  </a:cubicBezTo>
                  <a:cubicBezTo>
                    <a:pt x="125" y="147"/>
                    <a:pt x="184" y="142"/>
                    <a:pt x="244" y="142"/>
                  </a:cubicBezTo>
                  <a:cubicBezTo>
                    <a:pt x="611" y="142"/>
                    <a:pt x="992" y="312"/>
                    <a:pt x="1276" y="596"/>
                  </a:cubicBezTo>
                  <a:cubicBezTo>
                    <a:pt x="1650" y="970"/>
                    <a:pt x="1782" y="1476"/>
                    <a:pt x="1826" y="1828"/>
                  </a:cubicBezTo>
                  <a:cubicBezTo>
                    <a:pt x="1914" y="2334"/>
                    <a:pt x="1870" y="2817"/>
                    <a:pt x="1804" y="3235"/>
                  </a:cubicBezTo>
                  <a:cubicBezTo>
                    <a:pt x="1804" y="3257"/>
                    <a:pt x="1826" y="3301"/>
                    <a:pt x="1870" y="3301"/>
                  </a:cubicBezTo>
                  <a:cubicBezTo>
                    <a:pt x="1875" y="3306"/>
                    <a:pt x="1880" y="3309"/>
                    <a:pt x="1885" y="3309"/>
                  </a:cubicBezTo>
                  <a:cubicBezTo>
                    <a:pt x="1901" y="3309"/>
                    <a:pt x="1914" y="3281"/>
                    <a:pt x="1914" y="3213"/>
                  </a:cubicBezTo>
                  <a:cubicBezTo>
                    <a:pt x="1980" y="2773"/>
                    <a:pt x="2002" y="2268"/>
                    <a:pt x="1936" y="1784"/>
                  </a:cubicBezTo>
                  <a:cubicBezTo>
                    <a:pt x="1892" y="1410"/>
                    <a:pt x="1760" y="904"/>
                    <a:pt x="1364" y="486"/>
                  </a:cubicBezTo>
                  <a:cubicBezTo>
                    <a:pt x="1076" y="162"/>
                    <a:pt x="685" y="0"/>
                    <a:pt x="300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69"/>
            <p:cNvSpPr/>
            <p:nvPr/>
          </p:nvSpPr>
          <p:spPr>
            <a:xfrm>
              <a:off x="5992063" y="2754197"/>
              <a:ext cx="65427" cy="32750"/>
            </a:xfrm>
            <a:custGeom>
              <a:avLst/>
              <a:gdLst/>
              <a:ahLst/>
              <a:cxnLst/>
              <a:rect l="l" t="t" r="r" b="b"/>
              <a:pathLst>
                <a:path w="1804" h="903" extrusionOk="0">
                  <a:moveTo>
                    <a:pt x="79" y="0"/>
                  </a:moveTo>
                  <a:cubicBezTo>
                    <a:pt x="68" y="0"/>
                    <a:pt x="56" y="3"/>
                    <a:pt x="44" y="9"/>
                  </a:cubicBezTo>
                  <a:cubicBezTo>
                    <a:pt x="22" y="9"/>
                    <a:pt x="0" y="75"/>
                    <a:pt x="22" y="97"/>
                  </a:cubicBezTo>
                  <a:cubicBezTo>
                    <a:pt x="154" y="427"/>
                    <a:pt x="440" y="691"/>
                    <a:pt x="770" y="823"/>
                  </a:cubicBezTo>
                  <a:cubicBezTo>
                    <a:pt x="792" y="823"/>
                    <a:pt x="858" y="845"/>
                    <a:pt x="880" y="845"/>
                  </a:cubicBezTo>
                  <a:cubicBezTo>
                    <a:pt x="1008" y="881"/>
                    <a:pt x="1139" y="902"/>
                    <a:pt x="1266" y="902"/>
                  </a:cubicBezTo>
                  <a:cubicBezTo>
                    <a:pt x="1446" y="902"/>
                    <a:pt x="1618" y="860"/>
                    <a:pt x="1760" y="757"/>
                  </a:cubicBezTo>
                  <a:cubicBezTo>
                    <a:pt x="1782" y="757"/>
                    <a:pt x="1804" y="713"/>
                    <a:pt x="1782" y="691"/>
                  </a:cubicBezTo>
                  <a:cubicBezTo>
                    <a:pt x="1782" y="658"/>
                    <a:pt x="1758" y="638"/>
                    <a:pt x="1728" y="638"/>
                  </a:cubicBezTo>
                  <a:cubicBezTo>
                    <a:pt x="1717" y="638"/>
                    <a:pt x="1706" y="641"/>
                    <a:pt x="1694" y="647"/>
                  </a:cubicBezTo>
                  <a:cubicBezTo>
                    <a:pt x="1549" y="719"/>
                    <a:pt x="1383" y="752"/>
                    <a:pt x="1213" y="752"/>
                  </a:cubicBezTo>
                  <a:cubicBezTo>
                    <a:pt x="1073" y="752"/>
                    <a:pt x="930" y="730"/>
                    <a:pt x="792" y="691"/>
                  </a:cubicBezTo>
                  <a:cubicBezTo>
                    <a:pt x="484" y="559"/>
                    <a:pt x="264" y="361"/>
                    <a:pt x="132" y="53"/>
                  </a:cubicBezTo>
                  <a:cubicBezTo>
                    <a:pt x="132" y="21"/>
                    <a:pt x="109" y="0"/>
                    <a:pt x="7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69"/>
            <p:cNvSpPr/>
            <p:nvPr/>
          </p:nvSpPr>
          <p:spPr>
            <a:xfrm>
              <a:off x="5949776" y="2632920"/>
              <a:ext cx="47909" cy="43739"/>
            </a:xfrm>
            <a:custGeom>
              <a:avLst/>
              <a:gdLst/>
              <a:ahLst/>
              <a:cxnLst/>
              <a:rect l="l" t="t" r="r" b="b"/>
              <a:pathLst>
                <a:path w="1321" h="1206" extrusionOk="0">
                  <a:moveTo>
                    <a:pt x="672" y="1"/>
                  </a:moveTo>
                  <a:cubicBezTo>
                    <a:pt x="412" y="1"/>
                    <a:pt x="182" y="178"/>
                    <a:pt x="111" y="427"/>
                  </a:cubicBezTo>
                  <a:cubicBezTo>
                    <a:pt x="1" y="757"/>
                    <a:pt x="198" y="1087"/>
                    <a:pt x="506" y="1175"/>
                  </a:cubicBezTo>
                  <a:cubicBezTo>
                    <a:pt x="569" y="1196"/>
                    <a:pt x="632" y="1206"/>
                    <a:pt x="693" y="1206"/>
                  </a:cubicBezTo>
                  <a:cubicBezTo>
                    <a:pt x="953" y="1206"/>
                    <a:pt x="1183" y="1029"/>
                    <a:pt x="1254" y="779"/>
                  </a:cubicBezTo>
                  <a:cubicBezTo>
                    <a:pt x="1320" y="471"/>
                    <a:pt x="1166" y="142"/>
                    <a:pt x="858" y="32"/>
                  </a:cubicBezTo>
                  <a:cubicBezTo>
                    <a:pt x="796" y="11"/>
                    <a:pt x="733" y="1"/>
                    <a:pt x="67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9"/>
            <p:cNvSpPr/>
            <p:nvPr/>
          </p:nvSpPr>
          <p:spPr>
            <a:xfrm>
              <a:off x="6106920" y="2679995"/>
              <a:ext cx="48707" cy="43013"/>
            </a:xfrm>
            <a:custGeom>
              <a:avLst/>
              <a:gdLst/>
              <a:ahLst/>
              <a:cxnLst/>
              <a:rect l="l" t="t" r="r" b="b"/>
              <a:pathLst>
                <a:path w="1343" h="1186" extrusionOk="0">
                  <a:moveTo>
                    <a:pt x="650" y="1"/>
                  </a:moveTo>
                  <a:cubicBezTo>
                    <a:pt x="390" y="1"/>
                    <a:pt x="164" y="178"/>
                    <a:pt x="110" y="427"/>
                  </a:cubicBezTo>
                  <a:cubicBezTo>
                    <a:pt x="0" y="757"/>
                    <a:pt x="176" y="1087"/>
                    <a:pt x="484" y="1153"/>
                  </a:cubicBezTo>
                  <a:cubicBezTo>
                    <a:pt x="551" y="1175"/>
                    <a:pt x="619" y="1186"/>
                    <a:pt x="684" y="1186"/>
                  </a:cubicBezTo>
                  <a:cubicBezTo>
                    <a:pt x="938" y="1186"/>
                    <a:pt x="1162" y="1024"/>
                    <a:pt x="1232" y="779"/>
                  </a:cubicBezTo>
                  <a:cubicBezTo>
                    <a:pt x="1342" y="471"/>
                    <a:pt x="1144" y="141"/>
                    <a:pt x="836" y="31"/>
                  </a:cubicBezTo>
                  <a:cubicBezTo>
                    <a:pt x="773" y="10"/>
                    <a:pt x="711" y="1"/>
                    <a:pt x="65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69"/>
            <p:cNvSpPr/>
            <p:nvPr/>
          </p:nvSpPr>
          <p:spPr>
            <a:xfrm>
              <a:off x="6035112" y="2669151"/>
              <a:ext cx="38335" cy="79788"/>
            </a:xfrm>
            <a:custGeom>
              <a:avLst/>
              <a:gdLst/>
              <a:ahLst/>
              <a:cxnLst/>
              <a:rect l="l" t="t" r="r" b="b"/>
              <a:pathLst>
                <a:path w="1057" h="2200" extrusionOk="0">
                  <a:moveTo>
                    <a:pt x="991" y="0"/>
                  </a:moveTo>
                  <a:cubicBezTo>
                    <a:pt x="947" y="0"/>
                    <a:pt x="903" y="22"/>
                    <a:pt x="903" y="88"/>
                  </a:cubicBezTo>
                  <a:cubicBezTo>
                    <a:pt x="903" y="682"/>
                    <a:pt x="837" y="1298"/>
                    <a:pt x="771" y="1892"/>
                  </a:cubicBezTo>
                  <a:cubicBezTo>
                    <a:pt x="771" y="1958"/>
                    <a:pt x="727" y="2002"/>
                    <a:pt x="705" y="2046"/>
                  </a:cubicBezTo>
                  <a:cubicBezTo>
                    <a:pt x="683" y="2046"/>
                    <a:pt x="661" y="2002"/>
                    <a:pt x="595" y="2002"/>
                  </a:cubicBezTo>
                  <a:cubicBezTo>
                    <a:pt x="441" y="1980"/>
                    <a:pt x="265" y="1892"/>
                    <a:pt x="133" y="1826"/>
                  </a:cubicBezTo>
                  <a:cubicBezTo>
                    <a:pt x="126" y="1812"/>
                    <a:pt x="115" y="1807"/>
                    <a:pt x="102" y="1807"/>
                  </a:cubicBezTo>
                  <a:cubicBezTo>
                    <a:pt x="74" y="1807"/>
                    <a:pt x="38" y="1833"/>
                    <a:pt x="23" y="1848"/>
                  </a:cubicBezTo>
                  <a:cubicBezTo>
                    <a:pt x="1" y="1870"/>
                    <a:pt x="1" y="1936"/>
                    <a:pt x="45" y="1958"/>
                  </a:cubicBezTo>
                  <a:cubicBezTo>
                    <a:pt x="177" y="2046"/>
                    <a:pt x="375" y="2112"/>
                    <a:pt x="551" y="2178"/>
                  </a:cubicBezTo>
                  <a:cubicBezTo>
                    <a:pt x="573" y="2189"/>
                    <a:pt x="611" y="2200"/>
                    <a:pt x="650" y="2200"/>
                  </a:cubicBezTo>
                  <a:cubicBezTo>
                    <a:pt x="688" y="2200"/>
                    <a:pt x="727" y="2189"/>
                    <a:pt x="749" y="2156"/>
                  </a:cubicBezTo>
                  <a:cubicBezTo>
                    <a:pt x="903" y="2112"/>
                    <a:pt x="925" y="1958"/>
                    <a:pt x="925" y="1892"/>
                  </a:cubicBezTo>
                  <a:cubicBezTo>
                    <a:pt x="1013" y="1298"/>
                    <a:pt x="1057" y="682"/>
                    <a:pt x="1057" y="88"/>
                  </a:cubicBezTo>
                  <a:cubicBezTo>
                    <a:pt x="1057" y="66"/>
                    <a:pt x="1035" y="0"/>
                    <a:pt x="99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69"/>
            <p:cNvSpPr/>
            <p:nvPr/>
          </p:nvSpPr>
          <p:spPr>
            <a:xfrm>
              <a:off x="5727243" y="2295094"/>
              <a:ext cx="503357" cy="333552"/>
            </a:xfrm>
            <a:custGeom>
              <a:avLst/>
              <a:gdLst/>
              <a:ahLst/>
              <a:cxnLst/>
              <a:rect l="l" t="t" r="r" b="b"/>
              <a:pathLst>
                <a:path w="13879" h="9197" extrusionOk="0">
                  <a:moveTo>
                    <a:pt x="5703" y="0"/>
                  </a:moveTo>
                  <a:cubicBezTo>
                    <a:pt x="5393" y="0"/>
                    <a:pt x="5082" y="34"/>
                    <a:pt x="4773" y="109"/>
                  </a:cubicBezTo>
                  <a:cubicBezTo>
                    <a:pt x="3497" y="439"/>
                    <a:pt x="2507" y="1473"/>
                    <a:pt x="1760" y="2528"/>
                  </a:cubicBezTo>
                  <a:cubicBezTo>
                    <a:pt x="924" y="3782"/>
                    <a:pt x="374" y="5256"/>
                    <a:pt x="0" y="6707"/>
                  </a:cubicBezTo>
                  <a:cubicBezTo>
                    <a:pt x="440" y="6795"/>
                    <a:pt x="902" y="7103"/>
                    <a:pt x="1100" y="7477"/>
                  </a:cubicBezTo>
                  <a:lnTo>
                    <a:pt x="2024" y="8973"/>
                  </a:lnTo>
                  <a:cubicBezTo>
                    <a:pt x="2046" y="9061"/>
                    <a:pt x="2090" y="9127"/>
                    <a:pt x="2178" y="9171"/>
                  </a:cubicBezTo>
                  <a:cubicBezTo>
                    <a:pt x="2215" y="9189"/>
                    <a:pt x="2256" y="9196"/>
                    <a:pt x="2299" y="9196"/>
                  </a:cubicBezTo>
                  <a:cubicBezTo>
                    <a:pt x="2359" y="9196"/>
                    <a:pt x="2422" y="9183"/>
                    <a:pt x="2485" y="9171"/>
                  </a:cubicBezTo>
                  <a:cubicBezTo>
                    <a:pt x="3079" y="8995"/>
                    <a:pt x="3629" y="8687"/>
                    <a:pt x="4069" y="8291"/>
                  </a:cubicBezTo>
                  <a:cubicBezTo>
                    <a:pt x="4333" y="8071"/>
                    <a:pt x="4575" y="7785"/>
                    <a:pt x="4883" y="7697"/>
                  </a:cubicBezTo>
                  <a:cubicBezTo>
                    <a:pt x="4956" y="7679"/>
                    <a:pt x="5029" y="7672"/>
                    <a:pt x="5101" y="7672"/>
                  </a:cubicBezTo>
                  <a:cubicBezTo>
                    <a:pt x="5569" y="7672"/>
                    <a:pt x="6012" y="8001"/>
                    <a:pt x="6488" y="8115"/>
                  </a:cubicBezTo>
                  <a:cubicBezTo>
                    <a:pt x="6609" y="8144"/>
                    <a:pt x="6733" y="8158"/>
                    <a:pt x="6857" y="8158"/>
                  </a:cubicBezTo>
                  <a:cubicBezTo>
                    <a:pt x="7299" y="8158"/>
                    <a:pt x="7746" y="7979"/>
                    <a:pt x="8072" y="7653"/>
                  </a:cubicBezTo>
                  <a:cubicBezTo>
                    <a:pt x="8556" y="7147"/>
                    <a:pt x="8798" y="6377"/>
                    <a:pt x="9458" y="6113"/>
                  </a:cubicBezTo>
                  <a:cubicBezTo>
                    <a:pt x="9630" y="6042"/>
                    <a:pt x="9810" y="6017"/>
                    <a:pt x="9993" y="6017"/>
                  </a:cubicBezTo>
                  <a:cubicBezTo>
                    <a:pt x="10454" y="6017"/>
                    <a:pt x="10940" y="6177"/>
                    <a:pt x="11404" y="6177"/>
                  </a:cubicBezTo>
                  <a:cubicBezTo>
                    <a:pt x="11558" y="6177"/>
                    <a:pt x="11708" y="6160"/>
                    <a:pt x="11855" y="6113"/>
                  </a:cubicBezTo>
                  <a:cubicBezTo>
                    <a:pt x="12295" y="5981"/>
                    <a:pt x="12603" y="5608"/>
                    <a:pt x="12889" y="5256"/>
                  </a:cubicBezTo>
                  <a:cubicBezTo>
                    <a:pt x="13351" y="4684"/>
                    <a:pt x="13813" y="4222"/>
                    <a:pt x="13879" y="3452"/>
                  </a:cubicBezTo>
                  <a:cubicBezTo>
                    <a:pt x="12471" y="2506"/>
                    <a:pt x="10755" y="1759"/>
                    <a:pt x="9326" y="1055"/>
                  </a:cubicBezTo>
                  <a:cubicBezTo>
                    <a:pt x="8166" y="528"/>
                    <a:pt x="6936" y="0"/>
                    <a:pt x="570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9"/>
            <p:cNvSpPr/>
            <p:nvPr/>
          </p:nvSpPr>
          <p:spPr>
            <a:xfrm>
              <a:off x="5582865" y="2172766"/>
              <a:ext cx="421211" cy="377690"/>
            </a:xfrm>
            <a:custGeom>
              <a:avLst/>
              <a:gdLst/>
              <a:ahLst/>
              <a:cxnLst/>
              <a:rect l="l" t="t" r="r" b="b"/>
              <a:pathLst>
                <a:path w="11614" h="10414" extrusionOk="0">
                  <a:moveTo>
                    <a:pt x="6976" y="1"/>
                  </a:moveTo>
                  <a:cubicBezTo>
                    <a:pt x="6618" y="1"/>
                    <a:pt x="6276" y="87"/>
                    <a:pt x="5983" y="293"/>
                  </a:cubicBezTo>
                  <a:cubicBezTo>
                    <a:pt x="5697" y="491"/>
                    <a:pt x="5477" y="777"/>
                    <a:pt x="5147" y="777"/>
                  </a:cubicBezTo>
                  <a:cubicBezTo>
                    <a:pt x="4993" y="777"/>
                    <a:pt x="4817" y="711"/>
                    <a:pt x="4663" y="667"/>
                  </a:cubicBezTo>
                  <a:cubicBezTo>
                    <a:pt x="4386" y="577"/>
                    <a:pt x="4102" y="536"/>
                    <a:pt x="3818" y="536"/>
                  </a:cubicBezTo>
                  <a:cubicBezTo>
                    <a:pt x="3268" y="536"/>
                    <a:pt x="2723" y="691"/>
                    <a:pt x="2244" y="953"/>
                  </a:cubicBezTo>
                  <a:cubicBezTo>
                    <a:pt x="1518" y="1371"/>
                    <a:pt x="946" y="2030"/>
                    <a:pt x="528" y="2778"/>
                  </a:cubicBezTo>
                  <a:cubicBezTo>
                    <a:pt x="220" y="3350"/>
                    <a:pt x="0" y="4010"/>
                    <a:pt x="0" y="4670"/>
                  </a:cubicBezTo>
                  <a:cubicBezTo>
                    <a:pt x="0" y="5330"/>
                    <a:pt x="286" y="6011"/>
                    <a:pt x="770" y="6429"/>
                  </a:cubicBezTo>
                  <a:cubicBezTo>
                    <a:pt x="924" y="6539"/>
                    <a:pt x="1056" y="6649"/>
                    <a:pt x="1100" y="6781"/>
                  </a:cubicBezTo>
                  <a:cubicBezTo>
                    <a:pt x="1144" y="6869"/>
                    <a:pt x="1100" y="6979"/>
                    <a:pt x="1100" y="7089"/>
                  </a:cubicBezTo>
                  <a:cubicBezTo>
                    <a:pt x="1056" y="7771"/>
                    <a:pt x="1320" y="8431"/>
                    <a:pt x="1760" y="8959"/>
                  </a:cubicBezTo>
                  <a:cubicBezTo>
                    <a:pt x="2200" y="9486"/>
                    <a:pt x="2815" y="9816"/>
                    <a:pt x="3475" y="10058"/>
                  </a:cubicBezTo>
                  <a:cubicBezTo>
                    <a:pt x="4126" y="10298"/>
                    <a:pt x="4825" y="10413"/>
                    <a:pt x="5524" y="10413"/>
                  </a:cubicBezTo>
                  <a:cubicBezTo>
                    <a:pt x="6172" y="10413"/>
                    <a:pt x="6821" y="10315"/>
                    <a:pt x="7434" y="10124"/>
                  </a:cubicBezTo>
                  <a:cubicBezTo>
                    <a:pt x="8688" y="9684"/>
                    <a:pt x="9832" y="8827"/>
                    <a:pt x="10557" y="7661"/>
                  </a:cubicBezTo>
                  <a:cubicBezTo>
                    <a:pt x="11305" y="6517"/>
                    <a:pt x="11613" y="4978"/>
                    <a:pt x="11041" y="3680"/>
                  </a:cubicBezTo>
                  <a:cubicBezTo>
                    <a:pt x="10513" y="2536"/>
                    <a:pt x="9942" y="1349"/>
                    <a:pt x="8842" y="623"/>
                  </a:cubicBezTo>
                  <a:cubicBezTo>
                    <a:pt x="8293" y="271"/>
                    <a:pt x="7610" y="1"/>
                    <a:pt x="697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9"/>
            <p:cNvSpPr/>
            <p:nvPr/>
          </p:nvSpPr>
          <p:spPr>
            <a:xfrm>
              <a:off x="5692137" y="2685109"/>
              <a:ext cx="65427" cy="66224"/>
            </a:xfrm>
            <a:custGeom>
              <a:avLst/>
              <a:gdLst/>
              <a:ahLst/>
              <a:cxnLst/>
              <a:rect l="l" t="t" r="r" b="b"/>
              <a:pathLst>
                <a:path w="1804" h="1826" extrusionOk="0">
                  <a:moveTo>
                    <a:pt x="902" y="0"/>
                  </a:moveTo>
                  <a:cubicBezTo>
                    <a:pt x="396" y="0"/>
                    <a:pt x="0" y="418"/>
                    <a:pt x="0" y="902"/>
                  </a:cubicBezTo>
                  <a:cubicBezTo>
                    <a:pt x="0" y="1408"/>
                    <a:pt x="396" y="1826"/>
                    <a:pt x="902" y="1826"/>
                  </a:cubicBezTo>
                  <a:cubicBezTo>
                    <a:pt x="1386" y="1826"/>
                    <a:pt x="1804" y="1408"/>
                    <a:pt x="1804" y="902"/>
                  </a:cubicBezTo>
                  <a:cubicBezTo>
                    <a:pt x="1804" y="418"/>
                    <a:pt x="1386" y="0"/>
                    <a:pt x="9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9"/>
            <p:cNvSpPr/>
            <p:nvPr/>
          </p:nvSpPr>
          <p:spPr>
            <a:xfrm>
              <a:off x="6049473" y="2927335"/>
              <a:ext cx="364597" cy="582238"/>
            </a:xfrm>
            <a:custGeom>
              <a:avLst/>
              <a:gdLst/>
              <a:ahLst/>
              <a:cxnLst/>
              <a:rect l="l" t="t" r="r" b="b"/>
              <a:pathLst>
                <a:path w="10053" h="16054" extrusionOk="0">
                  <a:moveTo>
                    <a:pt x="1375" y="0"/>
                  </a:moveTo>
                  <a:cubicBezTo>
                    <a:pt x="1159" y="0"/>
                    <a:pt x="968" y="44"/>
                    <a:pt x="837" y="161"/>
                  </a:cubicBezTo>
                  <a:cubicBezTo>
                    <a:pt x="485" y="535"/>
                    <a:pt x="375" y="1481"/>
                    <a:pt x="287" y="1987"/>
                  </a:cubicBezTo>
                  <a:cubicBezTo>
                    <a:pt x="1" y="3439"/>
                    <a:pt x="45" y="4890"/>
                    <a:pt x="111" y="6364"/>
                  </a:cubicBezTo>
                  <a:cubicBezTo>
                    <a:pt x="221" y="8409"/>
                    <a:pt x="441" y="10499"/>
                    <a:pt x="947" y="12500"/>
                  </a:cubicBezTo>
                  <a:cubicBezTo>
                    <a:pt x="1189" y="13512"/>
                    <a:pt x="1518" y="14524"/>
                    <a:pt x="2266" y="15183"/>
                  </a:cubicBezTo>
                  <a:cubicBezTo>
                    <a:pt x="3018" y="15840"/>
                    <a:pt x="4026" y="16053"/>
                    <a:pt x="5054" y="16053"/>
                  </a:cubicBezTo>
                  <a:cubicBezTo>
                    <a:pt x="5438" y="16053"/>
                    <a:pt x="5826" y="16023"/>
                    <a:pt x="6203" y="15975"/>
                  </a:cubicBezTo>
                  <a:cubicBezTo>
                    <a:pt x="7259" y="15843"/>
                    <a:pt x="8403" y="15557"/>
                    <a:pt x="9084" y="14744"/>
                  </a:cubicBezTo>
                  <a:cubicBezTo>
                    <a:pt x="9436" y="14304"/>
                    <a:pt x="9656" y="13776"/>
                    <a:pt x="9766" y="13226"/>
                  </a:cubicBezTo>
                  <a:cubicBezTo>
                    <a:pt x="10052" y="11818"/>
                    <a:pt x="9612" y="10279"/>
                    <a:pt x="8601" y="9245"/>
                  </a:cubicBezTo>
                  <a:cubicBezTo>
                    <a:pt x="8227" y="8849"/>
                    <a:pt x="7765" y="8497"/>
                    <a:pt x="7567" y="7969"/>
                  </a:cubicBezTo>
                  <a:cubicBezTo>
                    <a:pt x="7237" y="7090"/>
                    <a:pt x="7853" y="6166"/>
                    <a:pt x="7985" y="5220"/>
                  </a:cubicBezTo>
                  <a:cubicBezTo>
                    <a:pt x="8183" y="3944"/>
                    <a:pt x="7413" y="2647"/>
                    <a:pt x="6357" y="1855"/>
                  </a:cubicBezTo>
                  <a:cubicBezTo>
                    <a:pt x="5301" y="1041"/>
                    <a:pt x="4026" y="667"/>
                    <a:pt x="2750" y="315"/>
                  </a:cubicBezTo>
                  <a:cubicBezTo>
                    <a:pt x="2433" y="210"/>
                    <a:pt x="1847" y="0"/>
                    <a:pt x="137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9"/>
            <p:cNvSpPr/>
            <p:nvPr/>
          </p:nvSpPr>
          <p:spPr>
            <a:xfrm>
              <a:off x="5748749" y="2922439"/>
              <a:ext cx="374970" cy="541655"/>
            </a:xfrm>
            <a:custGeom>
              <a:avLst/>
              <a:gdLst/>
              <a:ahLst/>
              <a:cxnLst/>
              <a:rect l="l" t="t" r="r" b="b"/>
              <a:pathLst>
                <a:path w="10339" h="14935" extrusionOk="0">
                  <a:moveTo>
                    <a:pt x="8161" y="0"/>
                  </a:moveTo>
                  <a:cubicBezTo>
                    <a:pt x="7491" y="0"/>
                    <a:pt x="6809" y="92"/>
                    <a:pt x="6291" y="164"/>
                  </a:cubicBezTo>
                  <a:cubicBezTo>
                    <a:pt x="5873" y="230"/>
                    <a:pt x="5434" y="340"/>
                    <a:pt x="5104" y="582"/>
                  </a:cubicBezTo>
                  <a:cubicBezTo>
                    <a:pt x="4774" y="824"/>
                    <a:pt x="4532" y="1264"/>
                    <a:pt x="4642" y="1682"/>
                  </a:cubicBezTo>
                  <a:cubicBezTo>
                    <a:pt x="4708" y="1902"/>
                    <a:pt x="4862" y="2166"/>
                    <a:pt x="4730" y="2364"/>
                  </a:cubicBezTo>
                  <a:cubicBezTo>
                    <a:pt x="4664" y="2452"/>
                    <a:pt x="4598" y="2474"/>
                    <a:pt x="4532" y="2540"/>
                  </a:cubicBezTo>
                  <a:cubicBezTo>
                    <a:pt x="3366" y="3310"/>
                    <a:pt x="2992" y="5025"/>
                    <a:pt x="3674" y="6213"/>
                  </a:cubicBezTo>
                  <a:cubicBezTo>
                    <a:pt x="3806" y="6455"/>
                    <a:pt x="4004" y="6741"/>
                    <a:pt x="4004" y="7005"/>
                  </a:cubicBezTo>
                  <a:cubicBezTo>
                    <a:pt x="3982" y="7247"/>
                    <a:pt x="3806" y="7489"/>
                    <a:pt x="3608" y="7599"/>
                  </a:cubicBezTo>
                  <a:cubicBezTo>
                    <a:pt x="3388" y="7730"/>
                    <a:pt x="3124" y="7774"/>
                    <a:pt x="2904" y="7862"/>
                  </a:cubicBezTo>
                  <a:cubicBezTo>
                    <a:pt x="2046" y="8148"/>
                    <a:pt x="1299" y="8654"/>
                    <a:pt x="771" y="9380"/>
                  </a:cubicBezTo>
                  <a:cubicBezTo>
                    <a:pt x="243" y="10084"/>
                    <a:pt x="1" y="11030"/>
                    <a:pt x="199" y="11909"/>
                  </a:cubicBezTo>
                  <a:cubicBezTo>
                    <a:pt x="397" y="12899"/>
                    <a:pt x="1211" y="13691"/>
                    <a:pt x="2090" y="14153"/>
                  </a:cubicBezTo>
                  <a:cubicBezTo>
                    <a:pt x="2992" y="14637"/>
                    <a:pt x="4004" y="14791"/>
                    <a:pt x="5038" y="14879"/>
                  </a:cubicBezTo>
                  <a:cubicBezTo>
                    <a:pt x="5497" y="14906"/>
                    <a:pt x="5956" y="14934"/>
                    <a:pt x="6420" y="14934"/>
                  </a:cubicBezTo>
                  <a:cubicBezTo>
                    <a:pt x="6690" y="14934"/>
                    <a:pt x="6962" y="14925"/>
                    <a:pt x="7237" y="14901"/>
                  </a:cubicBezTo>
                  <a:cubicBezTo>
                    <a:pt x="7523" y="14901"/>
                    <a:pt x="7853" y="14879"/>
                    <a:pt x="8139" y="14703"/>
                  </a:cubicBezTo>
                  <a:cubicBezTo>
                    <a:pt x="8403" y="14549"/>
                    <a:pt x="8601" y="14241"/>
                    <a:pt x="8733" y="13933"/>
                  </a:cubicBezTo>
                  <a:cubicBezTo>
                    <a:pt x="9063" y="13229"/>
                    <a:pt x="9261" y="12481"/>
                    <a:pt x="9437" y="11711"/>
                  </a:cubicBezTo>
                  <a:cubicBezTo>
                    <a:pt x="9876" y="9644"/>
                    <a:pt x="10118" y="7555"/>
                    <a:pt x="10206" y="5443"/>
                  </a:cubicBezTo>
                  <a:cubicBezTo>
                    <a:pt x="10228" y="4409"/>
                    <a:pt x="10228" y="3332"/>
                    <a:pt x="10206" y="2276"/>
                  </a:cubicBezTo>
                  <a:cubicBezTo>
                    <a:pt x="10162" y="1704"/>
                    <a:pt x="10338" y="560"/>
                    <a:pt x="9700" y="252"/>
                  </a:cubicBezTo>
                  <a:cubicBezTo>
                    <a:pt x="9262" y="63"/>
                    <a:pt x="8716" y="0"/>
                    <a:pt x="816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69"/>
            <p:cNvSpPr/>
            <p:nvPr/>
          </p:nvSpPr>
          <p:spPr>
            <a:xfrm>
              <a:off x="5693733" y="3360725"/>
              <a:ext cx="798502" cy="468250"/>
            </a:xfrm>
            <a:custGeom>
              <a:avLst/>
              <a:gdLst/>
              <a:ahLst/>
              <a:cxnLst/>
              <a:rect l="l" t="t" r="r" b="b"/>
              <a:pathLst>
                <a:path w="22017" h="12911" extrusionOk="0">
                  <a:moveTo>
                    <a:pt x="8270" y="0"/>
                  </a:moveTo>
                  <a:cubicBezTo>
                    <a:pt x="8248" y="0"/>
                    <a:pt x="8204" y="44"/>
                    <a:pt x="8116" y="66"/>
                  </a:cubicBezTo>
                  <a:cubicBezTo>
                    <a:pt x="7434" y="286"/>
                    <a:pt x="4971" y="1100"/>
                    <a:pt x="3365" y="1936"/>
                  </a:cubicBezTo>
                  <a:cubicBezTo>
                    <a:pt x="2992" y="2134"/>
                    <a:pt x="2662" y="2288"/>
                    <a:pt x="2420" y="2486"/>
                  </a:cubicBezTo>
                  <a:cubicBezTo>
                    <a:pt x="2398" y="2508"/>
                    <a:pt x="2376" y="2508"/>
                    <a:pt x="2332" y="2552"/>
                  </a:cubicBezTo>
                  <a:lnTo>
                    <a:pt x="2310" y="2574"/>
                  </a:lnTo>
                  <a:cubicBezTo>
                    <a:pt x="2178" y="2684"/>
                    <a:pt x="2068" y="2794"/>
                    <a:pt x="1980" y="2904"/>
                  </a:cubicBezTo>
                  <a:cubicBezTo>
                    <a:pt x="1342" y="3761"/>
                    <a:pt x="462" y="9502"/>
                    <a:pt x="66" y="12625"/>
                  </a:cubicBezTo>
                  <a:cubicBezTo>
                    <a:pt x="66" y="12691"/>
                    <a:pt x="22" y="12713"/>
                    <a:pt x="22" y="12779"/>
                  </a:cubicBezTo>
                  <a:cubicBezTo>
                    <a:pt x="0" y="12823"/>
                    <a:pt x="0" y="12845"/>
                    <a:pt x="0" y="12911"/>
                  </a:cubicBezTo>
                  <a:lnTo>
                    <a:pt x="22017" y="12911"/>
                  </a:lnTo>
                  <a:cubicBezTo>
                    <a:pt x="21995" y="12603"/>
                    <a:pt x="21951" y="12251"/>
                    <a:pt x="21885" y="11833"/>
                  </a:cubicBezTo>
                  <a:cubicBezTo>
                    <a:pt x="21621" y="10118"/>
                    <a:pt x="21247" y="7984"/>
                    <a:pt x="20917" y="6313"/>
                  </a:cubicBezTo>
                  <a:cubicBezTo>
                    <a:pt x="20675" y="5103"/>
                    <a:pt x="20433" y="4157"/>
                    <a:pt x="20257" y="3805"/>
                  </a:cubicBezTo>
                  <a:cubicBezTo>
                    <a:pt x="20015" y="3299"/>
                    <a:pt x="19597" y="2860"/>
                    <a:pt x="19091" y="2486"/>
                  </a:cubicBezTo>
                  <a:cubicBezTo>
                    <a:pt x="17772" y="1496"/>
                    <a:pt x="15814" y="902"/>
                    <a:pt x="14737" y="616"/>
                  </a:cubicBezTo>
                  <a:cubicBezTo>
                    <a:pt x="14495" y="550"/>
                    <a:pt x="14297" y="506"/>
                    <a:pt x="14165" y="484"/>
                  </a:cubicBezTo>
                  <a:cubicBezTo>
                    <a:pt x="14099" y="484"/>
                    <a:pt x="14055" y="462"/>
                    <a:pt x="14033" y="462"/>
                  </a:cubicBezTo>
                  <a:lnTo>
                    <a:pt x="13967" y="462"/>
                  </a:lnTo>
                  <a:lnTo>
                    <a:pt x="11943" y="286"/>
                  </a:lnTo>
                  <a:lnTo>
                    <a:pt x="10800" y="198"/>
                  </a:lnTo>
                  <a:lnTo>
                    <a:pt x="10690" y="198"/>
                  </a:lnTo>
                  <a:lnTo>
                    <a:pt x="8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69"/>
            <p:cNvSpPr/>
            <p:nvPr/>
          </p:nvSpPr>
          <p:spPr>
            <a:xfrm>
              <a:off x="5941797" y="3359601"/>
              <a:ext cx="276830" cy="197368"/>
            </a:xfrm>
            <a:custGeom>
              <a:avLst/>
              <a:gdLst/>
              <a:ahLst/>
              <a:cxnLst/>
              <a:rect l="l" t="t" r="r" b="b"/>
              <a:pathLst>
                <a:path w="7633" h="5442" extrusionOk="0">
                  <a:moveTo>
                    <a:pt x="1362" y="0"/>
                  </a:moveTo>
                  <a:cubicBezTo>
                    <a:pt x="1340" y="0"/>
                    <a:pt x="1314" y="16"/>
                    <a:pt x="1298" y="31"/>
                  </a:cubicBezTo>
                  <a:cubicBezTo>
                    <a:pt x="990" y="647"/>
                    <a:pt x="1" y="2759"/>
                    <a:pt x="550" y="4430"/>
                  </a:cubicBezTo>
                  <a:cubicBezTo>
                    <a:pt x="638" y="4738"/>
                    <a:pt x="836" y="5134"/>
                    <a:pt x="1188" y="5288"/>
                  </a:cubicBezTo>
                  <a:cubicBezTo>
                    <a:pt x="1331" y="5365"/>
                    <a:pt x="1485" y="5403"/>
                    <a:pt x="1639" y="5403"/>
                  </a:cubicBezTo>
                  <a:cubicBezTo>
                    <a:pt x="1793" y="5403"/>
                    <a:pt x="1947" y="5365"/>
                    <a:pt x="2090" y="5288"/>
                  </a:cubicBezTo>
                  <a:cubicBezTo>
                    <a:pt x="2750" y="4980"/>
                    <a:pt x="3168" y="4232"/>
                    <a:pt x="3366" y="3638"/>
                  </a:cubicBezTo>
                  <a:cubicBezTo>
                    <a:pt x="3410" y="4254"/>
                    <a:pt x="3740" y="4826"/>
                    <a:pt x="4267" y="5156"/>
                  </a:cubicBezTo>
                  <a:cubicBezTo>
                    <a:pt x="4553" y="5354"/>
                    <a:pt x="4905" y="5442"/>
                    <a:pt x="5235" y="5442"/>
                  </a:cubicBezTo>
                  <a:cubicBezTo>
                    <a:pt x="5543" y="5442"/>
                    <a:pt x="5807" y="5376"/>
                    <a:pt x="6093" y="5178"/>
                  </a:cubicBezTo>
                  <a:cubicBezTo>
                    <a:pt x="7523" y="4364"/>
                    <a:pt x="7633" y="1791"/>
                    <a:pt x="7237" y="317"/>
                  </a:cubicBezTo>
                  <a:cubicBezTo>
                    <a:pt x="7237" y="251"/>
                    <a:pt x="7193" y="251"/>
                    <a:pt x="7149" y="251"/>
                  </a:cubicBezTo>
                  <a:cubicBezTo>
                    <a:pt x="7105" y="251"/>
                    <a:pt x="7105" y="317"/>
                    <a:pt x="7105" y="339"/>
                  </a:cubicBezTo>
                  <a:cubicBezTo>
                    <a:pt x="7479" y="1791"/>
                    <a:pt x="7413" y="4298"/>
                    <a:pt x="6005" y="5068"/>
                  </a:cubicBezTo>
                  <a:cubicBezTo>
                    <a:pt x="5771" y="5200"/>
                    <a:pt x="5505" y="5262"/>
                    <a:pt x="5238" y="5262"/>
                  </a:cubicBezTo>
                  <a:cubicBezTo>
                    <a:pt x="4927" y="5262"/>
                    <a:pt x="4616" y="5178"/>
                    <a:pt x="4355" y="5024"/>
                  </a:cubicBezTo>
                  <a:cubicBezTo>
                    <a:pt x="3740" y="4650"/>
                    <a:pt x="3410" y="3924"/>
                    <a:pt x="3498" y="3199"/>
                  </a:cubicBezTo>
                  <a:cubicBezTo>
                    <a:pt x="3498" y="3155"/>
                    <a:pt x="3476" y="3111"/>
                    <a:pt x="3454" y="3111"/>
                  </a:cubicBezTo>
                  <a:cubicBezTo>
                    <a:pt x="3388" y="3111"/>
                    <a:pt x="3366" y="3155"/>
                    <a:pt x="3366" y="3177"/>
                  </a:cubicBezTo>
                  <a:cubicBezTo>
                    <a:pt x="3234" y="3660"/>
                    <a:pt x="2838" y="4804"/>
                    <a:pt x="2046" y="5156"/>
                  </a:cubicBezTo>
                  <a:cubicBezTo>
                    <a:pt x="1903" y="5211"/>
                    <a:pt x="1760" y="5238"/>
                    <a:pt x="1625" y="5238"/>
                  </a:cubicBezTo>
                  <a:cubicBezTo>
                    <a:pt x="1491" y="5238"/>
                    <a:pt x="1364" y="5211"/>
                    <a:pt x="1254" y="5156"/>
                  </a:cubicBezTo>
                  <a:cubicBezTo>
                    <a:pt x="924" y="4980"/>
                    <a:pt x="748" y="4650"/>
                    <a:pt x="660" y="4386"/>
                  </a:cubicBezTo>
                  <a:cubicBezTo>
                    <a:pt x="155" y="2759"/>
                    <a:pt x="1100" y="691"/>
                    <a:pt x="1408" y="97"/>
                  </a:cubicBezTo>
                  <a:cubicBezTo>
                    <a:pt x="1430" y="75"/>
                    <a:pt x="1408" y="31"/>
                    <a:pt x="1386" y="9"/>
                  </a:cubicBezTo>
                  <a:cubicBezTo>
                    <a:pt x="1380" y="3"/>
                    <a:pt x="1371" y="0"/>
                    <a:pt x="1362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69"/>
            <p:cNvSpPr/>
            <p:nvPr/>
          </p:nvSpPr>
          <p:spPr>
            <a:xfrm>
              <a:off x="5980893" y="3304076"/>
              <a:ext cx="233744" cy="160048"/>
            </a:xfrm>
            <a:custGeom>
              <a:avLst/>
              <a:gdLst/>
              <a:ahLst/>
              <a:cxnLst/>
              <a:rect l="l" t="t" r="r" b="b"/>
              <a:pathLst>
                <a:path w="6445" h="4413" extrusionOk="0">
                  <a:moveTo>
                    <a:pt x="6445" y="1"/>
                  </a:moveTo>
                  <a:lnTo>
                    <a:pt x="4861" y="89"/>
                  </a:lnTo>
                  <a:lnTo>
                    <a:pt x="638" y="265"/>
                  </a:lnTo>
                  <a:lnTo>
                    <a:pt x="352" y="1870"/>
                  </a:lnTo>
                  <a:lnTo>
                    <a:pt x="330" y="2068"/>
                  </a:lnTo>
                  <a:cubicBezTo>
                    <a:pt x="330" y="2068"/>
                    <a:pt x="0" y="3850"/>
                    <a:pt x="1936" y="4356"/>
                  </a:cubicBezTo>
                  <a:cubicBezTo>
                    <a:pt x="2091" y="4395"/>
                    <a:pt x="2247" y="4413"/>
                    <a:pt x="2404" y="4413"/>
                  </a:cubicBezTo>
                  <a:cubicBezTo>
                    <a:pt x="4191" y="4413"/>
                    <a:pt x="6049" y="2090"/>
                    <a:pt x="6049" y="2090"/>
                  </a:cubicBezTo>
                  <a:lnTo>
                    <a:pt x="6445" y="1"/>
                  </a:ln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69"/>
            <p:cNvSpPr/>
            <p:nvPr/>
          </p:nvSpPr>
          <p:spPr>
            <a:xfrm>
              <a:off x="5993659" y="3307267"/>
              <a:ext cx="179488" cy="79897"/>
            </a:xfrm>
            <a:custGeom>
              <a:avLst/>
              <a:gdLst/>
              <a:ahLst/>
              <a:cxnLst/>
              <a:rect l="l" t="t" r="r" b="b"/>
              <a:pathLst>
                <a:path w="4949" h="2203" extrusionOk="0">
                  <a:moveTo>
                    <a:pt x="4465" y="1"/>
                  </a:moveTo>
                  <a:lnTo>
                    <a:pt x="286" y="177"/>
                  </a:lnTo>
                  <a:lnTo>
                    <a:pt x="0" y="1782"/>
                  </a:lnTo>
                  <a:lnTo>
                    <a:pt x="88" y="1870"/>
                  </a:lnTo>
                  <a:cubicBezTo>
                    <a:pt x="308" y="2024"/>
                    <a:pt x="616" y="2090"/>
                    <a:pt x="924" y="2134"/>
                  </a:cubicBezTo>
                  <a:cubicBezTo>
                    <a:pt x="1217" y="2180"/>
                    <a:pt x="1514" y="2203"/>
                    <a:pt x="1810" y="2203"/>
                  </a:cubicBezTo>
                  <a:cubicBezTo>
                    <a:pt x="2225" y="2203"/>
                    <a:pt x="2638" y="2158"/>
                    <a:pt x="3035" y="2068"/>
                  </a:cubicBezTo>
                  <a:cubicBezTo>
                    <a:pt x="3607" y="1892"/>
                    <a:pt x="4443" y="1562"/>
                    <a:pt x="4729" y="1012"/>
                  </a:cubicBezTo>
                  <a:cubicBezTo>
                    <a:pt x="4949" y="639"/>
                    <a:pt x="4773" y="287"/>
                    <a:pt x="4465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9"/>
            <p:cNvSpPr/>
            <p:nvPr/>
          </p:nvSpPr>
          <p:spPr>
            <a:xfrm>
              <a:off x="5881196" y="2947572"/>
              <a:ext cx="457877" cy="416750"/>
            </a:xfrm>
            <a:custGeom>
              <a:avLst/>
              <a:gdLst/>
              <a:ahLst/>
              <a:cxnLst/>
              <a:rect l="l" t="t" r="r" b="b"/>
              <a:pathLst>
                <a:path w="12625" h="11491" extrusionOk="0">
                  <a:moveTo>
                    <a:pt x="5755" y="0"/>
                  </a:moveTo>
                  <a:cubicBezTo>
                    <a:pt x="4958" y="0"/>
                    <a:pt x="4159" y="149"/>
                    <a:pt x="3431" y="439"/>
                  </a:cubicBezTo>
                  <a:cubicBezTo>
                    <a:pt x="2221" y="923"/>
                    <a:pt x="1540" y="1781"/>
                    <a:pt x="1166" y="3013"/>
                  </a:cubicBezTo>
                  <a:cubicBezTo>
                    <a:pt x="880" y="3870"/>
                    <a:pt x="726" y="4772"/>
                    <a:pt x="616" y="5652"/>
                  </a:cubicBezTo>
                  <a:cubicBezTo>
                    <a:pt x="440" y="6752"/>
                    <a:pt x="0" y="8467"/>
                    <a:pt x="902" y="9853"/>
                  </a:cubicBezTo>
                  <a:cubicBezTo>
                    <a:pt x="1821" y="11261"/>
                    <a:pt x="4996" y="11490"/>
                    <a:pt x="6970" y="11490"/>
                  </a:cubicBezTo>
                  <a:cubicBezTo>
                    <a:pt x="7926" y="11490"/>
                    <a:pt x="8600" y="11436"/>
                    <a:pt x="8600" y="11436"/>
                  </a:cubicBezTo>
                  <a:cubicBezTo>
                    <a:pt x="8600" y="11436"/>
                    <a:pt x="8864" y="10491"/>
                    <a:pt x="9150" y="9831"/>
                  </a:cubicBezTo>
                  <a:lnTo>
                    <a:pt x="9150" y="9831"/>
                  </a:lnTo>
                  <a:cubicBezTo>
                    <a:pt x="9106" y="10007"/>
                    <a:pt x="10425" y="10161"/>
                    <a:pt x="10557" y="10161"/>
                  </a:cubicBezTo>
                  <a:cubicBezTo>
                    <a:pt x="10975" y="10139"/>
                    <a:pt x="11393" y="9985"/>
                    <a:pt x="11723" y="9721"/>
                  </a:cubicBezTo>
                  <a:cubicBezTo>
                    <a:pt x="12405" y="9171"/>
                    <a:pt x="12625" y="8181"/>
                    <a:pt x="12163" y="7455"/>
                  </a:cubicBezTo>
                  <a:cubicBezTo>
                    <a:pt x="11943" y="7081"/>
                    <a:pt x="11547" y="6796"/>
                    <a:pt x="11129" y="6796"/>
                  </a:cubicBezTo>
                  <a:cubicBezTo>
                    <a:pt x="10997" y="6796"/>
                    <a:pt x="10623" y="6796"/>
                    <a:pt x="10447" y="6906"/>
                  </a:cubicBezTo>
                  <a:cubicBezTo>
                    <a:pt x="10405" y="6927"/>
                    <a:pt x="10363" y="6948"/>
                    <a:pt x="10340" y="7007"/>
                  </a:cubicBezTo>
                  <a:lnTo>
                    <a:pt x="10340" y="7007"/>
                  </a:lnTo>
                  <a:cubicBezTo>
                    <a:pt x="10954" y="5294"/>
                    <a:pt x="11193" y="3648"/>
                    <a:pt x="10095" y="2067"/>
                  </a:cubicBezTo>
                  <a:cubicBezTo>
                    <a:pt x="9110" y="664"/>
                    <a:pt x="7437" y="0"/>
                    <a:pt x="5755" y="0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69"/>
            <p:cNvSpPr/>
            <p:nvPr/>
          </p:nvSpPr>
          <p:spPr>
            <a:xfrm>
              <a:off x="5926638" y="3083138"/>
              <a:ext cx="43920" cy="19983"/>
            </a:xfrm>
            <a:custGeom>
              <a:avLst/>
              <a:gdLst/>
              <a:ahLst/>
              <a:cxnLst/>
              <a:rect l="l" t="t" r="r" b="b"/>
              <a:pathLst>
                <a:path w="1211" h="551" extrusionOk="0">
                  <a:moveTo>
                    <a:pt x="793" y="0"/>
                  </a:moveTo>
                  <a:cubicBezTo>
                    <a:pt x="617" y="0"/>
                    <a:pt x="485" y="44"/>
                    <a:pt x="353" y="110"/>
                  </a:cubicBezTo>
                  <a:cubicBezTo>
                    <a:pt x="265" y="132"/>
                    <a:pt x="1" y="242"/>
                    <a:pt x="45" y="374"/>
                  </a:cubicBezTo>
                  <a:cubicBezTo>
                    <a:pt x="45" y="418"/>
                    <a:pt x="67" y="440"/>
                    <a:pt x="111" y="462"/>
                  </a:cubicBezTo>
                  <a:cubicBezTo>
                    <a:pt x="221" y="550"/>
                    <a:pt x="375" y="550"/>
                    <a:pt x="507" y="550"/>
                  </a:cubicBezTo>
                  <a:cubicBezTo>
                    <a:pt x="639" y="550"/>
                    <a:pt x="814" y="550"/>
                    <a:pt x="946" y="506"/>
                  </a:cubicBezTo>
                  <a:cubicBezTo>
                    <a:pt x="990" y="506"/>
                    <a:pt x="1078" y="484"/>
                    <a:pt x="1100" y="440"/>
                  </a:cubicBezTo>
                  <a:cubicBezTo>
                    <a:pt x="1210" y="352"/>
                    <a:pt x="1210" y="154"/>
                    <a:pt x="1144" y="66"/>
                  </a:cubicBezTo>
                  <a:cubicBezTo>
                    <a:pt x="1056" y="0"/>
                    <a:pt x="924" y="0"/>
                    <a:pt x="79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69"/>
            <p:cNvSpPr/>
            <p:nvPr/>
          </p:nvSpPr>
          <p:spPr>
            <a:xfrm>
              <a:off x="6075005" y="3099676"/>
              <a:ext cx="43920" cy="24299"/>
            </a:xfrm>
            <a:custGeom>
              <a:avLst/>
              <a:gdLst/>
              <a:ahLst/>
              <a:cxnLst/>
              <a:rect l="l" t="t" r="r" b="b"/>
              <a:pathLst>
                <a:path w="1211" h="670" extrusionOk="0">
                  <a:moveTo>
                    <a:pt x="309" y="1"/>
                  </a:moveTo>
                  <a:cubicBezTo>
                    <a:pt x="248" y="1"/>
                    <a:pt x="188" y="17"/>
                    <a:pt x="133" y="72"/>
                  </a:cubicBezTo>
                  <a:cubicBezTo>
                    <a:pt x="23" y="138"/>
                    <a:pt x="1" y="314"/>
                    <a:pt x="67" y="424"/>
                  </a:cubicBezTo>
                  <a:cubicBezTo>
                    <a:pt x="133" y="468"/>
                    <a:pt x="177" y="512"/>
                    <a:pt x="243" y="534"/>
                  </a:cubicBezTo>
                  <a:cubicBezTo>
                    <a:pt x="375" y="578"/>
                    <a:pt x="507" y="600"/>
                    <a:pt x="660" y="644"/>
                  </a:cubicBezTo>
                  <a:cubicBezTo>
                    <a:pt x="724" y="657"/>
                    <a:pt x="795" y="669"/>
                    <a:pt x="869" y="669"/>
                  </a:cubicBezTo>
                  <a:cubicBezTo>
                    <a:pt x="923" y="669"/>
                    <a:pt x="979" y="663"/>
                    <a:pt x="1034" y="644"/>
                  </a:cubicBezTo>
                  <a:cubicBezTo>
                    <a:pt x="1056" y="644"/>
                    <a:pt x="1100" y="622"/>
                    <a:pt x="1122" y="578"/>
                  </a:cubicBezTo>
                  <a:cubicBezTo>
                    <a:pt x="1210" y="468"/>
                    <a:pt x="990" y="314"/>
                    <a:pt x="902" y="248"/>
                  </a:cubicBezTo>
                  <a:cubicBezTo>
                    <a:pt x="770" y="138"/>
                    <a:pt x="616" y="94"/>
                    <a:pt x="485" y="28"/>
                  </a:cubicBezTo>
                  <a:cubicBezTo>
                    <a:pt x="430" y="17"/>
                    <a:pt x="369" y="1"/>
                    <a:pt x="30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69"/>
            <p:cNvSpPr/>
            <p:nvPr/>
          </p:nvSpPr>
          <p:spPr>
            <a:xfrm>
              <a:off x="5976106" y="3148527"/>
              <a:ext cx="17590" cy="42324"/>
            </a:xfrm>
            <a:custGeom>
              <a:avLst/>
              <a:gdLst/>
              <a:ahLst/>
              <a:cxnLst/>
              <a:rect l="l" t="t" r="r" b="b"/>
              <a:pathLst>
                <a:path w="485" h="1167" extrusionOk="0">
                  <a:moveTo>
                    <a:pt x="462" y="1"/>
                  </a:moveTo>
                  <a:cubicBezTo>
                    <a:pt x="440" y="1"/>
                    <a:pt x="418" y="1"/>
                    <a:pt x="374" y="45"/>
                  </a:cubicBezTo>
                  <a:lnTo>
                    <a:pt x="88" y="551"/>
                  </a:lnTo>
                  <a:cubicBezTo>
                    <a:pt x="44" y="639"/>
                    <a:pt x="0" y="705"/>
                    <a:pt x="0" y="771"/>
                  </a:cubicBezTo>
                  <a:cubicBezTo>
                    <a:pt x="0" y="859"/>
                    <a:pt x="22" y="969"/>
                    <a:pt x="110" y="1057"/>
                  </a:cubicBezTo>
                  <a:cubicBezTo>
                    <a:pt x="154" y="1145"/>
                    <a:pt x="242" y="1167"/>
                    <a:pt x="330" y="1167"/>
                  </a:cubicBezTo>
                  <a:cubicBezTo>
                    <a:pt x="330" y="1167"/>
                    <a:pt x="352" y="1167"/>
                    <a:pt x="352" y="1145"/>
                  </a:cubicBezTo>
                  <a:cubicBezTo>
                    <a:pt x="374" y="1101"/>
                    <a:pt x="418" y="1079"/>
                    <a:pt x="418" y="1057"/>
                  </a:cubicBezTo>
                  <a:cubicBezTo>
                    <a:pt x="374" y="1035"/>
                    <a:pt x="352" y="991"/>
                    <a:pt x="330" y="991"/>
                  </a:cubicBezTo>
                  <a:cubicBezTo>
                    <a:pt x="311" y="1004"/>
                    <a:pt x="294" y="1009"/>
                    <a:pt x="277" y="1009"/>
                  </a:cubicBezTo>
                  <a:cubicBezTo>
                    <a:pt x="237" y="1009"/>
                    <a:pt x="201" y="978"/>
                    <a:pt x="154" y="947"/>
                  </a:cubicBezTo>
                  <a:cubicBezTo>
                    <a:pt x="132" y="881"/>
                    <a:pt x="110" y="837"/>
                    <a:pt x="110" y="771"/>
                  </a:cubicBezTo>
                  <a:lnTo>
                    <a:pt x="198" y="617"/>
                  </a:lnTo>
                  <a:lnTo>
                    <a:pt x="484" y="89"/>
                  </a:lnTo>
                  <a:cubicBezTo>
                    <a:pt x="484" y="67"/>
                    <a:pt x="484" y="45"/>
                    <a:pt x="46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69"/>
            <p:cNvSpPr/>
            <p:nvPr/>
          </p:nvSpPr>
          <p:spPr>
            <a:xfrm>
              <a:off x="6060644" y="3137611"/>
              <a:ext cx="43122" cy="39387"/>
            </a:xfrm>
            <a:custGeom>
              <a:avLst/>
              <a:gdLst/>
              <a:ahLst/>
              <a:cxnLst/>
              <a:rect l="l" t="t" r="r" b="b"/>
              <a:pathLst>
                <a:path w="1189" h="1086" extrusionOk="0">
                  <a:moveTo>
                    <a:pt x="586" y="1"/>
                  </a:moveTo>
                  <a:cubicBezTo>
                    <a:pt x="330" y="1"/>
                    <a:pt x="104" y="151"/>
                    <a:pt x="67" y="412"/>
                  </a:cubicBezTo>
                  <a:cubicBezTo>
                    <a:pt x="1" y="720"/>
                    <a:pt x="177" y="1006"/>
                    <a:pt x="463" y="1072"/>
                  </a:cubicBezTo>
                  <a:cubicBezTo>
                    <a:pt x="506" y="1081"/>
                    <a:pt x="549" y="1085"/>
                    <a:pt x="591" y="1085"/>
                  </a:cubicBezTo>
                  <a:cubicBezTo>
                    <a:pt x="847" y="1085"/>
                    <a:pt x="1066" y="918"/>
                    <a:pt x="1122" y="654"/>
                  </a:cubicBezTo>
                  <a:cubicBezTo>
                    <a:pt x="1188" y="368"/>
                    <a:pt x="1012" y="82"/>
                    <a:pt x="727" y="16"/>
                  </a:cubicBezTo>
                  <a:cubicBezTo>
                    <a:pt x="679" y="6"/>
                    <a:pt x="632" y="1"/>
                    <a:pt x="586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69"/>
            <p:cNvSpPr/>
            <p:nvPr/>
          </p:nvSpPr>
          <p:spPr>
            <a:xfrm>
              <a:off x="5925042" y="3120384"/>
              <a:ext cx="43122" cy="39858"/>
            </a:xfrm>
            <a:custGeom>
              <a:avLst/>
              <a:gdLst/>
              <a:ahLst/>
              <a:cxnLst/>
              <a:rect l="l" t="t" r="r" b="b"/>
              <a:pathLst>
                <a:path w="1189" h="1099" extrusionOk="0">
                  <a:moveTo>
                    <a:pt x="640" y="1"/>
                  </a:moveTo>
                  <a:cubicBezTo>
                    <a:pt x="363" y="1"/>
                    <a:pt x="107" y="186"/>
                    <a:pt x="67" y="425"/>
                  </a:cubicBezTo>
                  <a:cubicBezTo>
                    <a:pt x="1" y="733"/>
                    <a:pt x="177" y="997"/>
                    <a:pt x="463" y="1085"/>
                  </a:cubicBezTo>
                  <a:cubicBezTo>
                    <a:pt x="506" y="1094"/>
                    <a:pt x="549" y="1099"/>
                    <a:pt x="591" y="1099"/>
                  </a:cubicBezTo>
                  <a:cubicBezTo>
                    <a:pt x="847" y="1099"/>
                    <a:pt x="1066" y="931"/>
                    <a:pt x="1122" y="667"/>
                  </a:cubicBezTo>
                  <a:cubicBezTo>
                    <a:pt x="1188" y="381"/>
                    <a:pt x="1012" y="95"/>
                    <a:pt x="727" y="7"/>
                  </a:cubicBezTo>
                  <a:cubicBezTo>
                    <a:pt x="698" y="3"/>
                    <a:pt x="669" y="1"/>
                    <a:pt x="64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69"/>
            <p:cNvSpPr/>
            <p:nvPr/>
          </p:nvSpPr>
          <p:spPr>
            <a:xfrm>
              <a:off x="6223373" y="3219937"/>
              <a:ext cx="95746" cy="61038"/>
            </a:xfrm>
            <a:custGeom>
              <a:avLst/>
              <a:gdLst/>
              <a:ahLst/>
              <a:cxnLst/>
              <a:rect l="l" t="t" r="r" b="b"/>
              <a:pathLst>
                <a:path w="2640" h="1683" extrusionOk="0">
                  <a:moveTo>
                    <a:pt x="1826" y="0"/>
                  </a:moveTo>
                  <a:cubicBezTo>
                    <a:pt x="1730" y="0"/>
                    <a:pt x="1634" y="11"/>
                    <a:pt x="1540" y="33"/>
                  </a:cubicBezTo>
                  <a:cubicBezTo>
                    <a:pt x="1100" y="143"/>
                    <a:pt x="792" y="429"/>
                    <a:pt x="594" y="649"/>
                  </a:cubicBezTo>
                  <a:cubicBezTo>
                    <a:pt x="352" y="957"/>
                    <a:pt x="155" y="1309"/>
                    <a:pt x="23" y="1617"/>
                  </a:cubicBezTo>
                  <a:cubicBezTo>
                    <a:pt x="1" y="1661"/>
                    <a:pt x="1" y="1683"/>
                    <a:pt x="23" y="1683"/>
                  </a:cubicBezTo>
                  <a:cubicBezTo>
                    <a:pt x="45" y="1683"/>
                    <a:pt x="89" y="1683"/>
                    <a:pt x="89" y="1661"/>
                  </a:cubicBezTo>
                  <a:cubicBezTo>
                    <a:pt x="221" y="1353"/>
                    <a:pt x="418" y="1001"/>
                    <a:pt x="660" y="737"/>
                  </a:cubicBezTo>
                  <a:cubicBezTo>
                    <a:pt x="858" y="517"/>
                    <a:pt x="1144" y="231"/>
                    <a:pt x="1540" y="143"/>
                  </a:cubicBezTo>
                  <a:cubicBezTo>
                    <a:pt x="1626" y="127"/>
                    <a:pt x="1715" y="119"/>
                    <a:pt x="1804" y="119"/>
                  </a:cubicBezTo>
                  <a:cubicBezTo>
                    <a:pt x="2077" y="119"/>
                    <a:pt x="2347" y="197"/>
                    <a:pt x="2530" y="363"/>
                  </a:cubicBezTo>
                  <a:cubicBezTo>
                    <a:pt x="2541" y="385"/>
                    <a:pt x="2552" y="396"/>
                    <a:pt x="2566" y="396"/>
                  </a:cubicBezTo>
                  <a:cubicBezTo>
                    <a:pt x="2579" y="396"/>
                    <a:pt x="2596" y="385"/>
                    <a:pt x="2618" y="363"/>
                  </a:cubicBezTo>
                  <a:cubicBezTo>
                    <a:pt x="2640" y="341"/>
                    <a:pt x="2640" y="319"/>
                    <a:pt x="2618" y="297"/>
                  </a:cubicBezTo>
                  <a:cubicBezTo>
                    <a:pt x="2403" y="99"/>
                    <a:pt x="2115" y="0"/>
                    <a:pt x="182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69"/>
            <p:cNvSpPr/>
            <p:nvPr/>
          </p:nvSpPr>
          <p:spPr>
            <a:xfrm>
              <a:off x="5971318" y="3206953"/>
              <a:ext cx="56650" cy="18496"/>
            </a:xfrm>
            <a:custGeom>
              <a:avLst/>
              <a:gdLst/>
              <a:ahLst/>
              <a:cxnLst/>
              <a:rect l="l" t="t" r="r" b="b"/>
              <a:pathLst>
                <a:path w="1562" h="510" extrusionOk="0">
                  <a:moveTo>
                    <a:pt x="1471" y="1"/>
                  </a:moveTo>
                  <a:cubicBezTo>
                    <a:pt x="1452" y="1"/>
                    <a:pt x="1430" y="6"/>
                    <a:pt x="1408" y="17"/>
                  </a:cubicBezTo>
                  <a:cubicBezTo>
                    <a:pt x="1254" y="193"/>
                    <a:pt x="1034" y="303"/>
                    <a:pt x="792" y="325"/>
                  </a:cubicBezTo>
                  <a:cubicBezTo>
                    <a:pt x="769" y="328"/>
                    <a:pt x="747" y="329"/>
                    <a:pt x="723" y="329"/>
                  </a:cubicBezTo>
                  <a:cubicBezTo>
                    <a:pt x="523" y="329"/>
                    <a:pt x="310" y="246"/>
                    <a:pt x="132" y="127"/>
                  </a:cubicBezTo>
                  <a:cubicBezTo>
                    <a:pt x="126" y="121"/>
                    <a:pt x="116" y="118"/>
                    <a:pt x="104" y="118"/>
                  </a:cubicBezTo>
                  <a:cubicBezTo>
                    <a:pt x="75" y="118"/>
                    <a:pt x="38" y="134"/>
                    <a:pt x="22" y="149"/>
                  </a:cubicBezTo>
                  <a:cubicBezTo>
                    <a:pt x="0" y="193"/>
                    <a:pt x="22" y="237"/>
                    <a:pt x="44" y="259"/>
                  </a:cubicBezTo>
                  <a:cubicBezTo>
                    <a:pt x="220" y="369"/>
                    <a:pt x="374" y="457"/>
                    <a:pt x="572" y="479"/>
                  </a:cubicBezTo>
                  <a:cubicBezTo>
                    <a:pt x="612" y="499"/>
                    <a:pt x="647" y="510"/>
                    <a:pt x="680" y="510"/>
                  </a:cubicBezTo>
                  <a:cubicBezTo>
                    <a:pt x="720" y="510"/>
                    <a:pt x="756" y="494"/>
                    <a:pt x="792" y="457"/>
                  </a:cubicBezTo>
                  <a:cubicBezTo>
                    <a:pt x="1056" y="457"/>
                    <a:pt x="1342" y="325"/>
                    <a:pt x="1518" y="127"/>
                  </a:cubicBezTo>
                  <a:cubicBezTo>
                    <a:pt x="1562" y="105"/>
                    <a:pt x="1562" y="39"/>
                    <a:pt x="1518" y="17"/>
                  </a:cubicBezTo>
                  <a:cubicBezTo>
                    <a:pt x="1507" y="6"/>
                    <a:pt x="1491" y="1"/>
                    <a:pt x="147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69"/>
            <p:cNvSpPr/>
            <p:nvPr/>
          </p:nvSpPr>
          <p:spPr>
            <a:xfrm>
              <a:off x="6063037" y="2935532"/>
              <a:ext cx="237770" cy="293622"/>
            </a:xfrm>
            <a:custGeom>
              <a:avLst/>
              <a:gdLst/>
              <a:ahLst/>
              <a:cxnLst/>
              <a:rect l="l" t="t" r="r" b="b"/>
              <a:pathLst>
                <a:path w="6556" h="8096" extrusionOk="0">
                  <a:moveTo>
                    <a:pt x="1431" y="1"/>
                  </a:moveTo>
                  <a:cubicBezTo>
                    <a:pt x="930" y="1"/>
                    <a:pt x="431" y="83"/>
                    <a:pt x="1" y="265"/>
                  </a:cubicBezTo>
                  <a:cubicBezTo>
                    <a:pt x="111" y="837"/>
                    <a:pt x="243" y="1453"/>
                    <a:pt x="485" y="1981"/>
                  </a:cubicBezTo>
                  <a:cubicBezTo>
                    <a:pt x="727" y="2487"/>
                    <a:pt x="1144" y="2971"/>
                    <a:pt x="1694" y="3191"/>
                  </a:cubicBezTo>
                  <a:cubicBezTo>
                    <a:pt x="1980" y="3301"/>
                    <a:pt x="2266" y="3323"/>
                    <a:pt x="2574" y="3411"/>
                  </a:cubicBezTo>
                  <a:cubicBezTo>
                    <a:pt x="2596" y="3433"/>
                    <a:pt x="2662" y="3433"/>
                    <a:pt x="2684" y="3477"/>
                  </a:cubicBezTo>
                  <a:cubicBezTo>
                    <a:pt x="2706" y="3520"/>
                    <a:pt x="2706" y="3564"/>
                    <a:pt x="2684" y="3630"/>
                  </a:cubicBezTo>
                  <a:cubicBezTo>
                    <a:pt x="2442" y="4290"/>
                    <a:pt x="2310" y="5038"/>
                    <a:pt x="2420" y="5720"/>
                  </a:cubicBezTo>
                  <a:cubicBezTo>
                    <a:pt x="2552" y="6424"/>
                    <a:pt x="2970" y="7084"/>
                    <a:pt x="3630" y="7369"/>
                  </a:cubicBezTo>
                  <a:cubicBezTo>
                    <a:pt x="3850" y="7479"/>
                    <a:pt x="4114" y="7523"/>
                    <a:pt x="4202" y="7743"/>
                  </a:cubicBezTo>
                  <a:cubicBezTo>
                    <a:pt x="4246" y="7875"/>
                    <a:pt x="4246" y="8073"/>
                    <a:pt x="4400" y="8095"/>
                  </a:cubicBezTo>
                  <a:cubicBezTo>
                    <a:pt x="4752" y="7699"/>
                    <a:pt x="5125" y="7325"/>
                    <a:pt x="5565" y="7062"/>
                  </a:cubicBezTo>
                  <a:cubicBezTo>
                    <a:pt x="6269" y="6622"/>
                    <a:pt x="6533" y="5676"/>
                    <a:pt x="6533" y="4840"/>
                  </a:cubicBezTo>
                  <a:cubicBezTo>
                    <a:pt x="6555" y="4004"/>
                    <a:pt x="6335" y="3213"/>
                    <a:pt x="5961" y="2509"/>
                  </a:cubicBezTo>
                  <a:cubicBezTo>
                    <a:pt x="5609" y="1827"/>
                    <a:pt x="5103" y="1233"/>
                    <a:pt x="4466" y="815"/>
                  </a:cubicBezTo>
                  <a:cubicBezTo>
                    <a:pt x="3872" y="441"/>
                    <a:pt x="3146" y="265"/>
                    <a:pt x="2442" y="111"/>
                  </a:cubicBezTo>
                  <a:cubicBezTo>
                    <a:pt x="2119" y="40"/>
                    <a:pt x="1775" y="1"/>
                    <a:pt x="143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69"/>
            <p:cNvSpPr/>
            <p:nvPr/>
          </p:nvSpPr>
          <p:spPr>
            <a:xfrm>
              <a:off x="6358974" y="3591237"/>
              <a:ext cx="147609" cy="233744"/>
            </a:xfrm>
            <a:custGeom>
              <a:avLst/>
              <a:gdLst/>
              <a:ahLst/>
              <a:cxnLst/>
              <a:rect l="l" t="t" r="r" b="b"/>
              <a:pathLst>
                <a:path w="4070" h="6445" extrusionOk="0">
                  <a:moveTo>
                    <a:pt x="2618" y="1"/>
                  </a:moveTo>
                  <a:lnTo>
                    <a:pt x="1" y="1144"/>
                  </a:lnTo>
                  <a:lnTo>
                    <a:pt x="441" y="6445"/>
                  </a:lnTo>
                  <a:lnTo>
                    <a:pt x="3564" y="5543"/>
                  </a:lnTo>
                  <a:cubicBezTo>
                    <a:pt x="3564" y="5543"/>
                    <a:pt x="4070" y="4927"/>
                    <a:pt x="4004" y="3366"/>
                  </a:cubicBezTo>
                  <a:cubicBezTo>
                    <a:pt x="3960" y="1804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FF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69"/>
            <p:cNvSpPr/>
            <p:nvPr/>
          </p:nvSpPr>
          <p:spPr>
            <a:xfrm>
              <a:off x="5387423" y="3196399"/>
              <a:ext cx="988362" cy="632578"/>
            </a:xfrm>
            <a:custGeom>
              <a:avLst/>
              <a:gdLst/>
              <a:ahLst/>
              <a:cxnLst/>
              <a:rect l="l" t="t" r="r" b="b"/>
              <a:pathLst>
                <a:path w="27252" h="17442" extrusionOk="0">
                  <a:moveTo>
                    <a:pt x="5939" y="1"/>
                  </a:moveTo>
                  <a:lnTo>
                    <a:pt x="1" y="8556"/>
                  </a:lnTo>
                  <a:cubicBezTo>
                    <a:pt x="1" y="8556"/>
                    <a:pt x="286" y="8886"/>
                    <a:pt x="726" y="9414"/>
                  </a:cubicBezTo>
                  <a:cubicBezTo>
                    <a:pt x="1144" y="9876"/>
                    <a:pt x="1716" y="10536"/>
                    <a:pt x="2376" y="11284"/>
                  </a:cubicBezTo>
                  <a:cubicBezTo>
                    <a:pt x="2398" y="11284"/>
                    <a:pt x="2398" y="11306"/>
                    <a:pt x="2420" y="11328"/>
                  </a:cubicBezTo>
                  <a:cubicBezTo>
                    <a:pt x="3036" y="12031"/>
                    <a:pt x="3740" y="12757"/>
                    <a:pt x="4465" y="13505"/>
                  </a:cubicBezTo>
                  <a:lnTo>
                    <a:pt x="4553" y="13593"/>
                  </a:lnTo>
                  <a:cubicBezTo>
                    <a:pt x="5873" y="14935"/>
                    <a:pt x="7193" y="16320"/>
                    <a:pt x="8424" y="17244"/>
                  </a:cubicBezTo>
                  <a:cubicBezTo>
                    <a:pt x="8534" y="17332"/>
                    <a:pt x="8534" y="17354"/>
                    <a:pt x="8644" y="17442"/>
                  </a:cubicBezTo>
                  <a:lnTo>
                    <a:pt x="27251" y="17442"/>
                  </a:lnTo>
                  <a:lnTo>
                    <a:pt x="27251" y="17288"/>
                  </a:lnTo>
                  <a:lnTo>
                    <a:pt x="26922" y="14143"/>
                  </a:lnTo>
                  <a:lnTo>
                    <a:pt x="26680" y="11635"/>
                  </a:lnTo>
                  <a:lnTo>
                    <a:pt x="26680" y="11569"/>
                  </a:lnTo>
                  <a:lnTo>
                    <a:pt x="22963" y="11569"/>
                  </a:lnTo>
                  <a:cubicBezTo>
                    <a:pt x="20675" y="11547"/>
                    <a:pt x="17882" y="11504"/>
                    <a:pt x="16122" y="11350"/>
                  </a:cubicBezTo>
                  <a:cubicBezTo>
                    <a:pt x="15814" y="11328"/>
                    <a:pt x="15551" y="11306"/>
                    <a:pt x="15287" y="11284"/>
                  </a:cubicBezTo>
                  <a:cubicBezTo>
                    <a:pt x="14737" y="11218"/>
                    <a:pt x="14033" y="10734"/>
                    <a:pt x="13241" y="9964"/>
                  </a:cubicBezTo>
                  <a:cubicBezTo>
                    <a:pt x="12471" y="9216"/>
                    <a:pt x="11614" y="8204"/>
                    <a:pt x="10778" y="7127"/>
                  </a:cubicBezTo>
                  <a:cubicBezTo>
                    <a:pt x="9436" y="5389"/>
                    <a:pt x="8138" y="3454"/>
                    <a:pt x="7237" y="2046"/>
                  </a:cubicBezTo>
                  <a:cubicBezTo>
                    <a:pt x="6445" y="836"/>
                    <a:pt x="5939" y="1"/>
                    <a:pt x="5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69"/>
            <p:cNvSpPr/>
            <p:nvPr/>
          </p:nvSpPr>
          <p:spPr>
            <a:xfrm>
              <a:off x="5410561" y="3537018"/>
              <a:ext cx="290394" cy="291953"/>
            </a:xfrm>
            <a:custGeom>
              <a:avLst/>
              <a:gdLst/>
              <a:ahLst/>
              <a:cxnLst/>
              <a:rect l="l" t="t" r="r" b="b"/>
              <a:pathLst>
                <a:path w="8007" h="8050" extrusionOk="0">
                  <a:moveTo>
                    <a:pt x="66" y="0"/>
                  </a:moveTo>
                  <a:lnTo>
                    <a:pt x="22" y="22"/>
                  </a:lnTo>
                  <a:cubicBezTo>
                    <a:pt x="0" y="44"/>
                    <a:pt x="0" y="66"/>
                    <a:pt x="22" y="88"/>
                  </a:cubicBezTo>
                  <a:cubicBezTo>
                    <a:pt x="110" y="220"/>
                    <a:pt x="682" y="880"/>
                    <a:pt x="1518" y="1804"/>
                  </a:cubicBezTo>
                  <a:cubicBezTo>
                    <a:pt x="1562" y="1892"/>
                    <a:pt x="1628" y="1936"/>
                    <a:pt x="1672" y="2002"/>
                  </a:cubicBezTo>
                  <a:cubicBezTo>
                    <a:pt x="3322" y="3849"/>
                    <a:pt x="5917" y="6620"/>
                    <a:pt x="7786" y="8050"/>
                  </a:cubicBezTo>
                  <a:lnTo>
                    <a:pt x="8006" y="8050"/>
                  </a:lnTo>
                  <a:cubicBezTo>
                    <a:pt x="7984" y="8028"/>
                    <a:pt x="7940" y="7984"/>
                    <a:pt x="7918" y="7984"/>
                  </a:cubicBezTo>
                  <a:lnTo>
                    <a:pt x="7896" y="7962"/>
                  </a:lnTo>
                  <a:lnTo>
                    <a:pt x="7874" y="7940"/>
                  </a:lnTo>
                  <a:lnTo>
                    <a:pt x="7522" y="7676"/>
                  </a:lnTo>
                  <a:lnTo>
                    <a:pt x="7500" y="7654"/>
                  </a:lnTo>
                  <a:cubicBezTo>
                    <a:pt x="6885" y="7126"/>
                    <a:pt x="6159" y="6466"/>
                    <a:pt x="5433" y="5785"/>
                  </a:cubicBezTo>
                  <a:lnTo>
                    <a:pt x="5367" y="5697"/>
                  </a:lnTo>
                  <a:cubicBezTo>
                    <a:pt x="4861" y="5213"/>
                    <a:pt x="4377" y="4685"/>
                    <a:pt x="3871" y="4201"/>
                  </a:cubicBezTo>
                  <a:lnTo>
                    <a:pt x="3805" y="4113"/>
                  </a:lnTo>
                  <a:cubicBezTo>
                    <a:pt x="1826" y="2024"/>
                    <a:pt x="132" y="44"/>
                    <a:pt x="110" y="22"/>
                  </a:cubicBezTo>
                  <a:cubicBezTo>
                    <a:pt x="88" y="0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69"/>
            <p:cNvSpPr/>
            <p:nvPr/>
          </p:nvSpPr>
          <p:spPr>
            <a:xfrm>
              <a:off x="5646658" y="3270239"/>
              <a:ext cx="709973" cy="349764"/>
            </a:xfrm>
            <a:custGeom>
              <a:avLst/>
              <a:gdLst/>
              <a:ahLst/>
              <a:cxnLst/>
              <a:rect l="l" t="t" r="r" b="b"/>
              <a:pathLst>
                <a:path w="19576" h="9644" extrusionOk="0">
                  <a:moveTo>
                    <a:pt x="95" y="1"/>
                  </a:moveTo>
                  <a:cubicBezTo>
                    <a:pt x="83" y="1"/>
                    <a:pt x="73" y="4"/>
                    <a:pt x="67" y="10"/>
                  </a:cubicBezTo>
                  <a:cubicBezTo>
                    <a:pt x="45" y="10"/>
                    <a:pt x="1" y="54"/>
                    <a:pt x="45" y="98"/>
                  </a:cubicBezTo>
                  <a:cubicBezTo>
                    <a:pt x="89" y="164"/>
                    <a:pt x="4839" y="7598"/>
                    <a:pt x="7677" y="9160"/>
                  </a:cubicBezTo>
                  <a:cubicBezTo>
                    <a:pt x="8425" y="9577"/>
                    <a:pt x="12164" y="9643"/>
                    <a:pt x="15265" y="9643"/>
                  </a:cubicBezTo>
                  <a:cubicBezTo>
                    <a:pt x="17486" y="9643"/>
                    <a:pt x="19356" y="9621"/>
                    <a:pt x="19532" y="9621"/>
                  </a:cubicBezTo>
                  <a:cubicBezTo>
                    <a:pt x="19554" y="9621"/>
                    <a:pt x="19576" y="9599"/>
                    <a:pt x="19576" y="9577"/>
                  </a:cubicBezTo>
                  <a:cubicBezTo>
                    <a:pt x="19576" y="9555"/>
                    <a:pt x="19554" y="9511"/>
                    <a:pt x="19532" y="9511"/>
                  </a:cubicBezTo>
                  <a:cubicBezTo>
                    <a:pt x="19494" y="9511"/>
                    <a:pt x="17549" y="9560"/>
                    <a:pt x="15243" y="9560"/>
                  </a:cubicBezTo>
                  <a:cubicBezTo>
                    <a:pt x="12167" y="9560"/>
                    <a:pt x="8447" y="9474"/>
                    <a:pt x="7743" y="9072"/>
                  </a:cubicBezTo>
                  <a:cubicBezTo>
                    <a:pt x="4927" y="7510"/>
                    <a:pt x="199" y="120"/>
                    <a:pt x="155" y="32"/>
                  </a:cubicBezTo>
                  <a:cubicBezTo>
                    <a:pt x="155" y="16"/>
                    <a:pt x="122" y="1"/>
                    <a:pt x="95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69"/>
            <p:cNvSpPr/>
            <p:nvPr/>
          </p:nvSpPr>
          <p:spPr>
            <a:xfrm>
              <a:off x="5415349" y="3586450"/>
              <a:ext cx="59841" cy="23175"/>
            </a:xfrm>
            <a:custGeom>
              <a:avLst/>
              <a:gdLst/>
              <a:ahLst/>
              <a:cxnLst/>
              <a:rect l="l" t="t" r="r" b="b"/>
              <a:pathLst>
                <a:path w="1650" h="639" extrusionOk="0">
                  <a:moveTo>
                    <a:pt x="88" y="1"/>
                  </a:moveTo>
                  <a:cubicBezTo>
                    <a:pt x="66" y="1"/>
                    <a:pt x="0" y="23"/>
                    <a:pt x="0" y="67"/>
                  </a:cubicBezTo>
                  <a:cubicBezTo>
                    <a:pt x="0" y="89"/>
                    <a:pt x="44" y="133"/>
                    <a:pt x="66" y="133"/>
                  </a:cubicBezTo>
                  <a:lnTo>
                    <a:pt x="1606" y="639"/>
                  </a:lnTo>
                  <a:cubicBezTo>
                    <a:pt x="1628" y="639"/>
                    <a:pt x="1650" y="617"/>
                    <a:pt x="1650" y="551"/>
                  </a:cubicBezTo>
                  <a:cubicBezTo>
                    <a:pt x="1650" y="529"/>
                    <a:pt x="1628" y="463"/>
                    <a:pt x="1606" y="463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4" name="Google Shape;3834;p69"/>
          <p:cNvGrpSpPr/>
          <p:nvPr/>
        </p:nvGrpSpPr>
        <p:grpSpPr>
          <a:xfrm>
            <a:off x="6327836" y="2610250"/>
            <a:ext cx="1801000" cy="1758124"/>
            <a:chOff x="6594925" y="2436925"/>
            <a:chExt cx="1801000" cy="1758124"/>
          </a:xfrm>
        </p:grpSpPr>
        <p:sp>
          <p:nvSpPr>
            <p:cNvPr id="3835" name="Google Shape;3835;p69"/>
            <p:cNvSpPr/>
            <p:nvPr/>
          </p:nvSpPr>
          <p:spPr>
            <a:xfrm>
              <a:off x="6594925" y="2436925"/>
              <a:ext cx="1801000" cy="1758124"/>
            </a:xfrm>
            <a:custGeom>
              <a:avLst/>
              <a:gdLst/>
              <a:ahLst/>
              <a:cxnLst/>
              <a:rect l="l" t="t" r="r" b="b"/>
              <a:pathLst>
                <a:path w="47045" h="45925" extrusionOk="0">
                  <a:moveTo>
                    <a:pt x="26557" y="0"/>
                  </a:moveTo>
                  <a:cubicBezTo>
                    <a:pt x="25966" y="0"/>
                    <a:pt x="25131" y="41"/>
                    <a:pt x="24378" y="550"/>
                  </a:cubicBezTo>
                  <a:cubicBezTo>
                    <a:pt x="23706" y="1019"/>
                    <a:pt x="23197" y="1792"/>
                    <a:pt x="23034" y="2709"/>
                  </a:cubicBezTo>
                  <a:cubicBezTo>
                    <a:pt x="22993" y="2994"/>
                    <a:pt x="22993" y="3299"/>
                    <a:pt x="22993" y="3605"/>
                  </a:cubicBezTo>
                  <a:cubicBezTo>
                    <a:pt x="21995" y="4033"/>
                    <a:pt x="21201" y="4888"/>
                    <a:pt x="20855" y="5906"/>
                  </a:cubicBezTo>
                  <a:cubicBezTo>
                    <a:pt x="20305" y="7352"/>
                    <a:pt x="20712" y="9063"/>
                    <a:pt x="21832" y="10122"/>
                  </a:cubicBezTo>
                  <a:cubicBezTo>
                    <a:pt x="22382" y="10631"/>
                    <a:pt x="23034" y="10998"/>
                    <a:pt x="23909" y="11262"/>
                  </a:cubicBezTo>
                  <a:cubicBezTo>
                    <a:pt x="24072" y="11323"/>
                    <a:pt x="24235" y="11344"/>
                    <a:pt x="24419" y="11405"/>
                  </a:cubicBezTo>
                  <a:cubicBezTo>
                    <a:pt x="24439" y="11568"/>
                    <a:pt x="24459" y="11751"/>
                    <a:pt x="24520" y="11955"/>
                  </a:cubicBezTo>
                  <a:cubicBezTo>
                    <a:pt x="24520" y="12057"/>
                    <a:pt x="24541" y="12158"/>
                    <a:pt x="24561" y="12281"/>
                  </a:cubicBezTo>
                  <a:cubicBezTo>
                    <a:pt x="24846" y="13910"/>
                    <a:pt x="25396" y="16924"/>
                    <a:pt x="27636" y="17718"/>
                  </a:cubicBezTo>
                  <a:cubicBezTo>
                    <a:pt x="27188" y="17881"/>
                    <a:pt x="26679" y="18085"/>
                    <a:pt x="26150" y="18350"/>
                  </a:cubicBezTo>
                  <a:cubicBezTo>
                    <a:pt x="25600" y="17209"/>
                    <a:pt x="24561" y="16354"/>
                    <a:pt x="23543" y="15906"/>
                  </a:cubicBezTo>
                  <a:cubicBezTo>
                    <a:pt x="23543" y="15906"/>
                    <a:pt x="23360" y="15824"/>
                    <a:pt x="23339" y="15804"/>
                  </a:cubicBezTo>
                  <a:cubicBezTo>
                    <a:pt x="23339" y="15682"/>
                    <a:pt x="23360" y="15478"/>
                    <a:pt x="23400" y="15315"/>
                  </a:cubicBezTo>
                  <a:cubicBezTo>
                    <a:pt x="23421" y="15193"/>
                    <a:pt x="23441" y="15091"/>
                    <a:pt x="23441" y="14989"/>
                  </a:cubicBezTo>
                  <a:cubicBezTo>
                    <a:pt x="23624" y="13462"/>
                    <a:pt x="23074" y="11873"/>
                    <a:pt x="21995" y="10753"/>
                  </a:cubicBezTo>
                  <a:cubicBezTo>
                    <a:pt x="21058" y="9776"/>
                    <a:pt x="19714" y="9185"/>
                    <a:pt x="18329" y="9165"/>
                  </a:cubicBezTo>
                  <a:lnTo>
                    <a:pt x="18268" y="9165"/>
                  </a:lnTo>
                  <a:cubicBezTo>
                    <a:pt x="17189" y="9002"/>
                    <a:pt x="16048" y="8859"/>
                    <a:pt x="14867" y="8859"/>
                  </a:cubicBezTo>
                  <a:cubicBezTo>
                    <a:pt x="13951" y="8859"/>
                    <a:pt x="13136" y="8961"/>
                    <a:pt x="12382" y="9165"/>
                  </a:cubicBezTo>
                  <a:cubicBezTo>
                    <a:pt x="10285" y="9715"/>
                    <a:pt x="8065" y="11446"/>
                    <a:pt x="7841" y="13991"/>
                  </a:cubicBezTo>
                  <a:cubicBezTo>
                    <a:pt x="7821" y="14297"/>
                    <a:pt x="7821" y="14562"/>
                    <a:pt x="7821" y="14806"/>
                  </a:cubicBezTo>
                  <a:cubicBezTo>
                    <a:pt x="7821" y="15193"/>
                    <a:pt x="7821" y="15539"/>
                    <a:pt x="7719" y="15702"/>
                  </a:cubicBezTo>
                  <a:cubicBezTo>
                    <a:pt x="7617" y="15885"/>
                    <a:pt x="7230" y="16048"/>
                    <a:pt x="6904" y="16211"/>
                  </a:cubicBezTo>
                  <a:cubicBezTo>
                    <a:pt x="6700" y="16293"/>
                    <a:pt x="6476" y="16394"/>
                    <a:pt x="6273" y="16517"/>
                  </a:cubicBezTo>
                  <a:cubicBezTo>
                    <a:pt x="4358" y="17576"/>
                    <a:pt x="3238" y="19918"/>
                    <a:pt x="3625" y="22097"/>
                  </a:cubicBezTo>
                  <a:cubicBezTo>
                    <a:pt x="3646" y="22260"/>
                    <a:pt x="3686" y="22423"/>
                    <a:pt x="3727" y="22606"/>
                  </a:cubicBezTo>
                  <a:cubicBezTo>
                    <a:pt x="3788" y="22850"/>
                    <a:pt x="3849" y="23156"/>
                    <a:pt x="3829" y="23278"/>
                  </a:cubicBezTo>
                  <a:cubicBezTo>
                    <a:pt x="3768" y="23482"/>
                    <a:pt x="3361" y="23787"/>
                    <a:pt x="2974" y="24052"/>
                  </a:cubicBezTo>
                  <a:cubicBezTo>
                    <a:pt x="2709" y="24235"/>
                    <a:pt x="2424" y="24439"/>
                    <a:pt x="2139" y="24683"/>
                  </a:cubicBezTo>
                  <a:cubicBezTo>
                    <a:pt x="0" y="26577"/>
                    <a:pt x="937" y="29673"/>
                    <a:pt x="1324" y="31017"/>
                  </a:cubicBezTo>
                  <a:cubicBezTo>
                    <a:pt x="1385" y="31221"/>
                    <a:pt x="1487" y="31404"/>
                    <a:pt x="1629" y="31567"/>
                  </a:cubicBezTo>
                  <a:cubicBezTo>
                    <a:pt x="794" y="35497"/>
                    <a:pt x="672" y="41342"/>
                    <a:pt x="693" y="44641"/>
                  </a:cubicBezTo>
                  <a:cubicBezTo>
                    <a:pt x="693" y="45354"/>
                    <a:pt x="1242" y="45924"/>
                    <a:pt x="1955" y="45924"/>
                  </a:cubicBezTo>
                  <a:lnTo>
                    <a:pt x="45762" y="45924"/>
                  </a:lnTo>
                  <a:cubicBezTo>
                    <a:pt x="46475" y="45924"/>
                    <a:pt x="47045" y="45354"/>
                    <a:pt x="47045" y="44641"/>
                  </a:cubicBezTo>
                  <a:lnTo>
                    <a:pt x="47045" y="21914"/>
                  </a:lnTo>
                  <a:cubicBezTo>
                    <a:pt x="47045" y="21710"/>
                    <a:pt x="46984" y="21527"/>
                    <a:pt x="46923" y="21343"/>
                  </a:cubicBezTo>
                  <a:cubicBezTo>
                    <a:pt x="46739" y="20997"/>
                    <a:pt x="46536" y="20671"/>
                    <a:pt x="46312" y="20406"/>
                  </a:cubicBezTo>
                  <a:cubicBezTo>
                    <a:pt x="44132" y="18064"/>
                    <a:pt x="40609" y="17046"/>
                    <a:pt x="38695" y="16659"/>
                  </a:cubicBezTo>
                  <a:lnTo>
                    <a:pt x="38288" y="14154"/>
                  </a:lnTo>
                  <a:cubicBezTo>
                    <a:pt x="38308" y="14154"/>
                    <a:pt x="38410" y="14114"/>
                    <a:pt x="38410" y="14114"/>
                  </a:cubicBezTo>
                  <a:cubicBezTo>
                    <a:pt x="38695" y="14073"/>
                    <a:pt x="38817" y="14012"/>
                    <a:pt x="38899" y="13991"/>
                  </a:cubicBezTo>
                  <a:cubicBezTo>
                    <a:pt x="38919" y="13991"/>
                    <a:pt x="38919" y="13971"/>
                    <a:pt x="38939" y="13971"/>
                  </a:cubicBezTo>
                  <a:cubicBezTo>
                    <a:pt x="39652" y="13666"/>
                    <a:pt x="40222" y="13177"/>
                    <a:pt x="40630" y="12545"/>
                  </a:cubicBezTo>
                  <a:cubicBezTo>
                    <a:pt x="41526" y="11120"/>
                    <a:pt x="41179" y="9205"/>
                    <a:pt x="39917" y="8187"/>
                  </a:cubicBezTo>
                  <a:cubicBezTo>
                    <a:pt x="39754" y="8065"/>
                    <a:pt x="39591" y="7963"/>
                    <a:pt x="39428" y="7882"/>
                  </a:cubicBezTo>
                  <a:lnTo>
                    <a:pt x="39285" y="7800"/>
                  </a:lnTo>
                  <a:lnTo>
                    <a:pt x="39123" y="6578"/>
                  </a:lnTo>
                  <a:cubicBezTo>
                    <a:pt x="39041" y="5967"/>
                    <a:pt x="38980" y="5417"/>
                    <a:pt x="38939" y="4827"/>
                  </a:cubicBezTo>
                  <a:cubicBezTo>
                    <a:pt x="38899" y="4012"/>
                    <a:pt x="38695" y="3259"/>
                    <a:pt x="38369" y="2566"/>
                  </a:cubicBezTo>
                  <a:cubicBezTo>
                    <a:pt x="38206" y="2200"/>
                    <a:pt x="37901" y="1691"/>
                    <a:pt x="37371" y="1324"/>
                  </a:cubicBezTo>
                  <a:cubicBezTo>
                    <a:pt x="36801" y="937"/>
                    <a:pt x="36170" y="856"/>
                    <a:pt x="35823" y="815"/>
                  </a:cubicBezTo>
                  <a:cubicBezTo>
                    <a:pt x="35172" y="733"/>
                    <a:pt x="34520" y="672"/>
                    <a:pt x="33848" y="672"/>
                  </a:cubicBezTo>
                  <a:cubicBezTo>
                    <a:pt x="33298" y="672"/>
                    <a:pt x="32707" y="713"/>
                    <a:pt x="32117" y="754"/>
                  </a:cubicBezTo>
                  <a:cubicBezTo>
                    <a:pt x="31872" y="672"/>
                    <a:pt x="31587" y="632"/>
                    <a:pt x="31384" y="611"/>
                  </a:cubicBezTo>
                  <a:cubicBezTo>
                    <a:pt x="31282" y="571"/>
                    <a:pt x="31180" y="571"/>
                    <a:pt x="31139" y="550"/>
                  </a:cubicBezTo>
                  <a:cubicBezTo>
                    <a:pt x="30488" y="428"/>
                    <a:pt x="29836" y="306"/>
                    <a:pt x="29204" y="204"/>
                  </a:cubicBezTo>
                  <a:cubicBezTo>
                    <a:pt x="28451" y="102"/>
                    <a:pt x="27718" y="21"/>
                    <a:pt x="27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69"/>
            <p:cNvSpPr/>
            <p:nvPr/>
          </p:nvSpPr>
          <p:spPr>
            <a:xfrm>
              <a:off x="8080113" y="2778400"/>
              <a:ext cx="3943" cy="3943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82" y="0"/>
                  </a:moveTo>
                  <a:lnTo>
                    <a:pt x="1" y="82"/>
                  </a:lnTo>
                  <a:cubicBezTo>
                    <a:pt x="21" y="82"/>
                    <a:pt x="62" y="102"/>
                    <a:pt x="103" y="102"/>
                  </a:cubicBezTo>
                  <a:cubicBezTo>
                    <a:pt x="103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9"/>
            <p:cNvSpPr/>
            <p:nvPr/>
          </p:nvSpPr>
          <p:spPr>
            <a:xfrm>
              <a:off x="7397928" y="3117540"/>
              <a:ext cx="947300" cy="1028383"/>
            </a:xfrm>
            <a:custGeom>
              <a:avLst/>
              <a:gdLst/>
              <a:ahLst/>
              <a:cxnLst/>
              <a:rect l="l" t="t" r="r" b="b"/>
              <a:pathLst>
                <a:path w="24745" h="26863" extrusionOk="0">
                  <a:moveTo>
                    <a:pt x="16395" y="0"/>
                  </a:moveTo>
                  <a:lnTo>
                    <a:pt x="10672" y="285"/>
                  </a:lnTo>
                  <a:lnTo>
                    <a:pt x="9369" y="347"/>
                  </a:lnTo>
                  <a:lnTo>
                    <a:pt x="9287" y="347"/>
                  </a:lnTo>
                  <a:cubicBezTo>
                    <a:pt x="9287" y="347"/>
                    <a:pt x="6579" y="1202"/>
                    <a:pt x="4257" y="2485"/>
                  </a:cubicBezTo>
                  <a:cubicBezTo>
                    <a:pt x="3035" y="3137"/>
                    <a:pt x="1915" y="3931"/>
                    <a:pt x="1345" y="4766"/>
                  </a:cubicBezTo>
                  <a:cubicBezTo>
                    <a:pt x="999" y="5255"/>
                    <a:pt x="734" y="6558"/>
                    <a:pt x="571" y="8289"/>
                  </a:cubicBezTo>
                  <a:cubicBezTo>
                    <a:pt x="428" y="9511"/>
                    <a:pt x="327" y="10957"/>
                    <a:pt x="266" y="12484"/>
                  </a:cubicBezTo>
                  <a:cubicBezTo>
                    <a:pt x="1" y="17759"/>
                    <a:pt x="62" y="24133"/>
                    <a:pt x="82" y="26862"/>
                  </a:cubicBezTo>
                  <a:lnTo>
                    <a:pt x="24745" y="26862"/>
                  </a:lnTo>
                  <a:lnTo>
                    <a:pt x="24745" y="4175"/>
                  </a:lnTo>
                  <a:cubicBezTo>
                    <a:pt x="24623" y="3931"/>
                    <a:pt x="24460" y="3707"/>
                    <a:pt x="24338" y="3544"/>
                  </a:cubicBezTo>
                  <a:cubicBezTo>
                    <a:pt x="21975" y="958"/>
                    <a:pt x="17495" y="163"/>
                    <a:pt x="16578" y="41"/>
                  </a:cubicBezTo>
                  <a:cubicBezTo>
                    <a:pt x="16456" y="0"/>
                    <a:pt x="16395" y="0"/>
                    <a:pt x="16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9"/>
            <p:cNvSpPr/>
            <p:nvPr/>
          </p:nvSpPr>
          <p:spPr>
            <a:xfrm>
              <a:off x="7679377" y="3717840"/>
              <a:ext cx="374288" cy="428075"/>
            </a:xfrm>
            <a:custGeom>
              <a:avLst/>
              <a:gdLst/>
              <a:ahLst/>
              <a:cxnLst/>
              <a:rect l="l" t="t" r="r" b="b"/>
              <a:pathLst>
                <a:path w="9777" h="11182" extrusionOk="0">
                  <a:moveTo>
                    <a:pt x="2872" y="1"/>
                  </a:moveTo>
                  <a:lnTo>
                    <a:pt x="2139" y="2078"/>
                  </a:lnTo>
                  <a:lnTo>
                    <a:pt x="734" y="5948"/>
                  </a:lnTo>
                  <a:lnTo>
                    <a:pt x="693" y="6070"/>
                  </a:lnTo>
                  <a:lnTo>
                    <a:pt x="673" y="6172"/>
                  </a:lnTo>
                  <a:lnTo>
                    <a:pt x="632" y="6212"/>
                  </a:lnTo>
                  <a:lnTo>
                    <a:pt x="510" y="7210"/>
                  </a:lnTo>
                  <a:lnTo>
                    <a:pt x="1" y="11181"/>
                  </a:lnTo>
                  <a:lnTo>
                    <a:pt x="8819" y="11181"/>
                  </a:lnTo>
                  <a:lnTo>
                    <a:pt x="8860" y="10632"/>
                  </a:lnTo>
                  <a:lnTo>
                    <a:pt x="9552" y="3931"/>
                  </a:lnTo>
                  <a:lnTo>
                    <a:pt x="9736" y="2098"/>
                  </a:lnTo>
                  <a:lnTo>
                    <a:pt x="9756" y="1935"/>
                  </a:lnTo>
                  <a:lnTo>
                    <a:pt x="9776" y="1630"/>
                  </a:lnTo>
                  <a:lnTo>
                    <a:pt x="9756" y="1589"/>
                  </a:lnTo>
                  <a:lnTo>
                    <a:pt x="9471" y="1508"/>
                  </a:lnTo>
                  <a:lnTo>
                    <a:pt x="8371" y="1263"/>
                  </a:lnTo>
                  <a:lnTo>
                    <a:pt x="8330" y="1263"/>
                  </a:lnTo>
                  <a:lnTo>
                    <a:pt x="7740" y="1121"/>
                  </a:lnTo>
                  <a:lnTo>
                    <a:pt x="7699" y="1121"/>
                  </a:lnTo>
                  <a:lnTo>
                    <a:pt x="6844" y="917"/>
                  </a:lnTo>
                  <a:lnTo>
                    <a:pt x="2872" y="1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9"/>
            <p:cNvSpPr/>
            <p:nvPr/>
          </p:nvSpPr>
          <p:spPr>
            <a:xfrm>
              <a:off x="7634166" y="3705360"/>
              <a:ext cx="711059" cy="440555"/>
            </a:xfrm>
            <a:custGeom>
              <a:avLst/>
              <a:gdLst/>
              <a:ahLst/>
              <a:cxnLst/>
              <a:rect l="l" t="t" r="r" b="b"/>
              <a:pathLst>
                <a:path w="18574" h="11508" extrusionOk="0">
                  <a:moveTo>
                    <a:pt x="18574" y="1"/>
                  </a:moveTo>
                  <a:lnTo>
                    <a:pt x="16028" y="714"/>
                  </a:lnTo>
                  <a:lnTo>
                    <a:pt x="15926" y="5479"/>
                  </a:lnTo>
                  <a:lnTo>
                    <a:pt x="10733" y="4176"/>
                  </a:lnTo>
                  <a:lnTo>
                    <a:pt x="10428" y="4094"/>
                  </a:lnTo>
                  <a:lnTo>
                    <a:pt x="10387" y="4094"/>
                  </a:lnTo>
                  <a:lnTo>
                    <a:pt x="10326" y="4074"/>
                  </a:lnTo>
                  <a:lnTo>
                    <a:pt x="6823" y="3219"/>
                  </a:lnTo>
                  <a:lnTo>
                    <a:pt x="6721" y="3178"/>
                  </a:lnTo>
                  <a:lnTo>
                    <a:pt x="4725" y="2710"/>
                  </a:lnTo>
                  <a:lnTo>
                    <a:pt x="4603" y="2669"/>
                  </a:lnTo>
                  <a:lnTo>
                    <a:pt x="3320" y="2363"/>
                  </a:lnTo>
                  <a:lnTo>
                    <a:pt x="1895" y="2017"/>
                  </a:lnTo>
                  <a:cubicBezTo>
                    <a:pt x="1895" y="2017"/>
                    <a:pt x="1" y="5174"/>
                    <a:pt x="917" y="6803"/>
                  </a:cubicBezTo>
                  <a:cubicBezTo>
                    <a:pt x="937" y="6844"/>
                    <a:pt x="958" y="6905"/>
                    <a:pt x="978" y="6925"/>
                  </a:cubicBezTo>
                  <a:cubicBezTo>
                    <a:pt x="1141" y="7190"/>
                    <a:pt x="1385" y="7373"/>
                    <a:pt x="1732" y="7536"/>
                  </a:cubicBezTo>
                  <a:cubicBezTo>
                    <a:pt x="1732" y="7536"/>
                    <a:pt x="1752" y="7557"/>
                    <a:pt x="1772" y="7557"/>
                  </a:cubicBezTo>
                  <a:cubicBezTo>
                    <a:pt x="3178" y="8147"/>
                    <a:pt x="6558" y="9695"/>
                    <a:pt x="10082" y="10958"/>
                  </a:cubicBezTo>
                  <a:cubicBezTo>
                    <a:pt x="10611" y="11161"/>
                    <a:pt x="11161" y="11324"/>
                    <a:pt x="11711" y="11507"/>
                  </a:cubicBezTo>
                  <a:lnTo>
                    <a:pt x="18574" y="11507"/>
                  </a:lnTo>
                  <a:lnTo>
                    <a:pt x="18574" y="1"/>
                  </a:ln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9"/>
            <p:cNvSpPr/>
            <p:nvPr/>
          </p:nvSpPr>
          <p:spPr>
            <a:xfrm>
              <a:off x="8190059" y="3400559"/>
              <a:ext cx="155159" cy="348524"/>
            </a:xfrm>
            <a:custGeom>
              <a:avLst/>
              <a:gdLst/>
              <a:ahLst/>
              <a:cxnLst/>
              <a:rect l="l" t="t" r="r" b="b"/>
              <a:pathLst>
                <a:path w="4053" h="9104" extrusionOk="0">
                  <a:moveTo>
                    <a:pt x="61" y="0"/>
                  </a:moveTo>
                  <a:cubicBezTo>
                    <a:pt x="41" y="0"/>
                    <a:pt x="0" y="20"/>
                    <a:pt x="0" y="41"/>
                  </a:cubicBezTo>
                  <a:lnTo>
                    <a:pt x="204" y="9063"/>
                  </a:lnTo>
                  <a:cubicBezTo>
                    <a:pt x="204" y="9083"/>
                    <a:pt x="204" y="9103"/>
                    <a:pt x="245" y="9103"/>
                  </a:cubicBezTo>
                  <a:lnTo>
                    <a:pt x="285" y="9103"/>
                  </a:lnTo>
                  <a:lnTo>
                    <a:pt x="1507" y="8757"/>
                  </a:lnTo>
                  <a:lnTo>
                    <a:pt x="4053" y="8044"/>
                  </a:lnTo>
                  <a:lnTo>
                    <a:pt x="4053" y="7922"/>
                  </a:lnTo>
                  <a:lnTo>
                    <a:pt x="346" y="8961"/>
                  </a:lnTo>
                  <a:lnTo>
                    <a:pt x="102" y="41"/>
                  </a:lnTo>
                  <a:cubicBezTo>
                    <a:pt x="102" y="20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9"/>
            <p:cNvSpPr/>
            <p:nvPr/>
          </p:nvSpPr>
          <p:spPr>
            <a:xfrm>
              <a:off x="7743308" y="2935892"/>
              <a:ext cx="288535" cy="328349"/>
            </a:xfrm>
            <a:custGeom>
              <a:avLst/>
              <a:gdLst/>
              <a:ahLst/>
              <a:cxnLst/>
              <a:rect l="l" t="t" r="r" b="b"/>
              <a:pathLst>
                <a:path w="7537" h="8577" extrusionOk="0">
                  <a:moveTo>
                    <a:pt x="6742" y="0"/>
                  </a:moveTo>
                  <a:lnTo>
                    <a:pt x="1773" y="1955"/>
                  </a:lnTo>
                  <a:lnTo>
                    <a:pt x="1" y="2668"/>
                  </a:lnTo>
                  <a:lnTo>
                    <a:pt x="327" y="5316"/>
                  </a:lnTo>
                  <a:lnTo>
                    <a:pt x="571" y="7250"/>
                  </a:lnTo>
                  <a:cubicBezTo>
                    <a:pt x="571" y="7250"/>
                    <a:pt x="1137" y="8576"/>
                    <a:pt x="3734" y="8576"/>
                  </a:cubicBezTo>
                  <a:cubicBezTo>
                    <a:pt x="3924" y="8576"/>
                    <a:pt x="4126" y="8569"/>
                    <a:pt x="4339" y="8554"/>
                  </a:cubicBezTo>
                  <a:cubicBezTo>
                    <a:pt x="7475" y="8289"/>
                    <a:pt x="7536" y="4827"/>
                    <a:pt x="7536" y="4827"/>
                  </a:cubicBezTo>
                  <a:lnTo>
                    <a:pt x="6742" y="0"/>
                  </a:ln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9"/>
            <p:cNvSpPr/>
            <p:nvPr/>
          </p:nvSpPr>
          <p:spPr>
            <a:xfrm>
              <a:off x="7744112" y="2988109"/>
              <a:ext cx="188694" cy="151331"/>
            </a:xfrm>
            <a:custGeom>
              <a:avLst/>
              <a:gdLst/>
              <a:ahLst/>
              <a:cxnLst/>
              <a:rect l="l" t="t" r="r" b="b"/>
              <a:pathLst>
                <a:path w="4929" h="3953" extrusionOk="0">
                  <a:moveTo>
                    <a:pt x="4929" y="1"/>
                  </a:moveTo>
                  <a:cubicBezTo>
                    <a:pt x="3971" y="327"/>
                    <a:pt x="2851" y="428"/>
                    <a:pt x="1772" y="591"/>
                  </a:cubicBezTo>
                  <a:lnTo>
                    <a:pt x="0" y="1304"/>
                  </a:lnTo>
                  <a:lnTo>
                    <a:pt x="326" y="3952"/>
                  </a:lnTo>
                  <a:cubicBezTo>
                    <a:pt x="350" y="3952"/>
                    <a:pt x="375" y="3953"/>
                    <a:pt x="399" y="3953"/>
                  </a:cubicBezTo>
                  <a:cubicBezTo>
                    <a:pt x="1146" y="3953"/>
                    <a:pt x="1853" y="3653"/>
                    <a:pt x="2464" y="3239"/>
                  </a:cubicBezTo>
                  <a:cubicBezTo>
                    <a:pt x="3605" y="2465"/>
                    <a:pt x="4501" y="1304"/>
                    <a:pt x="492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9"/>
            <p:cNvSpPr/>
            <p:nvPr/>
          </p:nvSpPr>
          <p:spPr>
            <a:xfrm>
              <a:off x="7425989" y="2484969"/>
              <a:ext cx="417930" cy="345997"/>
            </a:xfrm>
            <a:custGeom>
              <a:avLst/>
              <a:gdLst/>
              <a:ahLst/>
              <a:cxnLst/>
              <a:rect l="l" t="t" r="r" b="b"/>
              <a:pathLst>
                <a:path w="10917" h="9038" extrusionOk="0">
                  <a:moveTo>
                    <a:pt x="4882" y="1"/>
                  </a:moveTo>
                  <a:cubicBezTo>
                    <a:pt x="4367" y="1"/>
                    <a:pt x="3849" y="55"/>
                    <a:pt x="3422" y="334"/>
                  </a:cubicBezTo>
                  <a:cubicBezTo>
                    <a:pt x="2995" y="639"/>
                    <a:pt x="2710" y="1148"/>
                    <a:pt x="2608" y="1658"/>
                  </a:cubicBezTo>
                  <a:cubicBezTo>
                    <a:pt x="2506" y="2207"/>
                    <a:pt x="2587" y="2737"/>
                    <a:pt x="2710" y="3246"/>
                  </a:cubicBezTo>
                  <a:cubicBezTo>
                    <a:pt x="1651" y="3328"/>
                    <a:pt x="693" y="4061"/>
                    <a:pt x="368" y="5059"/>
                  </a:cubicBezTo>
                  <a:cubicBezTo>
                    <a:pt x="1" y="6036"/>
                    <a:pt x="286" y="7217"/>
                    <a:pt x="1060" y="7930"/>
                  </a:cubicBezTo>
                  <a:cubicBezTo>
                    <a:pt x="1488" y="8337"/>
                    <a:pt x="2037" y="8582"/>
                    <a:pt x="2608" y="8765"/>
                  </a:cubicBezTo>
                  <a:cubicBezTo>
                    <a:pt x="3139" y="8925"/>
                    <a:pt x="3670" y="9038"/>
                    <a:pt x="4215" y="9038"/>
                  </a:cubicBezTo>
                  <a:cubicBezTo>
                    <a:pt x="4297" y="9038"/>
                    <a:pt x="4379" y="9035"/>
                    <a:pt x="4461" y="9030"/>
                  </a:cubicBezTo>
                  <a:cubicBezTo>
                    <a:pt x="5785" y="8948"/>
                    <a:pt x="6986" y="8215"/>
                    <a:pt x="7842" y="7217"/>
                  </a:cubicBezTo>
                  <a:cubicBezTo>
                    <a:pt x="8717" y="6219"/>
                    <a:pt x="9267" y="4997"/>
                    <a:pt x="9675" y="3755"/>
                  </a:cubicBezTo>
                  <a:cubicBezTo>
                    <a:pt x="9858" y="3226"/>
                    <a:pt x="10000" y="2676"/>
                    <a:pt x="10265" y="2167"/>
                  </a:cubicBezTo>
                  <a:cubicBezTo>
                    <a:pt x="10387" y="1922"/>
                    <a:pt x="10917" y="1352"/>
                    <a:pt x="10754" y="1026"/>
                  </a:cubicBezTo>
                  <a:cubicBezTo>
                    <a:pt x="10550" y="700"/>
                    <a:pt x="9471" y="599"/>
                    <a:pt x="9125" y="517"/>
                  </a:cubicBezTo>
                  <a:cubicBezTo>
                    <a:pt x="8514" y="375"/>
                    <a:pt x="7923" y="273"/>
                    <a:pt x="7312" y="171"/>
                  </a:cubicBezTo>
                  <a:cubicBezTo>
                    <a:pt x="6620" y="110"/>
                    <a:pt x="5948" y="28"/>
                    <a:pt x="5255" y="8"/>
                  </a:cubicBezTo>
                  <a:cubicBezTo>
                    <a:pt x="5132" y="4"/>
                    <a:pt x="5007" y="1"/>
                    <a:pt x="488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9"/>
            <p:cNvSpPr/>
            <p:nvPr/>
          </p:nvSpPr>
          <p:spPr>
            <a:xfrm>
              <a:off x="7564799" y="2528917"/>
              <a:ext cx="562140" cy="549392"/>
            </a:xfrm>
            <a:custGeom>
              <a:avLst/>
              <a:gdLst/>
              <a:ahLst/>
              <a:cxnLst/>
              <a:rect l="l" t="t" r="r" b="b"/>
              <a:pathLst>
                <a:path w="14684" h="14351" extrusionOk="0">
                  <a:moveTo>
                    <a:pt x="6008" y="0"/>
                  </a:moveTo>
                  <a:cubicBezTo>
                    <a:pt x="5601" y="0"/>
                    <a:pt x="5193" y="41"/>
                    <a:pt x="4806" y="82"/>
                  </a:cubicBezTo>
                  <a:cubicBezTo>
                    <a:pt x="4684" y="82"/>
                    <a:pt x="4582" y="102"/>
                    <a:pt x="4440" y="143"/>
                  </a:cubicBezTo>
                  <a:cubicBezTo>
                    <a:pt x="4399" y="143"/>
                    <a:pt x="4338" y="163"/>
                    <a:pt x="4297" y="163"/>
                  </a:cubicBezTo>
                  <a:cubicBezTo>
                    <a:pt x="4277" y="163"/>
                    <a:pt x="4236" y="163"/>
                    <a:pt x="4216" y="184"/>
                  </a:cubicBezTo>
                  <a:cubicBezTo>
                    <a:pt x="4195" y="184"/>
                    <a:pt x="4195" y="184"/>
                    <a:pt x="4175" y="204"/>
                  </a:cubicBezTo>
                  <a:cubicBezTo>
                    <a:pt x="4114" y="245"/>
                    <a:pt x="4032" y="245"/>
                    <a:pt x="3992" y="265"/>
                  </a:cubicBezTo>
                  <a:cubicBezTo>
                    <a:pt x="3605" y="367"/>
                    <a:pt x="3218" y="489"/>
                    <a:pt x="2872" y="672"/>
                  </a:cubicBezTo>
                  <a:cubicBezTo>
                    <a:pt x="1833" y="1202"/>
                    <a:pt x="1018" y="2037"/>
                    <a:pt x="530" y="3157"/>
                  </a:cubicBezTo>
                  <a:cubicBezTo>
                    <a:pt x="122" y="4135"/>
                    <a:pt x="0" y="5153"/>
                    <a:pt x="20" y="6212"/>
                  </a:cubicBezTo>
                  <a:cubicBezTo>
                    <a:pt x="41" y="7271"/>
                    <a:pt x="244" y="8330"/>
                    <a:pt x="428" y="9328"/>
                  </a:cubicBezTo>
                  <a:cubicBezTo>
                    <a:pt x="692" y="10590"/>
                    <a:pt x="1100" y="13686"/>
                    <a:pt x="2872" y="14154"/>
                  </a:cubicBezTo>
                  <a:cubicBezTo>
                    <a:pt x="3363" y="14293"/>
                    <a:pt x="3947" y="14351"/>
                    <a:pt x="4575" y="14351"/>
                  </a:cubicBezTo>
                  <a:cubicBezTo>
                    <a:pt x="7541" y="14351"/>
                    <a:pt x="11507" y="13075"/>
                    <a:pt x="11507" y="13075"/>
                  </a:cubicBezTo>
                  <a:cubicBezTo>
                    <a:pt x="11507" y="13075"/>
                    <a:pt x="11323" y="11466"/>
                    <a:pt x="11405" y="10611"/>
                  </a:cubicBezTo>
                  <a:lnTo>
                    <a:pt x="11405" y="10611"/>
                  </a:lnTo>
                  <a:cubicBezTo>
                    <a:pt x="11405" y="10655"/>
                    <a:pt x="11484" y="10672"/>
                    <a:pt x="11607" y="10672"/>
                  </a:cubicBezTo>
                  <a:cubicBezTo>
                    <a:pt x="11885" y="10672"/>
                    <a:pt x="12390" y="10586"/>
                    <a:pt x="12729" y="10529"/>
                  </a:cubicBezTo>
                  <a:cubicBezTo>
                    <a:pt x="12912" y="10489"/>
                    <a:pt x="13014" y="10448"/>
                    <a:pt x="13054" y="10448"/>
                  </a:cubicBezTo>
                  <a:cubicBezTo>
                    <a:pt x="13523" y="10244"/>
                    <a:pt x="13889" y="9939"/>
                    <a:pt x="14154" y="9511"/>
                  </a:cubicBezTo>
                  <a:cubicBezTo>
                    <a:pt x="14684" y="8635"/>
                    <a:pt x="14541" y="7454"/>
                    <a:pt x="13747" y="6823"/>
                  </a:cubicBezTo>
                  <a:cubicBezTo>
                    <a:pt x="13645" y="6741"/>
                    <a:pt x="13543" y="6701"/>
                    <a:pt x="13441" y="6619"/>
                  </a:cubicBezTo>
                  <a:cubicBezTo>
                    <a:pt x="13401" y="6599"/>
                    <a:pt x="13360" y="6599"/>
                    <a:pt x="13339" y="6578"/>
                  </a:cubicBezTo>
                  <a:cubicBezTo>
                    <a:pt x="13139" y="6485"/>
                    <a:pt x="12929" y="6435"/>
                    <a:pt x="12717" y="6435"/>
                  </a:cubicBezTo>
                  <a:cubicBezTo>
                    <a:pt x="12606" y="6435"/>
                    <a:pt x="12494" y="6449"/>
                    <a:pt x="12382" y="6477"/>
                  </a:cubicBezTo>
                  <a:cubicBezTo>
                    <a:pt x="12240" y="6517"/>
                    <a:pt x="11832" y="6680"/>
                    <a:pt x="11690" y="6884"/>
                  </a:cubicBezTo>
                  <a:cubicBezTo>
                    <a:pt x="11690" y="6904"/>
                    <a:pt x="11649" y="6904"/>
                    <a:pt x="11649" y="6925"/>
                  </a:cubicBezTo>
                  <a:cubicBezTo>
                    <a:pt x="11629" y="6965"/>
                    <a:pt x="11629" y="7006"/>
                    <a:pt x="11629" y="7067"/>
                  </a:cubicBezTo>
                  <a:lnTo>
                    <a:pt x="11629" y="6965"/>
                  </a:lnTo>
                  <a:cubicBezTo>
                    <a:pt x="11629" y="5988"/>
                    <a:pt x="11608" y="5071"/>
                    <a:pt x="11466" y="4440"/>
                  </a:cubicBezTo>
                  <a:cubicBezTo>
                    <a:pt x="11018" y="2220"/>
                    <a:pt x="8981" y="41"/>
                    <a:pt x="6008" y="0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9"/>
            <p:cNvSpPr/>
            <p:nvPr/>
          </p:nvSpPr>
          <p:spPr>
            <a:xfrm>
              <a:off x="7677042" y="2797886"/>
              <a:ext cx="44484" cy="96702"/>
            </a:xfrm>
            <a:custGeom>
              <a:avLst/>
              <a:gdLst/>
              <a:ahLst/>
              <a:cxnLst/>
              <a:rect l="l" t="t" r="r" b="b"/>
              <a:pathLst>
                <a:path w="1162" h="2526" extrusionOk="0">
                  <a:moveTo>
                    <a:pt x="347" y="1"/>
                  </a:moveTo>
                  <a:cubicBezTo>
                    <a:pt x="306" y="1"/>
                    <a:pt x="265" y="41"/>
                    <a:pt x="265" y="62"/>
                  </a:cubicBezTo>
                  <a:lnTo>
                    <a:pt x="62" y="1508"/>
                  </a:lnTo>
                  <a:cubicBezTo>
                    <a:pt x="21" y="1793"/>
                    <a:pt x="1" y="2078"/>
                    <a:pt x="164" y="2302"/>
                  </a:cubicBezTo>
                  <a:cubicBezTo>
                    <a:pt x="327" y="2485"/>
                    <a:pt x="530" y="2526"/>
                    <a:pt x="734" y="2526"/>
                  </a:cubicBezTo>
                  <a:cubicBezTo>
                    <a:pt x="848" y="2526"/>
                    <a:pt x="975" y="2500"/>
                    <a:pt x="1063" y="2500"/>
                  </a:cubicBezTo>
                  <a:cubicBezTo>
                    <a:pt x="1085" y="2500"/>
                    <a:pt x="1104" y="2501"/>
                    <a:pt x="1121" y="2505"/>
                  </a:cubicBezTo>
                  <a:cubicBezTo>
                    <a:pt x="1162" y="2485"/>
                    <a:pt x="1162" y="2444"/>
                    <a:pt x="1162" y="2424"/>
                  </a:cubicBezTo>
                  <a:cubicBezTo>
                    <a:pt x="1141" y="2383"/>
                    <a:pt x="1121" y="2383"/>
                    <a:pt x="1080" y="2383"/>
                  </a:cubicBezTo>
                  <a:cubicBezTo>
                    <a:pt x="1023" y="2402"/>
                    <a:pt x="895" y="2435"/>
                    <a:pt x="749" y="2435"/>
                  </a:cubicBezTo>
                  <a:cubicBezTo>
                    <a:pt x="584" y="2435"/>
                    <a:pt x="396" y="2393"/>
                    <a:pt x="265" y="2241"/>
                  </a:cubicBezTo>
                  <a:cubicBezTo>
                    <a:pt x="143" y="2037"/>
                    <a:pt x="164" y="1793"/>
                    <a:pt x="204" y="1528"/>
                  </a:cubicBezTo>
                  <a:lnTo>
                    <a:pt x="408" y="82"/>
                  </a:lnTo>
                  <a:cubicBezTo>
                    <a:pt x="408" y="41"/>
                    <a:pt x="367" y="1"/>
                    <a:pt x="34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9"/>
            <p:cNvSpPr/>
            <p:nvPr/>
          </p:nvSpPr>
          <p:spPr>
            <a:xfrm>
              <a:off x="7702002" y="2889112"/>
              <a:ext cx="60831" cy="37440"/>
            </a:xfrm>
            <a:custGeom>
              <a:avLst/>
              <a:gdLst/>
              <a:ahLst/>
              <a:cxnLst/>
              <a:rect l="l" t="t" r="r" b="b"/>
              <a:pathLst>
                <a:path w="1589" h="978" extrusionOk="0">
                  <a:moveTo>
                    <a:pt x="1507" y="0"/>
                  </a:moveTo>
                  <a:cubicBezTo>
                    <a:pt x="1487" y="0"/>
                    <a:pt x="1446" y="21"/>
                    <a:pt x="1446" y="41"/>
                  </a:cubicBezTo>
                  <a:cubicBezTo>
                    <a:pt x="1487" y="346"/>
                    <a:pt x="1283" y="672"/>
                    <a:pt x="978" y="815"/>
                  </a:cubicBezTo>
                  <a:cubicBezTo>
                    <a:pt x="897" y="847"/>
                    <a:pt x="812" y="862"/>
                    <a:pt x="727" y="862"/>
                  </a:cubicBezTo>
                  <a:cubicBezTo>
                    <a:pt x="490" y="862"/>
                    <a:pt x="252" y="745"/>
                    <a:pt x="102" y="550"/>
                  </a:cubicBezTo>
                  <a:cubicBezTo>
                    <a:pt x="92" y="540"/>
                    <a:pt x="82" y="535"/>
                    <a:pt x="69" y="535"/>
                  </a:cubicBezTo>
                  <a:cubicBezTo>
                    <a:pt x="56" y="535"/>
                    <a:pt x="41" y="540"/>
                    <a:pt x="21" y="550"/>
                  </a:cubicBezTo>
                  <a:cubicBezTo>
                    <a:pt x="0" y="570"/>
                    <a:pt x="0" y="611"/>
                    <a:pt x="21" y="632"/>
                  </a:cubicBezTo>
                  <a:cubicBezTo>
                    <a:pt x="204" y="856"/>
                    <a:pt x="469" y="978"/>
                    <a:pt x="734" y="978"/>
                  </a:cubicBezTo>
                  <a:cubicBezTo>
                    <a:pt x="835" y="978"/>
                    <a:pt x="937" y="978"/>
                    <a:pt x="998" y="937"/>
                  </a:cubicBezTo>
                  <a:cubicBezTo>
                    <a:pt x="1344" y="815"/>
                    <a:pt x="1589" y="428"/>
                    <a:pt x="1548" y="41"/>
                  </a:cubicBezTo>
                  <a:cubicBezTo>
                    <a:pt x="1548" y="21"/>
                    <a:pt x="1528" y="0"/>
                    <a:pt x="150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9"/>
            <p:cNvSpPr/>
            <p:nvPr/>
          </p:nvSpPr>
          <p:spPr>
            <a:xfrm>
              <a:off x="7578045" y="2743525"/>
              <a:ext cx="77981" cy="55854"/>
            </a:xfrm>
            <a:custGeom>
              <a:avLst/>
              <a:gdLst/>
              <a:ahLst/>
              <a:cxnLst/>
              <a:rect l="l" t="t" r="r" b="b"/>
              <a:pathLst>
                <a:path w="2037" h="1459" extrusionOk="0">
                  <a:moveTo>
                    <a:pt x="1264" y="1"/>
                  </a:moveTo>
                  <a:cubicBezTo>
                    <a:pt x="717" y="1"/>
                    <a:pt x="76" y="338"/>
                    <a:pt x="41" y="830"/>
                  </a:cubicBezTo>
                  <a:cubicBezTo>
                    <a:pt x="0" y="1095"/>
                    <a:pt x="184" y="1380"/>
                    <a:pt x="469" y="1441"/>
                  </a:cubicBezTo>
                  <a:cubicBezTo>
                    <a:pt x="503" y="1454"/>
                    <a:pt x="534" y="1459"/>
                    <a:pt x="565" y="1459"/>
                  </a:cubicBezTo>
                  <a:cubicBezTo>
                    <a:pt x="627" y="1459"/>
                    <a:pt x="686" y="1441"/>
                    <a:pt x="754" y="1441"/>
                  </a:cubicBezTo>
                  <a:cubicBezTo>
                    <a:pt x="998" y="1421"/>
                    <a:pt x="1222" y="1380"/>
                    <a:pt x="1487" y="1298"/>
                  </a:cubicBezTo>
                  <a:cubicBezTo>
                    <a:pt x="1670" y="1237"/>
                    <a:pt x="1833" y="1176"/>
                    <a:pt x="1935" y="1013"/>
                  </a:cubicBezTo>
                  <a:cubicBezTo>
                    <a:pt x="2016" y="911"/>
                    <a:pt x="2037" y="769"/>
                    <a:pt x="2037" y="626"/>
                  </a:cubicBezTo>
                  <a:cubicBezTo>
                    <a:pt x="2019" y="185"/>
                    <a:pt x="1668" y="1"/>
                    <a:pt x="126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9"/>
            <p:cNvSpPr/>
            <p:nvPr/>
          </p:nvSpPr>
          <p:spPr>
            <a:xfrm>
              <a:off x="7741356" y="2720327"/>
              <a:ext cx="85408" cy="52179"/>
            </a:xfrm>
            <a:custGeom>
              <a:avLst/>
              <a:gdLst/>
              <a:ahLst/>
              <a:cxnLst/>
              <a:rect l="l" t="t" r="r" b="b"/>
              <a:pathLst>
                <a:path w="2231" h="1363" extrusionOk="0">
                  <a:moveTo>
                    <a:pt x="1114" y="0"/>
                  </a:moveTo>
                  <a:cubicBezTo>
                    <a:pt x="552" y="0"/>
                    <a:pt x="0" y="283"/>
                    <a:pt x="113" y="845"/>
                  </a:cubicBezTo>
                  <a:cubicBezTo>
                    <a:pt x="133" y="967"/>
                    <a:pt x="215" y="1090"/>
                    <a:pt x="316" y="1192"/>
                  </a:cubicBezTo>
                  <a:cubicBezTo>
                    <a:pt x="479" y="1293"/>
                    <a:pt x="683" y="1354"/>
                    <a:pt x="866" y="1354"/>
                  </a:cubicBezTo>
                  <a:cubicBezTo>
                    <a:pt x="932" y="1360"/>
                    <a:pt x="999" y="1362"/>
                    <a:pt x="1066" y="1362"/>
                  </a:cubicBezTo>
                  <a:cubicBezTo>
                    <a:pt x="1251" y="1362"/>
                    <a:pt x="1441" y="1344"/>
                    <a:pt x="1620" y="1314"/>
                  </a:cubicBezTo>
                  <a:cubicBezTo>
                    <a:pt x="1722" y="1293"/>
                    <a:pt x="1824" y="1293"/>
                    <a:pt x="1905" y="1232"/>
                  </a:cubicBezTo>
                  <a:cubicBezTo>
                    <a:pt x="2129" y="1151"/>
                    <a:pt x="2231" y="805"/>
                    <a:pt x="2149" y="560"/>
                  </a:cubicBezTo>
                  <a:cubicBezTo>
                    <a:pt x="2031" y="186"/>
                    <a:pt x="1569" y="0"/>
                    <a:pt x="111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9"/>
            <p:cNvSpPr/>
            <p:nvPr/>
          </p:nvSpPr>
          <p:spPr>
            <a:xfrm>
              <a:off x="7769033" y="2792220"/>
              <a:ext cx="42915" cy="40847"/>
            </a:xfrm>
            <a:custGeom>
              <a:avLst/>
              <a:gdLst/>
              <a:ahLst/>
              <a:cxnLst/>
              <a:rect l="l" t="t" r="r" b="b"/>
              <a:pathLst>
                <a:path w="1121" h="1067" extrusionOk="0">
                  <a:moveTo>
                    <a:pt x="583" y="1"/>
                  </a:moveTo>
                  <a:cubicBezTo>
                    <a:pt x="559" y="1"/>
                    <a:pt x="534" y="2"/>
                    <a:pt x="510" y="6"/>
                  </a:cubicBezTo>
                  <a:cubicBezTo>
                    <a:pt x="204" y="26"/>
                    <a:pt x="1" y="311"/>
                    <a:pt x="42" y="576"/>
                  </a:cubicBezTo>
                  <a:cubicBezTo>
                    <a:pt x="61" y="868"/>
                    <a:pt x="321" y="1066"/>
                    <a:pt x="575" y="1066"/>
                  </a:cubicBezTo>
                  <a:cubicBezTo>
                    <a:pt x="587" y="1066"/>
                    <a:pt x="600" y="1066"/>
                    <a:pt x="612" y="1065"/>
                  </a:cubicBezTo>
                  <a:cubicBezTo>
                    <a:pt x="917" y="1045"/>
                    <a:pt x="1121" y="759"/>
                    <a:pt x="1101" y="474"/>
                  </a:cubicBezTo>
                  <a:cubicBezTo>
                    <a:pt x="1082" y="195"/>
                    <a:pt x="842" y="1"/>
                    <a:pt x="58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9"/>
            <p:cNvSpPr/>
            <p:nvPr/>
          </p:nvSpPr>
          <p:spPr>
            <a:xfrm>
              <a:off x="7608440" y="2812663"/>
              <a:ext cx="43680" cy="40809"/>
            </a:xfrm>
            <a:custGeom>
              <a:avLst/>
              <a:gdLst/>
              <a:ahLst/>
              <a:cxnLst/>
              <a:rect l="l" t="t" r="r" b="b"/>
              <a:pathLst>
                <a:path w="1141" h="1066" extrusionOk="0">
                  <a:moveTo>
                    <a:pt x="569" y="0"/>
                  </a:moveTo>
                  <a:cubicBezTo>
                    <a:pt x="556" y="0"/>
                    <a:pt x="543" y="1"/>
                    <a:pt x="530" y="1"/>
                  </a:cubicBezTo>
                  <a:cubicBezTo>
                    <a:pt x="225" y="22"/>
                    <a:pt x="0" y="287"/>
                    <a:pt x="62" y="592"/>
                  </a:cubicBezTo>
                  <a:cubicBezTo>
                    <a:pt x="80" y="871"/>
                    <a:pt x="320" y="1066"/>
                    <a:pt x="564" y="1066"/>
                  </a:cubicBezTo>
                  <a:cubicBezTo>
                    <a:pt x="586" y="1066"/>
                    <a:pt x="609" y="1064"/>
                    <a:pt x="632" y="1060"/>
                  </a:cubicBezTo>
                  <a:cubicBezTo>
                    <a:pt x="937" y="1040"/>
                    <a:pt x="1141" y="775"/>
                    <a:pt x="1121" y="490"/>
                  </a:cubicBezTo>
                  <a:cubicBezTo>
                    <a:pt x="1101" y="199"/>
                    <a:pt x="841" y="0"/>
                    <a:pt x="56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9"/>
            <p:cNvSpPr/>
            <p:nvPr/>
          </p:nvSpPr>
          <p:spPr>
            <a:xfrm>
              <a:off x="8002936" y="2804738"/>
              <a:ext cx="92031" cy="100760"/>
            </a:xfrm>
            <a:custGeom>
              <a:avLst/>
              <a:gdLst/>
              <a:ahLst/>
              <a:cxnLst/>
              <a:rect l="l" t="t" r="r" b="b"/>
              <a:pathLst>
                <a:path w="2404" h="2632" extrusionOk="0">
                  <a:moveTo>
                    <a:pt x="1864" y="0"/>
                  </a:moveTo>
                  <a:cubicBezTo>
                    <a:pt x="1603" y="0"/>
                    <a:pt x="1327" y="81"/>
                    <a:pt x="1080" y="229"/>
                  </a:cubicBezTo>
                  <a:cubicBezTo>
                    <a:pt x="652" y="514"/>
                    <a:pt x="408" y="942"/>
                    <a:pt x="286" y="1288"/>
                  </a:cubicBezTo>
                  <a:cubicBezTo>
                    <a:pt x="102" y="1715"/>
                    <a:pt x="62" y="2164"/>
                    <a:pt x="0" y="2550"/>
                  </a:cubicBezTo>
                  <a:cubicBezTo>
                    <a:pt x="41" y="2571"/>
                    <a:pt x="41" y="2612"/>
                    <a:pt x="82" y="2632"/>
                  </a:cubicBezTo>
                  <a:cubicBezTo>
                    <a:pt x="102" y="2632"/>
                    <a:pt x="143" y="2612"/>
                    <a:pt x="143" y="2571"/>
                  </a:cubicBezTo>
                  <a:cubicBezTo>
                    <a:pt x="184" y="2204"/>
                    <a:pt x="245" y="1736"/>
                    <a:pt x="387" y="1329"/>
                  </a:cubicBezTo>
                  <a:cubicBezTo>
                    <a:pt x="510" y="1023"/>
                    <a:pt x="754" y="616"/>
                    <a:pt x="1121" y="331"/>
                  </a:cubicBezTo>
                  <a:cubicBezTo>
                    <a:pt x="1345" y="194"/>
                    <a:pt x="1599" y="125"/>
                    <a:pt x="1847" y="125"/>
                  </a:cubicBezTo>
                  <a:cubicBezTo>
                    <a:pt x="2004" y="125"/>
                    <a:pt x="2159" y="153"/>
                    <a:pt x="2302" y="208"/>
                  </a:cubicBezTo>
                  <a:cubicBezTo>
                    <a:pt x="2308" y="214"/>
                    <a:pt x="2314" y="217"/>
                    <a:pt x="2320" y="217"/>
                  </a:cubicBezTo>
                  <a:cubicBezTo>
                    <a:pt x="2336" y="217"/>
                    <a:pt x="2354" y="202"/>
                    <a:pt x="2383" y="188"/>
                  </a:cubicBezTo>
                  <a:cubicBezTo>
                    <a:pt x="2404" y="168"/>
                    <a:pt x="2383" y="127"/>
                    <a:pt x="2343" y="107"/>
                  </a:cubicBezTo>
                  <a:cubicBezTo>
                    <a:pt x="2198" y="34"/>
                    <a:pt x="2034" y="0"/>
                    <a:pt x="186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9"/>
            <p:cNvSpPr/>
            <p:nvPr/>
          </p:nvSpPr>
          <p:spPr>
            <a:xfrm>
              <a:off x="8080113" y="2778400"/>
              <a:ext cx="3943" cy="3943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82" y="0"/>
                  </a:moveTo>
                  <a:lnTo>
                    <a:pt x="1" y="82"/>
                  </a:lnTo>
                  <a:cubicBezTo>
                    <a:pt x="21" y="82"/>
                    <a:pt x="62" y="102"/>
                    <a:pt x="103" y="102"/>
                  </a:cubicBezTo>
                  <a:cubicBezTo>
                    <a:pt x="103" y="82"/>
                    <a:pt x="103" y="41"/>
                    <a:pt x="82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9"/>
            <p:cNvSpPr/>
            <p:nvPr/>
          </p:nvSpPr>
          <p:spPr>
            <a:xfrm>
              <a:off x="7741777" y="2510350"/>
              <a:ext cx="308748" cy="331144"/>
            </a:xfrm>
            <a:custGeom>
              <a:avLst/>
              <a:gdLst/>
              <a:ahLst/>
              <a:cxnLst/>
              <a:rect l="l" t="t" r="r" b="b"/>
              <a:pathLst>
                <a:path w="8065" h="8650" extrusionOk="0">
                  <a:moveTo>
                    <a:pt x="3917" y="0"/>
                  </a:moveTo>
                  <a:cubicBezTo>
                    <a:pt x="2605" y="0"/>
                    <a:pt x="1293" y="162"/>
                    <a:pt x="0" y="404"/>
                  </a:cubicBezTo>
                  <a:cubicBezTo>
                    <a:pt x="81" y="1117"/>
                    <a:pt x="224" y="1830"/>
                    <a:pt x="591" y="2440"/>
                  </a:cubicBezTo>
                  <a:cubicBezTo>
                    <a:pt x="937" y="3051"/>
                    <a:pt x="1527" y="3601"/>
                    <a:pt x="2220" y="3724"/>
                  </a:cubicBezTo>
                  <a:cubicBezTo>
                    <a:pt x="2362" y="3744"/>
                    <a:pt x="2525" y="3764"/>
                    <a:pt x="2648" y="3846"/>
                  </a:cubicBezTo>
                  <a:cubicBezTo>
                    <a:pt x="2912" y="4009"/>
                    <a:pt x="2933" y="4334"/>
                    <a:pt x="2953" y="4620"/>
                  </a:cubicBezTo>
                  <a:cubicBezTo>
                    <a:pt x="2994" y="5129"/>
                    <a:pt x="3014" y="5618"/>
                    <a:pt x="3136" y="6086"/>
                  </a:cubicBezTo>
                  <a:cubicBezTo>
                    <a:pt x="3259" y="6575"/>
                    <a:pt x="3544" y="7023"/>
                    <a:pt x="3951" y="7287"/>
                  </a:cubicBezTo>
                  <a:cubicBezTo>
                    <a:pt x="4318" y="7491"/>
                    <a:pt x="4725" y="7573"/>
                    <a:pt x="5091" y="7695"/>
                  </a:cubicBezTo>
                  <a:cubicBezTo>
                    <a:pt x="5377" y="7797"/>
                    <a:pt x="5621" y="8163"/>
                    <a:pt x="5804" y="8509"/>
                  </a:cubicBezTo>
                  <a:cubicBezTo>
                    <a:pt x="5846" y="8604"/>
                    <a:pt x="5926" y="8650"/>
                    <a:pt x="6007" y="8650"/>
                  </a:cubicBezTo>
                  <a:cubicBezTo>
                    <a:pt x="6084" y="8650"/>
                    <a:pt x="6162" y="8609"/>
                    <a:pt x="6212" y="8530"/>
                  </a:cubicBezTo>
                  <a:lnTo>
                    <a:pt x="6456" y="8163"/>
                  </a:lnTo>
                  <a:cubicBezTo>
                    <a:pt x="6598" y="7919"/>
                    <a:pt x="6782" y="7715"/>
                    <a:pt x="6985" y="7552"/>
                  </a:cubicBezTo>
                  <a:cubicBezTo>
                    <a:pt x="7067" y="7430"/>
                    <a:pt x="7169" y="7369"/>
                    <a:pt x="7291" y="7267"/>
                  </a:cubicBezTo>
                  <a:cubicBezTo>
                    <a:pt x="7433" y="7165"/>
                    <a:pt x="7596" y="7084"/>
                    <a:pt x="7759" y="7002"/>
                  </a:cubicBezTo>
                  <a:cubicBezTo>
                    <a:pt x="7820" y="7002"/>
                    <a:pt x="8065" y="6901"/>
                    <a:pt x="8065" y="6880"/>
                  </a:cubicBezTo>
                  <a:cubicBezTo>
                    <a:pt x="8004" y="5577"/>
                    <a:pt x="7739" y="4273"/>
                    <a:pt x="7657" y="2950"/>
                  </a:cubicBezTo>
                  <a:cubicBezTo>
                    <a:pt x="7617" y="2339"/>
                    <a:pt x="7495" y="1728"/>
                    <a:pt x="7209" y="1178"/>
                  </a:cubicBezTo>
                  <a:cubicBezTo>
                    <a:pt x="7067" y="893"/>
                    <a:pt x="6884" y="587"/>
                    <a:pt x="6619" y="404"/>
                  </a:cubicBezTo>
                  <a:cubicBezTo>
                    <a:pt x="6313" y="200"/>
                    <a:pt x="5988" y="160"/>
                    <a:pt x="5621" y="98"/>
                  </a:cubicBezTo>
                  <a:cubicBezTo>
                    <a:pt x="5054" y="31"/>
                    <a:pt x="4486" y="0"/>
                    <a:pt x="391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9"/>
            <p:cNvSpPr/>
            <p:nvPr/>
          </p:nvSpPr>
          <p:spPr>
            <a:xfrm>
              <a:off x="7588151" y="2505450"/>
              <a:ext cx="199643" cy="150029"/>
            </a:xfrm>
            <a:custGeom>
              <a:avLst/>
              <a:gdLst/>
              <a:ahLst/>
              <a:cxnLst/>
              <a:rect l="l" t="t" r="r" b="b"/>
              <a:pathLst>
                <a:path w="5215" h="3919" extrusionOk="0">
                  <a:moveTo>
                    <a:pt x="4183" y="0"/>
                  </a:moveTo>
                  <a:cubicBezTo>
                    <a:pt x="3875" y="0"/>
                    <a:pt x="3646" y="116"/>
                    <a:pt x="3382" y="267"/>
                  </a:cubicBezTo>
                  <a:cubicBezTo>
                    <a:pt x="3137" y="389"/>
                    <a:pt x="2893" y="450"/>
                    <a:pt x="2587" y="491"/>
                  </a:cubicBezTo>
                  <a:cubicBezTo>
                    <a:pt x="1976" y="593"/>
                    <a:pt x="1325" y="878"/>
                    <a:pt x="795" y="1306"/>
                  </a:cubicBezTo>
                  <a:cubicBezTo>
                    <a:pt x="510" y="1530"/>
                    <a:pt x="245" y="1815"/>
                    <a:pt x="123" y="2141"/>
                  </a:cubicBezTo>
                  <a:cubicBezTo>
                    <a:pt x="1" y="2487"/>
                    <a:pt x="21" y="2894"/>
                    <a:pt x="225" y="3200"/>
                  </a:cubicBezTo>
                  <a:cubicBezTo>
                    <a:pt x="438" y="3455"/>
                    <a:pt x="770" y="3562"/>
                    <a:pt x="1103" y="3562"/>
                  </a:cubicBezTo>
                  <a:cubicBezTo>
                    <a:pt x="1248" y="3562"/>
                    <a:pt x="1393" y="3542"/>
                    <a:pt x="1528" y="3505"/>
                  </a:cubicBezTo>
                  <a:cubicBezTo>
                    <a:pt x="1976" y="3363"/>
                    <a:pt x="2363" y="3057"/>
                    <a:pt x="2771" y="2813"/>
                  </a:cubicBezTo>
                  <a:lnTo>
                    <a:pt x="2771" y="2813"/>
                  </a:lnTo>
                  <a:cubicBezTo>
                    <a:pt x="2771" y="3037"/>
                    <a:pt x="2750" y="3261"/>
                    <a:pt x="2832" y="3465"/>
                  </a:cubicBezTo>
                  <a:cubicBezTo>
                    <a:pt x="2893" y="3668"/>
                    <a:pt x="3056" y="3872"/>
                    <a:pt x="3280" y="3913"/>
                  </a:cubicBezTo>
                  <a:cubicBezTo>
                    <a:pt x="3303" y="3916"/>
                    <a:pt x="3326" y="3918"/>
                    <a:pt x="3350" y="3918"/>
                  </a:cubicBezTo>
                  <a:cubicBezTo>
                    <a:pt x="3574" y="3918"/>
                    <a:pt x="3806" y="3751"/>
                    <a:pt x="3972" y="3566"/>
                  </a:cubicBezTo>
                  <a:cubicBezTo>
                    <a:pt x="4583" y="2955"/>
                    <a:pt x="4991" y="2182"/>
                    <a:pt x="5133" y="1326"/>
                  </a:cubicBezTo>
                  <a:cubicBezTo>
                    <a:pt x="5194" y="1061"/>
                    <a:pt x="5215" y="715"/>
                    <a:pt x="5072" y="471"/>
                  </a:cubicBezTo>
                  <a:cubicBezTo>
                    <a:pt x="4909" y="186"/>
                    <a:pt x="4583" y="2"/>
                    <a:pt x="4257" y="2"/>
                  </a:cubicBezTo>
                  <a:cubicBezTo>
                    <a:pt x="4232" y="1"/>
                    <a:pt x="4207" y="0"/>
                    <a:pt x="418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9"/>
            <p:cNvSpPr/>
            <p:nvPr/>
          </p:nvSpPr>
          <p:spPr>
            <a:xfrm>
              <a:off x="7608440" y="3334982"/>
              <a:ext cx="562179" cy="704666"/>
            </a:xfrm>
            <a:custGeom>
              <a:avLst/>
              <a:gdLst/>
              <a:ahLst/>
              <a:cxnLst/>
              <a:rect l="l" t="t" r="r" b="b"/>
              <a:pathLst>
                <a:path w="14685" h="18407" extrusionOk="0">
                  <a:moveTo>
                    <a:pt x="9699" y="1"/>
                  </a:moveTo>
                  <a:cubicBezTo>
                    <a:pt x="8819" y="1"/>
                    <a:pt x="7908" y="293"/>
                    <a:pt x="6823" y="919"/>
                  </a:cubicBezTo>
                  <a:cubicBezTo>
                    <a:pt x="6823" y="919"/>
                    <a:pt x="3788" y="939"/>
                    <a:pt x="1833" y="1122"/>
                  </a:cubicBezTo>
                  <a:cubicBezTo>
                    <a:pt x="937" y="1204"/>
                    <a:pt x="286" y="1326"/>
                    <a:pt x="225" y="1509"/>
                  </a:cubicBezTo>
                  <a:cubicBezTo>
                    <a:pt x="184" y="1713"/>
                    <a:pt x="306" y="2304"/>
                    <a:pt x="550" y="2955"/>
                  </a:cubicBezTo>
                  <a:cubicBezTo>
                    <a:pt x="958" y="3994"/>
                    <a:pt x="1630" y="5277"/>
                    <a:pt x="2322" y="5623"/>
                  </a:cubicBezTo>
                  <a:cubicBezTo>
                    <a:pt x="3402" y="6214"/>
                    <a:pt x="6395" y="6499"/>
                    <a:pt x="6395" y="6499"/>
                  </a:cubicBezTo>
                  <a:lnTo>
                    <a:pt x="6355" y="6540"/>
                  </a:lnTo>
                  <a:lnTo>
                    <a:pt x="5988" y="7354"/>
                  </a:lnTo>
                  <a:lnTo>
                    <a:pt x="5621" y="8047"/>
                  </a:lnTo>
                  <a:cubicBezTo>
                    <a:pt x="5621" y="8047"/>
                    <a:pt x="5266" y="7736"/>
                    <a:pt x="4749" y="7736"/>
                  </a:cubicBezTo>
                  <a:cubicBezTo>
                    <a:pt x="4483" y="7736"/>
                    <a:pt x="4175" y="7818"/>
                    <a:pt x="3850" y="8067"/>
                  </a:cubicBezTo>
                  <a:cubicBezTo>
                    <a:pt x="2852" y="8841"/>
                    <a:pt x="0" y="15439"/>
                    <a:pt x="1141" y="16356"/>
                  </a:cubicBezTo>
                  <a:cubicBezTo>
                    <a:pt x="1272" y="16463"/>
                    <a:pt x="1419" y="16511"/>
                    <a:pt x="1575" y="16511"/>
                  </a:cubicBezTo>
                  <a:cubicBezTo>
                    <a:pt x="2974" y="16511"/>
                    <a:pt x="5214" y="12690"/>
                    <a:pt x="5214" y="12690"/>
                  </a:cubicBezTo>
                  <a:lnTo>
                    <a:pt x="7271" y="13362"/>
                  </a:lnTo>
                  <a:cubicBezTo>
                    <a:pt x="7271" y="13362"/>
                    <a:pt x="6131" y="17822"/>
                    <a:pt x="7719" y="18352"/>
                  </a:cubicBezTo>
                  <a:cubicBezTo>
                    <a:pt x="7828" y="18389"/>
                    <a:pt x="7935" y="18407"/>
                    <a:pt x="8041" y="18407"/>
                  </a:cubicBezTo>
                  <a:cubicBezTo>
                    <a:pt x="10123" y="18407"/>
                    <a:pt x="11690" y="11529"/>
                    <a:pt x="11690" y="11529"/>
                  </a:cubicBezTo>
                  <a:cubicBezTo>
                    <a:pt x="11690" y="11529"/>
                    <a:pt x="11937" y="11564"/>
                    <a:pt x="12267" y="11564"/>
                  </a:cubicBezTo>
                  <a:cubicBezTo>
                    <a:pt x="12818" y="11564"/>
                    <a:pt x="13602" y="11468"/>
                    <a:pt x="13869" y="10959"/>
                  </a:cubicBezTo>
                  <a:cubicBezTo>
                    <a:pt x="14318" y="10144"/>
                    <a:pt x="14684" y="2202"/>
                    <a:pt x="12627" y="980"/>
                  </a:cubicBezTo>
                  <a:cubicBezTo>
                    <a:pt x="11568" y="344"/>
                    <a:pt x="10652" y="1"/>
                    <a:pt x="969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9"/>
            <p:cNvSpPr/>
            <p:nvPr/>
          </p:nvSpPr>
          <p:spPr>
            <a:xfrm>
              <a:off x="7838439" y="3589213"/>
              <a:ext cx="85791" cy="32770"/>
            </a:xfrm>
            <a:custGeom>
              <a:avLst/>
              <a:gdLst/>
              <a:ahLst/>
              <a:cxnLst/>
              <a:rect l="l" t="t" r="r" b="b"/>
              <a:pathLst>
                <a:path w="2241" h="856" extrusionOk="0">
                  <a:moveTo>
                    <a:pt x="387" y="0"/>
                  </a:moveTo>
                  <a:lnTo>
                    <a:pt x="0" y="856"/>
                  </a:lnTo>
                  <a:lnTo>
                    <a:pt x="2241" y="286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9"/>
            <p:cNvSpPr/>
            <p:nvPr/>
          </p:nvSpPr>
          <p:spPr>
            <a:xfrm>
              <a:off x="7616250" y="3382605"/>
              <a:ext cx="63166" cy="74038"/>
            </a:xfrm>
            <a:custGeom>
              <a:avLst/>
              <a:gdLst/>
              <a:ahLst/>
              <a:cxnLst/>
              <a:rect l="l" t="t" r="r" b="b"/>
              <a:pathLst>
                <a:path w="1650" h="1934" extrusionOk="0">
                  <a:moveTo>
                    <a:pt x="1650" y="1"/>
                  </a:moveTo>
                  <a:lnTo>
                    <a:pt x="1650" y="1"/>
                  </a:lnTo>
                  <a:cubicBezTo>
                    <a:pt x="774" y="82"/>
                    <a:pt x="102" y="204"/>
                    <a:pt x="61" y="388"/>
                  </a:cubicBezTo>
                  <a:cubicBezTo>
                    <a:pt x="0" y="591"/>
                    <a:pt x="122" y="1182"/>
                    <a:pt x="387" y="1834"/>
                  </a:cubicBezTo>
                  <a:cubicBezTo>
                    <a:pt x="469" y="1888"/>
                    <a:pt x="568" y="1933"/>
                    <a:pt x="686" y="1933"/>
                  </a:cubicBezTo>
                  <a:cubicBezTo>
                    <a:pt x="745" y="1933"/>
                    <a:pt x="808" y="1922"/>
                    <a:pt x="876" y="1895"/>
                  </a:cubicBezTo>
                  <a:cubicBezTo>
                    <a:pt x="1100" y="1813"/>
                    <a:pt x="1222" y="1589"/>
                    <a:pt x="1304" y="1365"/>
                  </a:cubicBezTo>
                  <a:cubicBezTo>
                    <a:pt x="1446" y="978"/>
                    <a:pt x="1548" y="550"/>
                    <a:pt x="1629" y="143"/>
                  </a:cubicBezTo>
                  <a:cubicBezTo>
                    <a:pt x="1650" y="82"/>
                    <a:pt x="1650" y="62"/>
                    <a:pt x="165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9"/>
            <p:cNvSpPr/>
            <p:nvPr/>
          </p:nvSpPr>
          <p:spPr>
            <a:xfrm>
              <a:off x="7885985" y="3416905"/>
              <a:ext cx="35143" cy="35143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9" y="1"/>
                  </a:moveTo>
                  <a:cubicBezTo>
                    <a:pt x="204" y="1"/>
                    <a:pt x="1" y="204"/>
                    <a:pt x="1" y="469"/>
                  </a:cubicBezTo>
                  <a:cubicBezTo>
                    <a:pt x="1" y="713"/>
                    <a:pt x="204" y="917"/>
                    <a:pt x="469" y="917"/>
                  </a:cubicBezTo>
                  <a:cubicBezTo>
                    <a:pt x="713" y="917"/>
                    <a:pt x="917" y="713"/>
                    <a:pt x="917" y="469"/>
                  </a:cubicBezTo>
                  <a:cubicBezTo>
                    <a:pt x="917" y="204"/>
                    <a:pt x="713" y="1"/>
                    <a:pt x="46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9"/>
            <p:cNvSpPr/>
            <p:nvPr/>
          </p:nvSpPr>
          <p:spPr>
            <a:xfrm>
              <a:off x="7888320" y="3421270"/>
              <a:ext cx="248760" cy="357444"/>
            </a:xfrm>
            <a:custGeom>
              <a:avLst/>
              <a:gdLst/>
              <a:ahLst/>
              <a:cxnLst/>
              <a:rect l="l" t="t" r="r" b="b"/>
              <a:pathLst>
                <a:path w="6498" h="9337" extrusionOk="0">
                  <a:moveTo>
                    <a:pt x="3487" y="1"/>
                  </a:moveTo>
                  <a:cubicBezTo>
                    <a:pt x="3472" y="1"/>
                    <a:pt x="3457" y="20"/>
                    <a:pt x="3443" y="50"/>
                  </a:cubicBezTo>
                  <a:cubicBezTo>
                    <a:pt x="3300" y="314"/>
                    <a:pt x="1" y="7218"/>
                    <a:pt x="856" y="8298"/>
                  </a:cubicBezTo>
                  <a:cubicBezTo>
                    <a:pt x="1447" y="9031"/>
                    <a:pt x="3463" y="9336"/>
                    <a:pt x="4787" y="9336"/>
                  </a:cubicBezTo>
                  <a:lnTo>
                    <a:pt x="4909" y="9336"/>
                  </a:lnTo>
                  <a:cubicBezTo>
                    <a:pt x="5398" y="9336"/>
                    <a:pt x="6233" y="9275"/>
                    <a:pt x="6457" y="8970"/>
                  </a:cubicBezTo>
                  <a:cubicBezTo>
                    <a:pt x="6497" y="8949"/>
                    <a:pt x="6497" y="8929"/>
                    <a:pt x="6457" y="8909"/>
                  </a:cubicBezTo>
                  <a:cubicBezTo>
                    <a:pt x="6446" y="8888"/>
                    <a:pt x="6436" y="8878"/>
                    <a:pt x="6426" y="8878"/>
                  </a:cubicBezTo>
                  <a:cubicBezTo>
                    <a:pt x="6416" y="8878"/>
                    <a:pt x="6406" y="8888"/>
                    <a:pt x="6396" y="8909"/>
                  </a:cubicBezTo>
                  <a:cubicBezTo>
                    <a:pt x="6253" y="9112"/>
                    <a:pt x="5703" y="9194"/>
                    <a:pt x="4929" y="9234"/>
                  </a:cubicBezTo>
                  <a:cubicBezTo>
                    <a:pt x="4887" y="9235"/>
                    <a:pt x="4844" y="9235"/>
                    <a:pt x="4801" y="9235"/>
                  </a:cubicBezTo>
                  <a:cubicBezTo>
                    <a:pt x="3295" y="9235"/>
                    <a:pt x="1452" y="8890"/>
                    <a:pt x="938" y="8237"/>
                  </a:cubicBezTo>
                  <a:cubicBezTo>
                    <a:pt x="103" y="7218"/>
                    <a:pt x="3504" y="172"/>
                    <a:pt x="3544" y="90"/>
                  </a:cubicBezTo>
                  <a:cubicBezTo>
                    <a:pt x="3565" y="70"/>
                    <a:pt x="3544" y="50"/>
                    <a:pt x="3504" y="9"/>
                  </a:cubicBezTo>
                  <a:cubicBezTo>
                    <a:pt x="3498" y="3"/>
                    <a:pt x="3493" y="1"/>
                    <a:pt x="348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9"/>
            <p:cNvSpPr/>
            <p:nvPr/>
          </p:nvSpPr>
          <p:spPr>
            <a:xfrm>
              <a:off x="7634932" y="3632088"/>
              <a:ext cx="211319" cy="339183"/>
            </a:xfrm>
            <a:custGeom>
              <a:avLst/>
              <a:gdLst/>
              <a:ahLst/>
              <a:cxnLst/>
              <a:rect l="l" t="t" r="r" b="b"/>
              <a:pathLst>
                <a:path w="5520" h="8860" extrusionOk="0">
                  <a:moveTo>
                    <a:pt x="3972" y="1"/>
                  </a:moveTo>
                  <a:cubicBezTo>
                    <a:pt x="2384" y="1"/>
                    <a:pt x="897" y="4522"/>
                    <a:pt x="449" y="5886"/>
                  </a:cubicBezTo>
                  <a:cubicBezTo>
                    <a:pt x="42" y="7190"/>
                    <a:pt x="1" y="8086"/>
                    <a:pt x="286" y="8534"/>
                  </a:cubicBezTo>
                  <a:cubicBezTo>
                    <a:pt x="408" y="8717"/>
                    <a:pt x="592" y="8839"/>
                    <a:pt x="816" y="8860"/>
                  </a:cubicBezTo>
                  <a:lnTo>
                    <a:pt x="897" y="8860"/>
                  </a:lnTo>
                  <a:cubicBezTo>
                    <a:pt x="1813" y="8860"/>
                    <a:pt x="3178" y="7006"/>
                    <a:pt x="3993" y="5866"/>
                  </a:cubicBezTo>
                  <a:lnTo>
                    <a:pt x="4889" y="4481"/>
                  </a:lnTo>
                  <a:cubicBezTo>
                    <a:pt x="4889" y="4461"/>
                    <a:pt x="4889" y="4440"/>
                    <a:pt x="4848" y="4420"/>
                  </a:cubicBezTo>
                  <a:cubicBezTo>
                    <a:pt x="4828" y="4420"/>
                    <a:pt x="4807" y="4420"/>
                    <a:pt x="4787" y="4440"/>
                  </a:cubicBezTo>
                  <a:lnTo>
                    <a:pt x="3891" y="5805"/>
                  </a:lnTo>
                  <a:cubicBezTo>
                    <a:pt x="2634" y="7709"/>
                    <a:pt x="1567" y="8762"/>
                    <a:pt x="944" y="8762"/>
                  </a:cubicBezTo>
                  <a:cubicBezTo>
                    <a:pt x="921" y="8762"/>
                    <a:pt x="899" y="8761"/>
                    <a:pt x="877" y="8758"/>
                  </a:cubicBezTo>
                  <a:cubicBezTo>
                    <a:pt x="693" y="8737"/>
                    <a:pt x="530" y="8636"/>
                    <a:pt x="429" y="8493"/>
                  </a:cubicBezTo>
                  <a:cubicBezTo>
                    <a:pt x="143" y="8086"/>
                    <a:pt x="225" y="7190"/>
                    <a:pt x="612" y="5947"/>
                  </a:cubicBezTo>
                  <a:cubicBezTo>
                    <a:pt x="877" y="4970"/>
                    <a:pt x="2465" y="143"/>
                    <a:pt x="3993" y="143"/>
                  </a:cubicBezTo>
                  <a:cubicBezTo>
                    <a:pt x="5357" y="143"/>
                    <a:pt x="5418" y="1508"/>
                    <a:pt x="5418" y="1569"/>
                  </a:cubicBezTo>
                  <a:cubicBezTo>
                    <a:pt x="5418" y="1589"/>
                    <a:pt x="5418" y="1609"/>
                    <a:pt x="5479" y="1609"/>
                  </a:cubicBezTo>
                  <a:cubicBezTo>
                    <a:pt x="5500" y="1609"/>
                    <a:pt x="5520" y="1589"/>
                    <a:pt x="5520" y="1569"/>
                  </a:cubicBezTo>
                  <a:cubicBezTo>
                    <a:pt x="5520" y="1528"/>
                    <a:pt x="5479" y="1"/>
                    <a:pt x="397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9"/>
            <p:cNvSpPr/>
            <p:nvPr/>
          </p:nvSpPr>
          <p:spPr>
            <a:xfrm>
              <a:off x="7850919" y="3766879"/>
              <a:ext cx="205079" cy="276132"/>
            </a:xfrm>
            <a:custGeom>
              <a:avLst/>
              <a:gdLst/>
              <a:ahLst/>
              <a:cxnLst/>
              <a:rect l="l" t="t" r="r" b="b"/>
              <a:pathLst>
                <a:path w="5357" h="7213" extrusionOk="0">
                  <a:moveTo>
                    <a:pt x="2399" y="0"/>
                  </a:moveTo>
                  <a:cubicBezTo>
                    <a:pt x="2235" y="0"/>
                    <a:pt x="2082" y="41"/>
                    <a:pt x="1935" y="125"/>
                  </a:cubicBezTo>
                  <a:cubicBezTo>
                    <a:pt x="1487" y="369"/>
                    <a:pt x="1304" y="919"/>
                    <a:pt x="1283" y="960"/>
                  </a:cubicBezTo>
                  <a:cubicBezTo>
                    <a:pt x="1161" y="1225"/>
                    <a:pt x="0" y="4585"/>
                    <a:pt x="591" y="6255"/>
                  </a:cubicBezTo>
                  <a:cubicBezTo>
                    <a:pt x="774" y="6744"/>
                    <a:pt x="1100" y="7070"/>
                    <a:pt x="1528" y="7171"/>
                  </a:cubicBezTo>
                  <a:cubicBezTo>
                    <a:pt x="1609" y="7212"/>
                    <a:pt x="1711" y="7212"/>
                    <a:pt x="1792" y="7212"/>
                  </a:cubicBezTo>
                  <a:cubicBezTo>
                    <a:pt x="1996" y="7212"/>
                    <a:pt x="2220" y="7151"/>
                    <a:pt x="2403" y="7029"/>
                  </a:cubicBezTo>
                  <a:cubicBezTo>
                    <a:pt x="4155" y="5929"/>
                    <a:pt x="5295" y="614"/>
                    <a:pt x="5356" y="390"/>
                  </a:cubicBezTo>
                  <a:cubicBezTo>
                    <a:pt x="5356" y="329"/>
                    <a:pt x="5336" y="308"/>
                    <a:pt x="5295" y="308"/>
                  </a:cubicBezTo>
                  <a:cubicBezTo>
                    <a:pt x="5255" y="308"/>
                    <a:pt x="5234" y="329"/>
                    <a:pt x="5234" y="349"/>
                  </a:cubicBezTo>
                  <a:cubicBezTo>
                    <a:pt x="5193" y="410"/>
                    <a:pt x="4033" y="5848"/>
                    <a:pt x="2322" y="6927"/>
                  </a:cubicBezTo>
                  <a:cubicBezTo>
                    <a:pt x="2157" y="7051"/>
                    <a:pt x="1973" y="7110"/>
                    <a:pt x="1790" y="7110"/>
                  </a:cubicBezTo>
                  <a:cubicBezTo>
                    <a:pt x="1702" y="7110"/>
                    <a:pt x="1614" y="7096"/>
                    <a:pt x="1528" y="7070"/>
                  </a:cubicBezTo>
                  <a:cubicBezTo>
                    <a:pt x="1161" y="6968"/>
                    <a:pt x="896" y="6723"/>
                    <a:pt x="713" y="6316"/>
                  </a:cubicBezTo>
                  <a:cubicBezTo>
                    <a:pt x="41" y="4687"/>
                    <a:pt x="1283" y="1164"/>
                    <a:pt x="1365" y="1021"/>
                  </a:cubicBezTo>
                  <a:lnTo>
                    <a:pt x="1365" y="980"/>
                  </a:lnTo>
                  <a:cubicBezTo>
                    <a:pt x="1365" y="980"/>
                    <a:pt x="1528" y="451"/>
                    <a:pt x="1976" y="227"/>
                  </a:cubicBezTo>
                  <a:cubicBezTo>
                    <a:pt x="2103" y="163"/>
                    <a:pt x="2242" y="132"/>
                    <a:pt x="2392" y="132"/>
                  </a:cubicBezTo>
                  <a:cubicBezTo>
                    <a:pt x="2529" y="132"/>
                    <a:pt x="2676" y="158"/>
                    <a:pt x="2831" y="206"/>
                  </a:cubicBezTo>
                  <a:cubicBezTo>
                    <a:pt x="2836" y="212"/>
                    <a:pt x="2845" y="214"/>
                    <a:pt x="2854" y="214"/>
                  </a:cubicBezTo>
                  <a:cubicBezTo>
                    <a:pt x="2880" y="214"/>
                    <a:pt x="2912" y="196"/>
                    <a:pt x="2912" y="166"/>
                  </a:cubicBezTo>
                  <a:cubicBezTo>
                    <a:pt x="2933" y="145"/>
                    <a:pt x="2912" y="105"/>
                    <a:pt x="2892" y="105"/>
                  </a:cubicBezTo>
                  <a:cubicBezTo>
                    <a:pt x="2715" y="36"/>
                    <a:pt x="2552" y="0"/>
                    <a:pt x="239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9"/>
            <p:cNvSpPr/>
            <p:nvPr/>
          </p:nvSpPr>
          <p:spPr>
            <a:xfrm>
              <a:off x="7199895" y="2836321"/>
              <a:ext cx="438220" cy="760750"/>
            </a:xfrm>
            <a:custGeom>
              <a:avLst/>
              <a:gdLst/>
              <a:ahLst/>
              <a:cxnLst/>
              <a:rect l="l" t="t" r="r" b="b"/>
              <a:pathLst>
                <a:path w="11447" h="19872" extrusionOk="0">
                  <a:moveTo>
                    <a:pt x="2410" y="1"/>
                  </a:moveTo>
                  <a:cubicBezTo>
                    <a:pt x="2306" y="1"/>
                    <a:pt x="2202" y="6"/>
                    <a:pt x="2099" y="15"/>
                  </a:cubicBezTo>
                  <a:cubicBezTo>
                    <a:pt x="1080" y="3171"/>
                    <a:pt x="612" y="6389"/>
                    <a:pt x="469" y="9688"/>
                  </a:cubicBezTo>
                  <a:cubicBezTo>
                    <a:pt x="306" y="13028"/>
                    <a:pt x="205" y="16572"/>
                    <a:pt x="1" y="19871"/>
                  </a:cubicBezTo>
                  <a:lnTo>
                    <a:pt x="10652" y="19810"/>
                  </a:lnTo>
                  <a:cubicBezTo>
                    <a:pt x="11446" y="18446"/>
                    <a:pt x="11100" y="16552"/>
                    <a:pt x="9878" y="15574"/>
                  </a:cubicBezTo>
                  <a:cubicBezTo>
                    <a:pt x="9410" y="15187"/>
                    <a:pt x="8799" y="14902"/>
                    <a:pt x="8453" y="14372"/>
                  </a:cubicBezTo>
                  <a:cubicBezTo>
                    <a:pt x="8005" y="13639"/>
                    <a:pt x="8229" y="12702"/>
                    <a:pt x="8575" y="11908"/>
                  </a:cubicBezTo>
                  <a:cubicBezTo>
                    <a:pt x="8941" y="11114"/>
                    <a:pt x="9430" y="10360"/>
                    <a:pt x="9430" y="9485"/>
                  </a:cubicBezTo>
                  <a:cubicBezTo>
                    <a:pt x="9430" y="8222"/>
                    <a:pt x="8371" y="7163"/>
                    <a:pt x="7210" y="6613"/>
                  </a:cubicBezTo>
                  <a:cubicBezTo>
                    <a:pt x="6946" y="6511"/>
                    <a:pt x="6701" y="6410"/>
                    <a:pt x="6518" y="6206"/>
                  </a:cubicBezTo>
                  <a:cubicBezTo>
                    <a:pt x="6111" y="5737"/>
                    <a:pt x="6294" y="5025"/>
                    <a:pt x="6335" y="4414"/>
                  </a:cubicBezTo>
                  <a:cubicBezTo>
                    <a:pt x="6477" y="3253"/>
                    <a:pt x="6070" y="2051"/>
                    <a:pt x="5255" y="1216"/>
                  </a:cubicBezTo>
                  <a:cubicBezTo>
                    <a:pt x="4515" y="457"/>
                    <a:pt x="3454" y="1"/>
                    <a:pt x="2410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9"/>
            <p:cNvSpPr/>
            <p:nvPr/>
          </p:nvSpPr>
          <p:spPr>
            <a:xfrm>
              <a:off x="6668197" y="3259413"/>
              <a:ext cx="974596" cy="886508"/>
            </a:xfrm>
            <a:custGeom>
              <a:avLst/>
              <a:gdLst/>
              <a:ahLst/>
              <a:cxnLst/>
              <a:rect l="l" t="t" r="r" b="b"/>
              <a:pathLst>
                <a:path w="25458" h="23157" extrusionOk="0">
                  <a:moveTo>
                    <a:pt x="10509" y="1"/>
                  </a:moveTo>
                  <a:lnTo>
                    <a:pt x="10428" y="1121"/>
                  </a:lnTo>
                  <a:lnTo>
                    <a:pt x="10306" y="3198"/>
                  </a:lnTo>
                  <a:cubicBezTo>
                    <a:pt x="10306" y="3198"/>
                    <a:pt x="9858" y="3361"/>
                    <a:pt x="9104" y="3606"/>
                  </a:cubicBezTo>
                  <a:cubicBezTo>
                    <a:pt x="9063" y="3626"/>
                    <a:pt x="9002" y="3626"/>
                    <a:pt x="8961" y="3667"/>
                  </a:cubicBezTo>
                  <a:cubicBezTo>
                    <a:pt x="8961" y="3687"/>
                    <a:pt x="8941" y="3687"/>
                    <a:pt x="8941" y="3687"/>
                  </a:cubicBezTo>
                  <a:cubicBezTo>
                    <a:pt x="8839" y="3707"/>
                    <a:pt x="8737" y="3728"/>
                    <a:pt x="8636" y="3789"/>
                  </a:cubicBezTo>
                  <a:cubicBezTo>
                    <a:pt x="8595" y="3789"/>
                    <a:pt x="8574" y="3809"/>
                    <a:pt x="8554" y="3809"/>
                  </a:cubicBezTo>
                  <a:cubicBezTo>
                    <a:pt x="8432" y="3870"/>
                    <a:pt x="8249" y="3931"/>
                    <a:pt x="8086" y="3993"/>
                  </a:cubicBezTo>
                  <a:cubicBezTo>
                    <a:pt x="7923" y="4074"/>
                    <a:pt x="7739" y="4135"/>
                    <a:pt x="7536" y="4217"/>
                  </a:cubicBezTo>
                  <a:lnTo>
                    <a:pt x="7515" y="4217"/>
                  </a:lnTo>
                  <a:cubicBezTo>
                    <a:pt x="7312" y="4298"/>
                    <a:pt x="7129" y="4379"/>
                    <a:pt x="6925" y="4441"/>
                  </a:cubicBezTo>
                  <a:cubicBezTo>
                    <a:pt x="6803" y="4502"/>
                    <a:pt x="6660" y="4583"/>
                    <a:pt x="6518" y="4624"/>
                  </a:cubicBezTo>
                  <a:cubicBezTo>
                    <a:pt x="6151" y="4787"/>
                    <a:pt x="5805" y="4929"/>
                    <a:pt x="5438" y="5113"/>
                  </a:cubicBezTo>
                  <a:cubicBezTo>
                    <a:pt x="4583" y="5520"/>
                    <a:pt x="3707" y="5968"/>
                    <a:pt x="2954" y="6477"/>
                  </a:cubicBezTo>
                  <a:cubicBezTo>
                    <a:pt x="2791" y="6579"/>
                    <a:pt x="2668" y="6660"/>
                    <a:pt x="2546" y="6762"/>
                  </a:cubicBezTo>
                  <a:cubicBezTo>
                    <a:pt x="2017" y="7149"/>
                    <a:pt x="1548" y="8005"/>
                    <a:pt x="1222" y="9186"/>
                  </a:cubicBezTo>
                  <a:cubicBezTo>
                    <a:pt x="123" y="12953"/>
                    <a:pt x="1" y="19755"/>
                    <a:pt x="21" y="23156"/>
                  </a:cubicBezTo>
                  <a:lnTo>
                    <a:pt x="25356" y="23156"/>
                  </a:lnTo>
                  <a:cubicBezTo>
                    <a:pt x="25396" y="21812"/>
                    <a:pt x="25458" y="19878"/>
                    <a:pt x="25396" y="17821"/>
                  </a:cubicBezTo>
                  <a:cubicBezTo>
                    <a:pt x="25396" y="17617"/>
                    <a:pt x="25376" y="17413"/>
                    <a:pt x="25376" y="17210"/>
                  </a:cubicBezTo>
                  <a:cubicBezTo>
                    <a:pt x="25356" y="16639"/>
                    <a:pt x="25335" y="16049"/>
                    <a:pt x="25274" y="15499"/>
                  </a:cubicBezTo>
                  <a:cubicBezTo>
                    <a:pt x="25071" y="13055"/>
                    <a:pt x="24541" y="10611"/>
                    <a:pt x="23849" y="8717"/>
                  </a:cubicBezTo>
                  <a:cubicBezTo>
                    <a:pt x="23258" y="7129"/>
                    <a:pt x="22545" y="5907"/>
                    <a:pt x="21792" y="5398"/>
                  </a:cubicBezTo>
                  <a:cubicBezTo>
                    <a:pt x="21690" y="5337"/>
                    <a:pt x="21608" y="5296"/>
                    <a:pt x="21507" y="5235"/>
                  </a:cubicBezTo>
                  <a:cubicBezTo>
                    <a:pt x="21181" y="5052"/>
                    <a:pt x="20773" y="4909"/>
                    <a:pt x="20366" y="4787"/>
                  </a:cubicBezTo>
                  <a:lnTo>
                    <a:pt x="19837" y="4624"/>
                  </a:lnTo>
                  <a:cubicBezTo>
                    <a:pt x="19755" y="4603"/>
                    <a:pt x="19694" y="4603"/>
                    <a:pt x="19633" y="4583"/>
                  </a:cubicBezTo>
                  <a:lnTo>
                    <a:pt x="19246" y="4502"/>
                  </a:lnTo>
                  <a:cubicBezTo>
                    <a:pt x="19022" y="4441"/>
                    <a:pt x="18778" y="4420"/>
                    <a:pt x="18554" y="4379"/>
                  </a:cubicBezTo>
                  <a:cubicBezTo>
                    <a:pt x="18513" y="4379"/>
                    <a:pt x="18431" y="4339"/>
                    <a:pt x="18370" y="4339"/>
                  </a:cubicBezTo>
                  <a:cubicBezTo>
                    <a:pt x="18330" y="4339"/>
                    <a:pt x="18248" y="4318"/>
                    <a:pt x="18207" y="4318"/>
                  </a:cubicBezTo>
                  <a:cubicBezTo>
                    <a:pt x="18065" y="4298"/>
                    <a:pt x="17943" y="4298"/>
                    <a:pt x="17841" y="4278"/>
                  </a:cubicBezTo>
                  <a:cubicBezTo>
                    <a:pt x="17739" y="4237"/>
                    <a:pt x="17637" y="4237"/>
                    <a:pt x="17535" y="4217"/>
                  </a:cubicBezTo>
                  <a:cubicBezTo>
                    <a:pt x="17189" y="4176"/>
                    <a:pt x="16884" y="4115"/>
                    <a:pt x="16639" y="4074"/>
                  </a:cubicBezTo>
                  <a:cubicBezTo>
                    <a:pt x="16578" y="4033"/>
                    <a:pt x="16497" y="4033"/>
                    <a:pt x="16436" y="4013"/>
                  </a:cubicBezTo>
                  <a:cubicBezTo>
                    <a:pt x="16334" y="3993"/>
                    <a:pt x="16293" y="3972"/>
                    <a:pt x="16273" y="3931"/>
                  </a:cubicBezTo>
                  <a:cubicBezTo>
                    <a:pt x="16171" y="3830"/>
                    <a:pt x="16130" y="3259"/>
                    <a:pt x="16130" y="2608"/>
                  </a:cubicBezTo>
                  <a:cubicBezTo>
                    <a:pt x="16130" y="2180"/>
                    <a:pt x="16171" y="1773"/>
                    <a:pt x="16171" y="1447"/>
                  </a:cubicBezTo>
                  <a:cubicBezTo>
                    <a:pt x="16191" y="1141"/>
                    <a:pt x="16191" y="938"/>
                    <a:pt x="16191" y="938"/>
                  </a:cubicBezTo>
                  <a:lnTo>
                    <a:pt x="14277" y="632"/>
                  </a:lnTo>
                  <a:lnTo>
                    <a:pt x="13686" y="530"/>
                  </a:lnTo>
                  <a:lnTo>
                    <a:pt x="11690" y="205"/>
                  </a:lnTo>
                  <a:lnTo>
                    <a:pt x="10509" y="1"/>
                  </a:ln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9"/>
            <p:cNvSpPr/>
            <p:nvPr/>
          </p:nvSpPr>
          <p:spPr>
            <a:xfrm>
              <a:off x="7115713" y="3264888"/>
              <a:ext cx="172348" cy="93601"/>
            </a:xfrm>
            <a:custGeom>
              <a:avLst/>
              <a:gdLst/>
              <a:ahLst/>
              <a:cxnLst/>
              <a:rect l="l" t="t" r="r" b="b"/>
              <a:pathLst>
                <a:path w="4502" h="2445" extrusionOk="0">
                  <a:moveTo>
                    <a:pt x="0" y="0"/>
                  </a:moveTo>
                  <a:cubicBezTo>
                    <a:pt x="21" y="489"/>
                    <a:pt x="530" y="897"/>
                    <a:pt x="856" y="1141"/>
                  </a:cubicBezTo>
                  <a:cubicBezTo>
                    <a:pt x="1874" y="1935"/>
                    <a:pt x="3177" y="2363"/>
                    <a:pt x="4440" y="2444"/>
                  </a:cubicBezTo>
                  <a:cubicBezTo>
                    <a:pt x="4440" y="1630"/>
                    <a:pt x="4501" y="774"/>
                    <a:pt x="4501" y="7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9"/>
            <p:cNvSpPr/>
            <p:nvPr/>
          </p:nvSpPr>
          <p:spPr>
            <a:xfrm>
              <a:off x="6668197" y="3398186"/>
              <a:ext cx="974596" cy="747734"/>
            </a:xfrm>
            <a:custGeom>
              <a:avLst/>
              <a:gdLst/>
              <a:ahLst/>
              <a:cxnLst/>
              <a:rect l="l" t="t" r="r" b="b"/>
              <a:pathLst>
                <a:path w="25458" h="19532" extrusionOk="0">
                  <a:moveTo>
                    <a:pt x="9104" y="1"/>
                  </a:moveTo>
                  <a:cubicBezTo>
                    <a:pt x="9063" y="42"/>
                    <a:pt x="9002" y="42"/>
                    <a:pt x="8961" y="62"/>
                  </a:cubicBezTo>
                  <a:lnTo>
                    <a:pt x="8941" y="62"/>
                  </a:lnTo>
                  <a:cubicBezTo>
                    <a:pt x="8839" y="82"/>
                    <a:pt x="8737" y="103"/>
                    <a:pt x="8636" y="164"/>
                  </a:cubicBezTo>
                  <a:cubicBezTo>
                    <a:pt x="8595" y="164"/>
                    <a:pt x="8574" y="184"/>
                    <a:pt x="8554" y="184"/>
                  </a:cubicBezTo>
                  <a:cubicBezTo>
                    <a:pt x="8432" y="245"/>
                    <a:pt x="8249" y="306"/>
                    <a:pt x="8086" y="368"/>
                  </a:cubicBezTo>
                  <a:cubicBezTo>
                    <a:pt x="7923" y="449"/>
                    <a:pt x="7739" y="510"/>
                    <a:pt x="7536" y="592"/>
                  </a:cubicBezTo>
                  <a:lnTo>
                    <a:pt x="7515" y="592"/>
                  </a:lnTo>
                  <a:cubicBezTo>
                    <a:pt x="7312" y="673"/>
                    <a:pt x="7129" y="754"/>
                    <a:pt x="6925" y="816"/>
                  </a:cubicBezTo>
                  <a:cubicBezTo>
                    <a:pt x="6803" y="877"/>
                    <a:pt x="6660" y="958"/>
                    <a:pt x="6518" y="999"/>
                  </a:cubicBezTo>
                  <a:cubicBezTo>
                    <a:pt x="6151" y="1162"/>
                    <a:pt x="5805" y="1304"/>
                    <a:pt x="5438" y="1488"/>
                  </a:cubicBezTo>
                  <a:cubicBezTo>
                    <a:pt x="4583" y="1895"/>
                    <a:pt x="3707" y="2343"/>
                    <a:pt x="2954" y="2852"/>
                  </a:cubicBezTo>
                  <a:cubicBezTo>
                    <a:pt x="2791" y="2954"/>
                    <a:pt x="2668" y="3035"/>
                    <a:pt x="2546" y="3137"/>
                  </a:cubicBezTo>
                  <a:cubicBezTo>
                    <a:pt x="2017" y="3524"/>
                    <a:pt x="1548" y="4380"/>
                    <a:pt x="1222" y="5561"/>
                  </a:cubicBezTo>
                  <a:cubicBezTo>
                    <a:pt x="123" y="9328"/>
                    <a:pt x="1" y="16130"/>
                    <a:pt x="21" y="19531"/>
                  </a:cubicBezTo>
                  <a:lnTo>
                    <a:pt x="25356" y="19531"/>
                  </a:lnTo>
                  <a:cubicBezTo>
                    <a:pt x="25396" y="18187"/>
                    <a:pt x="25458" y="16253"/>
                    <a:pt x="25396" y="14216"/>
                  </a:cubicBezTo>
                  <a:cubicBezTo>
                    <a:pt x="25396" y="14012"/>
                    <a:pt x="25376" y="13809"/>
                    <a:pt x="25376" y="13605"/>
                  </a:cubicBezTo>
                  <a:cubicBezTo>
                    <a:pt x="25356" y="13035"/>
                    <a:pt x="25335" y="12465"/>
                    <a:pt x="25274" y="11894"/>
                  </a:cubicBezTo>
                  <a:cubicBezTo>
                    <a:pt x="25071" y="9451"/>
                    <a:pt x="24541" y="7007"/>
                    <a:pt x="23849" y="5133"/>
                  </a:cubicBezTo>
                  <a:cubicBezTo>
                    <a:pt x="23258" y="3524"/>
                    <a:pt x="22545" y="2302"/>
                    <a:pt x="21792" y="1793"/>
                  </a:cubicBezTo>
                  <a:cubicBezTo>
                    <a:pt x="21690" y="1732"/>
                    <a:pt x="21608" y="1691"/>
                    <a:pt x="21507" y="1630"/>
                  </a:cubicBezTo>
                  <a:cubicBezTo>
                    <a:pt x="21181" y="1467"/>
                    <a:pt x="20773" y="1304"/>
                    <a:pt x="20366" y="1182"/>
                  </a:cubicBezTo>
                  <a:lnTo>
                    <a:pt x="19837" y="1019"/>
                  </a:lnTo>
                  <a:cubicBezTo>
                    <a:pt x="19755" y="999"/>
                    <a:pt x="19694" y="999"/>
                    <a:pt x="19633" y="978"/>
                  </a:cubicBezTo>
                  <a:lnTo>
                    <a:pt x="19246" y="897"/>
                  </a:lnTo>
                  <a:cubicBezTo>
                    <a:pt x="19022" y="856"/>
                    <a:pt x="18778" y="816"/>
                    <a:pt x="18554" y="775"/>
                  </a:cubicBezTo>
                  <a:cubicBezTo>
                    <a:pt x="18513" y="775"/>
                    <a:pt x="18431" y="754"/>
                    <a:pt x="18370" y="754"/>
                  </a:cubicBezTo>
                  <a:cubicBezTo>
                    <a:pt x="18330" y="754"/>
                    <a:pt x="18248" y="714"/>
                    <a:pt x="18207" y="714"/>
                  </a:cubicBezTo>
                  <a:cubicBezTo>
                    <a:pt x="18065" y="693"/>
                    <a:pt x="17943" y="693"/>
                    <a:pt x="17841" y="673"/>
                  </a:cubicBezTo>
                  <a:cubicBezTo>
                    <a:pt x="17739" y="653"/>
                    <a:pt x="17637" y="653"/>
                    <a:pt x="17535" y="612"/>
                  </a:cubicBezTo>
                  <a:cubicBezTo>
                    <a:pt x="17189" y="571"/>
                    <a:pt x="16884" y="510"/>
                    <a:pt x="16639" y="469"/>
                  </a:cubicBezTo>
                  <a:cubicBezTo>
                    <a:pt x="16599" y="714"/>
                    <a:pt x="16537" y="999"/>
                    <a:pt x="16497" y="1264"/>
                  </a:cubicBezTo>
                  <a:cubicBezTo>
                    <a:pt x="16375" y="1997"/>
                    <a:pt x="16171" y="2730"/>
                    <a:pt x="15825" y="3402"/>
                  </a:cubicBezTo>
                  <a:cubicBezTo>
                    <a:pt x="15417" y="4155"/>
                    <a:pt x="14745" y="4848"/>
                    <a:pt x="13931" y="5153"/>
                  </a:cubicBezTo>
                  <a:cubicBezTo>
                    <a:pt x="13646" y="5255"/>
                    <a:pt x="13360" y="5296"/>
                    <a:pt x="13075" y="5296"/>
                  </a:cubicBezTo>
                  <a:cubicBezTo>
                    <a:pt x="12912" y="5296"/>
                    <a:pt x="12729" y="5296"/>
                    <a:pt x="12546" y="5255"/>
                  </a:cubicBezTo>
                  <a:cubicBezTo>
                    <a:pt x="11650" y="5031"/>
                    <a:pt x="10998" y="4278"/>
                    <a:pt x="10509" y="3504"/>
                  </a:cubicBezTo>
                  <a:cubicBezTo>
                    <a:pt x="9817" y="2424"/>
                    <a:pt x="9369" y="1223"/>
                    <a:pt x="9104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9"/>
            <p:cNvSpPr/>
            <p:nvPr/>
          </p:nvSpPr>
          <p:spPr>
            <a:xfrm>
              <a:off x="6668962" y="3400559"/>
              <a:ext cx="402349" cy="745360"/>
            </a:xfrm>
            <a:custGeom>
              <a:avLst/>
              <a:gdLst/>
              <a:ahLst/>
              <a:cxnLst/>
              <a:rect l="l" t="t" r="r" b="b"/>
              <a:pathLst>
                <a:path w="10510" h="19470" extrusionOk="0">
                  <a:moveTo>
                    <a:pt x="8941" y="0"/>
                  </a:moveTo>
                  <a:cubicBezTo>
                    <a:pt x="8840" y="20"/>
                    <a:pt x="8738" y="41"/>
                    <a:pt x="8636" y="102"/>
                  </a:cubicBezTo>
                  <a:cubicBezTo>
                    <a:pt x="8616" y="102"/>
                    <a:pt x="8575" y="122"/>
                    <a:pt x="8554" y="122"/>
                  </a:cubicBezTo>
                  <a:cubicBezTo>
                    <a:pt x="8432" y="183"/>
                    <a:pt x="8249" y="244"/>
                    <a:pt x="8106" y="306"/>
                  </a:cubicBezTo>
                  <a:cubicBezTo>
                    <a:pt x="7923" y="387"/>
                    <a:pt x="7740" y="448"/>
                    <a:pt x="7536" y="530"/>
                  </a:cubicBezTo>
                  <a:lnTo>
                    <a:pt x="7516" y="530"/>
                  </a:lnTo>
                  <a:cubicBezTo>
                    <a:pt x="7312" y="611"/>
                    <a:pt x="7129" y="692"/>
                    <a:pt x="6925" y="754"/>
                  </a:cubicBezTo>
                  <a:cubicBezTo>
                    <a:pt x="6803" y="815"/>
                    <a:pt x="6681" y="896"/>
                    <a:pt x="6518" y="937"/>
                  </a:cubicBezTo>
                  <a:cubicBezTo>
                    <a:pt x="6172" y="1100"/>
                    <a:pt x="5805" y="1242"/>
                    <a:pt x="5459" y="1426"/>
                  </a:cubicBezTo>
                  <a:cubicBezTo>
                    <a:pt x="4583" y="1833"/>
                    <a:pt x="3728" y="2281"/>
                    <a:pt x="2954" y="2790"/>
                  </a:cubicBezTo>
                  <a:cubicBezTo>
                    <a:pt x="2811" y="2892"/>
                    <a:pt x="2669" y="2973"/>
                    <a:pt x="2547" y="3075"/>
                  </a:cubicBezTo>
                  <a:cubicBezTo>
                    <a:pt x="2017" y="3462"/>
                    <a:pt x="1549" y="4318"/>
                    <a:pt x="1223" y="5499"/>
                  </a:cubicBezTo>
                  <a:cubicBezTo>
                    <a:pt x="123" y="9266"/>
                    <a:pt x="1" y="16068"/>
                    <a:pt x="21" y="19469"/>
                  </a:cubicBezTo>
                  <a:lnTo>
                    <a:pt x="10510" y="19469"/>
                  </a:lnTo>
                  <a:cubicBezTo>
                    <a:pt x="10041" y="14806"/>
                    <a:pt x="9634" y="10122"/>
                    <a:pt x="9349" y="5478"/>
                  </a:cubicBezTo>
                  <a:cubicBezTo>
                    <a:pt x="9247" y="4073"/>
                    <a:pt x="9165" y="2648"/>
                    <a:pt x="9084" y="1242"/>
                  </a:cubicBezTo>
                  <a:cubicBezTo>
                    <a:pt x="9064" y="815"/>
                    <a:pt x="9064" y="407"/>
                    <a:pt x="8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9"/>
            <p:cNvSpPr/>
            <p:nvPr/>
          </p:nvSpPr>
          <p:spPr>
            <a:xfrm>
              <a:off x="7297361" y="3412235"/>
              <a:ext cx="345423" cy="733684"/>
            </a:xfrm>
            <a:custGeom>
              <a:avLst/>
              <a:gdLst/>
              <a:ahLst/>
              <a:cxnLst/>
              <a:rect l="l" t="t" r="r" b="b"/>
              <a:pathLst>
                <a:path w="9023" h="19165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286"/>
                    <a:pt x="102" y="632"/>
                    <a:pt x="62" y="835"/>
                  </a:cubicBezTo>
                  <a:cubicBezTo>
                    <a:pt x="82" y="1019"/>
                    <a:pt x="102" y="1161"/>
                    <a:pt x="102" y="1304"/>
                  </a:cubicBezTo>
                  <a:cubicBezTo>
                    <a:pt x="143" y="2261"/>
                    <a:pt x="184" y="3259"/>
                    <a:pt x="204" y="4216"/>
                  </a:cubicBezTo>
                  <a:cubicBezTo>
                    <a:pt x="245" y="4420"/>
                    <a:pt x="245" y="4603"/>
                    <a:pt x="245" y="4807"/>
                  </a:cubicBezTo>
                  <a:cubicBezTo>
                    <a:pt x="367" y="8534"/>
                    <a:pt x="489" y="12240"/>
                    <a:pt x="591" y="15987"/>
                  </a:cubicBezTo>
                  <a:cubicBezTo>
                    <a:pt x="612" y="17046"/>
                    <a:pt x="652" y="18105"/>
                    <a:pt x="673" y="19164"/>
                  </a:cubicBezTo>
                  <a:lnTo>
                    <a:pt x="8921" y="19164"/>
                  </a:lnTo>
                  <a:cubicBezTo>
                    <a:pt x="8961" y="17820"/>
                    <a:pt x="9023" y="15886"/>
                    <a:pt x="8961" y="13788"/>
                  </a:cubicBezTo>
                  <a:cubicBezTo>
                    <a:pt x="8961" y="13584"/>
                    <a:pt x="8941" y="13381"/>
                    <a:pt x="8941" y="13177"/>
                  </a:cubicBezTo>
                  <a:cubicBezTo>
                    <a:pt x="8921" y="12627"/>
                    <a:pt x="8900" y="12037"/>
                    <a:pt x="8839" y="11487"/>
                  </a:cubicBezTo>
                  <a:cubicBezTo>
                    <a:pt x="8636" y="9043"/>
                    <a:pt x="8106" y="6599"/>
                    <a:pt x="7414" y="4705"/>
                  </a:cubicBezTo>
                  <a:cubicBezTo>
                    <a:pt x="6823" y="3096"/>
                    <a:pt x="6110" y="1874"/>
                    <a:pt x="5357" y="1365"/>
                  </a:cubicBezTo>
                  <a:cubicBezTo>
                    <a:pt x="5255" y="1324"/>
                    <a:pt x="5173" y="1263"/>
                    <a:pt x="5072" y="1222"/>
                  </a:cubicBezTo>
                  <a:cubicBezTo>
                    <a:pt x="4746" y="1039"/>
                    <a:pt x="4338" y="897"/>
                    <a:pt x="3931" y="754"/>
                  </a:cubicBezTo>
                  <a:lnTo>
                    <a:pt x="3402" y="611"/>
                  </a:lnTo>
                  <a:cubicBezTo>
                    <a:pt x="3320" y="591"/>
                    <a:pt x="3259" y="591"/>
                    <a:pt x="3198" y="550"/>
                  </a:cubicBezTo>
                  <a:lnTo>
                    <a:pt x="2811" y="489"/>
                  </a:lnTo>
                  <a:cubicBezTo>
                    <a:pt x="2587" y="428"/>
                    <a:pt x="2343" y="408"/>
                    <a:pt x="2119" y="347"/>
                  </a:cubicBezTo>
                  <a:cubicBezTo>
                    <a:pt x="2078" y="347"/>
                    <a:pt x="1996" y="326"/>
                    <a:pt x="1935" y="326"/>
                  </a:cubicBezTo>
                  <a:cubicBezTo>
                    <a:pt x="1895" y="326"/>
                    <a:pt x="1813" y="306"/>
                    <a:pt x="1772" y="306"/>
                  </a:cubicBezTo>
                  <a:cubicBezTo>
                    <a:pt x="1630" y="286"/>
                    <a:pt x="1508" y="286"/>
                    <a:pt x="1406" y="245"/>
                  </a:cubicBezTo>
                  <a:cubicBezTo>
                    <a:pt x="1304" y="225"/>
                    <a:pt x="1202" y="225"/>
                    <a:pt x="1100" y="204"/>
                  </a:cubicBezTo>
                  <a:cubicBezTo>
                    <a:pt x="754" y="143"/>
                    <a:pt x="428" y="102"/>
                    <a:pt x="204" y="41"/>
                  </a:cubicBezTo>
                  <a:cubicBezTo>
                    <a:pt x="143" y="21"/>
                    <a:pt x="62" y="2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9"/>
            <p:cNvSpPr/>
            <p:nvPr/>
          </p:nvSpPr>
          <p:spPr>
            <a:xfrm>
              <a:off x="7474339" y="3646904"/>
              <a:ext cx="59300" cy="499012"/>
            </a:xfrm>
            <a:custGeom>
              <a:avLst/>
              <a:gdLst/>
              <a:ahLst/>
              <a:cxnLst/>
              <a:rect l="l" t="t" r="r" b="b"/>
              <a:pathLst>
                <a:path w="1549" h="13035" extrusionOk="0">
                  <a:moveTo>
                    <a:pt x="41" y="1"/>
                  </a:moveTo>
                  <a:cubicBezTo>
                    <a:pt x="1" y="21"/>
                    <a:pt x="1" y="41"/>
                    <a:pt x="1" y="82"/>
                  </a:cubicBezTo>
                  <a:cubicBezTo>
                    <a:pt x="21" y="123"/>
                    <a:pt x="1426" y="5499"/>
                    <a:pt x="1060" y="6232"/>
                  </a:cubicBezTo>
                  <a:cubicBezTo>
                    <a:pt x="673" y="6986"/>
                    <a:pt x="41" y="7841"/>
                    <a:pt x="41" y="7841"/>
                  </a:cubicBezTo>
                  <a:lnTo>
                    <a:pt x="41" y="7862"/>
                  </a:lnTo>
                  <a:lnTo>
                    <a:pt x="347" y="13034"/>
                  </a:lnTo>
                  <a:lnTo>
                    <a:pt x="449" y="13034"/>
                  </a:lnTo>
                  <a:lnTo>
                    <a:pt x="143" y="7902"/>
                  </a:lnTo>
                  <a:cubicBezTo>
                    <a:pt x="225" y="7760"/>
                    <a:pt x="815" y="7006"/>
                    <a:pt x="1161" y="6293"/>
                  </a:cubicBezTo>
                  <a:cubicBezTo>
                    <a:pt x="1548" y="5499"/>
                    <a:pt x="143" y="265"/>
                    <a:pt x="123" y="21"/>
                  </a:cubicBezTo>
                  <a:cubicBezTo>
                    <a:pt x="102" y="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9"/>
            <p:cNvSpPr/>
            <p:nvPr/>
          </p:nvSpPr>
          <p:spPr>
            <a:xfrm>
              <a:off x="6883380" y="3692919"/>
              <a:ext cx="10183" cy="452997"/>
            </a:xfrm>
            <a:custGeom>
              <a:avLst/>
              <a:gdLst/>
              <a:ahLst/>
              <a:cxnLst/>
              <a:rect l="l" t="t" r="r" b="b"/>
              <a:pathLst>
                <a:path w="266" h="11833" extrusionOk="0">
                  <a:moveTo>
                    <a:pt x="204" y="0"/>
                  </a:moveTo>
                  <a:cubicBezTo>
                    <a:pt x="184" y="0"/>
                    <a:pt x="163" y="20"/>
                    <a:pt x="163" y="41"/>
                  </a:cubicBezTo>
                  <a:lnTo>
                    <a:pt x="0" y="11832"/>
                  </a:lnTo>
                  <a:lnTo>
                    <a:pt x="102" y="11832"/>
                  </a:lnTo>
                  <a:lnTo>
                    <a:pt x="265" y="41"/>
                  </a:lnTo>
                  <a:cubicBezTo>
                    <a:pt x="265" y="20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9"/>
            <p:cNvSpPr/>
            <p:nvPr/>
          </p:nvSpPr>
          <p:spPr>
            <a:xfrm>
              <a:off x="6937970" y="2852476"/>
              <a:ext cx="493538" cy="462606"/>
            </a:xfrm>
            <a:custGeom>
              <a:avLst/>
              <a:gdLst/>
              <a:ahLst/>
              <a:cxnLst/>
              <a:rect l="l" t="t" r="r" b="b"/>
              <a:pathLst>
                <a:path w="12892" h="12084" extrusionOk="0">
                  <a:moveTo>
                    <a:pt x="7759" y="0"/>
                  </a:moveTo>
                  <a:cubicBezTo>
                    <a:pt x="7434" y="0"/>
                    <a:pt x="7047" y="20"/>
                    <a:pt x="6700" y="82"/>
                  </a:cubicBezTo>
                  <a:cubicBezTo>
                    <a:pt x="4073" y="489"/>
                    <a:pt x="2546" y="2668"/>
                    <a:pt x="2424" y="4705"/>
                  </a:cubicBezTo>
                  <a:cubicBezTo>
                    <a:pt x="2362" y="5295"/>
                    <a:pt x="2464" y="6110"/>
                    <a:pt x="2607" y="6985"/>
                  </a:cubicBezTo>
                  <a:lnTo>
                    <a:pt x="2607" y="7047"/>
                  </a:lnTo>
                  <a:cubicBezTo>
                    <a:pt x="2607" y="7026"/>
                    <a:pt x="2566" y="6985"/>
                    <a:pt x="2546" y="6965"/>
                  </a:cubicBezTo>
                  <a:lnTo>
                    <a:pt x="2525" y="6924"/>
                  </a:lnTo>
                  <a:cubicBezTo>
                    <a:pt x="2342" y="6782"/>
                    <a:pt x="1996" y="6700"/>
                    <a:pt x="1833" y="6680"/>
                  </a:cubicBezTo>
                  <a:cubicBezTo>
                    <a:pt x="1772" y="6668"/>
                    <a:pt x="1712" y="6662"/>
                    <a:pt x="1652" y="6662"/>
                  </a:cubicBezTo>
                  <a:cubicBezTo>
                    <a:pt x="1415" y="6662"/>
                    <a:pt x="1193" y="6753"/>
                    <a:pt x="998" y="6884"/>
                  </a:cubicBezTo>
                  <a:cubicBezTo>
                    <a:pt x="937" y="6884"/>
                    <a:pt x="917" y="6904"/>
                    <a:pt x="896" y="6924"/>
                  </a:cubicBezTo>
                  <a:cubicBezTo>
                    <a:pt x="794" y="6985"/>
                    <a:pt x="713" y="7047"/>
                    <a:pt x="631" y="7128"/>
                  </a:cubicBezTo>
                  <a:cubicBezTo>
                    <a:pt x="0" y="7800"/>
                    <a:pt x="20" y="8859"/>
                    <a:pt x="611" y="9551"/>
                  </a:cubicBezTo>
                  <a:cubicBezTo>
                    <a:pt x="896" y="9877"/>
                    <a:pt x="1303" y="10142"/>
                    <a:pt x="1711" y="10244"/>
                  </a:cubicBezTo>
                  <a:cubicBezTo>
                    <a:pt x="1752" y="10244"/>
                    <a:pt x="1853" y="10264"/>
                    <a:pt x="2016" y="10264"/>
                  </a:cubicBezTo>
                  <a:cubicBezTo>
                    <a:pt x="2140" y="10270"/>
                    <a:pt x="2293" y="10274"/>
                    <a:pt x="2448" y="10274"/>
                  </a:cubicBezTo>
                  <a:cubicBezTo>
                    <a:pt x="2828" y="10274"/>
                    <a:pt x="3218" y="10249"/>
                    <a:pt x="3218" y="10162"/>
                  </a:cubicBezTo>
                  <a:cubicBezTo>
                    <a:pt x="3381" y="10896"/>
                    <a:pt x="3381" y="11710"/>
                    <a:pt x="3381" y="11710"/>
                  </a:cubicBezTo>
                  <a:cubicBezTo>
                    <a:pt x="3381" y="11710"/>
                    <a:pt x="5663" y="12084"/>
                    <a:pt x="7933" y="12084"/>
                  </a:cubicBezTo>
                  <a:cubicBezTo>
                    <a:pt x="9219" y="12084"/>
                    <a:pt x="10502" y="11964"/>
                    <a:pt x="11364" y="11588"/>
                  </a:cubicBezTo>
                  <a:cubicBezTo>
                    <a:pt x="12891" y="10936"/>
                    <a:pt x="12708" y="8757"/>
                    <a:pt x="12749" y="7596"/>
                  </a:cubicBezTo>
                  <a:cubicBezTo>
                    <a:pt x="12810" y="6680"/>
                    <a:pt x="12830" y="5702"/>
                    <a:pt x="12790" y="4786"/>
                  </a:cubicBezTo>
                  <a:cubicBezTo>
                    <a:pt x="12688" y="3870"/>
                    <a:pt x="12423" y="2953"/>
                    <a:pt x="11934" y="2159"/>
                  </a:cubicBezTo>
                  <a:cubicBezTo>
                    <a:pt x="11384" y="1242"/>
                    <a:pt x="10549" y="591"/>
                    <a:pt x="9552" y="265"/>
                  </a:cubicBezTo>
                  <a:cubicBezTo>
                    <a:pt x="9226" y="122"/>
                    <a:pt x="8859" y="61"/>
                    <a:pt x="8513" y="20"/>
                  </a:cubicBezTo>
                  <a:cubicBezTo>
                    <a:pt x="8431" y="0"/>
                    <a:pt x="8370" y="0"/>
                    <a:pt x="8330" y="0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9"/>
            <p:cNvSpPr/>
            <p:nvPr/>
          </p:nvSpPr>
          <p:spPr>
            <a:xfrm>
              <a:off x="7308271" y="3092580"/>
              <a:ext cx="27334" cy="63204"/>
            </a:xfrm>
            <a:custGeom>
              <a:avLst/>
              <a:gdLst/>
              <a:ahLst/>
              <a:cxnLst/>
              <a:rect l="l" t="t" r="r" b="b"/>
              <a:pathLst>
                <a:path w="714" h="1651" extrusionOk="0">
                  <a:moveTo>
                    <a:pt x="510" y="1"/>
                  </a:moveTo>
                  <a:cubicBezTo>
                    <a:pt x="469" y="21"/>
                    <a:pt x="469" y="41"/>
                    <a:pt x="469" y="62"/>
                  </a:cubicBezTo>
                  <a:cubicBezTo>
                    <a:pt x="571" y="469"/>
                    <a:pt x="591" y="917"/>
                    <a:pt x="571" y="1324"/>
                  </a:cubicBezTo>
                  <a:cubicBezTo>
                    <a:pt x="571" y="1386"/>
                    <a:pt x="530" y="1487"/>
                    <a:pt x="490" y="1528"/>
                  </a:cubicBezTo>
                  <a:cubicBezTo>
                    <a:pt x="459" y="1538"/>
                    <a:pt x="433" y="1543"/>
                    <a:pt x="405" y="1543"/>
                  </a:cubicBezTo>
                  <a:cubicBezTo>
                    <a:pt x="377" y="1543"/>
                    <a:pt x="347" y="1538"/>
                    <a:pt x="306" y="1528"/>
                  </a:cubicBezTo>
                  <a:cubicBezTo>
                    <a:pt x="286" y="1487"/>
                    <a:pt x="225" y="1487"/>
                    <a:pt x="204" y="1467"/>
                  </a:cubicBezTo>
                  <a:cubicBezTo>
                    <a:pt x="184" y="1467"/>
                    <a:pt x="123" y="1447"/>
                    <a:pt x="103" y="1447"/>
                  </a:cubicBezTo>
                  <a:cubicBezTo>
                    <a:pt x="97" y="1441"/>
                    <a:pt x="87" y="1438"/>
                    <a:pt x="77" y="1438"/>
                  </a:cubicBezTo>
                  <a:cubicBezTo>
                    <a:pt x="52" y="1438"/>
                    <a:pt x="21" y="1453"/>
                    <a:pt x="21" y="1467"/>
                  </a:cubicBezTo>
                  <a:cubicBezTo>
                    <a:pt x="1" y="1487"/>
                    <a:pt x="21" y="1548"/>
                    <a:pt x="62" y="1548"/>
                  </a:cubicBezTo>
                  <a:cubicBezTo>
                    <a:pt x="103" y="1548"/>
                    <a:pt x="123" y="1569"/>
                    <a:pt x="164" y="1569"/>
                  </a:cubicBezTo>
                  <a:cubicBezTo>
                    <a:pt x="204" y="1589"/>
                    <a:pt x="225" y="1630"/>
                    <a:pt x="286" y="1630"/>
                  </a:cubicBezTo>
                  <a:cubicBezTo>
                    <a:pt x="306" y="1650"/>
                    <a:pt x="327" y="1650"/>
                    <a:pt x="388" y="1650"/>
                  </a:cubicBezTo>
                  <a:cubicBezTo>
                    <a:pt x="428" y="1650"/>
                    <a:pt x="510" y="1630"/>
                    <a:pt x="571" y="1589"/>
                  </a:cubicBezTo>
                  <a:cubicBezTo>
                    <a:pt x="652" y="1548"/>
                    <a:pt x="693" y="1426"/>
                    <a:pt x="693" y="1324"/>
                  </a:cubicBezTo>
                  <a:cubicBezTo>
                    <a:pt x="714" y="876"/>
                    <a:pt x="652" y="449"/>
                    <a:pt x="591" y="41"/>
                  </a:cubicBezTo>
                  <a:cubicBezTo>
                    <a:pt x="571" y="1"/>
                    <a:pt x="530" y="1"/>
                    <a:pt x="51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9"/>
            <p:cNvSpPr/>
            <p:nvPr/>
          </p:nvSpPr>
          <p:spPr>
            <a:xfrm>
              <a:off x="7191320" y="3030947"/>
              <a:ext cx="63204" cy="33612"/>
            </a:xfrm>
            <a:custGeom>
              <a:avLst/>
              <a:gdLst/>
              <a:ahLst/>
              <a:cxnLst/>
              <a:rect l="l" t="t" r="r" b="b"/>
              <a:pathLst>
                <a:path w="1651" h="878" extrusionOk="0">
                  <a:moveTo>
                    <a:pt x="991" y="1"/>
                  </a:moveTo>
                  <a:cubicBezTo>
                    <a:pt x="725" y="1"/>
                    <a:pt x="471" y="108"/>
                    <a:pt x="286" y="267"/>
                  </a:cubicBezTo>
                  <a:cubicBezTo>
                    <a:pt x="164" y="368"/>
                    <a:pt x="62" y="511"/>
                    <a:pt x="1" y="694"/>
                  </a:cubicBezTo>
                  <a:lnTo>
                    <a:pt x="1" y="776"/>
                  </a:lnTo>
                  <a:cubicBezTo>
                    <a:pt x="1" y="796"/>
                    <a:pt x="21" y="816"/>
                    <a:pt x="62" y="816"/>
                  </a:cubicBezTo>
                  <a:cubicBezTo>
                    <a:pt x="164" y="877"/>
                    <a:pt x="266" y="877"/>
                    <a:pt x="388" y="877"/>
                  </a:cubicBezTo>
                  <a:cubicBezTo>
                    <a:pt x="673" y="837"/>
                    <a:pt x="938" y="816"/>
                    <a:pt x="1223" y="735"/>
                  </a:cubicBezTo>
                  <a:cubicBezTo>
                    <a:pt x="1406" y="694"/>
                    <a:pt x="1589" y="613"/>
                    <a:pt x="1630" y="470"/>
                  </a:cubicBezTo>
                  <a:cubicBezTo>
                    <a:pt x="1650" y="307"/>
                    <a:pt x="1549" y="165"/>
                    <a:pt x="1426" y="104"/>
                  </a:cubicBezTo>
                  <a:cubicBezTo>
                    <a:pt x="1284" y="32"/>
                    <a:pt x="1136" y="1"/>
                    <a:pt x="991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9"/>
            <p:cNvSpPr/>
            <p:nvPr/>
          </p:nvSpPr>
          <p:spPr>
            <a:xfrm>
              <a:off x="7344907" y="3029262"/>
              <a:ext cx="65540" cy="31392"/>
            </a:xfrm>
            <a:custGeom>
              <a:avLst/>
              <a:gdLst/>
              <a:ahLst/>
              <a:cxnLst/>
              <a:rect l="l" t="t" r="r" b="b"/>
              <a:pathLst>
                <a:path w="1712" h="820" extrusionOk="0">
                  <a:moveTo>
                    <a:pt x="741" y="0"/>
                  </a:moveTo>
                  <a:cubicBezTo>
                    <a:pt x="564" y="0"/>
                    <a:pt x="391" y="48"/>
                    <a:pt x="245" y="148"/>
                  </a:cubicBezTo>
                  <a:cubicBezTo>
                    <a:pt x="123" y="229"/>
                    <a:pt x="1" y="372"/>
                    <a:pt x="62" y="535"/>
                  </a:cubicBezTo>
                  <a:cubicBezTo>
                    <a:pt x="123" y="718"/>
                    <a:pt x="306" y="759"/>
                    <a:pt x="490" y="779"/>
                  </a:cubicBezTo>
                  <a:cubicBezTo>
                    <a:pt x="775" y="820"/>
                    <a:pt x="1060" y="820"/>
                    <a:pt x="1325" y="820"/>
                  </a:cubicBezTo>
                  <a:cubicBezTo>
                    <a:pt x="1447" y="820"/>
                    <a:pt x="1569" y="820"/>
                    <a:pt x="1651" y="738"/>
                  </a:cubicBezTo>
                  <a:cubicBezTo>
                    <a:pt x="1671" y="738"/>
                    <a:pt x="1691" y="718"/>
                    <a:pt x="1691" y="677"/>
                  </a:cubicBezTo>
                  <a:cubicBezTo>
                    <a:pt x="1712" y="657"/>
                    <a:pt x="1691" y="636"/>
                    <a:pt x="1691" y="616"/>
                  </a:cubicBezTo>
                  <a:cubicBezTo>
                    <a:pt x="1610" y="433"/>
                    <a:pt x="1508" y="311"/>
                    <a:pt x="1365" y="209"/>
                  </a:cubicBezTo>
                  <a:cubicBezTo>
                    <a:pt x="1185" y="73"/>
                    <a:pt x="961" y="0"/>
                    <a:pt x="741" y="0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9"/>
            <p:cNvSpPr/>
            <p:nvPr/>
          </p:nvSpPr>
          <p:spPr>
            <a:xfrm>
              <a:off x="7284116" y="3169374"/>
              <a:ext cx="63166" cy="17572"/>
            </a:xfrm>
            <a:custGeom>
              <a:avLst/>
              <a:gdLst/>
              <a:ahLst/>
              <a:cxnLst/>
              <a:rect l="l" t="t" r="r" b="b"/>
              <a:pathLst>
                <a:path w="1650" h="459" extrusionOk="0">
                  <a:moveTo>
                    <a:pt x="61" y="1"/>
                  </a:moveTo>
                  <a:cubicBezTo>
                    <a:pt x="46" y="1"/>
                    <a:pt x="31" y="11"/>
                    <a:pt x="21" y="31"/>
                  </a:cubicBezTo>
                  <a:cubicBezTo>
                    <a:pt x="0" y="52"/>
                    <a:pt x="0" y="72"/>
                    <a:pt x="21" y="113"/>
                  </a:cubicBezTo>
                  <a:cubicBezTo>
                    <a:pt x="245" y="316"/>
                    <a:pt x="530" y="439"/>
                    <a:pt x="815" y="459"/>
                  </a:cubicBezTo>
                  <a:cubicBezTo>
                    <a:pt x="917" y="459"/>
                    <a:pt x="1019" y="439"/>
                    <a:pt x="1121" y="418"/>
                  </a:cubicBezTo>
                  <a:cubicBezTo>
                    <a:pt x="1324" y="357"/>
                    <a:pt x="1507" y="255"/>
                    <a:pt x="1630" y="113"/>
                  </a:cubicBezTo>
                  <a:cubicBezTo>
                    <a:pt x="1650" y="72"/>
                    <a:pt x="1650" y="52"/>
                    <a:pt x="1630" y="31"/>
                  </a:cubicBezTo>
                  <a:cubicBezTo>
                    <a:pt x="1619" y="11"/>
                    <a:pt x="1604" y="1"/>
                    <a:pt x="1589" y="1"/>
                  </a:cubicBezTo>
                  <a:cubicBezTo>
                    <a:pt x="1574" y="1"/>
                    <a:pt x="1558" y="11"/>
                    <a:pt x="1548" y="31"/>
                  </a:cubicBezTo>
                  <a:cubicBezTo>
                    <a:pt x="1406" y="235"/>
                    <a:pt x="1121" y="337"/>
                    <a:pt x="835" y="337"/>
                  </a:cubicBezTo>
                  <a:cubicBezTo>
                    <a:pt x="591" y="337"/>
                    <a:pt x="326" y="214"/>
                    <a:pt x="102" y="31"/>
                  </a:cubicBezTo>
                  <a:cubicBezTo>
                    <a:pt x="92" y="11"/>
                    <a:pt x="77" y="1"/>
                    <a:pt x="6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9"/>
            <p:cNvSpPr/>
            <p:nvPr/>
          </p:nvSpPr>
          <p:spPr>
            <a:xfrm>
              <a:off x="7213179" y="3086341"/>
              <a:ext cx="36675" cy="37479"/>
            </a:xfrm>
            <a:custGeom>
              <a:avLst/>
              <a:gdLst/>
              <a:ahLst/>
              <a:cxnLst/>
              <a:rect l="l" t="t" r="r" b="b"/>
              <a:pathLst>
                <a:path w="958" h="979" extrusionOk="0">
                  <a:moveTo>
                    <a:pt x="448" y="1"/>
                  </a:moveTo>
                  <a:cubicBezTo>
                    <a:pt x="204" y="41"/>
                    <a:pt x="0" y="265"/>
                    <a:pt x="0" y="510"/>
                  </a:cubicBezTo>
                  <a:cubicBezTo>
                    <a:pt x="20" y="775"/>
                    <a:pt x="245" y="978"/>
                    <a:pt x="509" y="978"/>
                  </a:cubicBezTo>
                  <a:cubicBezTo>
                    <a:pt x="754" y="958"/>
                    <a:pt x="957" y="714"/>
                    <a:pt x="957" y="469"/>
                  </a:cubicBezTo>
                  <a:cubicBezTo>
                    <a:pt x="957" y="204"/>
                    <a:pt x="733" y="1"/>
                    <a:pt x="44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9"/>
            <p:cNvSpPr/>
            <p:nvPr/>
          </p:nvSpPr>
          <p:spPr>
            <a:xfrm>
              <a:off x="7357387" y="3084733"/>
              <a:ext cx="36675" cy="36751"/>
            </a:xfrm>
            <a:custGeom>
              <a:avLst/>
              <a:gdLst/>
              <a:ahLst/>
              <a:cxnLst/>
              <a:rect l="l" t="t" r="r" b="b"/>
              <a:pathLst>
                <a:path w="958" h="960" extrusionOk="0">
                  <a:moveTo>
                    <a:pt x="488" y="1"/>
                  </a:moveTo>
                  <a:cubicBezTo>
                    <a:pt x="475" y="1"/>
                    <a:pt x="462" y="1"/>
                    <a:pt x="449" y="2"/>
                  </a:cubicBezTo>
                  <a:cubicBezTo>
                    <a:pt x="204" y="22"/>
                    <a:pt x="1" y="246"/>
                    <a:pt x="1" y="511"/>
                  </a:cubicBezTo>
                  <a:cubicBezTo>
                    <a:pt x="21" y="756"/>
                    <a:pt x="245" y="959"/>
                    <a:pt x="510" y="959"/>
                  </a:cubicBezTo>
                  <a:cubicBezTo>
                    <a:pt x="754" y="939"/>
                    <a:pt x="958" y="715"/>
                    <a:pt x="958" y="450"/>
                  </a:cubicBezTo>
                  <a:cubicBezTo>
                    <a:pt x="958" y="198"/>
                    <a:pt x="754" y="1"/>
                    <a:pt x="48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9"/>
            <p:cNvSpPr/>
            <p:nvPr/>
          </p:nvSpPr>
          <p:spPr>
            <a:xfrm>
              <a:off x="6960556" y="3134538"/>
              <a:ext cx="93601" cy="80508"/>
            </a:xfrm>
            <a:custGeom>
              <a:avLst/>
              <a:gdLst/>
              <a:ahLst/>
              <a:cxnLst/>
              <a:rect l="l" t="t" r="r" b="b"/>
              <a:pathLst>
                <a:path w="2445" h="2103" extrusionOk="0">
                  <a:moveTo>
                    <a:pt x="654" y="1"/>
                  </a:moveTo>
                  <a:cubicBezTo>
                    <a:pt x="439" y="1"/>
                    <a:pt x="228" y="57"/>
                    <a:pt x="41" y="167"/>
                  </a:cubicBezTo>
                  <a:cubicBezTo>
                    <a:pt x="21" y="208"/>
                    <a:pt x="1" y="228"/>
                    <a:pt x="21" y="249"/>
                  </a:cubicBezTo>
                  <a:cubicBezTo>
                    <a:pt x="35" y="263"/>
                    <a:pt x="49" y="287"/>
                    <a:pt x="70" y="287"/>
                  </a:cubicBezTo>
                  <a:cubicBezTo>
                    <a:pt x="79" y="287"/>
                    <a:pt x="90" y="282"/>
                    <a:pt x="102" y="269"/>
                  </a:cubicBezTo>
                  <a:cubicBezTo>
                    <a:pt x="253" y="162"/>
                    <a:pt x="438" y="111"/>
                    <a:pt x="629" y="111"/>
                  </a:cubicBezTo>
                  <a:cubicBezTo>
                    <a:pt x="801" y="111"/>
                    <a:pt x="978" y="151"/>
                    <a:pt x="1141" y="228"/>
                  </a:cubicBezTo>
                  <a:cubicBezTo>
                    <a:pt x="1528" y="412"/>
                    <a:pt x="1772" y="738"/>
                    <a:pt x="1935" y="982"/>
                  </a:cubicBezTo>
                  <a:cubicBezTo>
                    <a:pt x="2139" y="1328"/>
                    <a:pt x="2261" y="1735"/>
                    <a:pt x="2343" y="2061"/>
                  </a:cubicBezTo>
                  <a:cubicBezTo>
                    <a:pt x="2343" y="2082"/>
                    <a:pt x="2363" y="2102"/>
                    <a:pt x="2383" y="2102"/>
                  </a:cubicBezTo>
                  <a:cubicBezTo>
                    <a:pt x="2445" y="2082"/>
                    <a:pt x="2445" y="2061"/>
                    <a:pt x="2445" y="2041"/>
                  </a:cubicBezTo>
                  <a:cubicBezTo>
                    <a:pt x="2363" y="1695"/>
                    <a:pt x="2241" y="1287"/>
                    <a:pt x="2037" y="941"/>
                  </a:cubicBezTo>
                  <a:cubicBezTo>
                    <a:pt x="1874" y="676"/>
                    <a:pt x="1610" y="310"/>
                    <a:pt x="1202" y="127"/>
                  </a:cubicBezTo>
                  <a:cubicBezTo>
                    <a:pt x="1024" y="42"/>
                    <a:pt x="837" y="1"/>
                    <a:pt x="65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9"/>
            <p:cNvSpPr/>
            <p:nvPr/>
          </p:nvSpPr>
          <p:spPr>
            <a:xfrm>
              <a:off x="6967562" y="3112066"/>
              <a:ext cx="2412" cy="3943"/>
            </a:xfrm>
            <a:custGeom>
              <a:avLst/>
              <a:gdLst/>
              <a:ahLst/>
              <a:cxnLst/>
              <a:rect l="l" t="t" r="r" b="b"/>
              <a:pathLst>
                <a:path w="63" h="103" extrusionOk="0">
                  <a:moveTo>
                    <a:pt x="1" y="1"/>
                  </a:moveTo>
                  <a:lnTo>
                    <a:pt x="1" y="103"/>
                  </a:lnTo>
                  <a:cubicBezTo>
                    <a:pt x="21" y="103"/>
                    <a:pt x="42" y="82"/>
                    <a:pt x="62" y="82"/>
                  </a:cubicBezTo>
                  <a:cubicBezTo>
                    <a:pt x="42" y="42"/>
                    <a:pt x="21" y="42"/>
                    <a:pt x="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9"/>
            <p:cNvSpPr/>
            <p:nvPr/>
          </p:nvSpPr>
          <p:spPr>
            <a:xfrm>
              <a:off x="6656521" y="2825908"/>
              <a:ext cx="642457" cy="785174"/>
            </a:xfrm>
            <a:custGeom>
              <a:avLst/>
              <a:gdLst/>
              <a:ahLst/>
              <a:cxnLst/>
              <a:rect l="l" t="t" r="r" b="b"/>
              <a:pathLst>
                <a:path w="16782" h="20510" extrusionOk="0">
                  <a:moveTo>
                    <a:pt x="13247" y="1"/>
                  </a:moveTo>
                  <a:cubicBezTo>
                    <a:pt x="12509" y="1"/>
                    <a:pt x="11781" y="73"/>
                    <a:pt x="11079" y="266"/>
                  </a:cubicBezTo>
                  <a:cubicBezTo>
                    <a:pt x="9287" y="755"/>
                    <a:pt x="7637" y="2181"/>
                    <a:pt x="7454" y="4014"/>
                  </a:cubicBezTo>
                  <a:cubicBezTo>
                    <a:pt x="7372" y="4767"/>
                    <a:pt x="7556" y="5582"/>
                    <a:pt x="7148" y="6233"/>
                  </a:cubicBezTo>
                  <a:cubicBezTo>
                    <a:pt x="6741" y="6885"/>
                    <a:pt x="5906" y="7109"/>
                    <a:pt x="5234" y="7496"/>
                  </a:cubicBezTo>
                  <a:cubicBezTo>
                    <a:pt x="3788" y="8311"/>
                    <a:pt x="2912" y="10103"/>
                    <a:pt x="3197" y="11753"/>
                  </a:cubicBezTo>
                  <a:cubicBezTo>
                    <a:pt x="3299" y="12302"/>
                    <a:pt x="3503" y="12893"/>
                    <a:pt x="3381" y="13423"/>
                  </a:cubicBezTo>
                  <a:cubicBezTo>
                    <a:pt x="3157" y="14400"/>
                    <a:pt x="2057" y="14828"/>
                    <a:pt x="1303" y="15500"/>
                  </a:cubicBezTo>
                  <a:cubicBezTo>
                    <a:pt x="0" y="16681"/>
                    <a:pt x="407" y="18758"/>
                    <a:pt x="917" y="20510"/>
                  </a:cubicBezTo>
                  <a:lnTo>
                    <a:pt x="13278" y="20408"/>
                  </a:lnTo>
                  <a:cubicBezTo>
                    <a:pt x="13686" y="19593"/>
                    <a:pt x="13686" y="18575"/>
                    <a:pt x="13238" y="17781"/>
                  </a:cubicBezTo>
                  <a:cubicBezTo>
                    <a:pt x="13075" y="17496"/>
                    <a:pt x="12851" y="17231"/>
                    <a:pt x="12729" y="16925"/>
                  </a:cubicBezTo>
                  <a:cubicBezTo>
                    <a:pt x="12403" y="16172"/>
                    <a:pt x="12566" y="15296"/>
                    <a:pt x="13014" y="14604"/>
                  </a:cubicBezTo>
                  <a:cubicBezTo>
                    <a:pt x="13177" y="14319"/>
                    <a:pt x="13421" y="14033"/>
                    <a:pt x="13584" y="13769"/>
                  </a:cubicBezTo>
                  <a:cubicBezTo>
                    <a:pt x="14236" y="12710"/>
                    <a:pt x="14154" y="11284"/>
                    <a:pt x="13421" y="10307"/>
                  </a:cubicBezTo>
                  <a:cubicBezTo>
                    <a:pt x="13054" y="9838"/>
                    <a:pt x="12566" y="9451"/>
                    <a:pt x="12321" y="8942"/>
                  </a:cubicBezTo>
                  <a:cubicBezTo>
                    <a:pt x="12138" y="8616"/>
                    <a:pt x="12057" y="8229"/>
                    <a:pt x="12036" y="7863"/>
                  </a:cubicBezTo>
                  <a:cubicBezTo>
                    <a:pt x="11995" y="7211"/>
                    <a:pt x="12097" y="6559"/>
                    <a:pt x="12423" y="6030"/>
                  </a:cubicBezTo>
                  <a:cubicBezTo>
                    <a:pt x="13136" y="4767"/>
                    <a:pt x="14684" y="4319"/>
                    <a:pt x="15661" y="3301"/>
                  </a:cubicBezTo>
                  <a:cubicBezTo>
                    <a:pt x="16394" y="2507"/>
                    <a:pt x="16781" y="1387"/>
                    <a:pt x="16618" y="328"/>
                  </a:cubicBezTo>
                  <a:cubicBezTo>
                    <a:pt x="15512" y="168"/>
                    <a:pt x="14369" y="1"/>
                    <a:pt x="13247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0" name="Google Shape;3880;p69"/>
          <p:cNvGrpSpPr/>
          <p:nvPr/>
        </p:nvGrpSpPr>
        <p:grpSpPr>
          <a:xfrm>
            <a:off x="2164437" y="3714350"/>
            <a:ext cx="481556" cy="533008"/>
            <a:chOff x="2086975" y="3790025"/>
            <a:chExt cx="481556" cy="533008"/>
          </a:xfrm>
        </p:grpSpPr>
        <p:sp>
          <p:nvSpPr>
            <p:cNvPr id="3881" name="Google Shape;3881;p69"/>
            <p:cNvSpPr/>
            <p:nvPr/>
          </p:nvSpPr>
          <p:spPr>
            <a:xfrm>
              <a:off x="2086975" y="3790025"/>
              <a:ext cx="466866" cy="533008"/>
            </a:xfrm>
            <a:custGeom>
              <a:avLst/>
              <a:gdLst/>
              <a:ahLst/>
              <a:cxnLst/>
              <a:rect l="l" t="t" r="r" b="b"/>
              <a:pathLst>
                <a:path w="8008" h="16285" extrusionOk="0">
                  <a:moveTo>
                    <a:pt x="6127" y="1"/>
                  </a:moveTo>
                  <a:cubicBezTo>
                    <a:pt x="4983" y="1"/>
                    <a:pt x="4091" y="1261"/>
                    <a:pt x="3413" y="3781"/>
                  </a:cubicBezTo>
                  <a:cubicBezTo>
                    <a:pt x="3355" y="3335"/>
                    <a:pt x="3238" y="2967"/>
                    <a:pt x="3064" y="2754"/>
                  </a:cubicBezTo>
                  <a:cubicBezTo>
                    <a:pt x="2851" y="2463"/>
                    <a:pt x="2540" y="2288"/>
                    <a:pt x="2172" y="2288"/>
                  </a:cubicBezTo>
                  <a:cubicBezTo>
                    <a:pt x="2056" y="2288"/>
                    <a:pt x="1959" y="2308"/>
                    <a:pt x="1842" y="2327"/>
                  </a:cubicBezTo>
                  <a:cubicBezTo>
                    <a:pt x="350" y="2715"/>
                    <a:pt x="59" y="5022"/>
                    <a:pt x="970" y="9209"/>
                  </a:cubicBezTo>
                  <a:cubicBezTo>
                    <a:pt x="931" y="10023"/>
                    <a:pt x="931" y="10799"/>
                    <a:pt x="989" y="11535"/>
                  </a:cubicBezTo>
                  <a:cubicBezTo>
                    <a:pt x="621" y="12795"/>
                    <a:pt x="311" y="14094"/>
                    <a:pt x="40" y="15413"/>
                  </a:cubicBezTo>
                  <a:cubicBezTo>
                    <a:pt x="1" y="15645"/>
                    <a:pt x="40" y="15858"/>
                    <a:pt x="195" y="16033"/>
                  </a:cubicBezTo>
                  <a:cubicBezTo>
                    <a:pt x="311" y="16207"/>
                    <a:pt x="524" y="16285"/>
                    <a:pt x="737" y="16285"/>
                  </a:cubicBezTo>
                  <a:lnTo>
                    <a:pt x="737" y="16266"/>
                  </a:lnTo>
                  <a:lnTo>
                    <a:pt x="893" y="16266"/>
                  </a:lnTo>
                  <a:cubicBezTo>
                    <a:pt x="1222" y="16266"/>
                    <a:pt x="1513" y="16033"/>
                    <a:pt x="1590" y="15684"/>
                  </a:cubicBezTo>
                  <a:cubicBezTo>
                    <a:pt x="1746" y="14986"/>
                    <a:pt x="1881" y="14288"/>
                    <a:pt x="2056" y="13629"/>
                  </a:cubicBezTo>
                  <a:cubicBezTo>
                    <a:pt x="2385" y="13028"/>
                    <a:pt x="2851" y="12466"/>
                    <a:pt x="3258" y="12001"/>
                  </a:cubicBezTo>
                  <a:cubicBezTo>
                    <a:pt x="8007" y="8744"/>
                    <a:pt x="7910" y="7600"/>
                    <a:pt x="7891" y="7212"/>
                  </a:cubicBezTo>
                  <a:cubicBezTo>
                    <a:pt x="7872" y="6786"/>
                    <a:pt x="7600" y="6456"/>
                    <a:pt x="7212" y="6262"/>
                  </a:cubicBezTo>
                  <a:cubicBezTo>
                    <a:pt x="7019" y="6165"/>
                    <a:pt x="6805" y="6107"/>
                    <a:pt x="6592" y="6107"/>
                  </a:cubicBezTo>
                  <a:cubicBezTo>
                    <a:pt x="5642" y="6107"/>
                    <a:pt x="4653" y="7077"/>
                    <a:pt x="3723" y="8317"/>
                  </a:cubicBezTo>
                  <a:cubicBezTo>
                    <a:pt x="3917" y="7794"/>
                    <a:pt x="4111" y="7251"/>
                    <a:pt x="4324" y="6747"/>
                  </a:cubicBezTo>
                  <a:cubicBezTo>
                    <a:pt x="7852" y="2114"/>
                    <a:pt x="7387" y="1048"/>
                    <a:pt x="7232" y="679"/>
                  </a:cubicBezTo>
                  <a:cubicBezTo>
                    <a:pt x="7077" y="330"/>
                    <a:pt x="6728" y="59"/>
                    <a:pt x="6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9"/>
            <p:cNvSpPr/>
            <p:nvPr/>
          </p:nvSpPr>
          <p:spPr>
            <a:xfrm>
              <a:off x="2282510" y="3810777"/>
              <a:ext cx="256637" cy="190587"/>
            </a:xfrm>
            <a:custGeom>
              <a:avLst/>
              <a:gdLst/>
              <a:ahLst/>
              <a:cxnLst/>
              <a:rect l="l" t="t" r="r" b="b"/>
              <a:pathLst>
                <a:path w="4402" h="5823" extrusionOk="0">
                  <a:moveTo>
                    <a:pt x="2566" y="1"/>
                  </a:moveTo>
                  <a:cubicBezTo>
                    <a:pt x="880" y="1"/>
                    <a:pt x="1" y="5822"/>
                    <a:pt x="1" y="5822"/>
                  </a:cubicBezTo>
                  <a:cubicBezTo>
                    <a:pt x="1" y="5822"/>
                    <a:pt x="4401" y="220"/>
                    <a:pt x="2656" y="6"/>
                  </a:cubicBezTo>
                  <a:cubicBezTo>
                    <a:pt x="2626" y="3"/>
                    <a:pt x="2596" y="1"/>
                    <a:pt x="2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9"/>
            <p:cNvSpPr/>
            <p:nvPr/>
          </p:nvSpPr>
          <p:spPr>
            <a:xfrm>
              <a:off x="2094904" y="3886385"/>
              <a:ext cx="189358" cy="209505"/>
            </a:xfrm>
            <a:custGeom>
              <a:avLst/>
              <a:gdLst/>
              <a:ahLst/>
              <a:cxnLst/>
              <a:rect l="l" t="t" r="r" b="b"/>
              <a:pathLst>
                <a:path w="3248" h="6401" extrusionOk="0">
                  <a:moveTo>
                    <a:pt x="1824" y="0"/>
                  </a:moveTo>
                  <a:cubicBezTo>
                    <a:pt x="1776" y="0"/>
                    <a:pt x="1724" y="7"/>
                    <a:pt x="1668" y="23"/>
                  </a:cubicBezTo>
                  <a:cubicBezTo>
                    <a:pt x="1" y="469"/>
                    <a:pt x="1416" y="6401"/>
                    <a:pt x="1416" y="6401"/>
                  </a:cubicBezTo>
                  <a:cubicBezTo>
                    <a:pt x="1416" y="6401"/>
                    <a:pt x="3247" y="0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9"/>
            <p:cNvSpPr/>
            <p:nvPr/>
          </p:nvSpPr>
          <p:spPr>
            <a:xfrm>
              <a:off x="2120905" y="3895746"/>
              <a:ext cx="249815" cy="401303"/>
            </a:xfrm>
            <a:custGeom>
              <a:avLst/>
              <a:gdLst/>
              <a:ahLst/>
              <a:cxnLst/>
              <a:rect l="l" t="t" r="r" b="b"/>
              <a:pathLst>
                <a:path w="4285" h="12261" extrusionOk="0">
                  <a:moveTo>
                    <a:pt x="4236" y="0"/>
                  </a:moveTo>
                  <a:cubicBezTo>
                    <a:pt x="4215" y="0"/>
                    <a:pt x="4201" y="14"/>
                    <a:pt x="4188" y="28"/>
                  </a:cubicBezTo>
                  <a:cubicBezTo>
                    <a:pt x="3723" y="997"/>
                    <a:pt x="3257" y="1966"/>
                    <a:pt x="2850" y="2955"/>
                  </a:cubicBezTo>
                  <a:cubicBezTo>
                    <a:pt x="2152" y="4583"/>
                    <a:pt x="1571" y="6270"/>
                    <a:pt x="1067" y="7976"/>
                  </a:cubicBezTo>
                  <a:cubicBezTo>
                    <a:pt x="1028" y="8092"/>
                    <a:pt x="989" y="8208"/>
                    <a:pt x="970" y="8344"/>
                  </a:cubicBezTo>
                  <a:cubicBezTo>
                    <a:pt x="582" y="9624"/>
                    <a:pt x="252" y="10922"/>
                    <a:pt x="0" y="12260"/>
                  </a:cubicBezTo>
                  <a:lnTo>
                    <a:pt x="117" y="12260"/>
                  </a:lnTo>
                  <a:cubicBezTo>
                    <a:pt x="252" y="11543"/>
                    <a:pt x="407" y="10806"/>
                    <a:pt x="601" y="10089"/>
                  </a:cubicBezTo>
                  <a:cubicBezTo>
                    <a:pt x="621" y="9934"/>
                    <a:pt x="679" y="9798"/>
                    <a:pt x="698" y="9643"/>
                  </a:cubicBezTo>
                  <a:cubicBezTo>
                    <a:pt x="795" y="9217"/>
                    <a:pt x="912" y="8790"/>
                    <a:pt x="1028" y="8383"/>
                  </a:cubicBezTo>
                  <a:cubicBezTo>
                    <a:pt x="1028" y="8383"/>
                    <a:pt x="1067" y="8364"/>
                    <a:pt x="1067" y="8344"/>
                  </a:cubicBezTo>
                  <a:cubicBezTo>
                    <a:pt x="1571" y="6561"/>
                    <a:pt x="2191" y="4816"/>
                    <a:pt x="2908" y="3110"/>
                  </a:cubicBezTo>
                  <a:cubicBezTo>
                    <a:pt x="3315" y="2063"/>
                    <a:pt x="3800" y="1055"/>
                    <a:pt x="4285" y="47"/>
                  </a:cubicBezTo>
                  <a:cubicBezTo>
                    <a:pt x="4285" y="8"/>
                    <a:pt x="4285" y="28"/>
                    <a:pt x="4265" y="8"/>
                  </a:cubicBezTo>
                  <a:cubicBezTo>
                    <a:pt x="4254" y="2"/>
                    <a:pt x="4244" y="0"/>
                    <a:pt x="423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9"/>
            <p:cNvSpPr/>
            <p:nvPr/>
          </p:nvSpPr>
          <p:spPr>
            <a:xfrm>
              <a:off x="2169468" y="3984186"/>
              <a:ext cx="22679" cy="185939"/>
            </a:xfrm>
            <a:custGeom>
              <a:avLst/>
              <a:gdLst/>
              <a:ahLst/>
              <a:cxnLst/>
              <a:rect l="l" t="t" r="r" b="b"/>
              <a:pathLst>
                <a:path w="389" h="5681" extrusionOk="0">
                  <a:moveTo>
                    <a:pt x="350" y="1"/>
                  </a:moveTo>
                  <a:cubicBezTo>
                    <a:pt x="292" y="1"/>
                    <a:pt x="272" y="20"/>
                    <a:pt x="272" y="40"/>
                  </a:cubicBezTo>
                  <a:cubicBezTo>
                    <a:pt x="59" y="1881"/>
                    <a:pt x="1" y="3781"/>
                    <a:pt x="98" y="5642"/>
                  </a:cubicBezTo>
                  <a:cubicBezTo>
                    <a:pt x="98" y="5662"/>
                    <a:pt x="137" y="5681"/>
                    <a:pt x="156" y="5681"/>
                  </a:cubicBezTo>
                  <a:cubicBezTo>
                    <a:pt x="195" y="5681"/>
                    <a:pt x="234" y="5662"/>
                    <a:pt x="214" y="5662"/>
                  </a:cubicBezTo>
                  <a:cubicBezTo>
                    <a:pt x="137" y="3800"/>
                    <a:pt x="195" y="1901"/>
                    <a:pt x="389" y="59"/>
                  </a:cubicBezTo>
                  <a:cubicBezTo>
                    <a:pt x="389" y="20"/>
                    <a:pt x="369" y="1"/>
                    <a:pt x="35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9"/>
            <p:cNvSpPr/>
            <p:nvPr/>
          </p:nvSpPr>
          <p:spPr>
            <a:xfrm>
              <a:off x="2223745" y="4011647"/>
              <a:ext cx="344786" cy="155304"/>
            </a:xfrm>
            <a:custGeom>
              <a:avLst/>
              <a:gdLst/>
              <a:ahLst/>
              <a:cxnLst/>
              <a:rect l="l" t="t" r="r" b="b"/>
              <a:pathLst>
                <a:path w="5914" h="4745" extrusionOk="0">
                  <a:moveTo>
                    <a:pt x="4019" y="1"/>
                  </a:moveTo>
                  <a:cubicBezTo>
                    <a:pt x="2407" y="1"/>
                    <a:pt x="1" y="4745"/>
                    <a:pt x="1" y="4745"/>
                  </a:cubicBezTo>
                  <a:cubicBezTo>
                    <a:pt x="1" y="4745"/>
                    <a:pt x="5913" y="829"/>
                    <a:pt x="4343" y="73"/>
                  </a:cubicBezTo>
                  <a:cubicBezTo>
                    <a:pt x="4239" y="24"/>
                    <a:pt x="4131" y="1"/>
                    <a:pt x="4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9"/>
            <p:cNvSpPr/>
            <p:nvPr/>
          </p:nvSpPr>
          <p:spPr>
            <a:xfrm>
              <a:off x="2149180" y="4079532"/>
              <a:ext cx="227195" cy="146434"/>
            </a:xfrm>
            <a:custGeom>
              <a:avLst/>
              <a:gdLst/>
              <a:ahLst/>
              <a:cxnLst/>
              <a:rect l="l" t="t" r="r" b="b"/>
              <a:pathLst>
                <a:path w="3897" h="4474" extrusionOk="0">
                  <a:moveTo>
                    <a:pt x="3822" y="1"/>
                  </a:moveTo>
                  <a:cubicBezTo>
                    <a:pt x="3805" y="1"/>
                    <a:pt x="3790" y="5"/>
                    <a:pt x="3780" y="15"/>
                  </a:cubicBezTo>
                  <a:cubicBezTo>
                    <a:pt x="3102" y="694"/>
                    <a:pt x="2423" y="1372"/>
                    <a:pt x="1784" y="2070"/>
                  </a:cubicBezTo>
                  <a:cubicBezTo>
                    <a:pt x="1124" y="2768"/>
                    <a:pt x="485" y="3524"/>
                    <a:pt x="19" y="4396"/>
                  </a:cubicBezTo>
                  <a:cubicBezTo>
                    <a:pt x="0" y="4416"/>
                    <a:pt x="19" y="4455"/>
                    <a:pt x="39" y="4474"/>
                  </a:cubicBezTo>
                  <a:lnTo>
                    <a:pt x="58" y="4474"/>
                  </a:lnTo>
                  <a:cubicBezTo>
                    <a:pt x="58" y="4474"/>
                    <a:pt x="75" y="4465"/>
                    <a:pt x="104" y="4465"/>
                  </a:cubicBezTo>
                  <a:cubicBezTo>
                    <a:pt x="119" y="4465"/>
                    <a:pt x="136" y="4467"/>
                    <a:pt x="155" y="4474"/>
                  </a:cubicBezTo>
                  <a:cubicBezTo>
                    <a:pt x="601" y="3621"/>
                    <a:pt x="1280" y="2865"/>
                    <a:pt x="1900" y="2167"/>
                  </a:cubicBezTo>
                  <a:cubicBezTo>
                    <a:pt x="2540" y="1469"/>
                    <a:pt x="3199" y="791"/>
                    <a:pt x="3877" y="112"/>
                  </a:cubicBezTo>
                  <a:cubicBezTo>
                    <a:pt x="3897" y="93"/>
                    <a:pt x="3897" y="34"/>
                    <a:pt x="3877" y="15"/>
                  </a:cubicBezTo>
                  <a:cubicBezTo>
                    <a:pt x="3858" y="5"/>
                    <a:pt x="3838" y="1"/>
                    <a:pt x="382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8" name="Google Shape;3888;p69"/>
          <p:cNvGrpSpPr/>
          <p:nvPr/>
        </p:nvGrpSpPr>
        <p:grpSpPr>
          <a:xfrm>
            <a:off x="4490761" y="3872786"/>
            <a:ext cx="500738" cy="495598"/>
            <a:chOff x="1889225" y="4618711"/>
            <a:chExt cx="500738" cy="495598"/>
          </a:xfrm>
        </p:grpSpPr>
        <p:sp>
          <p:nvSpPr>
            <p:cNvPr id="3889" name="Google Shape;3889;p69"/>
            <p:cNvSpPr/>
            <p:nvPr/>
          </p:nvSpPr>
          <p:spPr>
            <a:xfrm>
              <a:off x="1925370" y="4618711"/>
              <a:ext cx="464593" cy="495598"/>
            </a:xfrm>
            <a:custGeom>
              <a:avLst/>
              <a:gdLst/>
              <a:ahLst/>
              <a:cxnLst/>
              <a:rect l="l" t="t" r="r" b="b"/>
              <a:pathLst>
                <a:path w="7969" h="15142" extrusionOk="0">
                  <a:moveTo>
                    <a:pt x="1745" y="1"/>
                  </a:moveTo>
                  <a:cubicBezTo>
                    <a:pt x="1299" y="40"/>
                    <a:pt x="970" y="292"/>
                    <a:pt x="795" y="679"/>
                  </a:cubicBezTo>
                  <a:cubicBezTo>
                    <a:pt x="660" y="1009"/>
                    <a:pt x="194" y="2095"/>
                    <a:pt x="3703" y="6728"/>
                  </a:cubicBezTo>
                  <a:cubicBezTo>
                    <a:pt x="3897" y="7271"/>
                    <a:pt x="4110" y="7775"/>
                    <a:pt x="4304" y="8298"/>
                  </a:cubicBezTo>
                  <a:cubicBezTo>
                    <a:pt x="3393" y="7038"/>
                    <a:pt x="2366" y="6107"/>
                    <a:pt x="1435" y="6107"/>
                  </a:cubicBezTo>
                  <a:cubicBezTo>
                    <a:pt x="1203" y="6107"/>
                    <a:pt x="989" y="6146"/>
                    <a:pt x="795" y="6243"/>
                  </a:cubicBezTo>
                  <a:cubicBezTo>
                    <a:pt x="388" y="6437"/>
                    <a:pt x="136" y="6786"/>
                    <a:pt x="117" y="7193"/>
                  </a:cubicBezTo>
                  <a:cubicBezTo>
                    <a:pt x="98" y="7581"/>
                    <a:pt x="1" y="8725"/>
                    <a:pt x="4750" y="11981"/>
                  </a:cubicBezTo>
                  <a:cubicBezTo>
                    <a:pt x="5177" y="12447"/>
                    <a:pt x="5623" y="13009"/>
                    <a:pt x="5952" y="13610"/>
                  </a:cubicBezTo>
                  <a:cubicBezTo>
                    <a:pt x="6030" y="13920"/>
                    <a:pt x="6107" y="14269"/>
                    <a:pt x="6185" y="14560"/>
                  </a:cubicBezTo>
                  <a:cubicBezTo>
                    <a:pt x="6262" y="14889"/>
                    <a:pt x="6534" y="15141"/>
                    <a:pt x="6883" y="15141"/>
                  </a:cubicBezTo>
                  <a:lnTo>
                    <a:pt x="6883" y="15122"/>
                  </a:lnTo>
                  <a:lnTo>
                    <a:pt x="7057" y="15122"/>
                  </a:lnTo>
                  <a:cubicBezTo>
                    <a:pt x="7270" y="15122"/>
                    <a:pt x="7464" y="15025"/>
                    <a:pt x="7619" y="14851"/>
                  </a:cubicBezTo>
                  <a:cubicBezTo>
                    <a:pt x="7755" y="14676"/>
                    <a:pt x="7813" y="14463"/>
                    <a:pt x="7755" y="14250"/>
                  </a:cubicBezTo>
                  <a:cubicBezTo>
                    <a:pt x="7542" y="13300"/>
                    <a:pt x="7290" y="12369"/>
                    <a:pt x="7057" y="11497"/>
                  </a:cubicBezTo>
                  <a:cubicBezTo>
                    <a:pt x="7077" y="10760"/>
                    <a:pt x="7096" y="9985"/>
                    <a:pt x="7077" y="9209"/>
                  </a:cubicBezTo>
                  <a:cubicBezTo>
                    <a:pt x="7968" y="5041"/>
                    <a:pt x="7677" y="2715"/>
                    <a:pt x="6204" y="2327"/>
                  </a:cubicBezTo>
                  <a:cubicBezTo>
                    <a:pt x="6088" y="2288"/>
                    <a:pt x="5972" y="2269"/>
                    <a:pt x="5875" y="2269"/>
                  </a:cubicBezTo>
                  <a:cubicBezTo>
                    <a:pt x="5506" y="2269"/>
                    <a:pt x="5196" y="2443"/>
                    <a:pt x="4963" y="2734"/>
                  </a:cubicBezTo>
                  <a:cubicBezTo>
                    <a:pt x="4770" y="2967"/>
                    <a:pt x="4673" y="3316"/>
                    <a:pt x="4634" y="3781"/>
                  </a:cubicBezTo>
                  <a:cubicBezTo>
                    <a:pt x="3955" y="1261"/>
                    <a:pt x="3025" y="1"/>
                    <a:pt x="1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9"/>
            <p:cNvSpPr/>
            <p:nvPr/>
          </p:nvSpPr>
          <p:spPr>
            <a:xfrm>
              <a:off x="1919715" y="4638219"/>
              <a:ext cx="254363" cy="190554"/>
            </a:xfrm>
            <a:custGeom>
              <a:avLst/>
              <a:gdLst/>
              <a:ahLst/>
              <a:cxnLst/>
              <a:rect l="l" t="t" r="r" b="b"/>
              <a:pathLst>
                <a:path w="4363" h="5822" extrusionOk="0">
                  <a:moveTo>
                    <a:pt x="1816" y="0"/>
                  </a:moveTo>
                  <a:cubicBezTo>
                    <a:pt x="1786" y="0"/>
                    <a:pt x="1756" y="2"/>
                    <a:pt x="1726" y="6"/>
                  </a:cubicBezTo>
                  <a:cubicBezTo>
                    <a:pt x="1" y="200"/>
                    <a:pt x="4363" y="5822"/>
                    <a:pt x="4363" y="5822"/>
                  </a:cubicBezTo>
                  <a:cubicBezTo>
                    <a:pt x="4363" y="5822"/>
                    <a:pt x="3502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9"/>
            <p:cNvSpPr/>
            <p:nvPr/>
          </p:nvSpPr>
          <p:spPr>
            <a:xfrm>
              <a:off x="2173258" y="4713205"/>
              <a:ext cx="188426" cy="208850"/>
            </a:xfrm>
            <a:custGeom>
              <a:avLst/>
              <a:gdLst/>
              <a:ahLst/>
              <a:cxnLst/>
              <a:rect l="l" t="t" r="r" b="b"/>
              <a:pathLst>
                <a:path w="3232" h="6381" extrusionOk="0">
                  <a:moveTo>
                    <a:pt x="1415" y="1"/>
                  </a:moveTo>
                  <a:cubicBezTo>
                    <a:pt x="0" y="1"/>
                    <a:pt x="1836" y="6380"/>
                    <a:pt x="1836" y="6380"/>
                  </a:cubicBezTo>
                  <a:cubicBezTo>
                    <a:pt x="1836" y="6380"/>
                    <a:pt x="3232" y="448"/>
                    <a:pt x="1564" y="22"/>
                  </a:cubicBezTo>
                  <a:cubicBezTo>
                    <a:pt x="1511" y="8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9"/>
            <p:cNvSpPr/>
            <p:nvPr/>
          </p:nvSpPr>
          <p:spPr>
            <a:xfrm>
              <a:off x="2086975" y="4721257"/>
              <a:ext cx="237398" cy="365136"/>
            </a:xfrm>
            <a:custGeom>
              <a:avLst/>
              <a:gdLst/>
              <a:ahLst/>
              <a:cxnLst/>
              <a:rect l="l" t="t" r="r" b="b"/>
              <a:pathLst>
                <a:path w="4072" h="11156" extrusionOk="0">
                  <a:moveTo>
                    <a:pt x="64" y="0"/>
                  </a:moveTo>
                  <a:cubicBezTo>
                    <a:pt x="54" y="0"/>
                    <a:pt x="45" y="3"/>
                    <a:pt x="40" y="8"/>
                  </a:cubicBezTo>
                  <a:cubicBezTo>
                    <a:pt x="20" y="8"/>
                    <a:pt x="1" y="47"/>
                    <a:pt x="20" y="86"/>
                  </a:cubicBezTo>
                  <a:cubicBezTo>
                    <a:pt x="505" y="1094"/>
                    <a:pt x="970" y="2121"/>
                    <a:pt x="1397" y="3130"/>
                  </a:cubicBezTo>
                  <a:cubicBezTo>
                    <a:pt x="2133" y="4855"/>
                    <a:pt x="2734" y="6600"/>
                    <a:pt x="3238" y="8364"/>
                  </a:cubicBezTo>
                  <a:cubicBezTo>
                    <a:pt x="3258" y="8364"/>
                    <a:pt x="3258" y="8403"/>
                    <a:pt x="3258" y="8422"/>
                  </a:cubicBezTo>
                  <a:cubicBezTo>
                    <a:pt x="3374" y="8829"/>
                    <a:pt x="3510" y="9236"/>
                    <a:pt x="3607" y="9663"/>
                  </a:cubicBezTo>
                  <a:cubicBezTo>
                    <a:pt x="3626" y="9798"/>
                    <a:pt x="3684" y="9953"/>
                    <a:pt x="3704" y="10089"/>
                  </a:cubicBezTo>
                  <a:cubicBezTo>
                    <a:pt x="3781" y="10457"/>
                    <a:pt x="3878" y="10787"/>
                    <a:pt x="3936" y="11155"/>
                  </a:cubicBezTo>
                  <a:lnTo>
                    <a:pt x="4072" y="11155"/>
                  </a:lnTo>
                  <a:cubicBezTo>
                    <a:pt x="3839" y="10205"/>
                    <a:pt x="3607" y="9275"/>
                    <a:pt x="3335" y="8344"/>
                  </a:cubicBezTo>
                  <a:cubicBezTo>
                    <a:pt x="3316" y="8228"/>
                    <a:pt x="3296" y="8112"/>
                    <a:pt x="3238" y="7976"/>
                  </a:cubicBezTo>
                  <a:cubicBezTo>
                    <a:pt x="2734" y="6289"/>
                    <a:pt x="2114" y="4622"/>
                    <a:pt x="1435" y="2974"/>
                  </a:cubicBezTo>
                  <a:cubicBezTo>
                    <a:pt x="1028" y="1966"/>
                    <a:pt x="602" y="997"/>
                    <a:pt x="117" y="28"/>
                  </a:cubicBezTo>
                  <a:cubicBezTo>
                    <a:pt x="117" y="14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9"/>
            <p:cNvSpPr/>
            <p:nvPr/>
          </p:nvSpPr>
          <p:spPr>
            <a:xfrm>
              <a:off x="2265545" y="4809729"/>
              <a:ext cx="22679" cy="187837"/>
            </a:xfrm>
            <a:custGeom>
              <a:avLst/>
              <a:gdLst/>
              <a:ahLst/>
              <a:cxnLst/>
              <a:rect l="l" t="t" r="r" b="b"/>
              <a:pathLst>
                <a:path w="389" h="5739" extrusionOk="0">
                  <a:moveTo>
                    <a:pt x="59" y="0"/>
                  </a:moveTo>
                  <a:cubicBezTo>
                    <a:pt x="20" y="0"/>
                    <a:pt x="1" y="39"/>
                    <a:pt x="1" y="58"/>
                  </a:cubicBezTo>
                  <a:cubicBezTo>
                    <a:pt x="233" y="1939"/>
                    <a:pt x="272" y="3800"/>
                    <a:pt x="175" y="5661"/>
                  </a:cubicBezTo>
                  <a:cubicBezTo>
                    <a:pt x="156" y="5719"/>
                    <a:pt x="175" y="5738"/>
                    <a:pt x="233" y="5738"/>
                  </a:cubicBezTo>
                  <a:cubicBezTo>
                    <a:pt x="253" y="5738"/>
                    <a:pt x="272" y="5719"/>
                    <a:pt x="292" y="5641"/>
                  </a:cubicBezTo>
                  <a:cubicBezTo>
                    <a:pt x="389" y="3800"/>
                    <a:pt x="350" y="1900"/>
                    <a:pt x="137" y="39"/>
                  </a:cubicBezTo>
                  <a:cubicBezTo>
                    <a:pt x="137" y="19"/>
                    <a:pt x="78" y="0"/>
                    <a:pt x="5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9"/>
            <p:cNvSpPr/>
            <p:nvPr/>
          </p:nvSpPr>
          <p:spPr>
            <a:xfrm>
              <a:off x="1889225" y="4838435"/>
              <a:ext cx="344728" cy="155304"/>
            </a:xfrm>
            <a:custGeom>
              <a:avLst/>
              <a:gdLst/>
              <a:ahLst/>
              <a:cxnLst/>
              <a:rect l="l" t="t" r="r" b="b"/>
              <a:pathLst>
                <a:path w="5913" h="4745" extrusionOk="0">
                  <a:moveTo>
                    <a:pt x="1891" y="1"/>
                  </a:moveTo>
                  <a:cubicBezTo>
                    <a:pt x="1780" y="1"/>
                    <a:pt x="1673" y="24"/>
                    <a:pt x="1571" y="73"/>
                  </a:cubicBezTo>
                  <a:cubicBezTo>
                    <a:pt x="0" y="810"/>
                    <a:pt x="5913" y="4745"/>
                    <a:pt x="5913" y="4745"/>
                  </a:cubicBezTo>
                  <a:cubicBezTo>
                    <a:pt x="5913" y="4745"/>
                    <a:pt x="3490" y="1"/>
                    <a:pt x="1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9"/>
            <p:cNvSpPr/>
            <p:nvPr/>
          </p:nvSpPr>
          <p:spPr>
            <a:xfrm>
              <a:off x="2083594" y="4905042"/>
              <a:ext cx="227253" cy="147089"/>
            </a:xfrm>
            <a:custGeom>
              <a:avLst/>
              <a:gdLst/>
              <a:ahLst/>
              <a:cxnLst/>
              <a:rect l="l" t="t" r="r" b="b"/>
              <a:pathLst>
                <a:path w="3898" h="4494" extrusionOk="0">
                  <a:moveTo>
                    <a:pt x="69" y="1"/>
                  </a:moveTo>
                  <a:cubicBezTo>
                    <a:pt x="49" y="1"/>
                    <a:pt x="30" y="6"/>
                    <a:pt x="20" y="15"/>
                  </a:cubicBezTo>
                  <a:cubicBezTo>
                    <a:pt x="1" y="35"/>
                    <a:pt x="1" y="93"/>
                    <a:pt x="20" y="112"/>
                  </a:cubicBezTo>
                  <a:cubicBezTo>
                    <a:pt x="679" y="791"/>
                    <a:pt x="1358" y="1469"/>
                    <a:pt x="1978" y="2167"/>
                  </a:cubicBezTo>
                  <a:cubicBezTo>
                    <a:pt x="2618" y="2884"/>
                    <a:pt x="3277" y="3602"/>
                    <a:pt x="3742" y="4474"/>
                  </a:cubicBezTo>
                  <a:cubicBezTo>
                    <a:pt x="3742" y="4493"/>
                    <a:pt x="3762" y="4493"/>
                    <a:pt x="3781" y="4493"/>
                  </a:cubicBezTo>
                  <a:cubicBezTo>
                    <a:pt x="3800" y="4493"/>
                    <a:pt x="3800" y="4493"/>
                    <a:pt x="3858" y="4474"/>
                  </a:cubicBezTo>
                  <a:cubicBezTo>
                    <a:pt x="3878" y="4474"/>
                    <a:pt x="3897" y="4435"/>
                    <a:pt x="3878" y="4397"/>
                  </a:cubicBezTo>
                  <a:cubicBezTo>
                    <a:pt x="3413" y="3524"/>
                    <a:pt x="2773" y="2788"/>
                    <a:pt x="2114" y="2070"/>
                  </a:cubicBezTo>
                  <a:cubicBezTo>
                    <a:pt x="1455" y="1372"/>
                    <a:pt x="795" y="694"/>
                    <a:pt x="117" y="15"/>
                  </a:cubicBezTo>
                  <a:cubicBezTo>
                    <a:pt x="107" y="6"/>
                    <a:pt x="88" y="1"/>
                    <a:pt x="6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69"/>
          <p:cNvGrpSpPr/>
          <p:nvPr/>
        </p:nvGrpSpPr>
        <p:grpSpPr>
          <a:xfrm>
            <a:off x="4315637" y="2155525"/>
            <a:ext cx="481556" cy="533008"/>
            <a:chOff x="2086975" y="3790025"/>
            <a:chExt cx="481556" cy="533008"/>
          </a:xfrm>
        </p:grpSpPr>
        <p:sp>
          <p:nvSpPr>
            <p:cNvPr id="3897" name="Google Shape;3897;p69"/>
            <p:cNvSpPr/>
            <p:nvPr/>
          </p:nvSpPr>
          <p:spPr>
            <a:xfrm>
              <a:off x="2086975" y="3790025"/>
              <a:ext cx="466866" cy="533008"/>
            </a:xfrm>
            <a:custGeom>
              <a:avLst/>
              <a:gdLst/>
              <a:ahLst/>
              <a:cxnLst/>
              <a:rect l="l" t="t" r="r" b="b"/>
              <a:pathLst>
                <a:path w="8008" h="16285" extrusionOk="0">
                  <a:moveTo>
                    <a:pt x="6127" y="1"/>
                  </a:moveTo>
                  <a:cubicBezTo>
                    <a:pt x="4983" y="1"/>
                    <a:pt x="4091" y="1261"/>
                    <a:pt x="3413" y="3781"/>
                  </a:cubicBezTo>
                  <a:cubicBezTo>
                    <a:pt x="3355" y="3335"/>
                    <a:pt x="3238" y="2967"/>
                    <a:pt x="3064" y="2754"/>
                  </a:cubicBezTo>
                  <a:cubicBezTo>
                    <a:pt x="2851" y="2463"/>
                    <a:pt x="2540" y="2288"/>
                    <a:pt x="2172" y="2288"/>
                  </a:cubicBezTo>
                  <a:cubicBezTo>
                    <a:pt x="2056" y="2288"/>
                    <a:pt x="1959" y="2308"/>
                    <a:pt x="1842" y="2327"/>
                  </a:cubicBezTo>
                  <a:cubicBezTo>
                    <a:pt x="350" y="2715"/>
                    <a:pt x="59" y="5022"/>
                    <a:pt x="970" y="9209"/>
                  </a:cubicBezTo>
                  <a:cubicBezTo>
                    <a:pt x="931" y="10023"/>
                    <a:pt x="931" y="10799"/>
                    <a:pt x="989" y="11535"/>
                  </a:cubicBezTo>
                  <a:cubicBezTo>
                    <a:pt x="621" y="12795"/>
                    <a:pt x="311" y="14094"/>
                    <a:pt x="40" y="15413"/>
                  </a:cubicBezTo>
                  <a:cubicBezTo>
                    <a:pt x="1" y="15645"/>
                    <a:pt x="40" y="15858"/>
                    <a:pt x="195" y="16033"/>
                  </a:cubicBezTo>
                  <a:cubicBezTo>
                    <a:pt x="311" y="16207"/>
                    <a:pt x="524" y="16285"/>
                    <a:pt x="737" y="16285"/>
                  </a:cubicBezTo>
                  <a:lnTo>
                    <a:pt x="737" y="16266"/>
                  </a:lnTo>
                  <a:lnTo>
                    <a:pt x="893" y="16266"/>
                  </a:lnTo>
                  <a:cubicBezTo>
                    <a:pt x="1222" y="16266"/>
                    <a:pt x="1513" y="16033"/>
                    <a:pt x="1590" y="15684"/>
                  </a:cubicBezTo>
                  <a:cubicBezTo>
                    <a:pt x="1746" y="14986"/>
                    <a:pt x="1881" y="14288"/>
                    <a:pt x="2056" y="13629"/>
                  </a:cubicBezTo>
                  <a:cubicBezTo>
                    <a:pt x="2385" y="13028"/>
                    <a:pt x="2851" y="12466"/>
                    <a:pt x="3258" y="12001"/>
                  </a:cubicBezTo>
                  <a:cubicBezTo>
                    <a:pt x="8007" y="8744"/>
                    <a:pt x="7910" y="7600"/>
                    <a:pt x="7891" y="7212"/>
                  </a:cubicBezTo>
                  <a:cubicBezTo>
                    <a:pt x="7872" y="6786"/>
                    <a:pt x="7600" y="6456"/>
                    <a:pt x="7212" y="6262"/>
                  </a:cubicBezTo>
                  <a:cubicBezTo>
                    <a:pt x="7019" y="6165"/>
                    <a:pt x="6805" y="6107"/>
                    <a:pt x="6592" y="6107"/>
                  </a:cubicBezTo>
                  <a:cubicBezTo>
                    <a:pt x="5642" y="6107"/>
                    <a:pt x="4653" y="7077"/>
                    <a:pt x="3723" y="8317"/>
                  </a:cubicBezTo>
                  <a:cubicBezTo>
                    <a:pt x="3917" y="7794"/>
                    <a:pt x="4111" y="7251"/>
                    <a:pt x="4324" y="6747"/>
                  </a:cubicBezTo>
                  <a:cubicBezTo>
                    <a:pt x="7852" y="2114"/>
                    <a:pt x="7387" y="1048"/>
                    <a:pt x="7232" y="679"/>
                  </a:cubicBezTo>
                  <a:cubicBezTo>
                    <a:pt x="7077" y="330"/>
                    <a:pt x="6728" y="59"/>
                    <a:pt x="6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9"/>
            <p:cNvSpPr/>
            <p:nvPr/>
          </p:nvSpPr>
          <p:spPr>
            <a:xfrm>
              <a:off x="2282510" y="3810777"/>
              <a:ext cx="256637" cy="190587"/>
            </a:xfrm>
            <a:custGeom>
              <a:avLst/>
              <a:gdLst/>
              <a:ahLst/>
              <a:cxnLst/>
              <a:rect l="l" t="t" r="r" b="b"/>
              <a:pathLst>
                <a:path w="4402" h="5823" extrusionOk="0">
                  <a:moveTo>
                    <a:pt x="2566" y="1"/>
                  </a:moveTo>
                  <a:cubicBezTo>
                    <a:pt x="880" y="1"/>
                    <a:pt x="1" y="5822"/>
                    <a:pt x="1" y="5822"/>
                  </a:cubicBezTo>
                  <a:cubicBezTo>
                    <a:pt x="1" y="5822"/>
                    <a:pt x="4401" y="220"/>
                    <a:pt x="2656" y="6"/>
                  </a:cubicBezTo>
                  <a:cubicBezTo>
                    <a:pt x="2626" y="3"/>
                    <a:pt x="2596" y="1"/>
                    <a:pt x="2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9"/>
            <p:cNvSpPr/>
            <p:nvPr/>
          </p:nvSpPr>
          <p:spPr>
            <a:xfrm>
              <a:off x="2094904" y="3886385"/>
              <a:ext cx="189358" cy="209505"/>
            </a:xfrm>
            <a:custGeom>
              <a:avLst/>
              <a:gdLst/>
              <a:ahLst/>
              <a:cxnLst/>
              <a:rect l="l" t="t" r="r" b="b"/>
              <a:pathLst>
                <a:path w="3248" h="6401" extrusionOk="0">
                  <a:moveTo>
                    <a:pt x="1824" y="0"/>
                  </a:moveTo>
                  <a:cubicBezTo>
                    <a:pt x="1776" y="0"/>
                    <a:pt x="1724" y="7"/>
                    <a:pt x="1668" y="23"/>
                  </a:cubicBezTo>
                  <a:cubicBezTo>
                    <a:pt x="1" y="469"/>
                    <a:pt x="1416" y="6401"/>
                    <a:pt x="1416" y="6401"/>
                  </a:cubicBezTo>
                  <a:cubicBezTo>
                    <a:pt x="1416" y="6401"/>
                    <a:pt x="3247" y="0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9"/>
            <p:cNvSpPr/>
            <p:nvPr/>
          </p:nvSpPr>
          <p:spPr>
            <a:xfrm>
              <a:off x="2120905" y="3895746"/>
              <a:ext cx="249815" cy="401303"/>
            </a:xfrm>
            <a:custGeom>
              <a:avLst/>
              <a:gdLst/>
              <a:ahLst/>
              <a:cxnLst/>
              <a:rect l="l" t="t" r="r" b="b"/>
              <a:pathLst>
                <a:path w="4285" h="12261" extrusionOk="0">
                  <a:moveTo>
                    <a:pt x="4236" y="0"/>
                  </a:moveTo>
                  <a:cubicBezTo>
                    <a:pt x="4215" y="0"/>
                    <a:pt x="4201" y="14"/>
                    <a:pt x="4188" y="28"/>
                  </a:cubicBezTo>
                  <a:cubicBezTo>
                    <a:pt x="3723" y="997"/>
                    <a:pt x="3257" y="1966"/>
                    <a:pt x="2850" y="2955"/>
                  </a:cubicBezTo>
                  <a:cubicBezTo>
                    <a:pt x="2152" y="4583"/>
                    <a:pt x="1571" y="6270"/>
                    <a:pt x="1067" y="7976"/>
                  </a:cubicBezTo>
                  <a:cubicBezTo>
                    <a:pt x="1028" y="8092"/>
                    <a:pt x="989" y="8208"/>
                    <a:pt x="970" y="8344"/>
                  </a:cubicBezTo>
                  <a:cubicBezTo>
                    <a:pt x="582" y="9624"/>
                    <a:pt x="252" y="10922"/>
                    <a:pt x="0" y="12260"/>
                  </a:cubicBezTo>
                  <a:lnTo>
                    <a:pt x="117" y="12260"/>
                  </a:lnTo>
                  <a:cubicBezTo>
                    <a:pt x="252" y="11543"/>
                    <a:pt x="407" y="10806"/>
                    <a:pt x="601" y="10089"/>
                  </a:cubicBezTo>
                  <a:cubicBezTo>
                    <a:pt x="621" y="9934"/>
                    <a:pt x="679" y="9798"/>
                    <a:pt x="698" y="9643"/>
                  </a:cubicBezTo>
                  <a:cubicBezTo>
                    <a:pt x="795" y="9217"/>
                    <a:pt x="912" y="8790"/>
                    <a:pt x="1028" y="8383"/>
                  </a:cubicBezTo>
                  <a:cubicBezTo>
                    <a:pt x="1028" y="8383"/>
                    <a:pt x="1067" y="8364"/>
                    <a:pt x="1067" y="8344"/>
                  </a:cubicBezTo>
                  <a:cubicBezTo>
                    <a:pt x="1571" y="6561"/>
                    <a:pt x="2191" y="4816"/>
                    <a:pt x="2908" y="3110"/>
                  </a:cubicBezTo>
                  <a:cubicBezTo>
                    <a:pt x="3315" y="2063"/>
                    <a:pt x="3800" y="1055"/>
                    <a:pt x="4285" y="47"/>
                  </a:cubicBezTo>
                  <a:cubicBezTo>
                    <a:pt x="4285" y="8"/>
                    <a:pt x="4285" y="28"/>
                    <a:pt x="4265" y="8"/>
                  </a:cubicBezTo>
                  <a:cubicBezTo>
                    <a:pt x="4254" y="2"/>
                    <a:pt x="4244" y="0"/>
                    <a:pt x="4236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9"/>
            <p:cNvSpPr/>
            <p:nvPr/>
          </p:nvSpPr>
          <p:spPr>
            <a:xfrm>
              <a:off x="2169468" y="3984186"/>
              <a:ext cx="22679" cy="185939"/>
            </a:xfrm>
            <a:custGeom>
              <a:avLst/>
              <a:gdLst/>
              <a:ahLst/>
              <a:cxnLst/>
              <a:rect l="l" t="t" r="r" b="b"/>
              <a:pathLst>
                <a:path w="389" h="5681" extrusionOk="0">
                  <a:moveTo>
                    <a:pt x="350" y="1"/>
                  </a:moveTo>
                  <a:cubicBezTo>
                    <a:pt x="292" y="1"/>
                    <a:pt x="272" y="20"/>
                    <a:pt x="272" y="40"/>
                  </a:cubicBezTo>
                  <a:cubicBezTo>
                    <a:pt x="59" y="1881"/>
                    <a:pt x="1" y="3781"/>
                    <a:pt x="98" y="5642"/>
                  </a:cubicBezTo>
                  <a:cubicBezTo>
                    <a:pt x="98" y="5662"/>
                    <a:pt x="137" y="5681"/>
                    <a:pt x="156" y="5681"/>
                  </a:cubicBezTo>
                  <a:cubicBezTo>
                    <a:pt x="195" y="5681"/>
                    <a:pt x="234" y="5662"/>
                    <a:pt x="214" y="5662"/>
                  </a:cubicBezTo>
                  <a:cubicBezTo>
                    <a:pt x="137" y="3800"/>
                    <a:pt x="195" y="1901"/>
                    <a:pt x="389" y="59"/>
                  </a:cubicBezTo>
                  <a:cubicBezTo>
                    <a:pt x="389" y="20"/>
                    <a:pt x="369" y="1"/>
                    <a:pt x="35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9"/>
            <p:cNvSpPr/>
            <p:nvPr/>
          </p:nvSpPr>
          <p:spPr>
            <a:xfrm>
              <a:off x="2223745" y="4011647"/>
              <a:ext cx="344786" cy="155304"/>
            </a:xfrm>
            <a:custGeom>
              <a:avLst/>
              <a:gdLst/>
              <a:ahLst/>
              <a:cxnLst/>
              <a:rect l="l" t="t" r="r" b="b"/>
              <a:pathLst>
                <a:path w="5914" h="4745" extrusionOk="0">
                  <a:moveTo>
                    <a:pt x="4019" y="1"/>
                  </a:moveTo>
                  <a:cubicBezTo>
                    <a:pt x="2407" y="1"/>
                    <a:pt x="1" y="4745"/>
                    <a:pt x="1" y="4745"/>
                  </a:cubicBezTo>
                  <a:cubicBezTo>
                    <a:pt x="1" y="4745"/>
                    <a:pt x="5913" y="829"/>
                    <a:pt x="4343" y="73"/>
                  </a:cubicBezTo>
                  <a:cubicBezTo>
                    <a:pt x="4239" y="24"/>
                    <a:pt x="4131" y="1"/>
                    <a:pt x="4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9"/>
            <p:cNvSpPr/>
            <p:nvPr/>
          </p:nvSpPr>
          <p:spPr>
            <a:xfrm>
              <a:off x="2149180" y="4079532"/>
              <a:ext cx="227195" cy="146434"/>
            </a:xfrm>
            <a:custGeom>
              <a:avLst/>
              <a:gdLst/>
              <a:ahLst/>
              <a:cxnLst/>
              <a:rect l="l" t="t" r="r" b="b"/>
              <a:pathLst>
                <a:path w="3897" h="4474" extrusionOk="0">
                  <a:moveTo>
                    <a:pt x="3822" y="1"/>
                  </a:moveTo>
                  <a:cubicBezTo>
                    <a:pt x="3805" y="1"/>
                    <a:pt x="3790" y="5"/>
                    <a:pt x="3780" y="15"/>
                  </a:cubicBezTo>
                  <a:cubicBezTo>
                    <a:pt x="3102" y="694"/>
                    <a:pt x="2423" y="1372"/>
                    <a:pt x="1784" y="2070"/>
                  </a:cubicBezTo>
                  <a:cubicBezTo>
                    <a:pt x="1124" y="2768"/>
                    <a:pt x="485" y="3524"/>
                    <a:pt x="19" y="4396"/>
                  </a:cubicBezTo>
                  <a:cubicBezTo>
                    <a:pt x="0" y="4416"/>
                    <a:pt x="19" y="4455"/>
                    <a:pt x="39" y="4474"/>
                  </a:cubicBezTo>
                  <a:lnTo>
                    <a:pt x="58" y="4474"/>
                  </a:lnTo>
                  <a:cubicBezTo>
                    <a:pt x="58" y="4474"/>
                    <a:pt x="75" y="4465"/>
                    <a:pt x="104" y="4465"/>
                  </a:cubicBezTo>
                  <a:cubicBezTo>
                    <a:pt x="119" y="4465"/>
                    <a:pt x="136" y="4467"/>
                    <a:pt x="155" y="4474"/>
                  </a:cubicBezTo>
                  <a:cubicBezTo>
                    <a:pt x="601" y="3621"/>
                    <a:pt x="1280" y="2865"/>
                    <a:pt x="1900" y="2167"/>
                  </a:cubicBezTo>
                  <a:cubicBezTo>
                    <a:pt x="2540" y="1469"/>
                    <a:pt x="3199" y="791"/>
                    <a:pt x="3877" y="112"/>
                  </a:cubicBezTo>
                  <a:cubicBezTo>
                    <a:pt x="3897" y="93"/>
                    <a:pt x="3897" y="34"/>
                    <a:pt x="3877" y="15"/>
                  </a:cubicBezTo>
                  <a:cubicBezTo>
                    <a:pt x="3858" y="5"/>
                    <a:pt x="3838" y="1"/>
                    <a:pt x="382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4" name="Google Shape;3904;p69"/>
          <p:cNvGrpSpPr/>
          <p:nvPr/>
        </p:nvGrpSpPr>
        <p:grpSpPr>
          <a:xfrm>
            <a:off x="5970311" y="2488561"/>
            <a:ext cx="500738" cy="495598"/>
            <a:chOff x="1889225" y="4618711"/>
            <a:chExt cx="500738" cy="495598"/>
          </a:xfrm>
        </p:grpSpPr>
        <p:sp>
          <p:nvSpPr>
            <p:cNvPr id="3905" name="Google Shape;3905;p69"/>
            <p:cNvSpPr/>
            <p:nvPr/>
          </p:nvSpPr>
          <p:spPr>
            <a:xfrm>
              <a:off x="1925370" y="4618711"/>
              <a:ext cx="464593" cy="495598"/>
            </a:xfrm>
            <a:custGeom>
              <a:avLst/>
              <a:gdLst/>
              <a:ahLst/>
              <a:cxnLst/>
              <a:rect l="l" t="t" r="r" b="b"/>
              <a:pathLst>
                <a:path w="7969" h="15142" extrusionOk="0">
                  <a:moveTo>
                    <a:pt x="1745" y="1"/>
                  </a:moveTo>
                  <a:cubicBezTo>
                    <a:pt x="1299" y="40"/>
                    <a:pt x="970" y="292"/>
                    <a:pt x="795" y="679"/>
                  </a:cubicBezTo>
                  <a:cubicBezTo>
                    <a:pt x="660" y="1009"/>
                    <a:pt x="194" y="2095"/>
                    <a:pt x="3703" y="6728"/>
                  </a:cubicBezTo>
                  <a:cubicBezTo>
                    <a:pt x="3897" y="7271"/>
                    <a:pt x="4110" y="7775"/>
                    <a:pt x="4304" y="8298"/>
                  </a:cubicBezTo>
                  <a:cubicBezTo>
                    <a:pt x="3393" y="7038"/>
                    <a:pt x="2366" y="6107"/>
                    <a:pt x="1435" y="6107"/>
                  </a:cubicBezTo>
                  <a:cubicBezTo>
                    <a:pt x="1203" y="6107"/>
                    <a:pt x="989" y="6146"/>
                    <a:pt x="795" y="6243"/>
                  </a:cubicBezTo>
                  <a:cubicBezTo>
                    <a:pt x="388" y="6437"/>
                    <a:pt x="136" y="6786"/>
                    <a:pt x="117" y="7193"/>
                  </a:cubicBezTo>
                  <a:cubicBezTo>
                    <a:pt x="98" y="7581"/>
                    <a:pt x="1" y="8725"/>
                    <a:pt x="4750" y="11981"/>
                  </a:cubicBezTo>
                  <a:cubicBezTo>
                    <a:pt x="5177" y="12447"/>
                    <a:pt x="5623" y="13009"/>
                    <a:pt x="5952" y="13610"/>
                  </a:cubicBezTo>
                  <a:cubicBezTo>
                    <a:pt x="6030" y="13920"/>
                    <a:pt x="6107" y="14269"/>
                    <a:pt x="6185" y="14560"/>
                  </a:cubicBezTo>
                  <a:cubicBezTo>
                    <a:pt x="6262" y="14889"/>
                    <a:pt x="6534" y="15141"/>
                    <a:pt x="6883" y="15141"/>
                  </a:cubicBezTo>
                  <a:lnTo>
                    <a:pt x="6883" y="15122"/>
                  </a:lnTo>
                  <a:lnTo>
                    <a:pt x="7057" y="15122"/>
                  </a:lnTo>
                  <a:cubicBezTo>
                    <a:pt x="7270" y="15122"/>
                    <a:pt x="7464" y="15025"/>
                    <a:pt x="7619" y="14851"/>
                  </a:cubicBezTo>
                  <a:cubicBezTo>
                    <a:pt x="7755" y="14676"/>
                    <a:pt x="7813" y="14463"/>
                    <a:pt x="7755" y="14250"/>
                  </a:cubicBezTo>
                  <a:cubicBezTo>
                    <a:pt x="7542" y="13300"/>
                    <a:pt x="7290" y="12369"/>
                    <a:pt x="7057" y="11497"/>
                  </a:cubicBezTo>
                  <a:cubicBezTo>
                    <a:pt x="7077" y="10760"/>
                    <a:pt x="7096" y="9985"/>
                    <a:pt x="7077" y="9209"/>
                  </a:cubicBezTo>
                  <a:cubicBezTo>
                    <a:pt x="7968" y="5041"/>
                    <a:pt x="7677" y="2715"/>
                    <a:pt x="6204" y="2327"/>
                  </a:cubicBezTo>
                  <a:cubicBezTo>
                    <a:pt x="6088" y="2288"/>
                    <a:pt x="5972" y="2269"/>
                    <a:pt x="5875" y="2269"/>
                  </a:cubicBezTo>
                  <a:cubicBezTo>
                    <a:pt x="5506" y="2269"/>
                    <a:pt x="5196" y="2443"/>
                    <a:pt x="4963" y="2734"/>
                  </a:cubicBezTo>
                  <a:cubicBezTo>
                    <a:pt x="4770" y="2967"/>
                    <a:pt x="4673" y="3316"/>
                    <a:pt x="4634" y="3781"/>
                  </a:cubicBezTo>
                  <a:cubicBezTo>
                    <a:pt x="3955" y="1261"/>
                    <a:pt x="3025" y="1"/>
                    <a:pt x="1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9"/>
            <p:cNvSpPr/>
            <p:nvPr/>
          </p:nvSpPr>
          <p:spPr>
            <a:xfrm>
              <a:off x="1919715" y="4638219"/>
              <a:ext cx="254363" cy="190554"/>
            </a:xfrm>
            <a:custGeom>
              <a:avLst/>
              <a:gdLst/>
              <a:ahLst/>
              <a:cxnLst/>
              <a:rect l="l" t="t" r="r" b="b"/>
              <a:pathLst>
                <a:path w="4363" h="5822" extrusionOk="0">
                  <a:moveTo>
                    <a:pt x="1816" y="0"/>
                  </a:moveTo>
                  <a:cubicBezTo>
                    <a:pt x="1786" y="0"/>
                    <a:pt x="1756" y="2"/>
                    <a:pt x="1726" y="6"/>
                  </a:cubicBezTo>
                  <a:cubicBezTo>
                    <a:pt x="1" y="200"/>
                    <a:pt x="4363" y="5822"/>
                    <a:pt x="4363" y="5822"/>
                  </a:cubicBezTo>
                  <a:cubicBezTo>
                    <a:pt x="4363" y="5822"/>
                    <a:pt x="3502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9"/>
            <p:cNvSpPr/>
            <p:nvPr/>
          </p:nvSpPr>
          <p:spPr>
            <a:xfrm>
              <a:off x="2173258" y="4713205"/>
              <a:ext cx="188426" cy="208850"/>
            </a:xfrm>
            <a:custGeom>
              <a:avLst/>
              <a:gdLst/>
              <a:ahLst/>
              <a:cxnLst/>
              <a:rect l="l" t="t" r="r" b="b"/>
              <a:pathLst>
                <a:path w="3232" h="6381" extrusionOk="0">
                  <a:moveTo>
                    <a:pt x="1415" y="1"/>
                  </a:moveTo>
                  <a:cubicBezTo>
                    <a:pt x="0" y="1"/>
                    <a:pt x="1836" y="6380"/>
                    <a:pt x="1836" y="6380"/>
                  </a:cubicBezTo>
                  <a:cubicBezTo>
                    <a:pt x="1836" y="6380"/>
                    <a:pt x="3232" y="448"/>
                    <a:pt x="1564" y="22"/>
                  </a:cubicBezTo>
                  <a:cubicBezTo>
                    <a:pt x="1511" y="8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9"/>
            <p:cNvSpPr/>
            <p:nvPr/>
          </p:nvSpPr>
          <p:spPr>
            <a:xfrm>
              <a:off x="2086975" y="4721257"/>
              <a:ext cx="237398" cy="365136"/>
            </a:xfrm>
            <a:custGeom>
              <a:avLst/>
              <a:gdLst/>
              <a:ahLst/>
              <a:cxnLst/>
              <a:rect l="l" t="t" r="r" b="b"/>
              <a:pathLst>
                <a:path w="4072" h="11156" extrusionOk="0">
                  <a:moveTo>
                    <a:pt x="64" y="0"/>
                  </a:moveTo>
                  <a:cubicBezTo>
                    <a:pt x="54" y="0"/>
                    <a:pt x="45" y="3"/>
                    <a:pt x="40" y="8"/>
                  </a:cubicBezTo>
                  <a:cubicBezTo>
                    <a:pt x="20" y="8"/>
                    <a:pt x="1" y="47"/>
                    <a:pt x="20" y="86"/>
                  </a:cubicBezTo>
                  <a:cubicBezTo>
                    <a:pt x="505" y="1094"/>
                    <a:pt x="970" y="2121"/>
                    <a:pt x="1397" y="3130"/>
                  </a:cubicBezTo>
                  <a:cubicBezTo>
                    <a:pt x="2133" y="4855"/>
                    <a:pt x="2734" y="6600"/>
                    <a:pt x="3238" y="8364"/>
                  </a:cubicBezTo>
                  <a:cubicBezTo>
                    <a:pt x="3258" y="8364"/>
                    <a:pt x="3258" y="8403"/>
                    <a:pt x="3258" y="8422"/>
                  </a:cubicBezTo>
                  <a:cubicBezTo>
                    <a:pt x="3374" y="8829"/>
                    <a:pt x="3510" y="9236"/>
                    <a:pt x="3607" y="9663"/>
                  </a:cubicBezTo>
                  <a:cubicBezTo>
                    <a:pt x="3626" y="9798"/>
                    <a:pt x="3684" y="9953"/>
                    <a:pt x="3704" y="10089"/>
                  </a:cubicBezTo>
                  <a:cubicBezTo>
                    <a:pt x="3781" y="10457"/>
                    <a:pt x="3878" y="10787"/>
                    <a:pt x="3936" y="11155"/>
                  </a:cubicBezTo>
                  <a:lnTo>
                    <a:pt x="4072" y="11155"/>
                  </a:lnTo>
                  <a:cubicBezTo>
                    <a:pt x="3839" y="10205"/>
                    <a:pt x="3607" y="9275"/>
                    <a:pt x="3335" y="8344"/>
                  </a:cubicBezTo>
                  <a:cubicBezTo>
                    <a:pt x="3316" y="8228"/>
                    <a:pt x="3296" y="8112"/>
                    <a:pt x="3238" y="7976"/>
                  </a:cubicBezTo>
                  <a:cubicBezTo>
                    <a:pt x="2734" y="6289"/>
                    <a:pt x="2114" y="4622"/>
                    <a:pt x="1435" y="2974"/>
                  </a:cubicBezTo>
                  <a:cubicBezTo>
                    <a:pt x="1028" y="1966"/>
                    <a:pt x="602" y="997"/>
                    <a:pt x="117" y="28"/>
                  </a:cubicBezTo>
                  <a:cubicBezTo>
                    <a:pt x="117" y="14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9"/>
            <p:cNvSpPr/>
            <p:nvPr/>
          </p:nvSpPr>
          <p:spPr>
            <a:xfrm>
              <a:off x="2265545" y="4809729"/>
              <a:ext cx="22679" cy="187837"/>
            </a:xfrm>
            <a:custGeom>
              <a:avLst/>
              <a:gdLst/>
              <a:ahLst/>
              <a:cxnLst/>
              <a:rect l="l" t="t" r="r" b="b"/>
              <a:pathLst>
                <a:path w="389" h="5739" extrusionOk="0">
                  <a:moveTo>
                    <a:pt x="59" y="0"/>
                  </a:moveTo>
                  <a:cubicBezTo>
                    <a:pt x="20" y="0"/>
                    <a:pt x="1" y="39"/>
                    <a:pt x="1" y="58"/>
                  </a:cubicBezTo>
                  <a:cubicBezTo>
                    <a:pt x="233" y="1939"/>
                    <a:pt x="272" y="3800"/>
                    <a:pt x="175" y="5661"/>
                  </a:cubicBezTo>
                  <a:cubicBezTo>
                    <a:pt x="156" y="5719"/>
                    <a:pt x="175" y="5738"/>
                    <a:pt x="233" y="5738"/>
                  </a:cubicBezTo>
                  <a:cubicBezTo>
                    <a:pt x="253" y="5738"/>
                    <a:pt x="272" y="5719"/>
                    <a:pt x="292" y="5641"/>
                  </a:cubicBezTo>
                  <a:cubicBezTo>
                    <a:pt x="389" y="3800"/>
                    <a:pt x="350" y="1900"/>
                    <a:pt x="137" y="39"/>
                  </a:cubicBezTo>
                  <a:cubicBezTo>
                    <a:pt x="137" y="19"/>
                    <a:pt x="78" y="0"/>
                    <a:pt x="5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9"/>
            <p:cNvSpPr/>
            <p:nvPr/>
          </p:nvSpPr>
          <p:spPr>
            <a:xfrm>
              <a:off x="1889225" y="4838435"/>
              <a:ext cx="344728" cy="155304"/>
            </a:xfrm>
            <a:custGeom>
              <a:avLst/>
              <a:gdLst/>
              <a:ahLst/>
              <a:cxnLst/>
              <a:rect l="l" t="t" r="r" b="b"/>
              <a:pathLst>
                <a:path w="5913" h="4745" extrusionOk="0">
                  <a:moveTo>
                    <a:pt x="1891" y="1"/>
                  </a:moveTo>
                  <a:cubicBezTo>
                    <a:pt x="1780" y="1"/>
                    <a:pt x="1673" y="24"/>
                    <a:pt x="1571" y="73"/>
                  </a:cubicBezTo>
                  <a:cubicBezTo>
                    <a:pt x="0" y="810"/>
                    <a:pt x="5913" y="4745"/>
                    <a:pt x="5913" y="4745"/>
                  </a:cubicBezTo>
                  <a:cubicBezTo>
                    <a:pt x="5913" y="4745"/>
                    <a:pt x="3490" y="1"/>
                    <a:pt x="1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9"/>
            <p:cNvSpPr/>
            <p:nvPr/>
          </p:nvSpPr>
          <p:spPr>
            <a:xfrm>
              <a:off x="2083594" y="4905042"/>
              <a:ext cx="227253" cy="147089"/>
            </a:xfrm>
            <a:custGeom>
              <a:avLst/>
              <a:gdLst/>
              <a:ahLst/>
              <a:cxnLst/>
              <a:rect l="l" t="t" r="r" b="b"/>
              <a:pathLst>
                <a:path w="3898" h="4494" extrusionOk="0">
                  <a:moveTo>
                    <a:pt x="69" y="1"/>
                  </a:moveTo>
                  <a:cubicBezTo>
                    <a:pt x="49" y="1"/>
                    <a:pt x="30" y="6"/>
                    <a:pt x="20" y="15"/>
                  </a:cubicBezTo>
                  <a:cubicBezTo>
                    <a:pt x="1" y="35"/>
                    <a:pt x="1" y="93"/>
                    <a:pt x="20" y="112"/>
                  </a:cubicBezTo>
                  <a:cubicBezTo>
                    <a:pt x="679" y="791"/>
                    <a:pt x="1358" y="1469"/>
                    <a:pt x="1978" y="2167"/>
                  </a:cubicBezTo>
                  <a:cubicBezTo>
                    <a:pt x="2618" y="2884"/>
                    <a:pt x="3277" y="3602"/>
                    <a:pt x="3742" y="4474"/>
                  </a:cubicBezTo>
                  <a:cubicBezTo>
                    <a:pt x="3742" y="4493"/>
                    <a:pt x="3762" y="4493"/>
                    <a:pt x="3781" y="4493"/>
                  </a:cubicBezTo>
                  <a:cubicBezTo>
                    <a:pt x="3800" y="4493"/>
                    <a:pt x="3800" y="4493"/>
                    <a:pt x="3858" y="4474"/>
                  </a:cubicBezTo>
                  <a:cubicBezTo>
                    <a:pt x="3878" y="4474"/>
                    <a:pt x="3897" y="4435"/>
                    <a:pt x="3878" y="4397"/>
                  </a:cubicBezTo>
                  <a:cubicBezTo>
                    <a:pt x="3413" y="3524"/>
                    <a:pt x="2773" y="2788"/>
                    <a:pt x="2114" y="2070"/>
                  </a:cubicBezTo>
                  <a:cubicBezTo>
                    <a:pt x="1455" y="1372"/>
                    <a:pt x="795" y="694"/>
                    <a:pt x="117" y="15"/>
                  </a:cubicBezTo>
                  <a:cubicBezTo>
                    <a:pt x="107" y="6"/>
                    <a:pt x="88" y="1"/>
                    <a:pt x="6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69"/>
          <p:cNvSpPr/>
          <p:nvPr/>
        </p:nvSpPr>
        <p:spPr>
          <a:xfrm>
            <a:off x="3215961" y="2330813"/>
            <a:ext cx="197225" cy="182425"/>
          </a:xfrm>
          <a:custGeom>
            <a:avLst/>
            <a:gdLst/>
            <a:ahLst/>
            <a:cxnLst/>
            <a:rect l="l" t="t" r="r" b="b"/>
            <a:pathLst>
              <a:path w="7889" h="7297" extrusionOk="0">
                <a:moveTo>
                  <a:pt x="3082" y="1"/>
                </a:moveTo>
                <a:cubicBezTo>
                  <a:pt x="2643" y="1"/>
                  <a:pt x="2223" y="317"/>
                  <a:pt x="2162" y="828"/>
                </a:cubicBezTo>
                <a:lnTo>
                  <a:pt x="2124" y="1113"/>
                </a:lnTo>
                <a:lnTo>
                  <a:pt x="1839" y="1037"/>
                </a:lnTo>
                <a:cubicBezTo>
                  <a:pt x="1778" y="1025"/>
                  <a:pt x="1717" y="1019"/>
                  <a:pt x="1658" y="1019"/>
                </a:cubicBezTo>
                <a:cubicBezTo>
                  <a:pt x="972" y="1019"/>
                  <a:pt x="487" y="1792"/>
                  <a:pt x="853" y="2421"/>
                </a:cubicBezTo>
                <a:lnTo>
                  <a:pt x="986" y="2686"/>
                </a:lnTo>
                <a:lnTo>
                  <a:pt x="740" y="2800"/>
                </a:lnTo>
                <a:cubicBezTo>
                  <a:pt x="0" y="3123"/>
                  <a:pt x="0" y="4165"/>
                  <a:pt x="740" y="4507"/>
                </a:cubicBezTo>
                <a:lnTo>
                  <a:pt x="986" y="4620"/>
                </a:lnTo>
                <a:lnTo>
                  <a:pt x="853" y="4886"/>
                </a:lnTo>
                <a:cubicBezTo>
                  <a:pt x="490" y="5509"/>
                  <a:pt x="963" y="6273"/>
                  <a:pt x="1639" y="6273"/>
                </a:cubicBezTo>
                <a:cubicBezTo>
                  <a:pt x="1704" y="6273"/>
                  <a:pt x="1771" y="6266"/>
                  <a:pt x="1839" y="6251"/>
                </a:cubicBezTo>
                <a:lnTo>
                  <a:pt x="2124" y="6194"/>
                </a:lnTo>
                <a:lnTo>
                  <a:pt x="2162" y="6460"/>
                </a:lnTo>
                <a:cubicBezTo>
                  <a:pt x="2223" y="6975"/>
                  <a:pt x="2650" y="7292"/>
                  <a:pt x="3092" y="7292"/>
                </a:cubicBezTo>
                <a:cubicBezTo>
                  <a:pt x="3334" y="7292"/>
                  <a:pt x="3579" y="7198"/>
                  <a:pt x="3773" y="6991"/>
                </a:cubicBezTo>
                <a:lnTo>
                  <a:pt x="3963" y="6782"/>
                </a:lnTo>
                <a:lnTo>
                  <a:pt x="4153" y="6991"/>
                </a:lnTo>
                <a:cubicBezTo>
                  <a:pt x="4342" y="7200"/>
                  <a:pt x="4590" y="7297"/>
                  <a:pt x="4834" y="7297"/>
                </a:cubicBezTo>
                <a:cubicBezTo>
                  <a:pt x="5274" y="7297"/>
                  <a:pt x="5703" y="6984"/>
                  <a:pt x="5764" y="6460"/>
                </a:cubicBezTo>
                <a:lnTo>
                  <a:pt x="5783" y="6194"/>
                </a:lnTo>
                <a:lnTo>
                  <a:pt x="6068" y="6251"/>
                </a:lnTo>
                <a:cubicBezTo>
                  <a:pt x="6136" y="6266"/>
                  <a:pt x="6203" y="6273"/>
                  <a:pt x="6268" y="6273"/>
                </a:cubicBezTo>
                <a:cubicBezTo>
                  <a:pt x="6947" y="6273"/>
                  <a:pt x="7434" y="5509"/>
                  <a:pt x="7054" y="4886"/>
                </a:cubicBezTo>
                <a:lnTo>
                  <a:pt x="6921" y="4620"/>
                </a:lnTo>
                <a:lnTo>
                  <a:pt x="7186" y="4507"/>
                </a:lnTo>
                <a:cubicBezTo>
                  <a:pt x="7888" y="4165"/>
                  <a:pt x="7888" y="3123"/>
                  <a:pt x="7186" y="2800"/>
                </a:cubicBezTo>
                <a:lnTo>
                  <a:pt x="6921" y="2686"/>
                </a:lnTo>
                <a:lnTo>
                  <a:pt x="7054" y="2421"/>
                </a:lnTo>
                <a:cubicBezTo>
                  <a:pt x="7438" y="1792"/>
                  <a:pt x="6938" y="1019"/>
                  <a:pt x="6249" y="1019"/>
                </a:cubicBezTo>
                <a:cubicBezTo>
                  <a:pt x="6190" y="1019"/>
                  <a:pt x="6129" y="1025"/>
                  <a:pt x="6068" y="1037"/>
                </a:cubicBezTo>
                <a:lnTo>
                  <a:pt x="5783" y="1113"/>
                </a:lnTo>
                <a:lnTo>
                  <a:pt x="5764" y="828"/>
                </a:lnTo>
                <a:cubicBezTo>
                  <a:pt x="5703" y="326"/>
                  <a:pt x="5270" y="6"/>
                  <a:pt x="4827" y="6"/>
                </a:cubicBezTo>
                <a:cubicBezTo>
                  <a:pt x="4585" y="6"/>
                  <a:pt x="4340" y="102"/>
                  <a:pt x="4153" y="316"/>
                </a:cubicBezTo>
                <a:lnTo>
                  <a:pt x="3963" y="525"/>
                </a:lnTo>
                <a:lnTo>
                  <a:pt x="3773" y="316"/>
                </a:lnTo>
                <a:cubicBezTo>
                  <a:pt x="3577" y="99"/>
                  <a:pt x="3326" y="1"/>
                  <a:pt x="3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69"/>
          <p:cNvSpPr/>
          <p:nvPr/>
        </p:nvSpPr>
        <p:spPr>
          <a:xfrm>
            <a:off x="3282311" y="2386588"/>
            <a:ext cx="69725" cy="69700"/>
          </a:xfrm>
          <a:custGeom>
            <a:avLst/>
            <a:gdLst/>
            <a:ahLst/>
            <a:cxnLst/>
            <a:rect l="l" t="t" r="r" b="b"/>
            <a:pathLst>
              <a:path w="2789" h="2788" extrusionOk="0">
                <a:moveTo>
                  <a:pt x="1404" y="0"/>
                </a:moveTo>
                <a:cubicBezTo>
                  <a:pt x="607" y="0"/>
                  <a:pt x="1" y="607"/>
                  <a:pt x="1" y="1403"/>
                </a:cubicBezTo>
                <a:cubicBezTo>
                  <a:pt x="1" y="2181"/>
                  <a:pt x="645" y="2788"/>
                  <a:pt x="1404" y="2788"/>
                </a:cubicBezTo>
                <a:cubicBezTo>
                  <a:pt x="2181" y="2788"/>
                  <a:pt x="2788" y="2162"/>
                  <a:pt x="2788" y="1403"/>
                </a:cubicBezTo>
                <a:cubicBezTo>
                  <a:pt x="2788" y="645"/>
                  <a:pt x="2181" y="19"/>
                  <a:pt x="1404" y="0"/>
                </a:cubicBezTo>
                <a:close/>
              </a:path>
            </a:pathLst>
          </a:custGeom>
          <a:solidFill>
            <a:srgbClr val="FF73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69"/>
          <p:cNvSpPr/>
          <p:nvPr/>
        </p:nvSpPr>
        <p:spPr>
          <a:xfrm>
            <a:off x="1337336" y="3941988"/>
            <a:ext cx="197225" cy="182425"/>
          </a:xfrm>
          <a:custGeom>
            <a:avLst/>
            <a:gdLst/>
            <a:ahLst/>
            <a:cxnLst/>
            <a:rect l="l" t="t" r="r" b="b"/>
            <a:pathLst>
              <a:path w="7889" h="7297" extrusionOk="0">
                <a:moveTo>
                  <a:pt x="3082" y="1"/>
                </a:moveTo>
                <a:cubicBezTo>
                  <a:pt x="2643" y="1"/>
                  <a:pt x="2223" y="317"/>
                  <a:pt x="2162" y="828"/>
                </a:cubicBezTo>
                <a:lnTo>
                  <a:pt x="2124" y="1113"/>
                </a:lnTo>
                <a:lnTo>
                  <a:pt x="1839" y="1037"/>
                </a:lnTo>
                <a:cubicBezTo>
                  <a:pt x="1778" y="1025"/>
                  <a:pt x="1717" y="1019"/>
                  <a:pt x="1658" y="1019"/>
                </a:cubicBezTo>
                <a:cubicBezTo>
                  <a:pt x="972" y="1019"/>
                  <a:pt x="487" y="1792"/>
                  <a:pt x="853" y="2421"/>
                </a:cubicBezTo>
                <a:lnTo>
                  <a:pt x="986" y="2686"/>
                </a:lnTo>
                <a:lnTo>
                  <a:pt x="740" y="2800"/>
                </a:lnTo>
                <a:cubicBezTo>
                  <a:pt x="0" y="3123"/>
                  <a:pt x="0" y="4165"/>
                  <a:pt x="740" y="4507"/>
                </a:cubicBezTo>
                <a:lnTo>
                  <a:pt x="986" y="4620"/>
                </a:lnTo>
                <a:lnTo>
                  <a:pt x="853" y="4886"/>
                </a:lnTo>
                <a:cubicBezTo>
                  <a:pt x="490" y="5509"/>
                  <a:pt x="963" y="6273"/>
                  <a:pt x="1639" y="6273"/>
                </a:cubicBezTo>
                <a:cubicBezTo>
                  <a:pt x="1704" y="6273"/>
                  <a:pt x="1771" y="6266"/>
                  <a:pt x="1839" y="6251"/>
                </a:cubicBezTo>
                <a:lnTo>
                  <a:pt x="2124" y="6194"/>
                </a:lnTo>
                <a:lnTo>
                  <a:pt x="2162" y="6460"/>
                </a:lnTo>
                <a:cubicBezTo>
                  <a:pt x="2223" y="6975"/>
                  <a:pt x="2650" y="7292"/>
                  <a:pt x="3092" y="7292"/>
                </a:cubicBezTo>
                <a:cubicBezTo>
                  <a:pt x="3334" y="7292"/>
                  <a:pt x="3579" y="7198"/>
                  <a:pt x="3773" y="6991"/>
                </a:cubicBezTo>
                <a:lnTo>
                  <a:pt x="3963" y="6782"/>
                </a:lnTo>
                <a:lnTo>
                  <a:pt x="4153" y="6991"/>
                </a:lnTo>
                <a:cubicBezTo>
                  <a:pt x="4342" y="7200"/>
                  <a:pt x="4590" y="7297"/>
                  <a:pt x="4834" y="7297"/>
                </a:cubicBezTo>
                <a:cubicBezTo>
                  <a:pt x="5274" y="7297"/>
                  <a:pt x="5703" y="6984"/>
                  <a:pt x="5764" y="6460"/>
                </a:cubicBezTo>
                <a:lnTo>
                  <a:pt x="5783" y="6194"/>
                </a:lnTo>
                <a:lnTo>
                  <a:pt x="6068" y="6251"/>
                </a:lnTo>
                <a:cubicBezTo>
                  <a:pt x="6136" y="6266"/>
                  <a:pt x="6203" y="6273"/>
                  <a:pt x="6268" y="6273"/>
                </a:cubicBezTo>
                <a:cubicBezTo>
                  <a:pt x="6947" y="6273"/>
                  <a:pt x="7434" y="5509"/>
                  <a:pt x="7054" y="4886"/>
                </a:cubicBezTo>
                <a:lnTo>
                  <a:pt x="6921" y="4620"/>
                </a:lnTo>
                <a:lnTo>
                  <a:pt x="7186" y="4507"/>
                </a:lnTo>
                <a:cubicBezTo>
                  <a:pt x="7888" y="4165"/>
                  <a:pt x="7888" y="3123"/>
                  <a:pt x="7186" y="2800"/>
                </a:cubicBezTo>
                <a:lnTo>
                  <a:pt x="6921" y="2686"/>
                </a:lnTo>
                <a:lnTo>
                  <a:pt x="7054" y="2421"/>
                </a:lnTo>
                <a:cubicBezTo>
                  <a:pt x="7438" y="1792"/>
                  <a:pt x="6938" y="1019"/>
                  <a:pt x="6249" y="1019"/>
                </a:cubicBezTo>
                <a:cubicBezTo>
                  <a:pt x="6190" y="1019"/>
                  <a:pt x="6129" y="1025"/>
                  <a:pt x="6068" y="1037"/>
                </a:cubicBezTo>
                <a:lnTo>
                  <a:pt x="5783" y="1113"/>
                </a:lnTo>
                <a:lnTo>
                  <a:pt x="5764" y="828"/>
                </a:lnTo>
                <a:cubicBezTo>
                  <a:pt x="5703" y="326"/>
                  <a:pt x="5270" y="6"/>
                  <a:pt x="4827" y="6"/>
                </a:cubicBezTo>
                <a:cubicBezTo>
                  <a:pt x="4585" y="6"/>
                  <a:pt x="4340" y="102"/>
                  <a:pt x="4153" y="316"/>
                </a:cubicBezTo>
                <a:lnTo>
                  <a:pt x="3963" y="525"/>
                </a:lnTo>
                <a:lnTo>
                  <a:pt x="3773" y="316"/>
                </a:lnTo>
                <a:cubicBezTo>
                  <a:pt x="3577" y="99"/>
                  <a:pt x="3326" y="1"/>
                  <a:pt x="3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69"/>
          <p:cNvSpPr/>
          <p:nvPr/>
        </p:nvSpPr>
        <p:spPr>
          <a:xfrm>
            <a:off x="1403686" y="3997763"/>
            <a:ext cx="69725" cy="69700"/>
          </a:xfrm>
          <a:custGeom>
            <a:avLst/>
            <a:gdLst/>
            <a:ahLst/>
            <a:cxnLst/>
            <a:rect l="l" t="t" r="r" b="b"/>
            <a:pathLst>
              <a:path w="2789" h="2788" extrusionOk="0">
                <a:moveTo>
                  <a:pt x="1404" y="0"/>
                </a:moveTo>
                <a:cubicBezTo>
                  <a:pt x="607" y="0"/>
                  <a:pt x="1" y="607"/>
                  <a:pt x="1" y="1403"/>
                </a:cubicBezTo>
                <a:cubicBezTo>
                  <a:pt x="1" y="2181"/>
                  <a:pt x="645" y="2788"/>
                  <a:pt x="1404" y="2788"/>
                </a:cubicBezTo>
                <a:cubicBezTo>
                  <a:pt x="2181" y="2788"/>
                  <a:pt x="2788" y="2162"/>
                  <a:pt x="2788" y="1403"/>
                </a:cubicBezTo>
                <a:cubicBezTo>
                  <a:pt x="2788" y="645"/>
                  <a:pt x="2181" y="19"/>
                  <a:pt x="1404" y="0"/>
                </a:cubicBezTo>
                <a:close/>
              </a:path>
            </a:pathLst>
          </a:custGeom>
          <a:solidFill>
            <a:srgbClr val="FF73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69"/>
          <p:cNvSpPr/>
          <p:nvPr/>
        </p:nvSpPr>
        <p:spPr>
          <a:xfrm>
            <a:off x="5414786" y="4029350"/>
            <a:ext cx="197225" cy="182425"/>
          </a:xfrm>
          <a:custGeom>
            <a:avLst/>
            <a:gdLst/>
            <a:ahLst/>
            <a:cxnLst/>
            <a:rect l="l" t="t" r="r" b="b"/>
            <a:pathLst>
              <a:path w="7889" h="7297" extrusionOk="0">
                <a:moveTo>
                  <a:pt x="3082" y="1"/>
                </a:moveTo>
                <a:cubicBezTo>
                  <a:pt x="2643" y="1"/>
                  <a:pt x="2223" y="317"/>
                  <a:pt x="2162" y="828"/>
                </a:cubicBezTo>
                <a:lnTo>
                  <a:pt x="2124" y="1113"/>
                </a:lnTo>
                <a:lnTo>
                  <a:pt x="1839" y="1037"/>
                </a:lnTo>
                <a:cubicBezTo>
                  <a:pt x="1778" y="1025"/>
                  <a:pt x="1717" y="1019"/>
                  <a:pt x="1658" y="1019"/>
                </a:cubicBezTo>
                <a:cubicBezTo>
                  <a:pt x="972" y="1019"/>
                  <a:pt x="487" y="1792"/>
                  <a:pt x="853" y="2421"/>
                </a:cubicBezTo>
                <a:lnTo>
                  <a:pt x="986" y="2686"/>
                </a:lnTo>
                <a:lnTo>
                  <a:pt x="740" y="2800"/>
                </a:lnTo>
                <a:cubicBezTo>
                  <a:pt x="0" y="3123"/>
                  <a:pt x="0" y="4165"/>
                  <a:pt x="740" y="4507"/>
                </a:cubicBezTo>
                <a:lnTo>
                  <a:pt x="986" y="4620"/>
                </a:lnTo>
                <a:lnTo>
                  <a:pt x="853" y="4886"/>
                </a:lnTo>
                <a:cubicBezTo>
                  <a:pt x="490" y="5509"/>
                  <a:pt x="963" y="6273"/>
                  <a:pt x="1639" y="6273"/>
                </a:cubicBezTo>
                <a:cubicBezTo>
                  <a:pt x="1704" y="6273"/>
                  <a:pt x="1771" y="6266"/>
                  <a:pt x="1839" y="6251"/>
                </a:cubicBezTo>
                <a:lnTo>
                  <a:pt x="2124" y="6194"/>
                </a:lnTo>
                <a:lnTo>
                  <a:pt x="2162" y="6460"/>
                </a:lnTo>
                <a:cubicBezTo>
                  <a:pt x="2223" y="6975"/>
                  <a:pt x="2650" y="7292"/>
                  <a:pt x="3092" y="7292"/>
                </a:cubicBezTo>
                <a:cubicBezTo>
                  <a:pt x="3334" y="7292"/>
                  <a:pt x="3579" y="7198"/>
                  <a:pt x="3773" y="6991"/>
                </a:cubicBezTo>
                <a:lnTo>
                  <a:pt x="3963" y="6782"/>
                </a:lnTo>
                <a:lnTo>
                  <a:pt x="4153" y="6991"/>
                </a:lnTo>
                <a:cubicBezTo>
                  <a:pt x="4342" y="7200"/>
                  <a:pt x="4590" y="7297"/>
                  <a:pt x="4834" y="7297"/>
                </a:cubicBezTo>
                <a:cubicBezTo>
                  <a:pt x="5274" y="7297"/>
                  <a:pt x="5703" y="6984"/>
                  <a:pt x="5764" y="6460"/>
                </a:cubicBezTo>
                <a:lnTo>
                  <a:pt x="5783" y="6194"/>
                </a:lnTo>
                <a:lnTo>
                  <a:pt x="6068" y="6251"/>
                </a:lnTo>
                <a:cubicBezTo>
                  <a:pt x="6136" y="6266"/>
                  <a:pt x="6203" y="6273"/>
                  <a:pt x="6268" y="6273"/>
                </a:cubicBezTo>
                <a:cubicBezTo>
                  <a:pt x="6947" y="6273"/>
                  <a:pt x="7434" y="5509"/>
                  <a:pt x="7054" y="4886"/>
                </a:cubicBezTo>
                <a:lnTo>
                  <a:pt x="6921" y="4620"/>
                </a:lnTo>
                <a:lnTo>
                  <a:pt x="7186" y="4507"/>
                </a:lnTo>
                <a:cubicBezTo>
                  <a:pt x="7888" y="4165"/>
                  <a:pt x="7888" y="3123"/>
                  <a:pt x="7186" y="2800"/>
                </a:cubicBezTo>
                <a:lnTo>
                  <a:pt x="6921" y="2686"/>
                </a:lnTo>
                <a:lnTo>
                  <a:pt x="7054" y="2421"/>
                </a:lnTo>
                <a:cubicBezTo>
                  <a:pt x="7438" y="1792"/>
                  <a:pt x="6938" y="1019"/>
                  <a:pt x="6249" y="1019"/>
                </a:cubicBezTo>
                <a:cubicBezTo>
                  <a:pt x="6190" y="1019"/>
                  <a:pt x="6129" y="1025"/>
                  <a:pt x="6068" y="1037"/>
                </a:cubicBezTo>
                <a:lnTo>
                  <a:pt x="5783" y="1113"/>
                </a:lnTo>
                <a:lnTo>
                  <a:pt x="5764" y="828"/>
                </a:lnTo>
                <a:cubicBezTo>
                  <a:pt x="5703" y="326"/>
                  <a:pt x="5270" y="6"/>
                  <a:pt x="4827" y="6"/>
                </a:cubicBezTo>
                <a:cubicBezTo>
                  <a:pt x="4585" y="6"/>
                  <a:pt x="4340" y="102"/>
                  <a:pt x="4153" y="316"/>
                </a:cubicBezTo>
                <a:lnTo>
                  <a:pt x="3963" y="525"/>
                </a:lnTo>
                <a:lnTo>
                  <a:pt x="3773" y="316"/>
                </a:lnTo>
                <a:cubicBezTo>
                  <a:pt x="3577" y="99"/>
                  <a:pt x="3326" y="1"/>
                  <a:pt x="3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69"/>
          <p:cNvSpPr/>
          <p:nvPr/>
        </p:nvSpPr>
        <p:spPr>
          <a:xfrm>
            <a:off x="5481136" y="4085125"/>
            <a:ext cx="69725" cy="69700"/>
          </a:xfrm>
          <a:custGeom>
            <a:avLst/>
            <a:gdLst/>
            <a:ahLst/>
            <a:cxnLst/>
            <a:rect l="l" t="t" r="r" b="b"/>
            <a:pathLst>
              <a:path w="2789" h="2788" extrusionOk="0">
                <a:moveTo>
                  <a:pt x="1404" y="0"/>
                </a:moveTo>
                <a:cubicBezTo>
                  <a:pt x="607" y="0"/>
                  <a:pt x="1" y="607"/>
                  <a:pt x="1" y="1403"/>
                </a:cubicBezTo>
                <a:cubicBezTo>
                  <a:pt x="1" y="2181"/>
                  <a:pt x="645" y="2788"/>
                  <a:pt x="1404" y="2788"/>
                </a:cubicBezTo>
                <a:cubicBezTo>
                  <a:pt x="2181" y="2788"/>
                  <a:pt x="2788" y="2162"/>
                  <a:pt x="2788" y="1403"/>
                </a:cubicBezTo>
                <a:cubicBezTo>
                  <a:pt x="2788" y="645"/>
                  <a:pt x="2181" y="19"/>
                  <a:pt x="1404" y="0"/>
                </a:cubicBezTo>
                <a:close/>
              </a:path>
            </a:pathLst>
          </a:custGeom>
          <a:solidFill>
            <a:srgbClr val="FF73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69"/>
          <p:cNvSpPr/>
          <p:nvPr/>
        </p:nvSpPr>
        <p:spPr>
          <a:xfrm>
            <a:off x="6751936" y="2204163"/>
            <a:ext cx="197225" cy="182425"/>
          </a:xfrm>
          <a:custGeom>
            <a:avLst/>
            <a:gdLst/>
            <a:ahLst/>
            <a:cxnLst/>
            <a:rect l="l" t="t" r="r" b="b"/>
            <a:pathLst>
              <a:path w="7889" h="7297" extrusionOk="0">
                <a:moveTo>
                  <a:pt x="3082" y="1"/>
                </a:moveTo>
                <a:cubicBezTo>
                  <a:pt x="2643" y="1"/>
                  <a:pt x="2223" y="317"/>
                  <a:pt x="2162" y="828"/>
                </a:cubicBezTo>
                <a:lnTo>
                  <a:pt x="2124" y="1113"/>
                </a:lnTo>
                <a:lnTo>
                  <a:pt x="1839" y="1037"/>
                </a:lnTo>
                <a:cubicBezTo>
                  <a:pt x="1778" y="1025"/>
                  <a:pt x="1717" y="1019"/>
                  <a:pt x="1658" y="1019"/>
                </a:cubicBezTo>
                <a:cubicBezTo>
                  <a:pt x="972" y="1019"/>
                  <a:pt x="487" y="1792"/>
                  <a:pt x="853" y="2421"/>
                </a:cubicBezTo>
                <a:lnTo>
                  <a:pt x="986" y="2686"/>
                </a:lnTo>
                <a:lnTo>
                  <a:pt x="740" y="2800"/>
                </a:lnTo>
                <a:cubicBezTo>
                  <a:pt x="0" y="3123"/>
                  <a:pt x="0" y="4165"/>
                  <a:pt x="740" y="4507"/>
                </a:cubicBezTo>
                <a:lnTo>
                  <a:pt x="986" y="4620"/>
                </a:lnTo>
                <a:lnTo>
                  <a:pt x="853" y="4886"/>
                </a:lnTo>
                <a:cubicBezTo>
                  <a:pt x="490" y="5509"/>
                  <a:pt x="963" y="6273"/>
                  <a:pt x="1639" y="6273"/>
                </a:cubicBezTo>
                <a:cubicBezTo>
                  <a:pt x="1704" y="6273"/>
                  <a:pt x="1771" y="6266"/>
                  <a:pt x="1839" y="6251"/>
                </a:cubicBezTo>
                <a:lnTo>
                  <a:pt x="2124" y="6194"/>
                </a:lnTo>
                <a:lnTo>
                  <a:pt x="2162" y="6460"/>
                </a:lnTo>
                <a:cubicBezTo>
                  <a:pt x="2223" y="6975"/>
                  <a:pt x="2650" y="7292"/>
                  <a:pt x="3092" y="7292"/>
                </a:cubicBezTo>
                <a:cubicBezTo>
                  <a:pt x="3334" y="7292"/>
                  <a:pt x="3579" y="7198"/>
                  <a:pt x="3773" y="6991"/>
                </a:cubicBezTo>
                <a:lnTo>
                  <a:pt x="3963" y="6782"/>
                </a:lnTo>
                <a:lnTo>
                  <a:pt x="4153" y="6991"/>
                </a:lnTo>
                <a:cubicBezTo>
                  <a:pt x="4342" y="7200"/>
                  <a:pt x="4590" y="7297"/>
                  <a:pt x="4834" y="7297"/>
                </a:cubicBezTo>
                <a:cubicBezTo>
                  <a:pt x="5274" y="7297"/>
                  <a:pt x="5703" y="6984"/>
                  <a:pt x="5764" y="6460"/>
                </a:cubicBezTo>
                <a:lnTo>
                  <a:pt x="5783" y="6194"/>
                </a:lnTo>
                <a:lnTo>
                  <a:pt x="6068" y="6251"/>
                </a:lnTo>
                <a:cubicBezTo>
                  <a:pt x="6136" y="6266"/>
                  <a:pt x="6203" y="6273"/>
                  <a:pt x="6268" y="6273"/>
                </a:cubicBezTo>
                <a:cubicBezTo>
                  <a:pt x="6947" y="6273"/>
                  <a:pt x="7434" y="5509"/>
                  <a:pt x="7054" y="4886"/>
                </a:cubicBezTo>
                <a:lnTo>
                  <a:pt x="6921" y="4620"/>
                </a:lnTo>
                <a:lnTo>
                  <a:pt x="7186" y="4507"/>
                </a:lnTo>
                <a:cubicBezTo>
                  <a:pt x="7888" y="4165"/>
                  <a:pt x="7888" y="3123"/>
                  <a:pt x="7186" y="2800"/>
                </a:cubicBezTo>
                <a:lnTo>
                  <a:pt x="6921" y="2686"/>
                </a:lnTo>
                <a:lnTo>
                  <a:pt x="7054" y="2421"/>
                </a:lnTo>
                <a:cubicBezTo>
                  <a:pt x="7438" y="1792"/>
                  <a:pt x="6938" y="1019"/>
                  <a:pt x="6249" y="1019"/>
                </a:cubicBezTo>
                <a:cubicBezTo>
                  <a:pt x="6190" y="1019"/>
                  <a:pt x="6129" y="1025"/>
                  <a:pt x="6068" y="1037"/>
                </a:cubicBezTo>
                <a:lnTo>
                  <a:pt x="5783" y="1113"/>
                </a:lnTo>
                <a:lnTo>
                  <a:pt x="5764" y="828"/>
                </a:lnTo>
                <a:cubicBezTo>
                  <a:pt x="5703" y="326"/>
                  <a:pt x="5270" y="6"/>
                  <a:pt x="4827" y="6"/>
                </a:cubicBezTo>
                <a:cubicBezTo>
                  <a:pt x="4585" y="6"/>
                  <a:pt x="4340" y="102"/>
                  <a:pt x="4153" y="316"/>
                </a:cubicBezTo>
                <a:lnTo>
                  <a:pt x="3963" y="525"/>
                </a:lnTo>
                <a:lnTo>
                  <a:pt x="3773" y="316"/>
                </a:lnTo>
                <a:cubicBezTo>
                  <a:pt x="3577" y="99"/>
                  <a:pt x="3326" y="1"/>
                  <a:pt x="30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69"/>
          <p:cNvSpPr/>
          <p:nvPr/>
        </p:nvSpPr>
        <p:spPr>
          <a:xfrm>
            <a:off x="6818286" y="2259938"/>
            <a:ext cx="69725" cy="69700"/>
          </a:xfrm>
          <a:custGeom>
            <a:avLst/>
            <a:gdLst/>
            <a:ahLst/>
            <a:cxnLst/>
            <a:rect l="l" t="t" r="r" b="b"/>
            <a:pathLst>
              <a:path w="2789" h="2788" extrusionOk="0">
                <a:moveTo>
                  <a:pt x="1404" y="0"/>
                </a:moveTo>
                <a:cubicBezTo>
                  <a:pt x="607" y="0"/>
                  <a:pt x="1" y="607"/>
                  <a:pt x="1" y="1403"/>
                </a:cubicBezTo>
                <a:cubicBezTo>
                  <a:pt x="1" y="2181"/>
                  <a:pt x="645" y="2788"/>
                  <a:pt x="1404" y="2788"/>
                </a:cubicBezTo>
                <a:cubicBezTo>
                  <a:pt x="2181" y="2788"/>
                  <a:pt x="2788" y="2162"/>
                  <a:pt x="2788" y="1403"/>
                </a:cubicBezTo>
                <a:cubicBezTo>
                  <a:pt x="2788" y="645"/>
                  <a:pt x="2181" y="19"/>
                  <a:pt x="1404" y="0"/>
                </a:cubicBezTo>
                <a:close/>
              </a:path>
            </a:pathLst>
          </a:custGeom>
          <a:solidFill>
            <a:srgbClr val="FF73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01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9"/>
          <p:cNvSpPr txBox="1">
            <a:spLocks noGrp="1"/>
          </p:cNvSpPr>
          <p:nvPr>
            <p:ph type="title"/>
          </p:nvPr>
        </p:nvSpPr>
        <p:spPr>
          <a:xfrm>
            <a:off x="3907089" y="2188029"/>
            <a:ext cx="4320803" cy="1399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WARM UP</a:t>
            </a:r>
            <a:endParaRPr sz="7200" dirty="0"/>
          </a:p>
        </p:txBody>
      </p:sp>
      <p:sp>
        <p:nvSpPr>
          <p:cNvPr id="934" name="Google Shape;934;p39"/>
          <p:cNvSpPr/>
          <p:nvPr/>
        </p:nvSpPr>
        <p:spPr>
          <a:xfrm>
            <a:off x="216880" y="6978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9"/>
          <p:cNvSpPr/>
          <p:nvPr/>
        </p:nvSpPr>
        <p:spPr>
          <a:xfrm>
            <a:off x="791192" y="1857028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9"/>
          <p:cNvSpPr/>
          <p:nvPr/>
        </p:nvSpPr>
        <p:spPr>
          <a:xfrm>
            <a:off x="505347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9"/>
          <p:cNvSpPr/>
          <p:nvPr/>
        </p:nvSpPr>
        <p:spPr>
          <a:xfrm>
            <a:off x="135287" y="370010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9"/>
          <p:cNvSpPr/>
          <p:nvPr/>
        </p:nvSpPr>
        <p:spPr>
          <a:xfrm>
            <a:off x="4394635" y="991538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9"/>
          <p:cNvSpPr/>
          <p:nvPr/>
        </p:nvSpPr>
        <p:spPr>
          <a:xfrm>
            <a:off x="4594835" y="2508923"/>
            <a:ext cx="191931" cy="193061"/>
          </a:xfrm>
          <a:custGeom>
            <a:avLst/>
            <a:gdLst/>
            <a:ahLst/>
            <a:cxnLst/>
            <a:rect l="l" t="t" r="r" b="b"/>
            <a:pathLst>
              <a:path w="3565" h="3586" extrusionOk="0">
                <a:moveTo>
                  <a:pt x="1783" y="1"/>
                </a:moveTo>
                <a:lnTo>
                  <a:pt x="1475" y="771"/>
                </a:lnTo>
                <a:cubicBezTo>
                  <a:pt x="1365" y="1101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75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64" y="2244"/>
                  <a:pt x="2794" y="2090"/>
                </a:cubicBezTo>
                <a:lnTo>
                  <a:pt x="3564" y="1804"/>
                </a:lnTo>
                <a:lnTo>
                  <a:pt x="2794" y="1496"/>
                </a:lnTo>
                <a:cubicBezTo>
                  <a:pt x="2464" y="1386"/>
                  <a:pt x="2222" y="1101"/>
                  <a:pt x="2090" y="771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9"/>
          <p:cNvSpPr/>
          <p:nvPr/>
        </p:nvSpPr>
        <p:spPr>
          <a:xfrm>
            <a:off x="1819755" y="666449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9"/>
          <p:cNvSpPr/>
          <p:nvPr/>
        </p:nvSpPr>
        <p:spPr>
          <a:xfrm>
            <a:off x="7915485" y="43514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9"/>
          <p:cNvSpPr/>
          <p:nvPr/>
        </p:nvSpPr>
        <p:spPr>
          <a:xfrm>
            <a:off x="8430773" y="97588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9"/>
          <p:cNvSpPr/>
          <p:nvPr/>
        </p:nvSpPr>
        <p:spPr>
          <a:xfrm>
            <a:off x="7737285" y="1445738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39"/>
          <p:cNvGrpSpPr/>
          <p:nvPr/>
        </p:nvGrpSpPr>
        <p:grpSpPr>
          <a:xfrm>
            <a:off x="8337599" y="1838908"/>
            <a:ext cx="186368" cy="229315"/>
            <a:chOff x="311687" y="1307983"/>
            <a:chExt cx="186368" cy="229315"/>
          </a:xfrm>
        </p:grpSpPr>
        <p:sp>
          <p:nvSpPr>
            <p:cNvPr id="945" name="Google Shape;945;p3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9"/>
          <p:cNvGrpSpPr/>
          <p:nvPr/>
        </p:nvGrpSpPr>
        <p:grpSpPr>
          <a:xfrm>
            <a:off x="7473331" y="697823"/>
            <a:ext cx="263938" cy="251468"/>
            <a:chOff x="7509106" y="559023"/>
            <a:chExt cx="263938" cy="251468"/>
          </a:xfrm>
        </p:grpSpPr>
        <p:sp>
          <p:nvSpPr>
            <p:cNvPr id="949" name="Google Shape;949;p39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39"/>
          <p:cNvGrpSpPr/>
          <p:nvPr/>
        </p:nvGrpSpPr>
        <p:grpSpPr>
          <a:xfrm>
            <a:off x="4129726" y="1462980"/>
            <a:ext cx="529818" cy="506210"/>
            <a:chOff x="8213275" y="4106375"/>
            <a:chExt cx="426104" cy="407118"/>
          </a:xfrm>
        </p:grpSpPr>
        <p:sp>
          <p:nvSpPr>
            <p:cNvPr id="953" name="Google Shape;953;p3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39"/>
          <p:cNvGrpSpPr/>
          <p:nvPr/>
        </p:nvGrpSpPr>
        <p:grpSpPr>
          <a:xfrm>
            <a:off x="484741" y="2833089"/>
            <a:ext cx="456955" cy="437691"/>
            <a:chOff x="6062473" y="4183535"/>
            <a:chExt cx="263938" cy="252825"/>
          </a:xfrm>
        </p:grpSpPr>
        <p:sp>
          <p:nvSpPr>
            <p:cNvPr id="957" name="Google Shape;957;p39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39"/>
          <p:cNvGrpSpPr/>
          <p:nvPr/>
        </p:nvGrpSpPr>
        <p:grpSpPr>
          <a:xfrm flipH="1">
            <a:off x="4330962" y="4379258"/>
            <a:ext cx="186368" cy="229315"/>
            <a:chOff x="311687" y="1307983"/>
            <a:chExt cx="186368" cy="229315"/>
          </a:xfrm>
        </p:grpSpPr>
        <p:sp>
          <p:nvSpPr>
            <p:cNvPr id="961" name="Google Shape;961;p3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39"/>
          <p:cNvGrpSpPr/>
          <p:nvPr/>
        </p:nvGrpSpPr>
        <p:grpSpPr>
          <a:xfrm>
            <a:off x="5098141" y="3776251"/>
            <a:ext cx="456955" cy="437691"/>
            <a:chOff x="6062473" y="4183535"/>
            <a:chExt cx="263938" cy="252825"/>
          </a:xfrm>
        </p:grpSpPr>
        <p:sp>
          <p:nvSpPr>
            <p:cNvPr id="965" name="Google Shape;965;p39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39"/>
          <p:cNvSpPr/>
          <p:nvPr/>
        </p:nvSpPr>
        <p:spPr>
          <a:xfrm>
            <a:off x="6436000" y="452116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9" name="Google Shape;969;p39"/>
          <p:cNvGrpSpPr/>
          <p:nvPr/>
        </p:nvGrpSpPr>
        <p:grpSpPr>
          <a:xfrm flipH="1">
            <a:off x="526862" y="957158"/>
            <a:ext cx="186368" cy="229315"/>
            <a:chOff x="311687" y="1307983"/>
            <a:chExt cx="186368" cy="229315"/>
          </a:xfrm>
        </p:grpSpPr>
        <p:sp>
          <p:nvSpPr>
            <p:cNvPr id="970" name="Google Shape;970;p3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3834;p69"/>
          <p:cNvGrpSpPr/>
          <p:nvPr/>
        </p:nvGrpSpPr>
        <p:grpSpPr>
          <a:xfrm>
            <a:off x="1547899" y="1044226"/>
            <a:ext cx="2358511" cy="2469965"/>
            <a:chOff x="6594925" y="2436925"/>
            <a:chExt cx="1801000" cy="1758124"/>
          </a:xfrm>
        </p:grpSpPr>
        <p:sp>
          <p:nvSpPr>
            <p:cNvPr id="100" name="Google Shape;3835;p69"/>
            <p:cNvSpPr/>
            <p:nvPr/>
          </p:nvSpPr>
          <p:spPr>
            <a:xfrm>
              <a:off x="6594925" y="2436925"/>
              <a:ext cx="1801000" cy="1758124"/>
            </a:xfrm>
            <a:custGeom>
              <a:avLst/>
              <a:gdLst/>
              <a:ahLst/>
              <a:cxnLst/>
              <a:rect l="l" t="t" r="r" b="b"/>
              <a:pathLst>
                <a:path w="47045" h="45925" extrusionOk="0">
                  <a:moveTo>
                    <a:pt x="26557" y="0"/>
                  </a:moveTo>
                  <a:cubicBezTo>
                    <a:pt x="25966" y="0"/>
                    <a:pt x="25131" y="41"/>
                    <a:pt x="24378" y="550"/>
                  </a:cubicBezTo>
                  <a:cubicBezTo>
                    <a:pt x="23706" y="1019"/>
                    <a:pt x="23197" y="1792"/>
                    <a:pt x="23034" y="2709"/>
                  </a:cubicBezTo>
                  <a:cubicBezTo>
                    <a:pt x="22993" y="2994"/>
                    <a:pt x="22993" y="3299"/>
                    <a:pt x="22993" y="3605"/>
                  </a:cubicBezTo>
                  <a:cubicBezTo>
                    <a:pt x="21995" y="4033"/>
                    <a:pt x="21201" y="4888"/>
                    <a:pt x="20855" y="5906"/>
                  </a:cubicBezTo>
                  <a:cubicBezTo>
                    <a:pt x="20305" y="7352"/>
                    <a:pt x="20712" y="9063"/>
                    <a:pt x="21832" y="10122"/>
                  </a:cubicBezTo>
                  <a:cubicBezTo>
                    <a:pt x="22382" y="10631"/>
                    <a:pt x="23034" y="10998"/>
                    <a:pt x="23909" y="11262"/>
                  </a:cubicBezTo>
                  <a:cubicBezTo>
                    <a:pt x="24072" y="11323"/>
                    <a:pt x="24235" y="11344"/>
                    <a:pt x="24419" y="11405"/>
                  </a:cubicBezTo>
                  <a:cubicBezTo>
                    <a:pt x="24439" y="11568"/>
                    <a:pt x="24459" y="11751"/>
                    <a:pt x="24520" y="11955"/>
                  </a:cubicBezTo>
                  <a:cubicBezTo>
                    <a:pt x="24520" y="12057"/>
                    <a:pt x="24541" y="12158"/>
                    <a:pt x="24561" y="12281"/>
                  </a:cubicBezTo>
                  <a:cubicBezTo>
                    <a:pt x="24846" y="13910"/>
                    <a:pt x="25396" y="16924"/>
                    <a:pt x="27636" y="17718"/>
                  </a:cubicBezTo>
                  <a:cubicBezTo>
                    <a:pt x="27188" y="17881"/>
                    <a:pt x="26679" y="18085"/>
                    <a:pt x="26150" y="18350"/>
                  </a:cubicBezTo>
                  <a:cubicBezTo>
                    <a:pt x="25600" y="17209"/>
                    <a:pt x="24561" y="16354"/>
                    <a:pt x="23543" y="15906"/>
                  </a:cubicBezTo>
                  <a:cubicBezTo>
                    <a:pt x="23543" y="15906"/>
                    <a:pt x="23360" y="15824"/>
                    <a:pt x="23339" y="15804"/>
                  </a:cubicBezTo>
                  <a:cubicBezTo>
                    <a:pt x="23339" y="15682"/>
                    <a:pt x="23360" y="15478"/>
                    <a:pt x="23400" y="15315"/>
                  </a:cubicBezTo>
                  <a:cubicBezTo>
                    <a:pt x="23421" y="15193"/>
                    <a:pt x="23441" y="15091"/>
                    <a:pt x="23441" y="14989"/>
                  </a:cubicBezTo>
                  <a:cubicBezTo>
                    <a:pt x="23624" y="13462"/>
                    <a:pt x="23074" y="11873"/>
                    <a:pt x="21995" y="10753"/>
                  </a:cubicBezTo>
                  <a:cubicBezTo>
                    <a:pt x="21058" y="9776"/>
                    <a:pt x="19714" y="9185"/>
                    <a:pt x="18329" y="9165"/>
                  </a:cubicBezTo>
                  <a:lnTo>
                    <a:pt x="18268" y="9165"/>
                  </a:lnTo>
                  <a:cubicBezTo>
                    <a:pt x="17189" y="9002"/>
                    <a:pt x="16048" y="8859"/>
                    <a:pt x="14867" y="8859"/>
                  </a:cubicBezTo>
                  <a:cubicBezTo>
                    <a:pt x="13951" y="8859"/>
                    <a:pt x="13136" y="8961"/>
                    <a:pt x="12382" y="9165"/>
                  </a:cubicBezTo>
                  <a:cubicBezTo>
                    <a:pt x="10285" y="9715"/>
                    <a:pt x="8065" y="11446"/>
                    <a:pt x="7841" y="13991"/>
                  </a:cubicBezTo>
                  <a:cubicBezTo>
                    <a:pt x="7821" y="14297"/>
                    <a:pt x="7821" y="14562"/>
                    <a:pt x="7821" y="14806"/>
                  </a:cubicBezTo>
                  <a:cubicBezTo>
                    <a:pt x="7821" y="15193"/>
                    <a:pt x="7821" y="15539"/>
                    <a:pt x="7719" y="15702"/>
                  </a:cubicBezTo>
                  <a:cubicBezTo>
                    <a:pt x="7617" y="15885"/>
                    <a:pt x="7230" y="16048"/>
                    <a:pt x="6904" y="16211"/>
                  </a:cubicBezTo>
                  <a:cubicBezTo>
                    <a:pt x="6700" y="16293"/>
                    <a:pt x="6476" y="16394"/>
                    <a:pt x="6273" y="16517"/>
                  </a:cubicBezTo>
                  <a:cubicBezTo>
                    <a:pt x="4358" y="17576"/>
                    <a:pt x="3238" y="19918"/>
                    <a:pt x="3625" y="22097"/>
                  </a:cubicBezTo>
                  <a:cubicBezTo>
                    <a:pt x="3646" y="22260"/>
                    <a:pt x="3686" y="22423"/>
                    <a:pt x="3727" y="22606"/>
                  </a:cubicBezTo>
                  <a:cubicBezTo>
                    <a:pt x="3788" y="22850"/>
                    <a:pt x="3849" y="23156"/>
                    <a:pt x="3829" y="23278"/>
                  </a:cubicBezTo>
                  <a:cubicBezTo>
                    <a:pt x="3768" y="23482"/>
                    <a:pt x="3361" y="23787"/>
                    <a:pt x="2974" y="24052"/>
                  </a:cubicBezTo>
                  <a:cubicBezTo>
                    <a:pt x="2709" y="24235"/>
                    <a:pt x="2424" y="24439"/>
                    <a:pt x="2139" y="24683"/>
                  </a:cubicBezTo>
                  <a:cubicBezTo>
                    <a:pt x="0" y="26577"/>
                    <a:pt x="937" y="29673"/>
                    <a:pt x="1324" y="31017"/>
                  </a:cubicBezTo>
                  <a:cubicBezTo>
                    <a:pt x="1385" y="31221"/>
                    <a:pt x="1487" y="31404"/>
                    <a:pt x="1629" y="31567"/>
                  </a:cubicBezTo>
                  <a:cubicBezTo>
                    <a:pt x="794" y="35497"/>
                    <a:pt x="672" y="41342"/>
                    <a:pt x="693" y="44641"/>
                  </a:cubicBezTo>
                  <a:cubicBezTo>
                    <a:pt x="693" y="45354"/>
                    <a:pt x="1242" y="45924"/>
                    <a:pt x="1955" y="45924"/>
                  </a:cubicBezTo>
                  <a:lnTo>
                    <a:pt x="45762" y="45924"/>
                  </a:lnTo>
                  <a:cubicBezTo>
                    <a:pt x="46475" y="45924"/>
                    <a:pt x="47045" y="45354"/>
                    <a:pt x="47045" y="44641"/>
                  </a:cubicBezTo>
                  <a:lnTo>
                    <a:pt x="47045" y="21914"/>
                  </a:lnTo>
                  <a:cubicBezTo>
                    <a:pt x="47045" y="21710"/>
                    <a:pt x="46984" y="21527"/>
                    <a:pt x="46923" y="21343"/>
                  </a:cubicBezTo>
                  <a:cubicBezTo>
                    <a:pt x="46739" y="20997"/>
                    <a:pt x="46536" y="20671"/>
                    <a:pt x="46312" y="20406"/>
                  </a:cubicBezTo>
                  <a:cubicBezTo>
                    <a:pt x="44132" y="18064"/>
                    <a:pt x="40609" y="17046"/>
                    <a:pt x="38695" y="16659"/>
                  </a:cubicBezTo>
                  <a:lnTo>
                    <a:pt x="38288" y="14154"/>
                  </a:lnTo>
                  <a:cubicBezTo>
                    <a:pt x="38308" y="14154"/>
                    <a:pt x="38410" y="14114"/>
                    <a:pt x="38410" y="14114"/>
                  </a:cubicBezTo>
                  <a:cubicBezTo>
                    <a:pt x="38695" y="14073"/>
                    <a:pt x="38817" y="14012"/>
                    <a:pt x="38899" y="13991"/>
                  </a:cubicBezTo>
                  <a:cubicBezTo>
                    <a:pt x="38919" y="13991"/>
                    <a:pt x="38919" y="13971"/>
                    <a:pt x="38939" y="13971"/>
                  </a:cubicBezTo>
                  <a:cubicBezTo>
                    <a:pt x="39652" y="13666"/>
                    <a:pt x="40222" y="13177"/>
                    <a:pt x="40630" y="12545"/>
                  </a:cubicBezTo>
                  <a:cubicBezTo>
                    <a:pt x="41526" y="11120"/>
                    <a:pt x="41179" y="9205"/>
                    <a:pt x="39917" y="8187"/>
                  </a:cubicBezTo>
                  <a:cubicBezTo>
                    <a:pt x="39754" y="8065"/>
                    <a:pt x="39591" y="7963"/>
                    <a:pt x="39428" y="7882"/>
                  </a:cubicBezTo>
                  <a:lnTo>
                    <a:pt x="39285" y="7800"/>
                  </a:lnTo>
                  <a:lnTo>
                    <a:pt x="39123" y="6578"/>
                  </a:lnTo>
                  <a:cubicBezTo>
                    <a:pt x="39041" y="5967"/>
                    <a:pt x="38980" y="5417"/>
                    <a:pt x="38939" y="4827"/>
                  </a:cubicBezTo>
                  <a:cubicBezTo>
                    <a:pt x="38899" y="4012"/>
                    <a:pt x="38695" y="3259"/>
                    <a:pt x="38369" y="2566"/>
                  </a:cubicBezTo>
                  <a:cubicBezTo>
                    <a:pt x="38206" y="2200"/>
                    <a:pt x="37901" y="1691"/>
                    <a:pt x="37371" y="1324"/>
                  </a:cubicBezTo>
                  <a:cubicBezTo>
                    <a:pt x="36801" y="937"/>
                    <a:pt x="36170" y="856"/>
                    <a:pt x="35823" y="815"/>
                  </a:cubicBezTo>
                  <a:cubicBezTo>
                    <a:pt x="35172" y="733"/>
                    <a:pt x="34520" y="672"/>
                    <a:pt x="33848" y="672"/>
                  </a:cubicBezTo>
                  <a:cubicBezTo>
                    <a:pt x="33298" y="672"/>
                    <a:pt x="32707" y="713"/>
                    <a:pt x="32117" y="754"/>
                  </a:cubicBezTo>
                  <a:cubicBezTo>
                    <a:pt x="31872" y="672"/>
                    <a:pt x="31587" y="632"/>
                    <a:pt x="31384" y="611"/>
                  </a:cubicBezTo>
                  <a:cubicBezTo>
                    <a:pt x="31282" y="571"/>
                    <a:pt x="31180" y="571"/>
                    <a:pt x="31139" y="550"/>
                  </a:cubicBezTo>
                  <a:cubicBezTo>
                    <a:pt x="30488" y="428"/>
                    <a:pt x="29836" y="306"/>
                    <a:pt x="29204" y="204"/>
                  </a:cubicBezTo>
                  <a:cubicBezTo>
                    <a:pt x="28451" y="102"/>
                    <a:pt x="27718" y="21"/>
                    <a:pt x="27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36;p69"/>
            <p:cNvSpPr/>
            <p:nvPr/>
          </p:nvSpPr>
          <p:spPr>
            <a:xfrm>
              <a:off x="8080113" y="2778400"/>
              <a:ext cx="3943" cy="3943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82" y="0"/>
                  </a:moveTo>
                  <a:lnTo>
                    <a:pt x="1" y="82"/>
                  </a:lnTo>
                  <a:cubicBezTo>
                    <a:pt x="21" y="82"/>
                    <a:pt x="62" y="102"/>
                    <a:pt x="103" y="102"/>
                  </a:cubicBezTo>
                  <a:cubicBezTo>
                    <a:pt x="103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37;p69"/>
            <p:cNvSpPr/>
            <p:nvPr/>
          </p:nvSpPr>
          <p:spPr>
            <a:xfrm>
              <a:off x="7397928" y="3117540"/>
              <a:ext cx="947300" cy="1028383"/>
            </a:xfrm>
            <a:custGeom>
              <a:avLst/>
              <a:gdLst/>
              <a:ahLst/>
              <a:cxnLst/>
              <a:rect l="l" t="t" r="r" b="b"/>
              <a:pathLst>
                <a:path w="24745" h="26863" extrusionOk="0">
                  <a:moveTo>
                    <a:pt x="16395" y="0"/>
                  </a:moveTo>
                  <a:lnTo>
                    <a:pt x="10672" y="285"/>
                  </a:lnTo>
                  <a:lnTo>
                    <a:pt x="9369" y="347"/>
                  </a:lnTo>
                  <a:lnTo>
                    <a:pt x="9287" y="347"/>
                  </a:lnTo>
                  <a:cubicBezTo>
                    <a:pt x="9287" y="347"/>
                    <a:pt x="6579" y="1202"/>
                    <a:pt x="4257" y="2485"/>
                  </a:cubicBezTo>
                  <a:cubicBezTo>
                    <a:pt x="3035" y="3137"/>
                    <a:pt x="1915" y="3931"/>
                    <a:pt x="1345" y="4766"/>
                  </a:cubicBezTo>
                  <a:cubicBezTo>
                    <a:pt x="999" y="5255"/>
                    <a:pt x="734" y="6558"/>
                    <a:pt x="571" y="8289"/>
                  </a:cubicBezTo>
                  <a:cubicBezTo>
                    <a:pt x="428" y="9511"/>
                    <a:pt x="327" y="10957"/>
                    <a:pt x="266" y="12484"/>
                  </a:cubicBezTo>
                  <a:cubicBezTo>
                    <a:pt x="1" y="17759"/>
                    <a:pt x="62" y="24133"/>
                    <a:pt x="82" y="26862"/>
                  </a:cubicBezTo>
                  <a:lnTo>
                    <a:pt x="24745" y="26862"/>
                  </a:lnTo>
                  <a:lnTo>
                    <a:pt x="24745" y="4175"/>
                  </a:lnTo>
                  <a:cubicBezTo>
                    <a:pt x="24623" y="3931"/>
                    <a:pt x="24460" y="3707"/>
                    <a:pt x="24338" y="3544"/>
                  </a:cubicBezTo>
                  <a:cubicBezTo>
                    <a:pt x="21975" y="958"/>
                    <a:pt x="17495" y="163"/>
                    <a:pt x="16578" y="41"/>
                  </a:cubicBezTo>
                  <a:cubicBezTo>
                    <a:pt x="16456" y="0"/>
                    <a:pt x="16395" y="0"/>
                    <a:pt x="16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38;p69"/>
            <p:cNvSpPr/>
            <p:nvPr/>
          </p:nvSpPr>
          <p:spPr>
            <a:xfrm>
              <a:off x="7679377" y="3717840"/>
              <a:ext cx="374288" cy="428075"/>
            </a:xfrm>
            <a:custGeom>
              <a:avLst/>
              <a:gdLst/>
              <a:ahLst/>
              <a:cxnLst/>
              <a:rect l="l" t="t" r="r" b="b"/>
              <a:pathLst>
                <a:path w="9777" h="11182" extrusionOk="0">
                  <a:moveTo>
                    <a:pt x="2872" y="1"/>
                  </a:moveTo>
                  <a:lnTo>
                    <a:pt x="2139" y="2078"/>
                  </a:lnTo>
                  <a:lnTo>
                    <a:pt x="734" y="5948"/>
                  </a:lnTo>
                  <a:lnTo>
                    <a:pt x="693" y="6070"/>
                  </a:lnTo>
                  <a:lnTo>
                    <a:pt x="673" y="6172"/>
                  </a:lnTo>
                  <a:lnTo>
                    <a:pt x="632" y="6212"/>
                  </a:lnTo>
                  <a:lnTo>
                    <a:pt x="510" y="7210"/>
                  </a:lnTo>
                  <a:lnTo>
                    <a:pt x="1" y="11181"/>
                  </a:lnTo>
                  <a:lnTo>
                    <a:pt x="8819" y="11181"/>
                  </a:lnTo>
                  <a:lnTo>
                    <a:pt x="8860" y="10632"/>
                  </a:lnTo>
                  <a:lnTo>
                    <a:pt x="9552" y="3931"/>
                  </a:lnTo>
                  <a:lnTo>
                    <a:pt x="9736" y="2098"/>
                  </a:lnTo>
                  <a:lnTo>
                    <a:pt x="9756" y="1935"/>
                  </a:lnTo>
                  <a:lnTo>
                    <a:pt x="9776" y="1630"/>
                  </a:lnTo>
                  <a:lnTo>
                    <a:pt x="9756" y="1589"/>
                  </a:lnTo>
                  <a:lnTo>
                    <a:pt x="9471" y="1508"/>
                  </a:lnTo>
                  <a:lnTo>
                    <a:pt x="8371" y="1263"/>
                  </a:lnTo>
                  <a:lnTo>
                    <a:pt x="8330" y="1263"/>
                  </a:lnTo>
                  <a:lnTo>
                    <a:pt x="7740" y="1121"/>
                  </a:lnTo>
                  <a:lnTo>
                    <a:pt x="7699" y="1121"/>
                  </a:lnTo>
                  <a:lnTo>
                    <a:pt x="6844" y="917"/>
                  </a:lnTo>
                  <a:lnTo>
                    <a:pt x="2872" y="1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39;p69"/>
            <p:cNvSpPr/>
            <p:nvPr/>
          </p:nvSpPr>
          <p:spPr>
            <a:xfrm>
              <a:off x="7634166" y="3705360"/>
              <a:ext cx="711059" cy="440555"/>
            </a:xfrm>
            <a:custGeom>
              <a:avLst/>
              <a:gdLst/>
              <a:ahLst/>
              <a:cxnLst/>
              <a:rect l="l" t="t" r="r" b="b"/>
              <a:pathLst>
                <a:path w="18574" h="11508" extrusionOk="0">
                  <a:moveTo>
                    <a:pt x="18574" y="1"/>
                  </a:moveTo>
                  <a:lnTo>
                    <a:pt x="16028" y="714"/>
                  </a:lnTo>
                  <a:lnTo>
                    <a:pt x="15926" y="5479"/>
                  </a:lnTo>
                  <a:lnTo>
                    <a:pt x="10733" y="4176"/>
                  </a:lnTo>
                  <a:lnTo>
                    <a:pt x="10428" y="4094"/>
                  </a:lnTo>
                  <a:lnTo>
                    <a:pt x="10387" y="4094"/>
                  </a:lnTo>
                  <a:lnTo>
                    <a:pt x="10326" y="4074"/>
                  </a:lnTo>
                  <a:lnTo>
                    <a:pt x="6823" y="3219"/>
                  </a:lnTo>
                  <a:lnTo>
                    <a:pt x="6721" y="3178"/>
                  </a:lnTo>
                  <a:lnTo>
                    <a:pt x="4725" y="2710"/>
                  </a:lnTo>
                  <a:lnTo>
                    <a:pt x="4603" y="2669"/>
                  </a:lnTo>
                  <a:lnTo>
                    <a:pt x="3320" y="2363"/>
                  </a:lnTo>
                  <a:lnTo>
                    <a:pt x="1895" y="2017"/>
                  </a:lnTo>
                  <a:cubicBezTo>
                    <a:pt x="1895" y="2017"/>
                    <a:pt x="1" y="5174"/>
                    <a:pt x="917" y="6803"/>
                  </a:cubicBezTo>
                  <a:cubicBezTo>
                    <a:pt x="937" y="6844"/>
                    <a:pt x="958" y="6905"/>
                    <a:pt x="978" y="6925"/>
                  </a:cubicBezTo>
                  <a:cubicBezTo>
                    <a:pt x="1141" y="7190"/>
                    <a:pt x="1385" y="7373"/>
                    <a:pt x="1732" y="7536"/>
                  </a:cubicBezTo>
                  <a:cubicBezTo>
                    <a:pt x="1732" y="7536"/>
                    <a:pt x="1752" y="7557"/>
                    <a:pt x="1772" y="7557"/>
                  </a:cubicBezTo>
                  <a:cubicBezTo>
                    <a:pt x="3178" y="8147"/>
                    <a:pt x="6558" y="9695"/>
                    <a:pt x="10082" y="10958"/>
                  </a:cubicBezTo>
                  <a:cubicBezTo>
                    <a:pt x="10611" y="11161"/>
                    <a:pt x="11161" y="11324"/>
                    <a:pt x="11711" y="11507"/>
                  </a:cubicBezTo>
                  <a:lnTo>
                    <a:pt x="18574" y="11507"/>
                  </a:lnTo>
                  <a:lnTo>
                    <a:pt x="18574" y="1"/>
                  </a:ln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40;p69"/>
            <p:cNvSpPr/>
            <p:nvPr/>
          </p:nvSpPr>
          <p:spPr>
            <a:xfrm>
              <a:off x="8190059" y="3400559"/>
              <a:ext cx="155159" cy="348524"/>
            </a:xfrm>
            <a:custGeom>
              <a:avLst/>
              <a:gdLst/>
              <a:ahLst/>
              <a:cxnLst/>
              <a:rect l="l" t="t" r="r" b="b"/>
              <a:pathLst>
                <a:path w="4053" h="9104" extrusionOk="0">
                  <a:moveTo>
                    <a:pt x="61" y="0"/>
                  </a:moveTo>
                  <a:cubicBezTo>
                    <a:pt x="41" y="0"/>
                    <a:pt x="0" y="20"/>
                    <a:pt x="0" y="41"/>
                  </a:cubicBezTo>
                  <a:lnTo>
                    <a:pt x="204" y="9063"/>
                  </a:lnTo>
                  <a:cubicBezTo>
                    <a:pt x="204" y="9083"/>
                    <a:pt x="204" y="9103"/>
                    <a:pt x="245" y="9103"/>
                  </a:cubicBezTo>
                  <a:lnTo>
                    <a:pt x="285" y="9103"/>
                  </a:lnTo>
                  <a:lnTo>
                    <a:pt x="1507" y="8757"/>
                  </a:lnTo>
                  <a:lnTo>
                    <a:pt x="4053" y="8044"/>
                  </a:lnTo>
                  <a:lnTo>
                    <a:pt x="4053" y="7922"/>
                  </a:lnTo>
                  <a:lnTo>
                    <a:pt x="346" y="8961"/>
                  </a:lnTo>
                  <a:lnTo>
                    <a:pt x="102" y="41"/>
                  </a:lnTo>
                  <a:cubicBezTo>
                    <a:pt x="102" y="20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41;p69"/>
            <p:cNvSpPr/>
            <p:nvPr/>
          </p:nvSpPr>
          <p:spPr>
            <a:xfrm>
              <a:off x="7743308" y="2935892"/>
              <a:ext cx="288535" cy="328349"/>
            </a:xfrm>
            <a:custGeom>
              <a:avLst/>
              <a:gdLst/>
              <a:ahLst/>
              <a:cxnLst/>
              <a:rect l="l" t="t" r="r" b="b"/>
              <a:pathLst>
                <a:path w="7537" h="8577" extrusionOk="0">
                  <a:moveTo>
                    <a:pt x="6742" y="0"/>
                  </a:moveTo>
                  <a:lnTo>
                    <a:pt x="1773" y="1955"/>
                  </a:lnTo>
                  <a:lnTo>
                    <a:pt x="1" y="2668"/>
                  </a:lnTo>
                  <a:lnTo>
                    <a:pt x="327" y="5316"/>
                  </a:lnTo>
                  <a:lnTo>
                    <a:pt x="571" y="7250"/>
                  </a:lnTo>
                  <a:cubicBezTo>
                    <a:pt x="571" y="7250"/>
                    <a:pt x="1137" y="8576"/>
                    <a:pt x="3734" y="8576"/>
                  </a:cubicBezTo>
                  <a:cubicBezTo>
                    <a:pt x="3924" y="8576"/>
                    <a:pt x="4126" y="8569"/>
                    <a:pt x="4339" y="8554"/>
                  </a:cubicBezTo>
                  <a:cubicBezTo>
                    <a:pt x="7475" y="8289"/>
                    <a:pt x="7536" y="4827"/>
                    <a:pt x="7536" y="4827"/>
                  </a:cubicBezTo>
                  <a:lnTo>
                    <a:pt x="6742" y="0"/>
                  </a:ln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42;p69"/>
            <p:cNvSpPr/>
            <p:nvPr/>
          </p:nvSpPr>
          <p:spPr>
            <a:xfrm>
              <a:off x="7744112" y="2988109"/>
              <a:ext cx="188694" cy="151331"/>
            </a:xfrm>
            <a:custGeom>
              <a:avLst/>
              <a:gdLst/>
              <a:ahLst/>
              <a:cxnLst/>
              <a:rect l="l" t="t" r="r" b="b"/>
              <a:pathLst>
                <a:path w="4929" h="3953" extrusionOk="0">
                  <a:moveTo>
                    <a:pt x="4929" y="1"/>
                  </a:moveTo>
                  <a:cubicBezTo>
                    <a:pt x="3971" y="327"/>
                    <a:pt x="2851" y="428"/>
                    <a:pt x="1772" y="591"/>
                  </a:cubicBezTo>
                  <a:lnTo>
                    <a:pt x="0" y="1304"/>
                  </a:lnTo>
                  <a:lnTo>
                    <a:pt x="326" y="3952"/>
                  </a:lnTo>
                  <a:cubicBezTo>
                    <a:pt x="350" y="3952"/>
                    <a:pt x="375" y="3953"/>
                    <a:pt x="399" y="3953"/>
                  </a:cubicBezTo>
                  <a:cubicBezTo>
                    <a:pt x="1146" y="3953"/>
                    <a:pt x="1853" y="3653"/>
                    <a:pt x="2464" y="3239"/>
                  </a:cubicBezTo>
                  <a:cubicBezTo>
                    <a:pt x="3605" y="2465"/>
                    <a:pt x="4501" y="1304"/>
                    <a:pt x="492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43;p69"/>
            <p:cNvSpPr/>
            <p:nvPr/>
          </p:nvSpPr>
          <p:spPr>
            <a:xfrm>
              <a:off x="7425989" y="2484969"/>
              <a:ext cx="417930" cy="345997"/>
            </a:xfrm>
            <a:custGeom>
              <a:avLst/>
              <a:gdLst/>
              <a:ahLst/>
              <a:cxnLst/>
              <a:rect l="l" t="t" r="r" b="b"/>
              <a:pathLst>
                <a:path w="10917" h="9038" extrusionOk="0">
                  <a:moveTo>
                    <a:pt x="4882" y="1"/>
                  </a:moveTo>
                  <a:cubicBezTo>
                    <a:pt x="4367" y="1"/>
                    <a:pt x="3849" y="55"/>
                    <a:pt x="3422" y="334"/>
                  </a:cubicBezTo>
                  <a:cubicBezTo>
                    <a:pt x="2995" y="639"/>
                    <a:pt x="2710" y="1148"/>
                    <a:pt x="2608" y="1658"/>
                  </a:cubicBezTo>
                  <a:cubicBezTo>
                    <a:pt x="2506" y="2207"/>
                    <a:pt x="2587" y="2737"/>
                    <a:pt x="2710" y="3246"/>
                  </a:cubicBezTo>
                  <a:cubicBezTo>
                    <a:pt x="1651" y="3328"/>
                    <a:pt x="693" y="4061"/>
                    <a:pt x="368" y="5059"/>
                  </a:cubicBezTo>
                  <a:cubicBezTo>
                    <a:pt x="1" y="6036"/>
                    <a:pt x="286" y="7217"/>
                    <a:pt x="1060" y="7930"/>
                  </a:cubicBezTo>
                  <a:cubicBezTo>
                    <a:pt x="1488" y="8337"/>
                    <a:pt x="2037" y="8582"/>
                    <a:pt x="2608" y="8765"/>
                  </a:cubicBezTo>
                  <a:cubicBezTo>
                    <a:pt x="3139" y="8925"/>
                    <a:pt x="3670" y="9038"/>
                    <a:pt x="4215" y="9038"/>
                  </a:cubicBezTo>
                  <a:cubicBezTo>
                    <a:pt x="4297" y="9038"/>
                    <a:pt x="4379" y="9035"/>
                    <a:pt x="4461" y="9030"/>
                  </a:cubicBezTo>
                  <a:cubicBezTo>
                    <a:pt x="5785" y="8948"/>
                    <a:pt x="6986" y="8215"/>
                    <a:pt x="7842" y="7217"/>
                  </a:cubicBezTo>
                  <a:cubicBezTo>
                    <a:pt x="8717" y="6219"/>
                    <a:pt x="9267" y="4997"/>
                    <a:pt x="9675" y="3755"/>
                  </a:cubicBezTo>
                  <a:cubicBezTo>
                    <a:pt x="9858" y="3226"/>
                    <a:pt x="10000" y="2676"/>
                    <a:pt x="10265" y="2167"/>
                  </a:cubicBezTo>
                  <a:cubicBezTo>
                    <a:pt x="10387" y="1922"/>
                    <a:pt x="10917" y="1352"/>
                    <a:pt x="10754" y="1026"/>
                  </a:cubicBezTo>
                  <a:cubicBezTo>
                    <a:pt x="10550" y="700"/>
                    <a:pt x="9471" y="599"/>
                    <a:pt x="9125" y="517"/>
                  </a:cubicBezTo>
                  <a:cubicBezTo>
                    <a:pt x="8514" y="375"/>
                    <a:pt x="7923" y="273"/>
                    <a:pt x="7312" y="171"/>
                  </a:cubicBezTo>
                  <a:cubicBezTo>
                    <a:pt x="6620" y="110"/>
                    <a:pt x="5948" y="28"/>
                    <a:pt x="5255" y="8"/>
                  </a:cubicBezTo>
                  <a:cubicBezTo>
                    <a:pt x="5132" y="4"/>
                    <a:pt x="5007" y="1"/>
                    <a:pt x="488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44;p69"/>
            <p:cNvSpPr/>
            <p:nvPr/>
          </p:nvSpPr>
          <p:spPr>
            <a:xfrm>
              <a:off x="7564799" y="2528917"/>
              <a:ext cx="562140" cy="549392"/>
            </a:xfrm>
            <a:custGeom>
              <a:avLst/>
              <a:gdLst/>
              <a:ahLst/>
              <a:cxnLst/>
              <a:rect l="l" t="t" r="r" b="b"/>
              <a:pathLst>
                <a:path w="14684" h="14351" extrusionOk="0">
                  <a:moveTo>
                    <a:pt x="6008" y="0"/>
                  </a:moveTo>
                  <a:cubicBezTo>
                    <a:pt x="5601" y="0"/>
                    <a:pt x="5193" y="41"/>
                    <a:pt x="4806" y="82"/>
                  </a:cubicBezTo>
                  <a:cubicBezTo>
                    <a:pt x="4684" y="82"/>
                    <a:pt x="4582" y="102"/>
                    <a:pt x="4440" y="143"/>
                  </a:cubicBezTo>
                  <a:cubicBezTo>
                    <a:pt x="4399" y="143"/>
                    <a:pt x="4338" y="163"/>
                    <a:pt x="4297" y="163"/>
                  </a:cubicBezTo>
                  <a:cubicBezTo>
                    <a:pt x="4277" y="163"/>
                    <a:pt x="4236" y="163"/>
                    <a:pt x="4216" y="184"/>
                  </a:cubicBezTo>
                  <a:cubicBezTo>
                    <a:pt x="4195" y="184"/>
                    <a:pt x="4195" y="184"/>
                    <a:pt x="4175" y="204"/>
                  </a:cubicBezTo>
                  <a:cubicBezTo>
                    <a:pt x="4114" y="245"/>
                    <a:pt x="4032" y="245"/>
                    <a:pt x="3992" y="265"/>
                  </a:cubicBezTo>
                  <a:cubicBezTo>
                    <a:pt x="3605" y="367"/>
                    <a:pt x="3218" y="489"/>
                    <a:pt x="2872" y="672"/>
                  </a:cubicBezTo>
                  <a:cubicBezTo>
                    <a:pt x="1833" y="1202"/>
                    <a:pt x="1018" y="2037"/>
                    <a:pt x="530" y="3157"/>
                  </a:cubicBezTo>
                  <a:cubicBezTo>
                    <a:pt x="122" y="4135"/>
                    <a:pt x="0" y="5153"/>
                    <a:pt x="20" y="6212"/>
                  </a:cubicBezTo>
                  <a:cubicBezTo>
                    <a:pt x="41" y="7271"/>
                    <a:pt x="244" y="8330"/>
                    <a:pt x="428" y="9328"/>
                  </a:cubicBezTo>
                  <a:cubicBezTo>
                    <a:pt x="692" y="10590"/>
                    <a:pt x="1100" y="13686"/>
                    <a:pt x="2872" y="14154"/>
                  </a:cubicBezTo>
                  <a:cubicBezTo>
                    <a:pt x="3363" y="14293"/>
                    <a:pt x="3947" y="14351"/>
                    <a:pt x="4575" y="14351"/>
                  </a:cubicBezTo>
                  <a:cubicBezTo>
                    <a:pt x="7541" y="14351"/>
                    <a:pt x="11507" y="13075"/>
                    <a:pt x="11507" y="13075"/>
                  </a:cubicBezTo>
                  <a:cubicBezTo>
                    <a:pt x="11507" y="13075"/>
                    <a:pt x="11323" y="11466"/>
                    <a:pt x="11405" y="10611"/>
                  </a:cubicBezTo>
                  <a:lnTo>
                    <a:pt x="11405" y="10611"/>
                  </a:lnTo>
                  <a:cubicBezTo>
                    <a:pt x="11405" y="10655"/>
                    <a:pt x="11484" y="10672"/>
                    <a:pt x="11607" y="10672"/>
                  </a:cubicBezTo>
                  <a:cubicBezTo>
                    <a:pt x="11885" y="10672"/>
                    <a:pt x="12390" y="10586"/>
                    <a:pt x="12729" y="10529"/>
                  </a:cubicBezTo>
                  <a:cubicBezTo>
                    <a:pt x="12912" y="10489"/>
                    <a:pt x="13014" y="10448"/>
                    <a:pt x="13054" y="10448"/>
                  </a:cubicBezTo>
                  <a:cubicBezTo>
                    <a:pt x="13523" y="10244"/>
                    <a:pt x="13889" y="9939"/>
                    <a:pt x="14154" y="9511"/>
                  </a:cubicBezTo>
                  <a:cubicBezTo>
                    <a:pt x="14684" y="8635"/>
                    <a:pt x="14541" y="7454"/>
                    <a:pt x="13747" y="6823"/>
                  </a:cubicBezTo>
                  <a:cubicBezTo>
                    <a:pt x="13645" y="6741"/>
                    <a:pt x="13543" y="6701"/>
                    <a:pt x="13441" y="6619"/>
                  </a:cubicBezTo>
                  <a:cubicBezTo>
                    <a:pt x="13401" y="6599"/>
                    <a:pt x="13360" y="6599"/>
                    <a:pt x="13339" y="6578"/>
                  </a:cubicBezTo>
                  <a:cubicBezTo>
                    <a:pt x="13139" y="6485"/>
                    <a:pt x="12929" y="6435"/>
                    <a:pt x="12717" y="6435"/>
                  </a:cubicBezTo>
                  <a:cubicBezTo>
                    <a:pt x="12606" y="6435"/>
                    <a:pt x="12494" y="6449"/>
                    <a:pt x="12382" y="6477"/>
                  </a:cubicBezTo>
                  <a:cubicBezTo>
                    <a:pt x="12240" y="6517"/>
                    <a:pt x="11832" y="6680"/>
                    <a:pt x="11690" y="6884"/>
                  </a:cubicBezTo>
                  <a:cubicBezTo>
                    <a:pt x="11690" y="6904"/>
                    <a:pt x="11649" y="6904"/>
                    <a:pt x="11649" y="6925"/>
                  </a:cubicBezTo>
                  <a:cubicBezTo>
                    <a:pt x="11629" y="6965"/>
                    <a:pt x="11629" y="7006"/>
                    <a:pt x="11629" y="7067"/>
                  </a:cubicBezTo>
                  <a:lnTo>
                    <a:pt x="11629" y="6965"/>
                  </a:lnTo>
                  <a:cubicBezTo>
                    <a:pt x="11629" y="5988"/>
                    <a:pt x="11608" y="5071"/>
                    <a:pt x="11466" y="4440"/>
                  </a:cubicBezTo>
                  <a:cubicBezTo>
                    <a:pt x="11018" y="2220"/>
                    <a:pt x="8981" y="41"/>
                    <a:pt x="6008" y="0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45;p69"/>
            <p:cNvSpPr/>
            <p:nvPr/>
          </p:nvSpPr>
          <p:spPr>
            <a:xfrm>
              <a:off x="7677042" y="2797886"/>
              <a:ext cx="44484" cy="96702"/>
            </a:xfrm>
            <a:custGeom>
              <a:avLst/>
              <a:gdLst/>
              <a:ahLst/>
              <a:cxnLst/>
              <a:rect l="l" t="t" r="r" b="b"/>
              <a:pathLst>
                <a:path w="1162" h="2526" extrusionOk="0">
                  <a:moveTo>
                    <a:pt x="347" y="1"/>
                  </a:moveTo>
                  <a:cubicBezTo>
                    <a:pt x="306" y="1"/>
                    <a:pt x="265" y="41"/>
                    <a:pt x="265" y="62"/>
                  </a:cubicBezTo>
                  <a:lnTo>
                    <a:pt x="62" y="1508"/>
                  </a:lnTo>
                  <a:cubicBezTo>
                    <a:pt x="21" y="1793"/>
                    <a:pt x="1" y="2078"/>
                    <a:pt x="164" y="2302"/>
                  </a:cubicBezTo>
                  <a:cubicBezTo>
                    <a:pt x="327" y="2485"/>
                    <a:pt x="530" y="2526"/>
                    <a:pt x="734" y="2526"/>
                  </a:cubicBezTo>
                  <a:cubicBezTo>
                    <a:pt x="848" y="2526"/>
                    <a:pt x="975" y="2500"/>
                    <a:pt x="1063" y="2500"/>
                  </a:cubicBezTo>
                  <a:cubicBezTo>
                    <a:pt x="1085" y="2500"/>
                    <a:pt x="1104" y="2501"/>
                    <a:pt x="1121" y="2505"/>
                  </a:cubicBezTo>
                  <a:cubicBezTo>
                    <a:pt x="1162" y="2485"/>
                    <a:pt x="1162" y="2444"/>
                    <a:pt x="1162" y="2424"/>
                  </a:cubicBezTo>
                  <a:cubicBezTo>
                    <a:pt x="1141" y="2383"/>
                    <a:pt x="1121" y="2383"/>
                    <a:pt x="1080" y="2383"/>
                  </a:cubicBezTo>
                  <a:cubicBezTo>
                    <a:pt x="1023" y="2402"/>
                    <a:pt x="895" y="2435"/>
                    <a:pt x="749" y="2435"/>
                  </a:cubicBezTo>
                  <a:cubicBezTo>
                    <a:pt x="584" y="2435"/>
                    <a:pt x="396" y="2393"/>
                    <a:pt x="265" y="2241"/>
                  </a:cubicBezTo>
                  <a:cubicBezTo>
                    <a:pt x="143" y="2037"/>
                    <a:pt x="164" y="1793"/>
                    <a:pt x="204" y="1528"/>
                  </a:cubicBezTo>
                  <a:lnTo>
                    <a:pt x="408" y="82"/>
                  </a:lnTo>
                  <a:cubicBezTo>
                    <a:pt x="408" y="41"/>
                    <a:pt x="367" y="1"/>
                    <a:pt x="34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46;p69"/>
            <p:cNvSpPr/>
            <p:nvPr/>
          </p:nvSpPr>
          <p:spPr>
            <a:xfrm>
              <a:off x="7702002" y="2889112"/>
              <a:ext cx="60831" cy="37440"/>
            </a:xfrm>
            <a:custGeom>
              <a:avLst/>
              <a:gdLst/>
              <a:ahLst/>
              <a:cxnLst/>
              <a:rect l="l" t="t" r="r" b="b"/>
              <a:pathLst>
                <a:path w="1589" h="978" extrusionOk="0">
                  <a:moveTo>
                    <a:pt x="1507" y="0"/>
                  </a:moveTo>
                  <a:cubicBezTo>
                    <a:pt x="1487" y="0"/>
                    <a:pt x="1446" y="21"/>
                    <a:pt x="1446" y="41"/>
                  </a:cubicBezTo>
                  <a:cubicBezTo>
                    <a:pt x="1487" y="346"/>
                    <a:pt x="1283" y="672"/>
                    <a:pt x="978" y="815"/>
                  </a:cubicBezTo>
                  <a:cubicBezTo>
                    <a:pt x="897" y="847"/>
                    <a:pt x="812" y="862"/>
                    <a:pt x="727" y="862"/>
                  </a:cubicBezTo>
                  <a:cubicBezTo>
                    <a:pt x="490" y="862"/>
                    <a:pt x="252" y="745"/>
                    <a:pt x="102" y="550"/>
                  </a:cubicBezTo>
                  <a:cubicBezTo>
                    <a:pt x="92" y="540"/>
                    <a:pt x="82" y="535"/>
                    <a:pt x="69" y="535"/>
                  </a:cubicBezTo>
                  <a:cubicBezTo>
                    <a:pt x="56" y="535"/>
                    <a:pt x="41" y="540"/>
                    <a:pt x="21" y="550"/>
                  </a:cubicBezTo>
                  <a:cubicBezTo>
                    <a:pt x="0" y="570"/>
                    <a:pt x="0" y="611"/>
                    <a:pt x="21" y="632"/>
                  </a:cubicBezTo>
                  <a:cubicBezTo>
                    <a:pt x="204" y="856"/>
                    <a:pt x="469" y="978"/>
                    <a:pt x="734" y="978"/>
                  </a:cubicBezTo>
                  <a:cubicBezTo>
                    <a:pt x="835" y="978"/>
                    <a:pt x="937" y="978"/>
                    <a:pt x="998" y="937"/>
                  </a:cubicBezTo>
                  <a:cubicBezTo>
                    <a:pt x="1344" y="815"/>
                    <a:pt x="1589" y="428"/>
                    <a:pt x="1548" y="41"/>
                  </a:cubicBezTo>
                  <a:cubicBezTo>
                    <a:pt x="1548" y="21"/>
                    <a:pt x="1528" y="0"/>
                    <a:pt x="150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47;p69"/>
            <p:cNvSpPr/>
            <p:nvPr/>
          </p:nvSpPr>
          <p:spPr>
            <a:xfrm>
              <a:off x="7578045" y="2743525"/>
              <a:ext cx="77981" cy="55854"/>
            </a:xfrm>
            <a:custGeom>
              <a:avLst/>
              <a:gdLst/>
              <a:ahLst/>
              <a:cxnLst/>
              <a:rect l="l" t="t" r="r" b="b"/>
              <a:pathLst>
                <a:path w="2037" h="1459" extrusionOk="0">
                  <a:moveTo>
                    <a:pt x="1264" y="1"/>
                  </a:moveTo>
                  <a:cubicBezTo>
                    <a:pt x="717" y="1"/>
                    <a:pt x="76" y="338"/>
                    <a:pt x="41" y="830"/>
                  </a:cubicBezTo>
                  <a:cubicBezTo>
                    <a:pt x="0" y="1095"/>
                    <a:pt x="184" y="1380"/>
                    <a:pt x="469" y="1441"/>
                  </a:cubicBezTo>
                  <a:cubicBezTo>
                    <a:pt x="503" y="1454"/>
                    <a:pt x="534" y="1459"/>
                    <a:pt x="565" y="1459"/>
                  </a:cubicBezTo>
                  <a:cubicBezTo>
                    <a:pt x="627" y="1459"/>
                    <a:pt x="686" y="1441"/>
                    <a:pt x="754" y="1441"/>
                  </a:cubicBezTo>
                  <a:cubicBezTo>
                    <a:pt x="998" y="1421"/>
                    <a:pt x="1222" y="1380"/>
                    <a:pt x="1487" y="1298"/>
                  </a:cubicBezTo>
                  <a:cubicBezTo>
                    <a:pt x="1670" y="1237"/>
                    <a:pt x="1833" y="1176"/>
                    <a:pt x="1935" y="1013"/>
                  </a:cubicBezTo>
                  <a:cubicBezTo>
                    <a:pt x="2016" y="911"/>
                    <a:pt x="2037" y="769"/>
                    <a:pt x="2037" y="626"/>
                  </a:cubicBezTo>
                  <a:cubicBezTo>
                    <a:pt x="2019" y="185"/>
                    <a:pt x="1668" y="1"/>
                    <a:pt x="126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48;p69"/>
            <p:cNvSpPr/>
            <p:nvPr/>
          </p:nvSpPr>
          <p:spPr>
            <a:xfrm>
              <a:off x="7741356" y="2720327"/>
              <a:ext cx="85408" cy="52179"/>
            </a:xfrm>
            <a:custGeom>
              <a:avLst/>
              <a:gdLst/>
              <a:ahLst/>
              <a:cxnLst/>
              <a:rect l="l" t="t" r="r" b="b"/>
              <a:pathLst>
                <a:path w="2231" h="1363" extrusionOk="0">
                  <a:moveTo>
                    <a:pt x="1114" y="0"/>
                  </a:moveTo>
                  <a:cubicBezTo>
                    <a:pt x="552" y="0"/>
                    <a:pt x="0" y="283"/>
                    <a:pt x="113" y="845"/>
                  </a:cubicBezTo>
                  <a:cubicBezTo>
                    <a:pt x="133" y="967"/>
                    <a:pt x="215" y="1090"/>
                    <a:pt x="316" y="1192"/>
                  </a:cubicBezTo>
                  <a:cubicBezTo>
                    <a:pt x="479" y="1293"/>
                    <a:pt x="683" y="1354"/>
                    <a:pt x="866" y="1354"/>
                  </a:cubicBezTo>
                  <a:cubicBezTo>
                    <a:pt x="932" y="1360"/>
                    <a:pt x="999" y="1362"/>
                    <a:pt x="1066" y="1362"/>
                  </a:cubicBezTo>
                  <a:cubicBezTo>
                    <a:pt x="1251" y="1362"/>
                    <a:pt x="1441" y="1344"/>
                    <a:pt x="1620" y="1314"/>
                  </a:cubicBezTo>
                  <a:cubicBezTo>
                    <a:pt x="1722" y="1293"/>
                    <a:pt x="1824" y="1293"/>
                    <a:pt x="1905" y="1232"/>
                  </a:cubicBezTo>
                  <a:cubicBezTo>
                    <a:pt x="2129" y="1151"/>
                    <a:pt x="2231" y="805"/>
                    <a:pt x="2149" y="560"/>
                  </a:cubicBezTo>
                  <a:cubicBezTo>
                    <a:pt x="2031" y="186"/>
                    <a:pt x="1569" y="0"/>
                    <a:pt x="111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49;p69"/>
            <p:cNvSpPr/>
            <p:nvPr/>
          </p:nvSpPr>
          <p:spPr>
            <a:xfrm>
              <a:off x="7769033" y="2792220"/>
              <a:ext cx="42915" cy="40847"/>
            </a:xfrm>
            <a:custGeom>
              <a:avLst/>
              <a:gdLst/>
              <a:ahLst/>
              <a:cxnLst/>
              <a:rect l="l" t="t" r="r" b="b"/>
              <a:pathLst>
                <a:path w="1121" h="1067" extrusionOk="0">
                  <a:moveTo>
                    <a:pt x="583" y="1"/>
                  </a:moveTo>
                  <a:cubicBezTo>
                    <a:pt x="559" y="1"/>
                    <a:pt x="534" y="2"/>
                    <a:pt x="510" y="6"/>
                  </a:cubicBezTo>
                  <a:cubicBezTo>
                    <a:pt x="204" y="26"/>
                    <a:pt x="1" y="311"/>
                    <a:pt x="42" y="576"/>
                  </a:cubicBezTo>
                  <a:cubicBezTo>
                    <a:pt x="61" y="868"/>
                    <a:pt x="321" y="1066"/>
                    <a:pt x="575" y="1066"/>
                  </a:cubicBezTo>
                  <a:cubicBezTo>
                    <a:pt x="587" y="1066"/>
                    <a:pt x="600" y="1066"/>
                    <a:pt x="612" y="1065"/>
                  </a:cubicBezTo>
                  <a:cubicBezTo>
                    <a:pt x="917" y="1045"/>
                    <a:pt x="1121" y="759"/>
                    <a:pt x="1101" y="474"/>
                  </a:cubicBezTo>
                  <a:cubicBezTo>
                    <a:pt x="1082" y="195"/>
                    <a:pt x="842" y="1"/>
                    <a:pt x="583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50;p69"/>
            <p:cNvSpPr/>
            <p:nvPr/>
          </p:nvSpPr>
          <p:spPr>
            <a:xfrm>
              <a:off x="7608440" y="2812663"/>
              <a:ext cx="43680" cy="40809"/>
            </a:xfrm>
            <a:custGeom>
              <a:avLst/>
              <a:gdLst/>
              <a:ahLst/>
              <a:cxnLst/>
              <a:rect l="l" t="t" r="r" b="b"/>
              <a:pathLst>
                <a:path w="1141" h="1066" extrusionOk="0">
                  <a:moveTo>
                    <a:pt x="569" y="0"/>
                  </a:moveTo>
                  <a:cubicBezTo>
                    <a:pt x="556" y="0"/>
                    <a:pt x="543" y="1"/>
                    <a:pt x="530" y="1"/>
                  </a:cubicBezTo>
                  <a:cubicBezTo>
                    <a:pt x="225" y="22"/>
                    <a:pt x="0" y="287"/>
                    <a:pt x="62" y="592"/>
                  </a:cubicBezTo>
                  <a:cubicBezTo>
                    <a:pt x="80" y="871"/>
                    <a:pt x="320" y="1066"/>
                    <a:pt x="564" y="1066"/>
                  </a:cubicBezTo>
                  <a:cubicBezTo>
                    <a:pt x="586" y="1066"/>
                    <a:pt x="609" y="1064"/>
                    <a:pt x="632" y="1060"/>
                  </a:cubicBezTo>
                  <a:cubicBezTo>
                    <a:pt x="937" y="1040"/>
                    <a:pt x="1141" y="775"/>
                    <a:pt x="1121" y="490"/>
                  </a:cubicBezTo>
                  <a:cubicBezTo>
                    <a:pt x="1101" y="199"/>
                    <a:pt x="841" y="0"/>
                    <a:pt x="56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51;p69"/>
            <p:cNvSpPr/>
            <p:nvPr/>
          </p:nvSpPr>
          <p:spPr>
            <a:xfrm>
              <a:off x="8002936" y="2804738"/>
              <a:ext cx="92031" cy="100760"/>
            </a:xfrm>
            <a:custGeom>
              <a:avLst/>
              <a:gdLst/>
              <a:ahLst/>
              <a:cxnLst/>
              <a:rect l="l" t="t" r="r" b="b"/>
              <a:pathLst>
                <a:path w="2404" h="2632" extrusionOk="0">
                  <a:moveTo>
                    <a:pt x="1864" y="0"/>
                  </a:moveTo>
                  <a:cubicBezTo>
                    <a:pt x="1603" y="0"/>
                    <a:pt x="1327" y="81"/>
                    <a:pt x="1080" y="229"/>
                  </a:cubicBezTo>
                  <a:cubicBezTo>
                    <a:pt x="652" y="514"/>
                    <a:pt x="408" y="942"/>
                    <a:pt x="286" y="1288"/>
                  </a:cubicBezTo>
                  <a:cubicBezTo>
                    <a:pt x="102" y="1715"/>
                    <a:pt x="62" y="2164"/>
                    <a:pt x="0" y="2550"/>
                  </a:cubicBezTo>
                  <a:cubicBezTo>
                    <a:pt x="41" y="2571"/>
                    <a:pt x="41" y="2612"/>
                    <a:pt x="82" y="2632"/>
                  </a:cubicBezTo>
                  <a:cubicBezTo>
                    <a:pt x="102" y="2632"/>
                    <a:pt x="143" y="2612"/>
                    <a:pt x="143" y="2571"/>
                  </a:cubicBezTo>
                  <a:cubicBezTo>
                    <a:pt x="184" y="2204"/>
                    <a:pt x="245" y="1736"/>
                    <a:pt x="387" y="1329"/>
                  </a:cubicBezTo>
                  <a:cubicBezTo>
                    <a:pt x="510" y="1023"/>
                    <a:pt x="754" y="616"/>
                    <a:pt x="1121" y="331"/>
                  </a:cubicBezTo>
                  <a:cubicBezTo>
                    <a:pt x="1345" y="194"/>
                    <a:pt x="1599" y="125"/>
                    <a:pt x="1847" y="125"/>
                  </a:cubicBezTo>
                  <a:cubicBezTo>
                    <a:pt x="2004" y="125"/>
                    <a:pt x="2159" y="153"/>
                    <a:pt x="2302" y="208"/>
                  </a:cubicBezTo>
                  <a:cubicBezTo>
                    <a:pt x="2308" y="214"/>
                    <a:pt x="2314" y="217"/>
                    <a:pt x="2320" y="217"/>
                  </a:cubicBezTo>
                  <a:cubicBezTo>
                    <a:pt x="2336" y="217"/>
                    <a:pt x="2354" y="202"/>
                    <a:pt x="2383" y="188"/>
                  </a:cubicBezTo>
                  <a:cubicBezTo>
                    <a:pt x="2404" y="168"/>
                    <a:pt x="2383" y="127"/>
                    <a:pt x="2343" y="107"/>
                  </a:cubicBezTo>
                  <a:cubicBezTo>
                    <a:pt x="2198" y="34"/>
                    <a:pt x="2034" y="0"/>
                    <a:pt x="186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52;p69"/>
            <p:cNvSpPr/>
            <p:nvPr/>
          </p:nvSpPr>
          <p:spPr>
            <a:xfrm>
              <a:off x="8080113" y="2778400"/>
              <a:ext cx="3943" cy="3943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82" y="0"/>
                  </a:moveTo>
                  <a:lnTo>
                    <a:pt x="1" y="82"/>
                  </a:lnTo>
                  <a:cubicBezTo>
                    <a:pt x="21" y="82"/>
                    <a:pt x="62" y="102"/>
                    <a:pt x="103" y="102"/>
                  </a:cubicBezTo>
                  <a:cubicBezTo>
                    <a:pt x="103" y="82"/>
                    <a:pt x="103" y="41"/>
                    <a:pt x="82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53;p69"/>
            <p:cNvSpPr/>
            <p:nvPr/>
          </p:nvSpPr>
          <p:spPr>
            <a:xfrm>
              <a:off x="7741777" y="2510350"/>
              <a:ext cx="308748" cy="331144"/>
            </a:xfrm>
            <a:custGeom>
              <a:avLst/>
              <a:gdLst/>
              <a:ahLst/>
              <a:cxnLst/>
              <a:rect l="l" t="t" r="r" b="b"/>
              <a:pathLst>
                <a:path w="8065" h="8650" extrusionOk="0">
                  <a:moveTo>
                    <a:pt x="3917" y="0"/>
                  </a:moveTo>
                  <a:cubicBezTo>
                    <a:pt x="2605" y="0"/>
                    <a:pt x="1293" y="162"/>
                    <a:pt x="0" y="404"/>
                  </a:cubicBezTo>
                  <a:cubicBezTo>
                    <a:pt x="81" y="1117"/>
                    <a:pt x="224" y="1830"/>
                    <a:pt x="591" y="2440"/>
                  </a:cubicBezTo>
                  <a:cubicBezTo>
                    <a:pt x="937" y="3051"/>
                    <a:pt x="1527" y="3601"/>
                    <a:pt x="2220" y="3724"/>
                  </a:cubicBezTo>
                  <a:cubicBezTo>
                    <a:pt x="2362" y="3744"/>
                    <a:pt x="2525" y="3764"/>
                    <a:pt x="2648" y="3846"/>
                  </a:cubicBezTo>
                  <a:cubicBezTo>
                    <a:pt x="2912" y="4009"/>
                    <a:pt x="2933" y="4334"/>
                    <a:pt x="2953" y="4620"/>
                  </a:cubicBezTo>
                  <a:cubicBezTo>
                    <a:pt x="2994" y="5129"/>
                    <a:pt x="3014" y="5618"/>
                    <a:pt x="3136" y="6086"/>
                  </a:cubicBezTo>
                  <a:cubicBezTo>
                    <a:pt x="3259" y="6575"/>
                    <a:pt x="3544" y="7023"/>
                    <a:pt x="3951" y="7287"/>
                  </a:cubicBezTo>
                  <a:cubicBezTo>
                    <a:pt x="4318" y="7491"/>
                    <a:pt x="4725" y="7573"/>
                    <a:pt x="5091" y="7695"/>
                  </a:cubicBezTo>
                  <a:cubicBezTo>
                    <a:pt x="5377" y="7797"/>
                    <a:pt x="5621" y="8163"/>
                    <a:pt x="5804" y="8509"/>
                  </a:cubicBezTo>
                  <a:cubicBezTo>
                    <a:pt x="5846" y="8604"/>
                    <a:pt x="5926" y="8650"/>
                    <a:pt x="6007" y="8650"/>
                  </a:cubicBezTo>
                  <a:cubicBezTo>
                    <a:pt x="6084" y="8650"/>
                    <a:pt x="6162" y="8609"/>
                    <a:pt x="6212" y="8530"/>
                  </a:cubicBezTo>
                  <a:lnTo>
                    <a:pt x="6456" y="8163"/>
                  </a:lnTo>
                  <a:cubicBezTo>
                    <a:pt x="6598" y="7919"/>
                    <a:pt x="6782" y="7715"/>
                    <a:pt x="6985" y="7552"/>
                  </a:cubicBezTo>
                  <a:cubicBezTo>
                    <a:pt x="7067" y="7430"/>
                    <a:pt x="7169" y="7369"/>
                    <a:pt x="7291" y="7267"/>
                  </a:cubicBezTo>
                  <a:cubicBezTo>
                    <a:pt x="7433" y="7165"/>
                    <a:pt x="7596" y="7084"/>
                    <a:pt x="7759" y="7002"/>
                  </a:cubicBezTo>
                  <a:cubicBezTo>
                    <a:pt x="7820" y="7002"/>
                    <a:pt x="8065" y="6901"/>
                    <a:pt x="8065" y="6880"/>
                  </a:cubicBezTo>
                  <a:cubicBezTo>
                    <a:pt x="8004" y="5577"/>
                    <a:pt x="7739" y="4273"/>
                    <a:pt x="7657" y="2950"/>
                  </a:cubicBezTo>
                  <a:cubicBezTo>
                    <a:pt x="7617" y="2339"/>
                    <a:pt x="7495" y="1728"/>
                    <a:pt x="7209" y="1178"/>
                  </a:cubicBezTo>
                  <a:cubicBezTo>
                    <a:pt x="7067" y="893"/>
                    <a:pt x="6884" y="587"/>
                    <a:pt x="6619" y="404"/>
                  </a:cubicBezTo>
                  <a:cubicBezTo>
                    <a:pt x="6313" y="200"/>
                    <a:pt x="5988" y="160"/>
                    <a:pt x="5621" y="98"/>
                  </a:cubicBezTo>
                  <a:cubicBezTo>
                    <a:pt x="5054" y="31"/>
                    <a:pt x="4486" y="0"/>
                    <a:pt x="3917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54;p69"/>
            <p:cNvSpPr/>
            <p:nvPr/>
          </p:nvSpPr>
          <p:spPr>
            <a:xfrm>
              <a:off x="7588151" y="2505450"/>
              <a:ext cx="199643" cy="150029"/>
            </a:xfrm>
            <a:custGeom>
              <a:avLst/>
              <a:gdLst/>
              <a:ahLst/>
              <a:cxnLst/>
              <a:rect l="l" t="t" r="r" b="b"/>
              <a:pathLst>
                <a:path w="5215" h="3919" extrusionOk="0">
                  <a:moveTo>
                    <a:pt x="4183" y="0"/>
                  </a:moveTo>
                  <a:cubicBezTo>
                    <a:pt x="3875" y="0"/>
                    <a:pt x="3646" y="116"/>
                    <a:pt x="3382" y="267"/>
                  </a:cubicBezTo>
                  <a:cubicBezTo>
                    <a:pt x="3137" y="389"/>
                    <a:pt x="2893" y="450"/>
                    <a:pt x="2587" y="491"/>
                  </a:cubicBezTo>
                  <a:cubicBezTo>
                    <a:pt x="1976" y="593"/>
                    <a:pt x="1325" y="878"/>
                    <a:pt x="795" y="1306"/>
                  </a:cubicBezTo>
                  <a:cubicBezTo>
                    <a:pt x="510" y="1530"/>
                    <a:pt x="245" y="1815"/>
                    <a:pt x="123" y="2141"/>
                  </a:cubicBezTo>
                  <a:cubicBezTo>
                    <a:pt x="1" y="2487"/>
                    <a:pt x="21" y="2894"/>
                    <a:pt x="225" y="3200"/>
                  </a:cubicBezTo>
                  <a:cubicBezTo>
                    <a:pt x="438" y="3455"/>
                    <a:pt x="770" y="3562"/>
                    <a:pt x="1103" y="3562"/>
                  </a:cubicBezTo>
                  <a:cubicBezTo>
                    <a:pt x="1248" y="3562"/>
                    <a:pt x="1393" y="3542"/>
                    <a:pt x="1528" y="3505"/>
                  </a:cubicBezTo>
                  <a:cubicBezTo>
                    <a:pt x="1976" y="3363"/>
                    <a:pt x="2363" y="3057"/>
                    <a:pt x="2771" y="2813"/>
                  </a:cubicBezTo>
                  <a:lnTo>
                    <a:pt x="2771" y="2813"/>
                  </a:lnTo>
                  <a:cubicBezTo>
                    <a:pt x="2771" y="3037"/>
                    <a:pt x="2750" y="3261"/>
                    <a:pt x="2832" y="3465"/>
                  </a:cubicBezTo>
                  <a:cubicBezTo>
                    <a:pt x="2893" y="3668"/>
                    <a:pt x="3056" y="3872"/>
                    <a:pt x="3280" y="3913"/>
                  </a:cubicBezTo>
                  <a:cubicBezTo>
                    <a:pt x="3303" y="3916"/>
                    <a:pt x="3326" y="3918"/>
                    <a:pt x="3350" y="3918"/>
                  </a:cubicBezTo>
                  <a:cubicBezTo>
                    <a:pt x="3574" y="3918"/>
                    <a:pt x="3806" y="3751"/>
                    <a:pt x="3972" y="3566"/>
                  </a:cubicBezTo>
                  <a:cubicBezTo>
                    <a:pt x="4583" y="2955"/>
                    <a:pt x="4991" y="2182"/>
                    <a:pt x="5133" y="1326"/>
                  </a:cubicBezTo>
                  <a:cubicBezTo>
                    <a:pt x="5194" y="1061"/>
                    <a:pt x="5215" y="715"/>
                    <a:pt x="5072" y="471"/>
                  </a:cubicBezTo>
                  <a:cubicBezTo>
                    <a:pt x="4909" y="186"/>
                    <a:pt x="4583" y="2"/>
                    <a:pt x="4257" y="2"/>
                  </a:cubicBezTo>
                  <a:cubicBezTo>
                    <a:pt x="4232" y="1"/>
                    <a:pt x="4207" y="0"/>
                    <a:pt x="4183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55;p69"/>
            <p:cNvSpPr/>
            <p:nvPr/>
          </p:nvSpPr>
          <p:spPr>
            <a:xfrm>
              <a:off x="7608440" y="3334982"/>
              <a:ext cx="562179" cy="704666"/>
            </a:xfrm>
            <a:custGeom>
              <a:avLst/>
              <a:gdLst/>
              <a:ahLst/>
              <a:cxnLst/>
              <a:rect l="l" t="t" r="r" b="b"/>
              <a:pathLst>
                <a:path w="14685" h="18407" extrusionOk="0">
                  <a:moveTo>
                    <a:pt x="9699" y="1"/>
                  </a:moveTo>
                  <a:cubicBezTo>
                    <a:pt x="8819" y="1"/>
                    <a:pt x="7908" y="293"/>
                    <a:pt x="6823" y="919"/>
                  </a:cubicBezTo>
                  <a:cubicBezTo>
                    <a:pt x="6823" y="919"/>
                    <a:pt x="3788" y="939"/>
                    <a:pt x="1833" y="1122"/>
                  </a:cubicBezTo>
                  <a:cubicBezTo>
                    <a:pt x="937" y="1204"/>
                    <a:pt x="286" y="1326"/>
                    <a:pt x="225" y="1509"/>
                  </a:cubicBezTo>
                  <a:cubicBezTo>
                    <a:pt x="184" y="1713"/>
                    <a:pt x="306" y="2304"/>
                    <a:pt x="550" y="2955"/>
                  </a:cubicBezTo>
                  <a:cubicBezTo>
                    <a:pt x="958" y="3994"/>
                    <a:pt x="1630" y="5277"/>
                    <a:pt x="2322" y="5623"/>
                  </a:cubicBezTo>
                  <a:cubicBezTo>
                    <a:pt x="3402" y="6214"/>
                    <a:pt x="6395" y="6499"/>
                    <a:pt x="6395" y="6499"/>
                  </a:cubicBezTo>
                  <a:lnTo>
                    <a:pt x="6355" y="6540"/>
                  </a:lnTo>
                  <a:lnTo>
                    <a:pt x="5988" y="7354"/>
                  </a:lnTo>
                  <a:lnTo>
                    <a:pt x="5621" y="8047"/>
                  </a:lnTo>
                  <a:cubicBezTo>
                    <a:pt x="5621" y="8047"/>
                    <a:pt x="5266" y="7736"/>
                    <a:pt x="4749" y="7736"/>
                  </a:cubicBezTo>
                  <a:cubicBezTo>
                    <a:pt x="4483" y="7736"/>
                    <a:pt x="4175" y="7818"/>
                    <a:pt x="3850" y="8067"/>
                  </a:cubicBezTo>
                  <a:cubicBezTo>
                    <a:pt x="2852" y="8841"/>
                    <a:pt x="0" y="15439"/>
                    <a:pt x="1141" y="16356"/>
                  </a:cubicBezTo>
                  <a:cubicBezTo>
                    <a:pt x="1272" y="16463"/>
                    <a:pt x="1419" y="16511"/>
                    <a:pt x="1575" y="16511"/>
                  </a:cubicBezTo>
                  <a:cubicBezTo>
                    <a:pt x="2974" y="16511"/>
                    <a:pt x="5214" y="12690"/>
                    <a:pt x="5214" y="12690"/>
                  </a:cubicBezTo>
                  <a:lnTo>
                    <a:pt x="7271" y="13362"/>
                  </a:lnTo>
                  <a:cubicBezTo>
                    <a:pt x="7271" y="13362"/>
                    <a:pt x="6131" y="17822"/>
                    <a:pt x="7719" y="18352"/>
                  </a:cubicBezTo>
                  <a:cubicBezTo>
                    <a:pt x="7828" y="18389"/>
                    <a:pt x="7935" y="18407"/>
                    <a:pt x="8041" y="18407"/>
                  </a:cubicBezTo>
                  <a:cubicBezTo>
                    <a:pt x="10123" y="18407"/>
                    <a:pt x="11690" y="11529"/>
                    <a:pt x="11690" y="11529"/>
                  </a:cubicBezTo>
                  <a:cubicBezTo>
                    <a:pt x="11690" y="11529"/>
                    <a:pt x="11937" y="11564"/>
                    <a:pt x="12267" y="11564"/>
                  </a:cubicBezTo>
                  <a:cubicBezTo>
                    <a:pt x="12818" y="11564"/>
                    <a:pt x="13602" y="11468"/>
                    <a:pt x="13869" y="10959"/>
                  </a:cubicBezTo>
                  <a:cubicBezTo>
                    <a:pt x="14318" y="10144"/>
                    <a:pt x="14684" y="2202"/>
                    <a:pt x="12627" y="980"/>
                  </a:cubicBezTo>
                  <a:cubicBezTo>
                    <a:pt x="11568" y="344"/>
                    <a:pt x="10652" y="1"/>
                    <a:pt x="969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56;p69"/>
            <p:cNvSpPr/>
            <p:nvPr/>
          </p:nvSpPr>
          <p:spPr>
            <a:xfrm>
              <a:off x="7838439" y="3589213"/>
              <a:ext cx="85791" cy="32770"/>
            </a:xfrm>
            <a:custGeom>
              <a:avLst/>
              <a:gdLst/>
              <a:ahLst/>
              <a:cxnLst/>
              <a:rect l="l" t="t" r="r" b="b"/>
              <a:pathLst>
                <a:path w="2241" h="856" extrusionOk="0">
                  <a:moveTo>
                    <a:pt x="387" y="0"/>
                  </a:moveTo>
                  <a:lnTo>
                    <a:pt x="0" y="856"/>
                  </a:lnTo>
                  <a:lnTo>
                    <a:pt x="2241" y="286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57;p69"/>
            <p:cNvSpPr/>
            <p:nvPr/>
          </p:nvSpPr>
          <p:spPr>
            <a:xfrm>
              <a:off x="7616250" y="3382605"/>
              <a:ext cx="63166" cy="74038"/>
            </a:xfrm>
            <a:custGeom>
              <a:avLst/>
              <a:gdLst/>
              <a:ahLst/>
              <a:cxnLst/>
              <a:rect l="l" t="t" r="r" b="b"/>
              <a:pathLst>
                <a:path w="1650" h="1934" extrusionOk="0">
                  <a:moveTo>
                    <a:pt x="1650" y="1"/>
                  </a:moveTo>
                  <a:lnTo>
                    <a:pt x="1650" y="1"/>
                  </a:lnTo>
                  <a:cubicBezTo>
                    <a:pt x="774" y="82"/>
                    <a:pt x="102" y="204"/>
                    <a:pt x="61" y="388"/>
                  </a:cubicBezTo>
                  <a:cubicBezTo>
                    <a:pt x="0" y="591"/>
                    <a:pt x="122" y="1182"/>
                    <a:pt x="387" y="1834"/>
                  </a:cubicBezTo>
                  <a:cubicBezTo>
                    <a:pt x="469" y="1888"/>
                    <a:pt x="568" y="1933"/>
                    <a:pt x="686" y="1933"/>
                  </a:cubicBezTo>
                  <a:cubicBezTo>
                    <a:pt x="745" y="1933"/>
                    <a:pt x="808" y="1922"/>
                    <a:pt x="876" y="1895"/>
                  </a:cubicBezTo>
                  <a:cubicBezTo>
                    <a:pt x="1100" y="1813"/>
                    <a:pt x="1222" y="1589"/>
                    <a:pt x="1304" y="1365"/>
                  </a:cubicBezTo>
                  <a:cubicBezTo>
                    <a:pt x="1446" y="978"/>
                    <a:pt x="1548" y="550"/>
                    <a:pt x="1629" y="143"/>
                  </a:cubicBezTo>
                  <a:cubicBezTo>
                    <a:pt x="1650" y="82"/>
                    <a:pt x="1650" y="62"/>
                    <a:pt x="165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58;p69"/>
            <p:cNvSpPr/>
            <p:nvPr/>
          </p:nvSpPr>
          <p:spPr>
            <a:xfrm>
              <a:off x="7885985" y="3416905"/>
              <a:ext cx="35143" cy="35143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9" y="1"/>
                  </a:moveTo>
                  <a:cubicBezTo>
                    <a:pt x="204" y="1"/>
                    <a:pt x="1" y="204"/>
                    <a:pt x="1" y="469"/>
                  </a:cubicBezTo>
                  <a:cubicBezTo>
                    <a:pt x="1" y="713"/>
                    <a:pt x="204" y="917"/>
                    <a:pt x="469" y="917"/>
                  </a:cubicBezTo>
                  <a:cubicBezTo>
                    <a:pt x="713" y="917"/>
                    <a:pt x="917" y="713"/>
                    <a:pt x="917" y="469"/>
                  </a:cubicBezTo>
                  <a:cubicBezTo>
                    <a:pt x="917" y="204"/>
                    <a:pt x="713" y="1"/>
                    <a:pt x="469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59;p69"/>
            <p:cNvSpPr/>
            <p:nvPr/>
          </p:nvSpPr>
          <p:spPr>
            <a:xfrm>
              <a:off x="7888320" y="3421270"/>
              <a:ext cx="248760" cy="357444"/>
            </a:xfrm>
            <a:custGeom>
              <a:avLst/>
              <a:gdLst/>
              <a:ahLst/>
              <a:cxnLst/>
              <a:rect l="l" t="t" r="r" b="b"/>
              <a:pathLst>
                <a:path w="6498" h="9337" extrusionOk="0">
                  <a:moveTo>
                    <a:pt x="3487" y="1"/>
                  </a:moveTo>
                  <a:cubicBezTo>
                    <a:pt x="3472" y="1"/>
                    <a:pt x="3457" y="20"/>
                    <a:pt x="3443" y="50"/>
                  </a:cubicBezTo>
                  <a:cubicBezTo>
                    <a:pt x="3300" y="314"/>
                    <a:pt x="1" y="7218"/>
                    <a:pt x="856" y="8298"/>
                  </a:cubicBezTo>
                  <a:cubicBezTo>
                    <a:pt x="1447" y="9031"/>
                    <a:pt x="3463" y="9336"/>
                    <a:pt x="4787" y="9336"/>
                  </a:cubicBezTo>
                  <a:lnTo>
                    <a:pt x="4909" y="9336"/>
                  </a:lnTo>
                  <a:cubicBezTo>
                    <a:pt x="5398" y="9336"/>
                    <a:pt x="6233" y="9275"/>
                    <a:pt x="6457" y="8970"/>
                  </a:cubicBezTo>
                  <a:cubicBezTo>
                    <a:pt x="6497" y="8949"/>
                    <a:pt x="6497" y="8929"/>
                    <a:pt x="6457" y="8909"/>
                  </a:cubicBezTo>
                  <a:cubicBezTo>
                    <a:pt x="6446" y="8888"/>
                    <a:pt x="6436" y="8878"/>
                    <a:pt x="6426" y="8878"/>
                  </a:cubicBezTo>
                  <a:cubicBezTo>
                    <a:pt x="6416" y="8878"/>
                    <a:pt x="6406" y="8888"/>
                    <a:pt x="6396" y="8909"/>
                  </a:cubicBezTo>
                  <a:cubicBezTo>
                    <a:pt x="6253" y="9112"/>
                    <a:pt x="5703" y="9194"/>
                    <a:pt x="4929" y="9234"/>
                  </a:cubicBezTo>
                  <a:cubicBezTo>
                    <a:pt x="4887" y="9235"/>
                    <a:pt x="4844" y="9235"/>
                    <a:pt x="4801" y="9235"/>
                  </a:cubicBezTo>
                  <a:cubicBezTo>
                    <a:pt x="3295" y="9235"/>
                    <a:pt x="1452" y="8890"/>
                    <a:pt x="938" y="8237"/>
                  </a:cubicBezTo>
                  <a:cubicBezTo>
                    <a:pt x="103" y="7218"/>
                    <a:pt x="3504" y="172"/>
                    <a:pt x="3544" y="90"/>
                  </a:cubicBezTo>
                  <a:cubicBezTo>
                    <a:pt x="3565" y="70"/>
                    <a:pt x="3544" y="50"/>
                    <a:pt x="3504" y="9"/>
                  </a:cubicBezTo>
                  <a:cubicBezTo>
                    <a:pt x="3498" y="3"/>
                    <a:pt x="3493" y="1"/>
                    <a:pt x="3487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60;p69"/>
            <p:cNvSpPr/>
            <p:nvPr/>
          </p:nvSpPr>
          <p:spPr>
            <a:xfrm>
              <a:off x="7634932" y="3632088"/>
              <a:ext cx="211319" cy="339183"/>
            </a:xfrm>
            <a:custGeom>
              <a:avLst/>
              <a:gdLst/>
              <a:ahLst/>
              <a:cxnLst/>
              <a:rect l="l" t="t" r="r" b="b"/>
              <a:pathLst>
                <a:path w="5520" h="8860" extrusionOk="0">
                  <a:moveTo>
                    <a:pt x="3972" y="1"/>
                  </a:moveTo>
                  <a:cubicBezTo>
                    <a:pt x="2384" y="1"/>
                    <a:pt x="897" y="4522"/>
                    <a:pt x="449" y="5886"/>
                  </a:cubicBezTo>
                  <a:cubicBezTo>
                    <a:pt x="42" y="7190"/>
                    <a:pt x="1" y="8086"/>
                    <a:pt x="286" y="8534"/>
                  </a:cubicBezTo>
                  <a:cubicBezTo>
                    <a:pt x="408" y="8717"/>
                    <a:pt x="592" y="8839"/>
                    <a:pt x="816" y="8860"/>
                  </a:cubicBezTo>
                  <a:lnTo>
                    <a:pt x="897" y="8860"/>
                  </a:lnTo>
                  <a:cubicBezTo>
                    <a:pt x="1813" y="8860"/>
                    <a:pt x="3178" y="7006"/>
                    <a:pt x="3993" y="5866"/>
                  </a:cubicBezTo>
                  <a:lnTo>
                    <a:pt x="4889" y="4481"/>
                  </a:lnTo>
                  <a:cubicBezTo>
                    <a:pt x="4889" y="4461"/>
                    <a:pt x="4889" y="4440"/>
                    <a:pt x="4848" y="4420"/>
                  </a:cubicBezTo>
                  <a:cubicBezTo>
                    <a:pt x="4828" y="4420"/>
                    <a:pt x="4807" y="4420"/>
                    <a:pt x="4787" y="4440"/>
                  </a:cubicBezTo>
                  <a:lnTo>
                    <a:pt x="3891" y="5805"/>
                  </a:lnTo>
                  <a:cubicBezTo>
                    <a:pt x="2634" y="7709"/>
                    <a:pt x="1567" y="8762"/>
                    <a:pt x="944" y="8762"/>
                  </a:cubicBezTo>
                  <a:cubicBezTo>
                    <a:pt x="921" y="8762"/>
                    <a:pt x="899" y="8761"/>
                    <a:pt x="877" y="8758"/>
                  </a:cubicBezTo>
                  <a:cubicBezTo>
                    <a:pt x="693" y="8737"/>
                    <a:pt x="530" y="8636"/>
                    <a:pt x="429" y="8493"/>
                  </a:cubicBezTo>
                  <a:cubicBezTo>
                    <a:pt x="143" y="8086"/>
                    <a:pt x="225" y="7190"/>
                    <a:pt x="612" y="5947"/>
                  </a:cubicBezTo>
                  <a:cubicBezTo>
                    <a:pt x="877" y="4970"/>
                    <a:pt x="2465" y="143"/>
                    <a:pt x="3993" y="143"/>
                  </a:cubicBezTo>
                  <a:cubicBezTo>
                    <a:pt x="5357" y="143"/>
                    <a:pt x="5418" y="1508"/>
                    <a:pt x="5418" y="1569"/>
                  </a:cubicBezTo>
                  <a:cubicBezTo>
                    <a:pt x="5418" y="1589"/>
                    <a:pt x="5418" y="1609"/>
                    <a:pt x="5479" y="1609"/>
                  </a:cubicBezTo>
                  <a:cubicBezTo>
                    <a:pt x="5500" y="1609"/>
                    <a:pt x="5520" y="1589"/>
                    <a:pt x="5520" y="1569"/>
                  </a:cubicBezTo>
                  <a:cubicBezTo>
                    <a:pt x="5520" y="1528"/>
                    <a:pt x="5479" y="1"/>
                    <a:pt x="3972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61;p69"/>
            <p:cNvSpPr/>
            <p:nvPr/>
          </p:nvSpPr>
          <p:spPr>
            <a:xfrm>
              <a:off x="7850919" y="3766879"/>
              <a:ext cx="205079" cy="276132"/>
            </a:xfrm>
            <a:custGeom>
              <a:avLst/>
              <a:gdLst/>
              <a:ahLst/>
              <a:cxnLst/>
              <a:rect l="l" t="t" r="r" b="b"/>
              <a:pathLst>
                <a:path w="5357" h="7213" extrusionOk="0">
                  <a:moveTo>
                    <a:pt x="2399" y="0"/>
                  </a:moveTo>
                  <a:cubicBezTo>
                    <a:pt x="2235" y="0"/>
                    <a:pt x="2082" y="41"/>
                    <a:pt x="1935" y="125"/>
                  </a:cubicBezTo>
                  <a:cubicBezTo>
                    <a:pt x="1487" y="369"/>
                    <a:pt x="1304" y="919"/>
                    <a:pt x="1283" y="960"/>
                  </a:cubicBezTo>
                  <a:cubicBezTo>
                    <a:pt x="1161" y="1225"/>
                    <a:pt x="0" y="4585"/>
                    <a:pt x="591" y="6255"/>
                  </a:cubicBezTo>
                  <a:cubicBezTo>
                    <a:pt x="774" y="6744"/>
                    <a:pt x="1100" y="7070"/>
                    <a:pt x="1528" y="7171"/>
                  </a:cubicBezTo>
                  <a:cubicBezTo>
                    <a:pt x="1609" y="7212"/>
                    <a:pt x="1711" y="7212"/>
                    <a:pt x="1792" y="7212"/>
                  </a:cubicBezTo>
                  <a:cubicBezTo>
                    <a:pt x="1996" y="7212"/>
                    <a:pt x="2220" y="7151"/>
                    <a:pt x="2403" y="7029"/>
                  </a:cubicBezTo>
                  <a:cubicBezTo>
                    <a:pt x="4155" y="5929"/>
                    <a:pt x="5295" y="614"/>
                    <a:pt x="5356" y="390"/>
                  </a:cubicBezTo>
                  <a:cubicBezTo>
                    <a:pt x="5356" y="329"/>
                    <a:pt x="5336" y="308"/>
                    <a:pt x="5295" y="308"/>
                  </a:cubicBezTo>
                  <a:cubicBezTo>
                    <a:pt x="5255" y="308"/>
                    <a:pt x="5234" y="329"/>
                    <a:pt x="5234" y="349"/>
                  </a:cubicBezTo>
                  <a:cubicBezTo>
                    <a:pt x="5193" y="410"/>
                    <a:pt x="4033" y="5848"/>
                    <a:pt x="2322" y="6927"/>
                  </a:cubicBezTo>
                  <a:cubicBezTo>
                    <a:pt x="2157" y="7051"/>
                    <a:pt x="1973" y="7110"/>
                    <a:pt x="1790" y="7110"/>
                  </a:cubicBezTo>
                  <a:cubicBezTo>
                    <a:pt x="1702" y="7110"/>
                    <a:pt x="1614" y="7096"/>
                    <a:pt x="1528" y="7070"/>
                  </a:cubicBezTo>
                  <a:cubicBezTo>
                    <a:pt x="1161" y="6968"/>
                    <a:pt x="896" y="6723"/>
                    <a:pt x="713" y="6316"/>
                  </a:cubicBezTo>
                  <a:cubicBezTo>
                    <a:pt x="41" y="4687"/>
                    <a:pt x="1283" y="1164"/>
                    <a:pt x="1365" y="1021"/>
                  </a:cubicBezTo>
                  <a:lnTo>
                    <a:pt x="1365" y="980"/>
                  </a:lnTo>
                  <a:cubicBezTo>
                    <a:pt x="1365" y="980"/>
                    <a:pt x="1528" y="451"/>
                    <a:pt x="1976" y="227"/>
                  </a:cubicBezTo>
                  <a:cubicBezTo>
                    <a:pt x="2103" y="163"/>
                    <a:pt x="2242" y="132"/>
                    <a:pt x="2392" y="132"/>
                  </a:cubicBezTo>
                  <a:cubicBezTo>
                    <a:pt x="2529" y="132"/>
                    <a:pt x="2676" y="158"/>
                    <a:pt x="2831" y="206"/>
                  </a:cubicBezTo>
                  <a:cubicBezTo>
                    <a:pt x="2836" y="212"/>
                    <a:pt x="2845" y="214"/>
                    <a:pt x="2854" y="214"/>
                  </a:cubicBezTo>
                  <a:cubicBezTo>
                    <a:pt x="2880" y="214"/>
                    <a:pt x="2912" y="196"/>
                    <a:pt x="2912" y="166"/>
                  </a:cubicBezTo>
                  <a:cubicBezTo>
                    <a:pt x="2933" y="145"/>
                    <a:pt x="2912" y="105"/>
                    <a:pt x="2892" y="105"/>
                  </a:cubicBezTo>
                  <a:cubicBezTo>
                    <a:pt x="2715" y="36"/>
                    <a:pt x="2552" y="0"/>
                    <a:pt x="2399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62;p69"/>
            <p:cNvSpPr/>
            <p:nvPr/>
          </p:nvSpPr>
          <p:spPr>
            <a:xfrm>
              <a:off x="7199895" y="2836321"/>
              <a:ext cx="438220" cy="760750"/>
            </a:xfrm>
            <a:custGeom>
              <a:avLst/>
              <a:gdLst/>
              <a:ahLst/>
              <a:cxnLst/>
              <a:rect l="l" t="t" r="r" b="b"/>
              <a:pathLst>
                <a:path w="11447" h="19872" extrusionOk="0">
                  <a:moveTo>
                    <a:pt x="2410" y="1"/>
                  </a:moveTo>
                  <a:cubicBezTo>
                    <a:pt x="2306" y="1"/>
                    <a:pt x="2202" y="6"/>
                    <a:pt x="2099" y="15"/>
                  </a:cubicBezTo>
                  <a:cubicBezTo>
                    <a:pt x="1080" y="3171"/>
                    <a:pt x="612" y="6389"/>
                    <a:pt x="469" y="9688"/>
                  </a:cubicBezTo>
                  <a:cubicBezTo>
                    <a:pt x="306" y="13028"/>
                    <a:pt x="205" y="16572"/>
                    <a:pt x="1" y="19871"/>
                  </a:cubicBezTo>
                  <a:lnTo>
                    <a:pt x="10652" y="19810"/>
                  </a:lnTo>
                  <a:cubicBezTo>
                    <a:pt x="11446" y="18446"/>
                    <a:pt x="11100" y="16552"/>
                    <a:pt x="9878" y="15574"/>
                  </a:cubicBezTo>
                  <a:cubicBezTo>
                    <a:pt x="9410" y="15187"/>
                    <a:pt x="8799" y="14902"/>
                    <a:pt x="8453" y="14372"/>
                  </a:cubicBezTo>
                  <a:cubicBezTo>
                    <a:pt x="8005" y="13639"/>
                    <a:pt x="8229" y="12702"/>
                    <a:pt x="8575" y="11908"/>
                  </a:cubicBezTo>
                  <a:cubicBezTo>
                    <a:pt x="8941" y="11114"/>
                    <a:pt x="9430" y="10360"/>
                    <a:pt x="9430" y="9485"/>
                  </a:cubicBezTo>
                  <a:cubicBezTo>
                    <a:pt x="9430" y="8222"/>
                    <a:pt x="8371" y="7163"/>
                    <a:pt x="7210" y="6613"/>
                  </a:cubicBezTo>
                  <a:cubicBezTo>
                    <a:pt x="6946" y="6511"/>
                    <a:pt x="6701" y="6410"/>
                    <a:pt x="6518" y="6206"/>
                  </a:cubicBezTo>
                  <a:cubicBezTo>
                    <a:pt x="6111" y="5737"/>
                    <a:pt x="6294" y="5025"/>
                    <a:pt x="6335" y="4414"/>
                  </a:cubicBezTo>
                  <a:cubicBezTo>
                    <a:pt x="6477" y="3253"/>
                    <a:pt x="6070" y="2051"/>
                    <a:pt x="5255" y="1216"/>
                  </a:cubicBezTo>
                  <a:cubicBezTo>
                    <a:pt x="4515" y="457"/>
                    <a:pt x="3454" y="1"/>
                    <a:pt x="2410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63;p69"/>
            <p:cNvSpPr/>
            <p:nvPr/>
          </p:nvSpPr>
          <p:spPr>
            <a:xfrm>
              <a:off x="6668197" y="3259413"/>
              <a:ext cx="974596" cy="886508"/>
            </a:xfrm>
            <a:custGeom>
              <a:avLst/>
              <a:gdLst/>
              <a:ahLst/>
              <a:cxnLst/>
              <a:rect l="l" t="t" r="r" b="b"/>
              <a:pathLst>
                <a:path w="25458" h="23157" extrusionOk="0">
                  <a:moveTo>
                    <a:pt x="10509" y="1"/>
                  </a:moveTo>
                  <a:lnTo>
                    <a:pt x="10428" y="1121"/>
                  </a:lnTo>
                  <a:lnTo>
                    <a:pt x="10306" y="3198"/>
                  </a:lnTo>
                  <a:cubicBezTo>
                    <a:pt x="10306" y="3198"/>
                    <a:pt x="9858" y="3361"/>
                    <a:pt x="9104" y="3606"/>
                  </a:cubicBezTo>
                  <a:cubicBezTo>
                    <a:pt x="9063" y="3626"/>
                    <a:pt x="9002" y="3626"/>
                    <a:pt x="8961" y="3667"/>
                  </a:cubicBezTo>
                  <a:cubicBezTo>
                    <a:pt x="8961" y="3687"/>
                    <a:pt x="8941" y="3687"/>
                    <a:pt x="8941" y="3687"/>
                  </a:cubicBezTo>
                  <a:cubicBezTo>
                    <a:pt x="8839" y="3707"/>
                    <a:pt x="8737" y="3728"/>
                    <a:pt x="8636" y="3789"/>
                  </a:cubicBezTo>
                  <a:cubicBezTo>
                    <a:pt x="8595" y="3789"/>
                    <a:pt x="8574" y="3809"/>
                    <a:pt x="8554" y="3809"/>
                  </a:cubicBezTo>
                  <a:cubicBezTo>
                    <a:pt x="8432" y="3870"/>
                    <a:pt x="8249" y="3931"/>
                    <a:pt x="8086" y="3993"/>
                  </a:cubicBezTo>
                  <a:cubicBezTo>
                    <a:pt x="7923" y="4074"/>
                    <a:pt x="7739" y="4135"/>
                    <a:pt x="7536" y="4217"/>
                  </a:cubicBezTo>
                  <a:lnTo>
                    <a:pt x="7515" y="4217"/>
                  </a:lnTo>
                  <a:cubicBezTo>
                    <a:pt x="7312" y="4298"/>
                    <a:pt x="7129" y="4379"/>
                    <a:pt x="6925" y="4441"/>
                  </a:cubicBezTo>
                  <a:cubicBezTo>
                    <a:pt x="6803" y="4502"/>
                    <a:pt x="6660" y="4583"/>
                    <a:pt x="6518" y="4624"/>
                  </a:cubicBezTo>
                  <a:cubicBezTo>
                    <a:pt x="6151" y="4787"/>
                    <a:pt x="5805" y="4929"/>
                    <a:pt x="5438" y="5113"/>
                  </a:cubicBezTo>
                  <a:cubicBezTo>
                    <a:pt x="4583" y="5520"/>
                    <a:pt x="3707" y="5968"/>
                    <a:pt x="2954" y="6477"/>
                  </a:cubicBezTo>
                  <a:cubicBezTo>
                    <a:pt x="2791" y="6579"/>
                    <a:pt x="2668" y="6660"/>
                    <a:pt x="2546" y="6762"/>
                  </a:cubicBezTo>
                  <a:cubicBezTo>
                    <a:pt x="2017" y="7149"/>
                    <a:pt x="1548" y="8005"/>
                    <a:pt x="1222" y="9186"/>
                  </a:cubicBezTo>
                  <a:cubicBezTo>
                    <a:pt x="123" y="12953"/>
                    <a:pt x="1" y="19755"/>
                    <a:pt x="21" y="23156"/>
                  </a:cubicBezTo>
                  <a:lnTo>
                    <a:pt x="25356" y="23156"/>
                  </a:lnTo>
                  <a:cubicBezTo>
                    <a:pt x="25396" y="21812"/>
                    <a:pt x="25458" y="19878"/>
                    <a:pt x="25396" y="17821"/>
                  </a:cubicBezTo>
                  <a:cubicBezTo>
                    <a:pt x="25396" y="17617"/>
                    <a:pt x="25376" y="17413"/>
                    <a:pt x="25376" y="17210"/>
                  </a:cubicBezTo>
                  <a:cubicBezTo>
                    <a:pt x="25356" y="16639"/>
                    <a:pt x="25335" y="16049"/>
                    <a:pt x="25274" y="15499"/>
                  </a:cubicBezTo>
                  <a:cubicBezTo>
                    <a:pt x="25071" y="13055"/>
                    <a:pt x="24541" y="10611"/>
                    <a:pt x="23849" y="8717"/>
                  </a:cubicBezTo>
                  <a:cubicBezTo>
                    <a:pt x="23258" y="7129"/>
                    <a:pt x="22545" y="5907"/>
                    <a:pt x="21792" y="5398"/>
                  </a:cubicBezTo>
                  <a:cubicBezTo>
                    <a:pt x="21690" y="5337"/>
                    <a:pt x="21608" y="5296"/>
                    <a:pt x="21507" y="5235"/>
                  </a:cubicBezTo>
                  <a:cubicBezTo>
                    <a:pt x="21181" y="5052"/>
                    <a:pt x="20773" y="4909"/>
                    <a:pt x="20366" y="4787"/>
                  </a:cubicBezTo>
                  <a:lnTo>
                    <a:pt x="19837" y="4624"/>
                  </a:lnTo>
                  <a:cubicBezTo>
                    <a:pt x="19755" y="4603"/>
                    <a:pt x="19694" y="4603"/>
                    <a:pt x="19633" y="4583"/>
                  </a:cubicBezTo>
                  <a:lnTo>
                    <a:pt x="19246" y="4502"/>
                  </a:lnTo>
                  <a:cubicBezTo>
                    <a:pt x="19022" y="4441"/>
                    <a:pt x="18778" y="4420"/>
                    <a:pt x="18554" y="4379"/>
                  </a:cubicBezTo>
                  <a:cubicBezTo>
                    <a:pt x="18513" y="4379"/>
                    <a:pt x="18431" y="4339"/>
                    <a:pt x="18370" y="4339"/>
                  </a:cubicBezTo>
                  <a:cubicBezTo>
                    <a:pt x="18330" y="4339"/>
                    <a:pt x="18248" y="4318"/>
                    <a:pt x="18207" y="4318"/>
                  </a:cubicBezTo>
                  <a:cubicBezTo>
                    <a:pt x="18065" y="4298"/>
                    <a:pt x="17943" y="4298"/>
                    <a:pt x="17841" y="4278"/>
                  </a:cubicBezTo>
                  <a:cubicBezTo>
                    <a:pt x="17739" y="4237"/>
                    <a:pt x="17637" y="4237"/>
                    <a:pt x="17535" y="4217"/>
                  </a:cubicBezTo>
                  <a:cubicBezTo>
                    <a:pt x="17189" y="4176"/>
                    <a:pt x="16884" y="4115"/>
                    <a:pt x="16639" y="4074"/>
                  </a:cubicBezTo>
                  <a:cubicBezTo>
                    <a:pt x="16578" y="4033"/>
                    <a:pt x="16497" y="4033"/>
                    <a:pt x="16436" y="4013"/>
                  </a:cubicBezTo>
                  <a:cubicBezTo>
                    <a:pt x="16334" y="3993"/>
                    <a:pt x="16293" y="3972"/>
                    <a:pt x="16273" y="3931"/>
                  </a:cubicBezTo>
                  <a:cubicBezTo>
                    <a:pt x="16171" y="3830"/>
                    <a:pt x="16130" y="3259"/>
                    <a:pt x="16130" y="2608"/>
                  </a:cubicBezTo>
                  <a:cubicBezTo>
                    <a:pt x="16130" y="2180"/>
                    <a:pt x="16171" y="1773"/>
                    <a:pt x="16171" y="1447"/>
                  </a:cubicBezTo>
                  <a:cubicBezTo>
                    <a:pt x="16191" y="1141"/>
                    <a:pt x="16191" y="938"/>
                    <a:pt x="16191" y="938"/>
                  </a:cubicBezTo>
                  <a:lnTo>
                    <a:pt x="14277" y="632"/>
                  </a:lnTo>
                  <a:lnTo>
                    <a:pt x="13686" y="530"/>
                  </a:lnTo>
                  <a:lnTo>
                    <a:pt x="11690" y="205"/>
                  </a:lnTo>
                  <a:lnTo>
                    <a:pt x="10509" y="1"/>
                  </a:ln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64;p69"/>
            <p:cNvSpPr/>
            <p:nvPr/>
          </p:nvSpPr>
          <p:spPr>
            <a:xfrm>
              <a:off x="7115713" y="3264888"/>
              <a:ext cx="172348" cy="93601"/>
            </a:xfrm>
            <a:custGeom>
              <a:avLst/>
              <a:gdLst/>
              <a:ahLst/>
              <a:cxnLst/>
              <a:rect l="l" t="t" r="r" b="b"/>
              <a:pathLst>
                <a:path w="4502" h="2445" extrusionOk="0">
                  <a:moveTo>
                    <a:pt x="0" y="0"/>
                  </a:moveTo>
                  <a:cubicBezTo>
                    <a:pt x="21" y="489"/>
                    <a:pt x="530" y="897"/>
                    <a:pt x="856" y="1141"/>
                  </a:cubicBezTo>
                  <a:cubicBezTo>
                    <a:pt x="1874" y="1935"/>
                    <a:pt x="3177" y="2363"/>
                    <a:pt x="4440" y="2444"/>
                  </a:cubicBezTo>
                  <a:cubicBezTo>
                    <a:pt x="4440" y="1630"/>
                    <a:pt x="4501" y="774"/>
                    <a:pt x="4501" y="7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65;p69"/>
            <p:cNvSpPr/>
            <p:nvPr/>
          </p:nvSpPr>
          <p:spPr>
            <a:xfrm>
              <a:off x="6668197" y="3398186"/>
              <a:ext cx="974596" cy="747734"/>
            </a:xfrm>
            <a:custGeom>
              <a:avLst/>
              <a:gdLst/>
              <a:ahLst/>
              <a:cxnLst/>
              <a:rect l="l" t="t" r="r" b="b"/>
              <a:pathLst>
                <a:path w="25458" h="19532" extrusionOk="0">
                  <a:moveTo>
                    <a:pt x="9104" y="1"/>
                  </a:moveTo>
                  <a:cubicBezTo>
                    <a:pt x="9063" y="42"/>
                    <a:pt x="9002" y="42"/>
                    <a:pt x="8961" y="62"/>
                  </a:cubicBezTo>
                  <a:lnTo>
                    <a:pt x="8941" y="62"/>
                  </a:lnTo>
                  <a:cubicBezTo>
                    <a:pt x="8839" y="82"/>
                    <a:pt x="8737" y="103"/>
                    <a:pt x="8636" y="164"/>
                  </a:cubicBezTo>
                  <a:cubicBezTo>
                    <a:pt x="8595" y="164"/>
                    <a:pt x="8574" y="184"/>
                    <a:pt x="8554" y="184"/>
                  </a:cubicBezTo>
                  <a:cubicBezTo>
                    <a:pt x="8432" y="245"/>
                    <a:pt x="8249" y="306"/>
                    <a:pt x="8086" y="368"/>
                  </a:cubicBezTo>
                  <a:cubicBezTo>
                    <a:pt x="7923" y="449"/>
                    <a:pt x="7739" y="510"/>
                    <a:pt x="7536" y="592"/>
                  </a:cubicBezTo>
                  <a:lnTo>
                    <a:pt x="7515" y="592"/>
                  </a:lnTo>
                  <a:cubicBezTo>
                    <a:pt x="7312" y="673"/>
                    <a:pt x="7129" y="754"/>
                    <a:pt x="6925" y="816"/>
                  </a:cubicBezTo>
                  <a:cubicBezTo>
                    <a:pt x="6803" y="877"/>
                    <a:pt x="6660" y="958"/>
                    <a:pt x="6518" y="999"/>
                  </a:cubicBezTo>
                  <a:cubicBezTo>
                    <a:pt x="6151" y="1162"/>
                    <a:pt x="5805" y="1304"/>
                    <a:pt x="5438" y="1488"/>
                  </a:cubicBezTo>
                  <a:cubicBezTo>
                    <a:pt x="4583" y="1895"/>
                    <a:pt x="3707" y="2343"/>
                    <a:pt x="2954" y="2852"/>
                  </a:cubicBezTo>
                  <a:cubicBezTo>
                    <a:pt x="2791" y="2954"/>
                    <a:pt x="2668" y="3035"/>
                    <a:pt x="2546" y="3137"/>
                  </a:cubicBezTo>
                  <a:cubicBezTo>
                    <a:pt x="2017" y="3524"/>
                    <a:pt x="1548" y="4380"/>
                    <a:pt x="1222" y="5561"/>
                  </a:cubicBezTo>
                  <a:cubicBezTo>
                    <a:pt x="123" y="9328"/>
                    <a:pt x="1" y="16130"/>
                    <a:pt x="21" y="19531"/>
                  </a:cubicBezTo>
                  <a:lnTo>
                    <a:pt x="25356" y="19531"/>
                  </a:lnTo>
                  <a:cubicBezTo>
                    <a:pt x="25396" y="18187"/>
                    <a:pt x="25458" y="16253"/>
                    <a:pt x="25396" y="14216"/>
                  </a:cubicBezTo>
                  <a:cubicBezTo>
                    <a:pt x="25396" y="14012"/>
                    <a:pt x="25376" y="13809"/>
                    <a:pt x="25376" y="13605"/>
                  </a:cubicBezTo>
                  <a:cubicBezTo>
                    <a:pt x="25356" y="13035"/>
                    <a:pt x="25335" y="12465"/>
                    <a:pt x="25274" y="11894"/>
                  </a:cubicBezTo>
                  <a:cubicBezTo>
                    <a:pt x="25071" y="9451"/>
                    <a:pt x="24541" y="7007"/>
                    <a:pt x="23849" y="5133"/>
                  </a:cubicBezTo>
                  <a:cubicBezTo>
                    <a:pt x="23258" y="3524"/>
                    <a:pt x="22545" y="2302"/>
                    <a:pt x="21792" y="1793"/>
                  </a:cubicBezTo>
                  <a:cubicBezTo>
                    <a:pt x="21690" y="1732"/>
                    <a:pt x="21608" y="1691"/>
                    <a:pt x="21507" y="1630"/>
                  </a:cubicBezTo>
                  <a:cubicBezTo>
                    <a:pt x="21181" y="1467"/>
                    <a:pt x="20773" y="1304"/>
                    <a:pt x="20366" y="1182"/>
                  </a:cubicBezTo>
                  <a:lnTo>
                    <a:pt x="19837" y="1019"/>
                  </a:lnTo>
                  <a:cubicBezTo>
                    <a:pt x="19755" y="999"/>
                    <a:pt x="19694" y="999"/>
                    <a:pt x="19633" y="978"/>
                  </a:cubicBezTo>
                  <a:lnTo>
                    <a:pt x="19246" y="897"/>
                  </a:lnTo>
                  <a:cubicBezTo>
                    <a:pt x="19022" y="856"/>
                    <a:pt x="18778" y="816"/>
                    <a:pt x="18554" y="775"/>
                  </a:cubicBezTo>
                  <a:cubicBezTo>
                    <a:pt x="18513" y="775"/>
                    <a:pt x="18431" y="754"/>
                    <a:pt x="18370" y="754"/>
                  </a:cubicBezTo>
                  <a:cubicBezTo>
                    <a:pt x="18330" y="754"/>
                    <a:pt x="18248" y="714"/>
                    <a:pt x="18207" y="714"/>
                  </a:cubicBezTo>
                  <a:cubicBezTo>
                    <a:pt x="18065" y="693"/>
                    <a:pt x="17943" y="693"/>
                    <a:pt x="17841" y="673"/>
                  </a:cubicBezTo>
                  <a:cubicBezTo>
                    <a:pt x="17739" y="653"/>
                    <a:pt x="17637" y="653"/>
                    <a:pt x="17535" y="612"/>
                  </a:cubicBezTo>
                  <a:cubicBezTo>
                    <a:pt x="17189" y="571"/>
                    <a:pt x="16884" y="510"/>
                    <a:pt x="16639" y="469"/>
                  </a:cubicBezTo>
                  <a:cubicBezTo>
                    <a:pt x="16599" y="714"/>
                    <a:pt x="16537" y="999"/>
                    <a:pt x="16497" y="1264"/>
                  </a:cubicBezTo>
                  <a:cubicBezTo>
                    <a:pt x="16375" y="1997"/>
                    <a:pt x="16171" y="2730"/>
                    <a:pt x="15825" y="3402"/>
                  </a:cubicBezTo>
                  <a:cubicBezTo>
                    <a:pt x="15417" y="4155"/>
                    <a:pt x="14745" y="4848"/>
                    <a:pt x="13931" y="5153"/>
                  </a:cubicBezTo>
                  <a:cubicBezTo>
                    <a:pt x="13646" y="5255"/>
                    <a:pt x="13360" y="5296"/>
                    <a:pt x="13075" y="5296"/>
                  </a:cubicBezTo>
                  <a:cubicBezTo>
                    <a:pt x="12912" y="5296"/>
                    <a:pt x="12729" y="5296"/>
                    <a:pt x="12546" y="5255"/>
                  </a:cubicBezTo>
                  <a:cubicBezTo>
                    <a:pt x="11650" y="5031"/>
                    <a:pt x="10998" y="4278"/>
                    <a:pt x="10509" y="3504"/>
                  </a:cubicBezTo>
                  <a:cubicBezTo>
                    <a:pt x="9817" y="2424"/>
                    <a:pt x="9369" y="1223"/>
                    <a:pt x="9104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66;p69"/>
            <p:cNvSpPr/>
            <p:nvPr/>
          </p:nvSpPr>
          <p:spPr>
            <a:xfrm>
              <a:off x="6668962" y="3400559"/>
              <a:ext cx="402349" cy="745360"/>
            </a:xfrm>
            <a:custGeom>
              <a:avLst/>
              <a:gdLst/>
              <a:ahLst/>
              <a:cxnLst/>
              <a:rect l="l" t="t" r="r" b="b"/>
              <a:pathLst>
                <a:path w="10510" h="19470" extrusionOk="0">
                  <a:moveTo>
                    <a:pt x="8941" y="0"/>
                  </a:moveTo>
                  <a:cubicBezTo>
                    <a:pt x="8840" y="20"/>
                    <a:pt x="8738" y="41"/>
                    <a:pt x="8636" y="102"/>
                  </a:cubicBezTo>
                  <a:cubicBezTo>
                    <a:pt x="8616" y="102"/>
                    <a:pt x="8575" y="122"/>
                    <a:pt x="8554" y="122"/>
                  </a:cubicBezTo>
                  <a:cubicBezTo>
                    <a:pt x="8432" y="183"/>
                    <a:pt x="8249" y="244"/>
                    <a:pt x="8106" y="306"/>
                  </a:cubicBezTo>
                  <a:cubicBezTo>
                    <a:pt x="7923" y="387"/>
                    <a:pt x="7740" y="448"/>
                    <a:pt x="7536" y="530"/>
                  </a:cubicBezTo>
                  <a:lnTo>
                    <a:pt x="7516" y="530"/>
                  </a:lnTo>
                  <a:cubicBezTo>
                    <a:pt x="7312" y="611"/>
                    <a:pt x="7129" y="692"/>
                    <a:pt x="6925" y="754"/>
                  </a:cubicBezTo>
                  <a:cubicBezTo>
                    <a:pt x="6803" y="815"/>
                    <a:pt x="6681" y="896"/>
                    <a:pt x="6518" y="937"/>
                  </a:cubicBezTo>
                  <a:cubicBezTo>
                    <a:pt x="6172" y="1100"/>
                    <a:pt x="5805" y="1242"/>
                    <a:pt x="5459" y="1426"/>
                  </a:cubicBezTo>
                  <a:cubicBezTo>
                    <a:pt x="4583" y="1833"/>
                    <a:pt x="3728" y="2281"/>
                    <a:pt x="2954" y="2790"/>
                  </a:cubicBezTo>
                  <a:cubicBezTo>
                    <a:pt x="2811" y="2892"/>
                    <a:pt x="2669" y="2973"/>
                    <a:pt x="2547" y="3075"/>
                  </a:cubicBezTo>
                  <a:cubicBezTo>
                    <a:pt x="2017" y="3462"/>
                    <a:pt x="1549" y="4318"/>
                    <a:pt x="1223" y="5499"/>
                  </a:cubicBezTo>
                  <a:cubicBezTo>
                    <a:pt x="123" y="9266"/>
                    <a:pt x="1" y="16068"/>
                    <a:pt x="21" y="19469"/>
                  </a:cubicBezTo>
                  <a:lnTo>
                    <a:pt x="10510" y="19469"/>
                  </a:lnTo>
                  <a:cubicBezTo>
                    <a:pt x="10041" y="14806"/>
                    <a:pt x="9634" y="10122"/>
                    <a:pt x="9349" y="5478"/>
                  </a:cubicBezTo>
                  <a:cubicBezTo>
                    <a:pt x="9247" y="4073"/>
                    <a:pt x="9165" y="2648"/>
                    <a:pt x="9084" y="1242"/>
                  </a:cubicBezTo>
                  <a:cubicBezTo>
                    <a:pt x="9064" y="815"/>
                    <a:pt x="9064" y="407"/>
                    <a:pt x="8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67;p69"/>
            <p:cNvSpPr/>
            <p:nvPr/>
          </p:nvSpPr>
          <p:spPr>
            <a:xfrm>
              <a:off x="7297361" y="3412235"/>
              <a:ext cx="345423" cy="733684"/>
            </a:xfrm>
            <a:custGeom>
              <a:avLst/>
              <a:gdLst/>
              <a:ahLst/>
              <a:cxnLst/>
              <a:rect l="l" t="t" r="r" b="b"/>
              <a:pathLst>
                <a:path w="9023" h="19165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286"/>
                    <a:pt x="102" y="632"/>
                    <a:pt x="62" y="835"/>
                  </a:cubicBezTo>
                  <a:cubicBezTo>
                    <a:pt x="82" y="1019"/>
                    <a:pt x="102" y="1161"/>
                    <a:pt x="102" y="1304"/>
                  </a:cubicBezTo>
                  <a:cubicBezTo>
                    <a:pt x="143" y="2261"/>
                    <a:pt x="184" y="3259"/>
                    <a:pt x="204" y="4216"/>
                  </a:cubicBezTo>
                  <a:cubicBezTo>
                    <a:pt x="245" y="4420"/>
                    <a:pt x="245" y="4603"/>
                    <a:pt x="245" y="4807"/>
                  </a:cubicBezTo>
                  <a:cubicBezTo>
                    <a:pt x="367" y="8534"/>
                    <a:pt x="489" y="12240"/>
                    <a:pt x="591" y="15987"/>
                  </a:cubicBezTo>
                  <a:cubicBezTo>
                    <a:pt x="612" y="17046"/>
                    <a:pt x="652" y="18105"/>
                    <a:pt x="673" y="19164"/>
                  </a:cubicBezTo>
                  <a:lnTo>
                    <a:pt x="8921" y="19164"/>
                  </a:lnTo>
                  <a:cubicBezTo>
                    <a:pt x="8961" y="17820"/>
                    <a:pt x="9023" y="15886"/>
                    <a:pt x="8961" y="13788"/>
                  </a:cubicBezTo>
                  <a:cubicBezTo>
                    <a:pt x="8961" y="13584"/>
                    <a:pt x="8941" y="13381"/>
                    <a:pt x="8941" y="13177"/>
                  </a:cubicBezTo>
                  <a:cubicBezTo>
                    <a:pt x="8921" y="12627"/>
                    <a:pt x="8900" y="12037"/>
                    <a:pt x="8839" y="11487"/>
                  </a:cubicBezTo>
                  <a:cubicBezTo>
                    <a:pt x="8636" y="9043"/>
                    <a:pt x="8106" y="6599"/>
                    <a:pt x="7414" y="4705"/>
                  </a:cubicBezTo>
                  <a:cubicBezTo>
                    <a:pt x="6823" y="3096"/>
                    <a:pt x="6110" y="1874"/>
                    <a:pt x="5357" y="1365"/>
                  </a:cubicBezTo>
                  <a:cubicBezTo>
                    <a:pt x="5255" y="1324"/>
                    <a:pt x="5173" y="1263"/>
                    <a:pt x="5072" y="1222"/>
                  </a:cubicBezTo>
                  <a:cubicBezTo>
                    <a:pt x="4746" y="1039"/>
                    <a:pt x="4338" y="897"/>
                    <a:pt x="3931" y="754"/>
                  </a:cubicBezTo>
                  <a:lnTo>
                    <a:pt x="3402" y="611"/>
                  </a:lnTo>
                  <a:cubicBezTo>
                    <a:pt x="3320" y="591"/>
                    <a:pt x="3259" y="591"/>
                    <a:pt x="3198" y="550"/>
                  </a:cubicBezTo>
                  <a:lnTo>
                    <a:pt x="2811" y="489"/>
                  </a:lnTo>
                  <a:cubicBezTo>
                    <a:pt x="2587" y="428"/>
                    <a:pt x="2343" y="408"/>
                    <a:pt x="2119" y="347"/>
                  </a:cubicBezTo>
                  <a:cubicBezTo>
                    <a:pt x="2078" y="347"/>
                    <a:pt x="1996" y="326"/>
                    <a:pt x="1935" y="326"/>
                  </a:cubicBezTo>
                  <a:cubicBezTo>
                    <a:pt x="1895" y="326"/>
                    <a:pt x="1813" y="306"/>
                    <a:pt x="1772" y="306"/>
                  </a:cubicBezTo>
                  <a:cubicBezTo>
                    <a:pt x="1630" y="286"/>
                    <a:pt x="1508" y="286"/>
                    <a:pt x="1406" y="245"/>
                  </a:cubicBezTo>
                  <a:cubicBezTo>
                    <a:pt x="1304" y="225"/>
                    <a:pt x="1202" y="225"/>
                    <a:pt x="1100" y="204"/>
                  </a:cubicBezTo>
                  <a:cubicBezTo>
                    <a:pt x="754" y="143"/>
                    <a:pt x="428" y="102"/>
                    <a:pt x="204" y="41"/>
                  </a:cubicBezTo>
                  <a:cubicBezTo>
                    <a:pt x="143" y="21"/>
                    <a:pt x="62" y="2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68;p69"/>
            <p:cNvSpPr/>
            <p:nvPr/>
          </p:nvSpPr>
          <p:spPr>
            <a:xfrm>
              <a:off x="7474339" y="3646904"/>
              <a:ext cx="59300" cy="499012"/>
            </a:xfrm>
            <a:custGeom>
              <a:avLst/>
              <a:gdLst/>
              <a:ahLst/>
              <a:cxnLst/>
              <a:rect l="l" t="t" r="r" b="b"/>
              <a:pathLst>
                <a:path w="1549" h="13035" extrusionOk="0">
                  <a:moveTo>
                    <a:pt x="41" y="1"/>
                  </a:moveTo>
                  <a:cubicBezTo>
                    <a:pt x="1" y="21"/>
                    <a:pt x="1" y="41"/>
                    <a:pt x="1" y="82"/>
                  </a:cubicBezTo>
                  <a:cubicBezTo>
                    <a:pt x="21" y="123"/>
                    <a:pt x="1426" y="5499"/>
                    <a:pt x="1060" y="6232"/>
                  </a:cubicBezTo>
                  <a:cubicBezTo>
                    <a:pt x="673" y="6986"/>
                    <a:pt x="41" y="7841"/>
                    <a:pt x="41" y="7841"/>
                  </a:cubicBezTo>
                  <a:lnTo>
                    <a:pt x="41" y="7862"/>
                  </a:lnTo>
                  <a:lnTo>
                    <a:pt x="347" y="13034"/>
                  </a:lnTo>
                  <a:lnTo>
                    <a:pt x="449" y="13034"/>
                  </a:lnTo>
                  <a:lnTo>
                    <a:pt x="143" y="7902"/>
                  </a:lnTo>
                  <a:cubicBezTo>
                    <a:pt x="225" y="7760"/>
                    <a:pt x="815" y="7006"/>
                    <a:pt x="1161" y="6293"/>
                  </a:cubicBezTo>
                  <a:cubicBezTo>
                    <a:pt x="1548" y="5499"/>
                    <a:pt x="143" y="265"/>
                    <a:pt x="123" y="21"/>
                  </a:cubicBezTo>
                  <a:cubicBezTo>
                    <a:pt x="102" y="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69;p69"/>
            <p:cNvSpPr/>
            <p:nvPr/>
          </p:nvSpPr>
          <p:spPr>
            <a:xfrm>
              <a:off x="6883380" y="3692919"/>
              <a:ext cx="10183" cy="452997"/>
            </a:xfrm>
            <a:custGeom>
              <a:avLst/>
              <a:gdLst/>
              <a:ahLst/>
              <a:cxnLst/>
              <a:rect l="l" t="t" r="r" b="b"/>
              <a:pathLst>
                <a:path w="266" h="11833" extrusionOk="0">
                  <a:moveTo>
                    <a:pt x="204" y="0"/>
                  </a:moveTo>
                  <a:cubicBezTo>
                    <a:pt x="184" y="0"/>
                    <a:pt x="163" y="20"/>
                    <a:pt x="163" y="41"/>
                  </a:cubicBezTo>
                  <a:lnTo>
                    <a:pt x="0" y="11832"/>
                  </a:lnTo>
                  <a:lnTo>
                    <a:pt x="102" y="11832"/>
                  </a:lnTo>
                  <a:lnTo>
                    <a:pt x="265" y="41"/>
                  </a:lnTo>
                  <a:cubicBezTo>
                    <a:pt x="265" y="20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70;p69"/>
            <p:cNvSpPr/>
            <p:nvPr/>
          </p:nvSpPr>
          <p:spPr>
            <a:xfrm>
              <a:off x="6937970" y="2852476"/>
              <a:ext cx="493538" cy="462606"/>
            </a:xfrm>
            <a:custGeom>
              <a:avLst/>
              <a:gdLst/>
              <a:ahLst/>
              <a:cxnLst/>
              <a:rect l="l" t="t" r="r" b="b"/>
              <a:pathLst>
                <a:path w="12892" h="12084" extrusionOk="0">
                  <a:moveTo>
                    <a:pt x="7759" y="0"/>
                  </a:moveTo>
                  <a:cubicBezTo>
                    <a:pt x="7434" y="0"/>
                    <a:pt x="7047" y="20"/>
                    <a:pt x="6700" y="82"/>
                  </a:cubicBezTo>
                  <a:cubicBezTo>
                    <a:pt x="4073" y="489"/>
                    <a:pt x="2546" y="2668"/>
                    <a:pt x="2424" y="4705"/>
                  </a:cubicBezTo>
                  <a:cubicBezTo>
                    <a:pt x="2362" y="5295"/>
                    <a:pt x="2464" y="6110"/>
                    <a:pt x="2607" y="6985"/>
                  </a:cubicBezTo>
                  <a:lnTo>
                    <a:pt x="2607" y="7047"/>
                  </a:lnTo>
                  <a:cubicBezTo>
                    <a:pt x="2607" y="7026"/>
                    <a:pt x="2566" y="6985"/>
                    <a:pt x="2546" y="6965"/>
                  </a:cubicBezTo>
                  <a:lnTo>
                    <a:pt x="2525" y="6924"/>
                  </a:lnTo>
                  <a:cubicBezTo>
                    <a:pt x="2342" y="6782"/>
                    <a:pt x="1996" y="6700"/>
                    <a:pt x="1833" y="6680"/>
                  </a:cubicBezTo>
                  <a:cubicBezTo>
                    <a:pt x="1772" y="6668"/>
                    <a:pt x="1712" y="6662"/>
                    <a:pt x="1652" y="6662"/>
                  </a:cubicBezTo>
                  <a:cubicBezTo>
                    <a:pt x="1415" y="6662"/>
                    <a:pt x="1193" y="6753"/>
                    <a:pt x="998" y="6884"/>
                  </a:cubicBezTo>
                  <a:cubicBezTo>
                    <a:pt x="937" y="6884"/>
                    <a:pt x="917" y="6904"/>
                    <a:pt x="896" y="6924"/>
                  </a:cubicBezTo>
                  <a:cubicBezTo>
                    <a:pt x="794" y="6985"/>
                    <a:pt x="713" y="7047"/>
                    <a:pt x="631" y="7128"/>
                  </a:cubicBezTo>
                  <a:cubicBezTo>
                    <a:pt x="0" y="7800"/>
                    <a:pt x="20" y="8859"/>
                    <a:pt x="611" y="9551"/>
                  </a:cubicBezTo>
                  <a:cubicBezTo>
                    <a:pt x="896" y="9877"/>
                    <a:pt x="1303" y="10142"/>
                    <a:pt x="1711" y="10244"/>
                  </a:cubicBezTo>
                  <a:cubicBezTo>
                    <a:pt x="1752" y="10244"/>
                    <a:pt x="1853" y="10264"/>
                    <a:pt x="2016" y="10264"/>
                  </a:cubicBezTo>
                  <a:cubicBezTo>
                    <a:pt x="2140" y="10270"/>
                    <a:pt x="2293" y="10274"/>
                    <a:pt x="2448" y="10274"/>
                  </a:cubicBezTo>
                  <a:cubicBezTo>
                    <a:pt x="2828" y="10274"/>
                    <a:pt x="3218" y="10249"/>
                    <a:pt x="3218" y="10162"/>
                  </a:cubicBezTo>
                  <a:cubicBezTo>
                    <a:pt x="3381" y="10896"/>
                    <a:pt x="3381" y="11710"/>
                    <a:pt x="3381" y="11710"/>
                  </a:cubicBezTo>
                  <a:cubicBezTo>
                    <a:pt x="3381" y="11710"/>
                    <a:pt x="5663" y="12084"/>
                    <a:pt x="7933" y="12084"/>
                  </a:cubicBezTo>
                  <a:cubicBezTo>
                    <a:pt x="9219" y="12084"/>
                    <a:pt x="10502" y="11964"/>
                    <a:pt x="11364" y="11588"/>
                  </a:cubicBezTo>
                  <a:cubicBezTo>
                    <a:pt x="12891" y="10936"/>
                    <a:pt x="12708" y="8757"/>
                    <a:pt x="12749" y="7596"/>
                  </a:cubicBezTo>
                  <a:cubicBezTo>
                    <a:pt x="12810" y="6680"/>
                    <a:pt x="12830" y="5702"/>
                    <a:pt x="12790" y="4786"/>
                  </a:cubicBezTo>
                  <a:cubicBezTo>
                    <a:pt x="12688" y="3870"/>
                    <a:pt x="12423" y="2953"/>
                    <a:pt x="11934" y="2159"/>
                  </a:cubicBezTo>
                  <a:cubicBezTo>
                    <a:pt x="11384" y="1242"/>
                    <a:pt x="10549" y="591"/>
                    <a:pt x="9552" y="265"/>
                  </a:cubicBezTo>
                  <a:cubicBezTo>
                    <a:pt x="9226" y="122"/>
                    <a:pt x="8859" y="61"/>
                    <a:pt x="8513" y="20"/>
                  </a:cubicBezTo>
                  <a:cubicBezTo>
                    <a:pt x="8431" y="0"/>
                    <a:pt x="8370" y="0"/>
                    <a:pt x="8330" y="0"/>
                  </a:cubicBezTo>
                  <a:close/>
                </a:path>
              </a:pathLst>
            </a:custGeom>
            <a:solidFill>
              <a:srgbClr val="BC7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71;p69"/>
            <p:cNvSpPr/>
            <p:nvPr/>
          </p:nvSpPr>
          <p:spPr>
            <a:xfrm>
              <a:off x="7308271" y="3092580"/>
              <a:ext cx="27334" cy="63204"/>
            </a:xfrm>
            <a:custGeom>
              <a:avLst/>
              <a:gdLst/>
              <a:ahLst/>
              <a:cxnLst/>
              <a:rect l="l" t="t" r="r" b="b"/>
              <a:pathLst>
                <a:path w="714" h="1651" extrusionOk="0">
                  <a:moveTo>
                    <a:pt x="510" y="1"/>
                  </a:moveTo>
                  <a:cubicBezTo>
                    <a:pt x="469" y="21"/>
                    <a:pt x="469" y="41"/>
                    <a:pt x="469" y="62"/>
                  </a:cubicBezTo>
                  <a:cubicBezTo>
                    <a:pt x="571" y="469"/>
                    <a:pt x="591" y="917"/>
                    <a:pt x="571" y="1324"/>
                  </a:cubicBezTo>
                  <a:cubicBezTo>
                    <a:pt x="571" y="1386"/>
                    <a:pt x="530" y="1487"/>
                    <a:pt x="490" y="1528"/>
                  </a:cubicBezTo>
                  <a:cubicBezTo>
                    <a:pt x="459" y="1538"/>
                    <a:pt x="433" y="1543"/>
                    <a:pt x="405" y="1543"/>
                  </a:cubicBezTo>
                  <a:cubicBezTo>
                    <a:pt x="377" y="1543"/>
                    <a:pt x="347" y="1538"/>
                    <a:pt x="306" y="1528"/>
                  </a:cubicBezTo>
                  <a:cubicBezTo>
                    <a:pt x="286" y="1487"/>
                    <a:pt x="225" y="1487"/>
                    <a:pt x="204" y="1467"/>
                  </a:cubicBezTo>
                  <a:cubicBezTo>
                    <a:pt x="184" y="1467"/>
                    <a:pt x="123" y="1447"/>
                    <a:pt x="103" y="1447"/>
                  </a:cubicBezTo>
                  <a:cubicBezTo>
                    <a:pt x="97" y="1441"/>
                    <a:pt x="87" y="1438"/>
                    <a:pt x="77" y="1438"/>
                  </a:cubicBezTo>
                  <a:cubicBezTo>
                    <a:pt x="52" y="1438"/>
                    <a:pt x="21" y="1453"/>
                    <a:pt x="21" y="1467"/>
                  </a:cubicBezTo>
                  <a:cubicBezTo>
                    <a:pt x="1" y="1487"/>
                    <a:pt x="21" y="1548"/>
                    <a:pt x="62" y="1548"/>
                  </a:cubicBezTo>
                  <a:cubicBezTo>
                    <a:pt x="103" y="1548"/>
                    <a:pt x="123" y="1569"/>
                    <a:pt x="164" y="1569"/>
                  </a:cubicBezTo>
                  <a:cubicBezTo>
                    <a:pt x="204" y="1589"/>
                    <a:pt x="225" y="1630"/>
                    <a:pt x="286" y="1630"/>
                  </a:cubicBezTo>
                  <a:cubicBezTo>
                    <a:pt x="306" y="1650"/>
                    <a:pt x="327" y="1650"/>
                    <a:pt x="388" y="1650"/>
                  </a:cubicBezTo>
                  <a:cubicBezTo>
                    <a:pt x="428" y="1650"/>
                    <a:pt x="510" y="1630"/>
                    <a:pt x="571" y="1589"/>
                  </a:cubicBezTo>
                  <a:cubicBezTo>
                    <a:pt x="652" y="1548"/>
                    <a:pt x="693" y="1426"/>
                    <a:pt x="693" y="1324"/>
                  </a:cubicBezTo>
                  <a:cubicBezTo>
                    <a:pt x="714" y="876"/>
                    <a:pt x="652" y="449"/>
                    <a:pt x="591" y="41"/>
                  </a:cubicBezTo>
                  <a:cubicBezTo>
                    <a:pt x="571" y="1"/>
                    <a:pt x="530" y="1"/>
                    <a:pt x="510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72;p69"/>
            <p:cNvSpPr/>
            <p:nvPr/>
          </p:nvSpPr>
          <p:spPr>
            <a:xfrm>
              <a:off x="7191320" y="3030947"/>
              <a:ext cx="63204" cy="33612"/>
            </a:xfrm>
            <a:custGeom>
              <a:avLst/>
              <a:gdLst/>
              <a:ahLst/>
              <a:cxnLst/>
              <a:rect l="l" t="t" r="r" b="b"/>
              <a:pathLst>
                <a:path w="1651" h="878" extrusionOk="0">
                  <a:moveTo>
                    <a:pt x="991" y="1"/>
                  </a:moveTo>
                  <a:cubicBezTo>
                    <a:pt x="725" y="1"/>
                    <a:pt x="471" y="108"/>
                    <a:pt x="286" y="267"/>
                  </a:cubicBezTo>
                  <a:cubicBezTo>
                    <a:pt x="164" y="368"/>
                    <a:pt x="62" y="511"/>
                    <a:pt x="1" y="694"/>
                  </a:cubicBezTo>
                  <a:lnTo>
                    <a:pt x="1" y="776"/>
                  </a:lnTo>
                  <a:cubicBezTo>
                    <a:pt x="1" y="796"/>
                    <a:pt x="21" y="816"/>
                    <a:pt x="62" y="816"/>
                  </a:cubicBezTo>
                  <a:cubicBezTo>
                    <a:pt x="164" y="877"/>
                    <a:pt x="266" y="877"/>
                    <a:pt x="388" y="877"/>
                  </a:cubicBezTo>
                  <a:cubicBezTo>
                    <a:pt x="673" y="837"/>
                    <a:pt x="938" y="816"/>
                    <a:pt x="1223" y="735"/>
                  </a:cubicBezTo>
                  <a:cubicBezTo>
                    <a:pt x="1406" y="694"/>
                    <a:pt x="1589" y="613"/>
                    <a:pt x="1630" y="470"/>
                  </a:cubicBezTo>
                  <a:cubicBezTo>
                    <a:pt x="1650" y="307"/>
                    <a:pt x="1549" y="165"/>
                    <a:pt x="1426" y="104"/>
                  </a:cubicBezTo>
                  <a:cubicBezTo>
                    <a:pt x="1284" y="32"/>
                    <a:pt x="1136" y="1"/>
                    <a:pt x="991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73;p69"/>
            <p:cNvSpPr/>
            <p:nvPr/>
          </p:nvSpPr>
          <p:spPr>
            <a:xfrm>
              <a:off x="7344907" y="3029262"/>
              <a:ext cx="65540" cy="31392"/>
            </a:xfrm>
            <a:custGeom>
              <a:avLst/>
              <a:gdLst/>
              <a:ahLst/>
              <a:cxnLst/>
              <a:rect l="l" t="t" r="r" b="b"/>
              <a:pathLst>
                <a:path w="1712" h="820" extrusionOk="0">
                  <a:moveTo>
                    <a:pt x="741" y="0"/>
                  </a:moveTo>
                  <a:cubicBezTo>
                    <a:pt x="564" y="0"/>
                    <a:pt x="391" y="48"/>
                    <a:pt x="245" y="148"/>
                  </a:cubicBezTo>
                  <a:cubicBezTo>
                    <a:pt x="123" y="229"/>
                    <a:pt x="1" y="372"/>
                    <a:pt x="62" y="535"/>
                  </a:cubicBezTo>
                  <a:cubicBezTo>
                    <a:pt x="123" y="718"/>
                    <a:pt x="306" y="759"/>
                    <a:pt x="490" y="779"/>
                  </a:cubicBezTo>
                  <a:cubicBezTo>
                    <a:pt x="775" y="820"/>
                    <a:pt x="1060" y="820"/>
                    <a:pt x="1325" y="820"/>
                  </a:cubicBezTo>
                  <a:cubicBezTo>
                    <a:pt x="1447" y="820"/>
                    <a:pt x="1569" y="820"/>
                    <a:pt x="1651" y="738"/>
                  </a:cubicBezTo>
                  <a:cubicBezTo>
                    <a:pt x="1671" y="738"/>
                    <a:pt x="1691" y="718"/>
                    <a:pt x="1691" y="677"/>
                  </a:cubicBezTo>
                  <a:cubicBezTo>
                    <a:pt x="1712" y="657"/>
                    <a:pt x="1691" y="636"/>
                    <a:pt x="1691" y="616"/>
                  </a:cubicBezTo>
                  <a:cubicBezTo>
                    <a:pt x="1610" y="433"/>
                    <a:pt x="1508" y="311"/>
                    <a:pt x="1365" y="209"/>
                  </a:cubicBezTo>
                  <a:cubicBezTo>
                    <a:pt x="1185" y="73"/>
                    <a:pt x="961" y="0"/>
                    <a:pt x="741" y="0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74;p69"/>
            <p:cNvSpPr/>
            <p:nvPr/>
          </p:nvSpPr>
          <p:spPr>
            <a:xfrm>
              <a:off x="7284116" y="3169374"/>
              <a:ext cx="63166" cy="17572"/>
            </a:xfrm>
            <a:custGeom>
              <a:avLst/>
              <a:gdLst/>
              <a:ahLst/>
              <a:cxnLst/>
              <a:rect l="l" t="t" r="r" b="b"/>
              <a:pathLst>
                <a:path w="1650" h="459" extrusionOk="0">
                  <a:moveTo>
                    <a:pt x="61" y="1"/>
                  </a:moveTo>
                  <a:cubicBezTo>
                    <a:pt x="46" y="1"/>
                    <a:pt x="31" y="11"/>
                    <a:pt x="21" y="31"/>
                  </a:cubicBezTo>
                  <a:cubicBezTo>
                    <a:pt x="0" y="52"/>
                    <a:pt x="0" y="72"/>
                    <a:pt x="21" y="113"/>
                  </a:cubicBezTo>
                  <a:cubicBezTo>
                    <a:pt x="245" y="316"/>
                    <a:pt x="530" y="439"/>
                    <a:pt x="815" y="459"/>
                  </a:cubicBezTo>
                  <a:cubicBezTo>
                    <a:pt x="917" y="459"/>
                    <a:pt x="1019" y="439"/>
                    <a:pt x="1121" y="418"/>
                  </a:cubicBezTo>
                  <a:cubicBezTo>
                    <a:pt x="1324" y="357"/>
                    <a:pt x="1507" y="255"/>
                    <a:pt x="1630" y="113"/>
                  </a:cubicBezTo>
                  <a:cubicBezTo>
                    <a:pt x="1650" y="72"/>
                    <a:pt x="1650" y="52"/>
                    <a:pt x="1630" y="31"/>
                  </a:cubicBezTo>
                  <a:cubicBezTo>
                    <a:pt x="1619" y="11"/>
                    <a:pt x="1604" y="1"/>
                    <a:pt x="1589" y="1"/>
                  </a:cubicBezTo>
                  <a:cubicBezTo>
                    <a:pt x="1574" y="1"/>
                    <a:pt x="1558" y="11"/>
                    <a:pt x="1548" y="31"/>
                  </a:cubicBezTo>
                  <a:cubicBezTo>
                    <a:pt x="1406" y="235"/>
                    <a:pt x="1121" y="337"/>
                    <a:pt x="835" y="337"/>
                  </a:cubicBezTo>
                  <a:cubicBezTo>
                    <a:pt x="591" y="337"/>
                    <a:pt x="326" y="214"/>
                    <a:pt x="102" y="31"/>
                  </a:cubicBezTo>
                  <a:cubicBezTo>
                    <a:pt x="92" y="11"/>
                    <a:pt x="77" y="1"/>
                    <a:pt x="6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75;p69"/>
            <p:cNvSpPr/>
            <p:nvPr/>
          </p:nvSpPr>
          <p:spPr>
            <a:xfrm>
              <a:off x="7213179" y="3086341"/>
              <a:ext cx="36675" cy="37479"/>
            </a:xfrm>
            <a:custGeom>
              <a:avLst/>
              <a:gdLst/>
              <a:ahLst/>
              <a:cxnLst/>
              <a:rect l="l" t="t" r="r" b="b"/>
              <a:pathLst>
                <a:path w="958" h="979" extrusionOk="0">
                  <a:moveTo>
                    <a:pt x="448" y="1"/>
                  </a:moveTo>
                  <a:cubicBezTo>
                    <a:pt x="204" y="41"/>
                    <a:pt x="0" y="265"/>
                    <a:pt x="0" y="510"/>
                  </a:cubicBezTo>
                  <a:cubicBezTo>
                    <a:pt x="20" y="775"/>
                    <a:pt x="245" y="978"/>
                    <a:pt x="509" y="978"/>
                  </a:cubicBezTo>
                  <a:cubicBezTo>
                    <a:pt x="754" y="958"/>
                    <a:pt x="957" y="714"/>
                    <a:pt x="957" y="469"/>
                  </a:cubicBezTo>
                  <a:cubicBezTo>
                    <a:pt x="957" y="204"/>
                    <a:pt x="733" y="1"/>
                    <a:pt x="44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76;p69"/>
            <p:cNvSpPr/>
            <p:nvPr/>
          </p:nvSpPr>
          <p:spPr>
            <a:xfrm>
              <a:off x="7357387" y="3084733"/>
              <a:ext cx="36675" cy="36751"/>
            </a:xfrm>
            <a:custGeom>
              <a:avLst/>
              <a:gdLst/>
              <a:ahLst/>
              <a:cxnLst/>
              <a:rect l="l" t="t" r="r" b="b"/>
              <a:pathLst>
                <a:path w="958" h="960" extrusionOk="0">
                  <a:moveTo>
                    <a:pt x="488" y="1"/>
                  </a:moveTo>
                  <a:cubicBezTo>
                    <a:pt x="475" y="1"/>
                    <a:pt x="462" y="1"/>
                    <a:pt x="449" y="2"/>
                  </a:cubicBezTo>
                  <a:cubicBezTo>
                    <a:pt x="204" y="22"/>
                    <a:pt x="1" y="246"/>
                    <a:pt x="1" y="511"/>
                  </a:cubicBezTo>
                  <a:cubicBezTo>
                    <a:pt x="21" y="756"/>
                    <a:pt x="245" y="959"/>
                    <a:pt x="510" y="959"/>
                  </a:cubicBezTo>
                  <a:cubicBezTo>
                    <a:pt x="754" y="939"/>
                    <a:pt x="958" y="715"/>
                    <a:pt x="958" y="450"/>
                  </a:cubicBezTo>
                  <a:cubicBezTo>
                    <a:pt x="958" y="198"/>
                    <a:pt x="754" y="1"/>
                    <a:pt x="48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77;p69"/>
            <p:cNvSpPr/>
            <p:nvPr/>
          </p:nvSpPr>
          <p:spPr>
            <a:xfrm>
              <a:off x="6960556" y="3134538"/>
              <a:ext cx="93601" cy="80508"/>
            </a:xfrm>
            <a:custGeom>
              <a:avLst/>
              <a:gdLst/>
              <a:ahLst/>
              <a:cxnLst/>
              <a:rect l="l" t="t" r="r" b="b"/>
              <a:pathLst>
                <a:path w="2445" h="2103" extrusionOk="0">
                  <a:moveTo>
                    <a:pt x="654" y="1"/>
                  </a:moveTo>
                  <a:cubicBezTo>
                    <a:pt x="439" y="1"/>
                    <a:pt x="228" y="57"/>
                    <a:pt x="41" y="167"/>
                  </a:cubicBezTo>
                  <a:cubicBezTo>
                    <a:pt x="21" y="208"/>
                    <a:pt x="1" y="228"/>
                    <a:pt x="21" y="249"/>
                  </a:cubicBezTo>
                  <a:cubicBezTo>
                    <a:pt x="35" y="263"/>
                    <a:pt x="49" y="287"/>
                    <a:pt x="70" y="287"/>
                  </a:cubicBezTo>
                  <a:cubicBezTo>
                    <a:pt x="79" y="287"/>
                    <a:pt x="90" y="282"/>
                    <a:pt x="102" y="269"/>
                  </a:cubicBezTo>
                  <a:cubicBezTo>
                    <a:pt x="253" y="162"/>
                    <a:pt x="438" y="111"/>
                    <a:pt x="629" y="111"/>
                  </a:cubicBezTo>
                  <a:cubicBezTo>
                    <a:pt x="801" y="111"/>
                    <a:pt x="978" y="151"/>
                    <a:pt x="1141" y="228"/>
                  </a:cubicBezTo>
                  <a:cubicBezTo>
                    <a:pt x="1528" y="412"/>
                    <a:pt x="1772" y="738"/>
                    <a:pt x="1935" y="982"/>
                  </a:cubicBezTo>
                  <a:cubicBezTo>
                    <a:pt x="2139" y="1328"/>
                    <a:pt x="2261" y="1735"/>
                    <a:pt x="2343" y="2061"/>
                  </a:cubicBezTo>
                  <a:cubicBezTo>
                    <a:pt x="2343" y="2082"/>
                    <a:pt x="2363" y="2102"/>
                    <a:pt x="2383" y="2102"/>
                  </a:cubicBezTo>
                  <a:cubicBezTo>
                    <a:pt x="2445" y="2082"/>
                    <a:pt x="2445" y="2061"/>
                    <a:pt x="2445" y="2041"/>
                  </a:cubicBezTo>
                  <a:cubicBezTo>
                    <a:pt x="2363" y="1695"/>
                    <a:pt x="2241" y="1287"/>
                    <a:pt x="2037" y="941"/>
                  </a:cubicBezTo>
                  <a:cubicBezTo>
                    <a:pt x="1874" y="676"/>
                    <a:pt x="1610" y="310"/>
                    <a:pt x="1202" y="127"/>
                  </a:cubicBezTo>
                  <a:cubicBezTo>
                    <a:pt x="1024" y="42"/>
                    <a:pt x="837" y="1"/>
                    <a:pt x="654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78;p69"/>
            <p:cNvSpPr/>
            <p:nvPr/>
          </p:nvSpPr>
          <p:spPr>
            <a:xfrm>
              <a:off x="6967562" y="3112066"/>
              <a:ext cx="2412" cy="3943"/>
            </a:xfrm>
            <a:custGeom>
              <a:avLst/>
              <a:gdLst/>
              <a:ahLst/>
              <a:cxnLst/>
              <a:rect l="l" t="t" r="r" b="b"/>
              <a:pathLst>
                <a:path w="63" h="103" extrusionOk="0">
                  <a:moveTo>
                    <a:pt x="1" y="1"/>
                  </a:moveTo>
                  <a:lnTo>
                    <a:pt x="1" y="103"/>
                  </a:lnTo>
                  <a:cubicBezTo>
                    <a:pt x="21" y="103"/>
                    <a:pt x="42" y="82"/>
                    <a:pt x="62" y="82"/>
                  </a:cubicBezTo>
                  <a:cubicBezTo>
                    <a:pt x="42" y="42"/>
                    <a:pt x="21" y="42"/>
                    <a:pt x="1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79;p69"/>
            <p:cNvSpPr/>
            <p:nvPr/>
          </p:nvSpPr>
          <p:spPr>
            <a:xfrm>
              <a:off x="6656521" y="2825908"/>
              <a:ext cx="642457" cy="785174"/>
            </a:xfrm>
            <a:custGeom>
              <a:avLst/>
              <a:gdLst/>
              <a:ahLst/>
              <a:cxnLst/>
              <a:rect l="l" t="t" r="r" b="b"/>
              <a:pathLst>
                <a:path w="16782" h="20510" extrusionOk="0">
                  <a:moveTo>
                    <a:pt x="13247" y="1"/>
                  </a:moveTo>
                  <a:cubicBezTo>
                    <a:pt x="12509" y="1"/>
                    <a:pt x="11781" y="73"/>
                    <a:pt x="11079" y="266"/>
                  </a:cubicBezTo>
                  <a:cubicBezTo>
                    <a:pt x="9287" y="755"/>
                    <a:pt x="7637" y="2181"/>
                    <a:pt x="7454" y="4014"/>
                  </a:cubicBezTo>
                  <a:cubicBezTo>
                    <a:pt x="7372" y="4767"/>
                    <a:pt x="7556" y="5582"/>
                    <a:pt x="7148" y="6233"/>
                  </a:cubicBezTo>
                  <a:cubicBezTo>
                    <a:pt x="6741" y="6885"/>
                    <a:pt x="5906" y="7109"/>
                    <a:pt x="5234" y="7496"/>
                  </a:cubicBezTo>
                  <a:cubicBezTo>
                    <a:pt x="3788" y="8311"/>
                    <a:pt x="2912" y="10103"/>
                    <a:pt x="3197" y="11753"/>
                  </a:cubicBezTo>
                  <a:cubicBezTo>
                    <a:pt x="3299" y="12302"/>
                    <a:pt x="3503" y="12893"/>
                    <a:pt x="3381" y="13423"/>
                  </a:cubicBezTo>
                  <a:cubicBezTo>
                    <a:pt x="3157" y="14400"/>
                    <a:pt x="2057" y="14828"/>
                    <a:pt x="1303" y="15500"/>
                  </a:cubicBezTo>
                  <a:cubicBezTo>
                    <a:pt x="0" y="16681"/>
                    <a:pt x="407" y="18758"/>
                    <a:pt x="917" y="20510"/>
                  </a:cubicBezTo>
                  <a:lnTo>
                    <a:pt x="13278" y="20408"/>
                  </a:lnTo>
                  <a:cubicBezTo>
                    <a:pt x="13686" y="19593"/>
                    <a:pt x="13686" y="18575"/>
                    <a:pt x="13238" y="17781"/>
                  </a:cubicBezTo>
                  <a:cubicBezTo>
                    <a:pt x="13075" y="17496"/>
                    <a:pt x="12851" y="17231"/>
                    <a:pt x="12729" y="16925"/>
                  </a:cubicBezTo>
                  <a:cubicBezTo>
                    <a:pt x="12403" y="16172"/>
                    <a:pt x="12566" y="15296"/>
                    <a:pt x="13014" y="14604"/>
                  </a:cubicBezTo>
                  <a:cubicBezTo>
                    <a:pt x="13177" y="14319"/>
                    <a:pt x="13421" y="14033"/>
                    <a:pt x="13584" y="13769"/>
                  </a:cubicBezTo>
                  <a:cubicBezTo>
                    <a:pt x="14236" y="12710"/>
                    <a:pt x="14154" y="11284"/>
                    <a:pt x="13421" y="10307"/>
                  </a:cubicBezTo>
                  <a:cubicBezTo>
                    <a:pt x="13054" y="9838"/>
                    <a:pt x="12566" y="9451"/>
                    <a:pt x="12321" y="8942"/>
                  </a:cubicBezTo>
                  <a:cubicBezTo>
                    <a:pt x="12138" y="8616"/>
                    <a:pt x="12057" y="8229"/>
                    <a:pt x="12036" y="7863"/>
                  </a:cubicBezTo>
                  <a:cubicBezTo>
                    <a:pt x="11995" y="7211"/>
                    <a:pt x="12097" y="6559"/>
                    <a:pt x="12423" y="6030"/>
                  </a:cubicBezTo>
                  <a:cubicBezTo>
                    <a:pt x="13136" y="4767"/>
                    <a:pt x="14684" y="4319"/>
                    <a:pt x="15661" y="3301"/>
                  </a:cubicBezTo>
                  <a:cubicBezTo>
                    <a:pt x="16394" y="2507"/>
                    <a:pt x="16781" y="1387"/>
                    <a:pt x="16618" y="328"/>
                  </a:cubicBezTo>
                  <a:cubicBezTo>
                    <a:pt x="15512" y="168"/>
                    <a:pt x="14369" y="1"/>
                    <a:pt x="13247" y="1"/>
                  </a:cubicBezTo>
                  <a:close/>
                </a:path>
              </a:pathLst>
            </a:custGeom>
            <a:solidFill>
              <a:srgbClr val="50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0131" y="285750"/>
            <a:ext cx="7033022" cy="448627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</a:blip>
          <a:srcRect r="1330"/>
          <a:stretch/>
        </p:blipFill>
        <p:spPr>
          <a:xfrm>
            <a:off x="1644065" y="455861"/>
            <a:ext cx="1467037" cy="1348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7836" y="1873817"/>
            <a:ext cx="871095" cy="305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682" y="2771701"/>
            <a:ext cx="1360420" cy="1240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2118" y="4114800"/>
            <a:ext cx="1006112" cy="361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9551" y="386498"/>
            <a:ext cx="1447909" cy="1338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081" y="1725216"/>
            <a:ext cx="1020397" cy="342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3504" y="2644845"/>
            <a:ext cx="1443956" cy="1324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8744" y="4078729"/>
            <a:ext cx="851070" cy="350903"/>
          </a:xfrm>
          <a:prstGeom prst="rect">
            <a:avLst/>
          </a:prstGeom>
        </p:spPr>
      </p:pic>
      <p:pic>
        <p:nvPicPr>
          <p:cNvPr id="14" name="Picture 2" descr="Teacher Png - Female Teacher Clipart Transparent PNG - 956x750 - Free  Download on Nice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6655" y="1725216"/>
            <a:ext cx="1704221" cy="130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EDB968EB-DA6C-6653-AAB8-873D13D4CD28}"/>
              </a:ext>
            </a:extLst>
          </p:cNvPr>
          <p:cNvSpPr/>
          <p:nvPr/>
        </p:nvSpPr>
        <p:spPr>
          <a:xfrm flipH="1">
            <a:off x="3526655" y="754367"/>
            <a:ext cx="2320135" cy="891935"/>
          </a:xfrm>
          <a:prstGeom prst="wedgeRoundRectCallout">
            <a:avLst>
              <a:gd name="adj1" fmla="val -19779"/>
              <a:gd name="adj2" fmla="val 44200"/>
              <a:gd name="adj3" fmla="val 16667"/>
            </a:avLst>
          </a:prstGeom>
          <a:solidFill>
            <a:schemeClr val="accent5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Vogue" pitchFamily="34" charset="0"/>
              </a:rPr>
              <a:t>This </a:t>
            </a:r>
            <a:r>
              <a:rPr lang="en-US" sz="2800">
                <a:solidFill>
                  <a:srgbClr val="FF0000"/>
                </a:solidFill>
                <a:latin typeface=".VnVogue" pitchFamily="34" charset="0"/>
              </a:rPr>
              <a:t>is my...</a:t>
            </a:r>
            <a:endParaRPr lang="en-US" sz="2800" dirty="0">
              <a:solidFill>
                <a:srgbClr val="FF0000"/>
              </a:solidFill>
              <a:latin typeface=".VnVog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9"/>
          <p:cNvSpPr txBox="1">
            <a:spLocks noGrp="1"/>
          </p:cNvSpPr>
          <p:nvPr>
            <p:ph type="title"/>
          </p:nvPr>
        </p:nvSpPr>
        <p:spPr>
          <a:xfrm>
            <a:off x="326336" y="536034"/>
            <a:ext cx="8253392" cy="1399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Friday, October 13</a:t>
            </a:r>
            <a:r>
              <a:rPr lang="en" sz="6000" baseline="30000"/>
              <a:t>th</a:t>
            </a:r>
            <a:r>
              <a:rPr lang="en" sz="6000"/>
              <a:t> 2023</a:t>
            </a:r>
            <a:br>
              <a:rPr lang="en" sz="6000"/>
            </a:br>
            <a:r>
              <a:rPr lang="en" sz="6000"/>
              <a:t>Unit 2: Family</a:t>
            </a:r>
            <a:br>
              <a:rPr lang="en" sz="6000"/>
            </a:br>
            <a:r>
              <a:rPr lang="en" sz="6000"/>
              <a:t>Lesson 2.1 (P27)</a:t>
            </a:r>
            <a:endParaRPr sz="6000" dirty="0"/>
          </a:p>
        </p:txBody>
      </p:sp>
      <p:sp>
        <p:nvSpPr>
          <p:cNvPr id="934" name="Google Shape;934;p39"/>
          <p:cNvSpPr/>
          <p:nvPr/>
        </p:nvSpPr>
        <p:spPr>
          <a:xfrm>
            <a:off x="216880" y="697824"/>
            <a:ext cx="1341738" cy="160490"/>
          </a:xfrm>
          <a:custGeom>
            <a:avLst/>
            <a:gdLst/>
            <a:ahLst/>
            <a:cxnLst/>
            <a:rect l="l" t="t" r="r" b="b"/>
            <a:pathLst>
              <a:path w="24922" h="2981" extrusionOk="0">
                <a:moveTo>
                  <a:pt x="11923" y="0"/>
                </a:moveTo>
                <a:cubicBezTo>
                  <a:pt x="10978" y="0"/>
                  <a:pt x="10046" y="321"/>
                  <a:pt x="9261" y="845"/>
                </a:cubicBezTo>
                <a:cubicBezTo>
                  <a:pt x="8885" y="1113"/>
                  <a:pt x="8450" y="1425"/>
                  <a:pt x="8017" y="1425"/>
                </a:cubicBezTo>
                <a:cubicBezTo>
                  <a:pt x="7918" y="1425"/>
                  <a:pt x="7819" y="1409"/>
                  <a:pt x="7721" y="1372"/>
                </a:cubicBezTo>
                <a:cubicBezTo>
                  <a:pt x="7501" y="1284"/>
                  <a:pt x="7303" y="1130"/>
                  <a:pt x="7127" y="955"/>
                </a:cubicBezTo>
                <a:cubicBezTo>
                  <a:pt x="6537" y="487"/>
                  <a:pt x="5795" y="288"/>
                  <a:pt x="5036" y="288"/>
                </a:cubicBezTo>
                <a:cubicBezTo>
                  <a:pt x="4438" y="288"/>
                  <a:pt x="3831" y="411"/>
                  <a:pt x="3278" y="625"/>
                </a:cubicBezTo>
                <a:cubicBezTo>
                  <a:pt x="2054" y="1118"/>
                  <a:pt x="1040" y="2010"/>
                  <a:pt x="72" y="2912"/>
                </a:cubicBezTo>
                <a:lnTo>
                  <a:pt x="72" y="2912"/>
                </a:lnTo>
                <a:cubicBezTo>
                  <a:pt x="77" y="2910"/>
                  <a:pt x="83" y="2909"/>
                  <a:pt x="89" y="2909"/>
                </a:cubicBezTo>
                <a:cubicBezTo>
                  <a:pt x="96" y="2909"/>
                  <a:pt x="103" y="2910"/>
                  <a:pt x="111" y="2912"/>
                </a:cubicBezTo>
                <a:lnTo>
                  <a:pt x="24855" y="2912"/>
                </a:lnTo>
                <a:cubicBezTo>
                  <a:pt x="24868" y="2899"/>
                  <a:pt x="24883" y="2896"/>
                  <a:pt x="24895" y="2896"/>
                </a:cubicBezTo>
                <a:cubicBezTo>
                  <a:pt x="24908" y="2896"/>
                  <a:pt x="24918" y="2899"/>
                  <a:pt x="24920" y="2899"/>
                </a:cubicBezTo>
                <a:cubicBezTo>
                  <a:pt x="24922" y="2899"/>
                  <a:pt x="24911" y="2894"/>
                  <a:pt x="24877" y="2868"/>
                </a:cubicBezTo>
                <a:cubicBezTo>
                  <a:pt x="23579" y="2494"/>
                  <a:pt x="22083" y="2538"/>
                  <a:pt x="20896" y="1878"/>
                </a:cubicBezTo>
                <a:cubicBezTo>
                  <a:pt x="20011" y="1400"/>
                  <a:pt x="18997" y="1156"/>
                  <a:pt x="17988" y="1156"/>
                </a:cubicBezTo>
                <a:cubicBezTo>
                  <a:pt x="17138" y="1156"/>
                  <a:pt x="16292" y="1329"/>
                  <a:pt x="15529" y="1680"/>
                </a:cubicBezTo>
                <a:cubicBezTo>
                  <a:pt x="15419" y="1743"/>
                  <a:pt x="15274" y="1795"/>
                  <a:pt x="15137" y="1795"/>
                </a:cubicBezTo>
                <a:cubicBezTo>
                  <a:pt x="15082" y="1795"/>
                  <a:pt x="15029" y="1787"/>
                  <a:pt x="14979" y="1768"/>
                </a:cubicBezTo>
                <a:cubicBezTo>
                  <a:pt x="14869" y="1702"/>
                  <a:pt x="14825" y="1592"/>
                  <a:pt x="14759" y="1482"/>
                </a:cubicBezTo>
                <a:cubicBezTo>
                  <a:pt x="14209" y="603"/>
                  <a:pt x="13198" y="75"/>
                  <a:pt x="12186" y="9"/>
                </a:cubicBezTo>
                <a:cubicBezTo>
                  <a:pt x="12098" y="3"/>
                  <a:pt x="12011" y="0"/>
                  <a:pt x="11923" y="0"/>
                </a:cubicBezTo>
                <a:close/>
                <a:moveTo>
                  <a:pt x="72" y="2912"/>
                </a:moveTo>
                <a:lnTo>
                  <a:pt x="72" y="2912"/>
                </a:lnTo>
                <a:cubicBezTo>
                  <a:pt x="58" y="2917"/>
                  <a:pt x="49" y="2928"/>
                  <a:pt x="42" y="2939"/>
                </a:cubicBezTo>
                <a:lnTo>
                  <a:pt x="42" y="2939"/>
                </a:lnTo>
                <a:cubicBezTo>
                  <a:pt x="52" y="2930"/>
                  <a:pt x="62" y="2921"/>
                  <a:pt x="72" y="2912"/>
                </a:cubicBezTo>
                <a:close/>
                <a:moveTo>
                  <a:pt x="42" y="2939"/>
                </a:moveTo>
                <a:cubicBezTo>
                  <a:pt x="29" y="2952"/>
                  <a:pt x="15" y="2965"/>
                  <a:pt x="1" y="2978"/>
                </a:cubicBezTo>
                <a:cubicBezTo>
                  <a:pt x="5" y="2980"/>
                  <a:pt x="8" y="2981"/>
                  <a:pt x="12" y="2981"/>
                </a:cubicBezTo>
                <a:cubicBezTo>
                  <a:pt x="27" y="2981"/>
                  <a:pt x="32" y="2959"/>
                  <a:pt x="42" y="2939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9"/>
          <p:cNvSpPr/>
          <p:nvPr/>
        </p:nvSpPr>
        <p:spPr>
          <a:xfrm>
            <a:off x="791192" y="1857028"/>
            <a:ext cx="193115" cy="19306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9"/>
          <p:cNvSpPr/>
          <p:nvPr/>
        </p:nvSpPr>
        <p:spPr>
          <a:xfrm>
            <a:off x="505347" y="4755498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89" y="2794"/>
                </a:lnTo>
                <a:cubicBezTo>
                  <a:pt x="2199" y="2464"/>
                  <a:pt x="2463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3" y="1364"/>
                  <a:pt x="2221" y="1100"/>
                  <a:pt x="2089" y="748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9"/>
          <p:cNvSpPr/>
          <p:nvPr/>
        </p:nvSpPr>
        <p:spPr>
          <a:xfrm>
            <a:off x="135287" y="370010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9"/>
          <p:cNvSpPr/>
          <p:nvPr/>
        </p:nvSpPr>
        <p:spPr>
          <a:xfrm>
            <a:off x="1819755" y="666449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0"/>
                </a:moveTo>
                <a:lnTo>
                  <a:pt x="1474" y="770"/>
                </a:lnTo>
                <a:cubicBezTo>
                  <a:pt x="1364" y="1100"/>
                  <a:pt x="1100" y="1342"/>
                  <a:pt x="770" y="1474"/>
                </a:cubicBezTo>
                <a:lnTo>
                  <a:pt x="0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3"/>
                </a:lnTo>
                <a:lnTo>
                  <a:pt x="2090" y="2794"/>
                </a:lnTo>
                <a:cubicBezTo>
                  <a:pt x="2200" y="2464"/>
                  <a:pt x="2464" y="2222"/>
                  <a:pt x="2793" y="2090"/>
                </a:cubicBezTo>
                <a:lnTo>
                  <a:pt x="3563" y="1782"/>
                </a:lnTo>
                <a:lnTo>
                  <a:pt x="2793" y="1474"/>
                </a:lnTo>
                <a:cubicBezTo>
                  <a:pt x="2464" y="1364"/>
                  <a:pt x="2222" y="1100"/>
                  <a:pt x="2090" y="770"/>
                </a:cubicBezTo>
                <a:lnTo>
                  <a:pt x="17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9"/>
          <p:cNvSpPr/>
          <p:nvPr/>
        </p:nvSpPr>
        <p:spPr>
          <a:xfrm>
            <a:off x="7915485" y="4351412"/>
            <a:ext cx="804063" cy="113812"/>
          </a:xfrm>
          <a:custGeom>
            <a:avLst/>
            <a:gdLst/>
            <a:ahLst/>
            <a:cxnLst/>
            <a:rect l="l" t="t" r="r" b="b"/>
            <a:pathLst>
              <a:path w="14935" h="2114" extrusionOk="0">
                <a:moveTo>
                  <a:pt x="11360" y="0"/>
                </a:moveTo>
                <a:cubicBezTo>
                  <a:pt x="11320" y="0"/>
                  <a:pt x="11280" y="1"/>
                  <a:pt x="11240" y="2"/>
                </a:cubicBezTo>
                <a:cubicBezTo>
                  <a:pt x="9612" y="68"/>
                  <a:pt x="8138" y="860"/>
                  <a:pt x="6753" y="1717"/>
                </a:cubicBezTo>
                <a:cubicBezTo>
                  <a:pt x="6577" y="1849"/>
                  <a:pt x="6357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4" y="1987"/>
                  <a:pt x="5209" y="1523"/>
                  <a:pt x="4795" y="1234"/>
                </a:cubicBezTo>
                <a:cubicBezTo>
                  <a:pt x="4333" y="909"/>
                  <a:pt x="3771" y="768"/>
                  <a:pt x="3202" y="768"/>
                </a:cubicBezTo>
                <a:cubicBezTo>
                  <a:pt x="2770" y="768"/>
                  <a:pt x="2335" y="849"/>
                  <a:pt x="1936" y="992"/>
                </a:cubicBezTo>
                <a:cubicBezTo>
                  <a:pt x="1210" y="1234"/>
                  <a:pt x="616" y="1651"/>
                  <a:pt x="0" y="2113"/>
                </a:cubicBezTo>
                <a:lnTo>
                  <a:pt x="14935" y="2113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9"/>
          <p:cNvSpPr/>
          <p:nvPr/>
        </p:nvSpPr>
        <p:spPr>
          <a:xfrm>
            <a:off x="8430773" y="975884"/>
            <a:ext cx="191877" cy="191877"/>
          </a:xfrm>
          <a:custGeom>
            <a:avLst/>
            <a:gdLst/>
            <a:ahLst/>
            <a:cxnLst/>
            <a:rect l="l" t="t" r="r" b="b"/>
            <a:pathLst>
              <a:path w="3564" h="3564" extrusionOk="0">
                <a:moveTo>
                  <a:pt x="1782" y="1"/>
                </a:moveTo>
                <a:lnTo>
                  <a:pt x="1474" y="748"/>
                </a:lnTo>
                <a:cubicBezTo>
                  <a:pt x="1364" y="1100"/>
                  <a:pt x="1100" y="1342"/>
                  <a:pt x="770" y="1474"/>
                </a:cubicBezTo>
                <a:lnTo>
                  <a:pt x="1" y="1782"/>
                </a:lnTo>
                <a:lnTo>
                  <a:pt x="770" y="2090"/>
                </a:lnTo>
                <a:cubicBezTo>
                  <a:pt x="1100" y="2200"/>
                  <a:pt x="1342" y="2464"/>
                  <a:pt x="1474" y="2794"/>
                </a:cubicBezTo>
                <a:lnTo>
                  <a:pt x="1782" y="3564"/>
                </a:lnTo>
                <a:lnTo>
                  <a:pt x="2090" y="2794"/>
                </a:lnTo>
                <a:cubicBezTo>
                  <a:pt x="2200" y="2464"/>
                  <a:pt x="2464" y="2222"/>
                  <a:pt x="2794" y="2090"/>
                </a:cubicBezTo>
                <a:lnTo>
                  <a:pt x="3564" y="1782"/>
                </a:lnTo>
                <a:lnTo>
                  <a:pt x="2794" y="1474"/>
                </a:lnTo>
                <a:cubicBezTo>
                  <a:pt x="2464" y="1364"/>
                  <a:pt x="2222" y="1100"/>
                  <a:pt x="2090" y="748"/>
                </a:cubicBezTo>
                <a:lnTo>
                  <a:pt x="1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9"/>
          <p:cNvSpPr/>
          <p:nvPr/>
        </p:nvSpPr>
        <p:spPr>
          <a:xfrm>
            <a:off x="7737285" y="1445738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39"/>
          <p:cNvGrpSpPr/>
          <p:nvPr/>
        </p:nvGrpSpPr>
        <p:grpSpPr>
          <a:xfrm>
            <a:off x="8337599" y="1838908"/>
            <a:ext cx="186368" cy="229315"/>
            <a:chOff x="311687" y="1307983"/>
            <a:chExt cx="186368" cy="229315"/>
          </a:xfrm>
        </p:grpSpPr>
        <p:sp>
          <p:nvSpPr>
            <p:cNvPr id="945" name="Google Shape;945;p3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9"/>
          <p:cNvGrpSpPr/>
          <p:nvPr/>
        </p:nvGrpSpPr>
        <p:grpSpPr>
          <a:xfrm>
            <a:off x="7915485" y="414981"/>
            <a:ext cx="263938" cy="251468"/>
            <a:chOff x="7509106" y="559023"/>
            <a:chExt cx="263938" cy="251468"/>
          </a:xfrm>
        </p:grpSpPr>
        <p:sp>
          <p:nvSpPr>
            <p:cNvPr id="949" name="Google Shape;949;p39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39"/>
          <p:cNvGrpSpPr/>
          <p:nvPr/>
        </p:nvGrpSpPr>
        <p:grpSpPr>
          <a:xfrm>
            <a:off x="484741" y="2833089"/>
            <a:ext cx="456955" cy="437691"/>
            <a:chOff x="6062473" y="4183535"/>
            <a:chExt cx="263938" cy="252825"/>
          </a:xfrm>
        </p:grpSpPr>
        <p:sp>
          <p:nvSpPr>
            <p:cNvPr id="957" name="Google Shape;957;p39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39"/>
          <p:cNvGrpSpPr/>
          <p:nvPr/>
        </p:nvGrpSpPr>
        <p:grpSpPr>
          <a:xfrm flipH="1">
            <a:off x="4330962" y="4379258"/>
            <a:ext cx="186368" cy="229315"/>
            <a:chOff x="311687" y="1307983"/>
            <a:chExt cx="186368" cy="229315"/>
          </a:xfrm>
        </p:grpSpPr>
        <p:sp>
          <p:nvSpPr>
            <p:cNvPr id="961" name="Google Shape;961;p3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39"/>
          <p:cNvGrpSpPr/>
          <p:nvPr/>
        </p:nvGrpSpPr>
        <p:grpSpPr>
          <a:xfrm>
            <a:off x="5098141" y="3776251"/>
            <a:ext cx="456955" cy="437691"/>
            <a:chOff x="6062473" y="4183535"/>
            <a:chExt cx="263938" cy="252825"/>
          </a:xfrm>
        </p:grpSpPr>
        <p:sp>
          <p:nvSpPr>
            <p:cNvPr id="965" name="Google Shape;965;p39"/>
            <p:cNvSpPr/>
            <p:nvPr/>
          </p:nvSpPr>
          <p:spPr>
            <a:xfrm>
              <a:off x="6062473" y="4183535"/>
              <a:ext cx="263938" cy="252825"/>
            </a:xfrm>
            <a:custGeom>
              <a:avLst/>
              <a:gdLst/>
              <a:ahLst/>
              <a:cxnLst/>
              <a:rect l="l" t="t" r="r" b="b"/>
              <a:pathLst>
                <a:path w="7387" h="7076" extrusionOk="0">
                  <a:moveTo>
                    <a:pt x="4673" y="0"/>
                  </a:moveTo>
                  <a:cubicBezTo>
                    <a:pt x="4382" y="0"/>
                    <a:pt x="4091" y="116"/>
                    <a:pt x="3820" y="330"/>
                  </a:cubicBezTo>
                  <a:cubicBezTo>
                    <a:pt x="3529" y="582"/>
                    <a:pt x="3296" y="892"/>
                    <a:pt x="3122" y="1280"/>
                  </a:cubicBezTo>
                  <a:cubicBezTo>
                    <a:pt x="2715" y="931"/>
                    <a:pt x="2230" y="717"/>
                    <a:pt x="1745" y="640"/>
                  </a:cubicBezTo>
                  <a:cubicBezTo>
                    <a:pt x="1668" y="620"/>
                    <a:pt x="1590" y="620"/>
                    <a:pt x="1513" y="620"/>
                  </a:cubicBezTo>
                  <a:cubicBezTo>
                    <a:pt x="1028" y="620"/>
                    <a:pt x="621" y="834"/>
                    <a:pt x="446" y="1221"/>
                  </a:cubicBezTo>
                  <a:cubicBezTo>
                    <a:pt x="349" y="1415"/>
                    <a:pt x="194" y="1958"/>
                    <a:pt x="737" y="2578"/>
                  </a:cubicBezTo>
                  <a:cubicBezTo>
                    <a:pt x="892" y="2733"/>
                    <a:pt x="1028" y="2869"/>
                    <a:pt x="1183" y="3005"/>
                  </a:cubicBezTo>
                  <a:lnTo>
                    <a:pt x="815" y="3218"/>
                  </a:lnTo>
                  <a:cubicBezTo>
                    <a:pt x="253" y="3586"/>
                    <a:pt x="0" y="4110"/>
                    <a:pt x="136" y="4653"/>
                  </a:cubicBezTo>
                  <a:cubicBezTo>
                    <a:pt x="291" y="5137"/>
                    <a:pt x="718" y="5486"/>
                    <a:pt x="1280" y="5544"/>
                  </a:cubicBezTo>
                  <a:lnTo>
                    <a:pt x="1551" y="5544"/>
                  </a:lnTo>
                  <a:cubicBezTo>
                    <a:pt x="1416" y="6165"/>
                    <a:pt x="1648" y="6553"/>
                    <a:pt x="1842" y="6746"/>
                  </a:cubicBezTo>
                  <a:cubicBezTo>
                    <a:pt x="2055" y="6940"/>
                    <a:pt x="2327" y="7076"/>
                    <a:pt x="2637" y="7076"/>
                  </a:cubicBezTo>
                  <a:cubicBezTo>
                    <a:pt x="2811" y="7076"/>
                    <a:pt x="2947" y="7037"/>
                    <a:pt x="3102" y="7018"/>
                  </a:cubicBezTo>
                  <a:cubicBezTo>
                    <a:pt x="3354" y="6901"/>
                    <a:pt x="3587" y="6708"/>
                    <a:pt x="3781" y="6417"/>
                  </a:cubicBezTo>
                  <a:cubicBezTo>
                    <a:pt x="3897" y="6223"/>
                    <a:pt x="4013" y="6029"/>
                    <a:pt x="4091" y="5816"/>
                  </a:cubicBezTo>
                  <a:cubicBezTo>
                    <a:pt x="4265" y="5952"/>
                    <a:pt x="4459" y="6068"/>
                    <a:pt x="4673" y="6204"/>
                  </a:cubicBezTo>
                  <a:cubicBezTo>
                    <a:pt x="4944" y="6339"/>
                    <a:pt x="5235" y="6417"/>
                    <a:pt x="5467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2" y="5952"/>
                    <a:pt x="6805" y="5292"/>
                    <a:pt x="6592" y="4711"/>
                  </a:cubicBezTo>
                  <a:cubicBezTo>
                    <a:pt x="6553" y="4672"/>
                    <a:pt x="6553" y="4653"/>
                    <a:pt x="6534" y="4595"/>
                  </a:cubicBezTo>
                  <a:cubicBezTo>
                    <a:pt x="6650" y="4517"/>
                    <a:pt x="6786" y="4478"/>
                    <a:pt x="6883" y="4381"/>
                  </a:cubicBezTo>
                  <a:cubicBezTo>
                    <a:pt x="7231" y="4071"/>
                    <a:pt x="7387" y="3548"/>
                    <a:pt x="7231" y="3121"/>
                  </a:cubicBezTo>
                  <a:cubicBezTo>
                    <a:pt x="7173" y="2908"/>
                    <a:pt x="6979" y="2578"/>
                    <a:pt x="6514" y="2385"/>
                  </a:cubicBezTo>
                  <a:cubicBezTo>
                    <a:pt x="6223" y="2268"/>
                    <a:pt x="5913" y="2191"/>
                    <a:pt x="5545" y="2191"/>
                  </a:cubicBezTo>
                  <a:cubicBezTo>
                    <a:pt x="5584" y="2074"/>
                    <a:pt x="5642" y="1939"/>
                    <a:pt x="5681" y="1784"/>
                  </a:cubicBezTo>
                  <a:cubicBezTo>
                    <a:pt x="5758" y="1570"/>
                    <a:pt x="5816" y="1280"/>
                    <a:pt x="5758" y="969"/>
                  </a:cubicBezTo>
                  <a:cubicBezTo>
                    <a:pt x="5681" y="504"/>
                    <a:pt x="5351" y="136"/>
                    <a:pt x="4944" y="19"/>
                  </a:cubicBezTo>
                  <a:cubicBezTo>
                    <a:pt x="4866" y="0"/>
                    <a:pt x="4769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7620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6083269" y="4202615"/>
              <a:ext cx="209914" cy="203732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4" y="0"/>
                    <a:pt x="3679" y="85"/>
                    <a:pt x="3548" y="183"/>
                  </a:cubicBezTo>
                  <a:cubicBezTo>
                    <a:pt x="3238" y="455"/>
                    <a:pt x="3024" y="823"/>
                    <a:pt x="2927" y="1211"/>
                  </a:cubicBezTo>
                  <a:cubicBezTo>
                    <a:pt x="2811" y="1599"/>
                    <a:pt x="2811" y="2006"/>
                    <a:pt x="2830" y="2413"/>
                  </a:cubicBezTo>
                  <a:cubicBezTo>
                    <a:pt x="2637" y="2006"/>
                    <a:pt x="2385" y="1618"/>
                    <a:pt x="2074" y="1308"/>
                  </a:cubicBezTo>
                  <a:cubicBezTo>
                    <a:pt x="1745" y="959"/>
                    <a:pt x="1318" y="726"/>
                    <a:pt x="892" y="668"/>
                  </a:cubicBezTo>
                  <a:cubicBezTo>
                    <a:pt x="862" y="665"/>
                    <a:pt x="832" y="663"/>
                    <a:pt x="801" y="663"/>
                  </a:cubicBezTo>
                  <a:cubicBezTo>
                    <a:pt x="625" y="663"/>
                    <a:pt x="431" y="714"/>
                    <a:pt x="349" y="862"/>
                  </a:cubicBezTo>
                  <a:cubicBezTo>
                    <a:pt x="291" y="1056"/>
                    <a:pt x="407" y="1269"/>
                    <a:pt x="543" y="1424"/>
                  </a:cubicBezTo>
                  <a:cubicBezTo>
                    <a:pt x="931" y="1889"/>
                    <a:pt x="1454" y="2238"/>
                    <a:pt x="1997" y="2510"/>
                  </a:cubicBezTo>
                  <a:cubicBezTo>
                    <a:pt x="2109" y="2566"/>
                    <a:pt x="2220" y="2615"/>
                    <a:pt x="2332" y="2643"/>
                  </a:cubicBezTo>
                  <a:lnTo>
                    <a:pt x="2332" y="2643"/>
                  </a:lnTo>
                  <a:cubicBezTo>
                    <a:pt x="2288" y="2641"/>
                    <a:pt x="2244" y="2640"/>
                    <a:pt x="2200" y="2640"/>
                  </a:cubicBezTo>
                  <a:cubicBezTo>
                    <a:pt x="1587" y="2640"/>
                    <a:pt x="977" y="2831"/>
                    <a:pt x="446" y="3169"/>
                  </a:cubicBezTo>
                  <a:cubicBezTo>
                    <a:pt x="213" y="3304"/>
                    <a:pt x="0" y="3557"/>
                    <a:pt x="58" y="3828"/>
                  </a:cubicBezTo>
                  <a:cubicBezTo>
                    <a:pt x="116" y="4022"/>
                    <a:pt x="349" y="4138"/>
                    <a:pt x="582" y="4157"/>
                  </a:cubicBezTo>
                  <a:cubicBezTo>
                    <a:pt x="604" y="4159"/>
                    <a:pt x="626" y="4159"/>
                    <a:pt x="649" y="4159"/>
                  </a:cubicBezTo>
                  <a:cubicBezTo>
                    <a:pt x="978" y="4159"/>
                    <a:pt x="1319" y="4030"/>
                    <a:pt x="1609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2" y="5010"/>
                  </a:cubicBezTo>
                  <a:cubicBezTo>
                    <a:pt x="1473" y="5204"/>
                    <a:pt x="1454" y="5437"/>
                    <a:pt x="1590" y="5592"/>
                  </a:cubicBezTo>
                  <a:cubicBezTo>
                    <a:pt x="1664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4" y="5670"/>
                  </a:cubicBezTo>
                  <a:cubicBezTo>
                    <a:pt x="2229" y="5592"/>
                    <a:pt x="2346" y="5476"/>
                    <a:pt x="2443" y="5321"/>
                  </a:cubicBezTo>
                  <a:cubicBezTo>
                    <a:pt x="2830" y="4739"/>
                    <a:pt x="2908" y="4022"/>
                    <a:pt x="2947" y="3304"/>
                  </a:cubicBezTo>
                  <a:cubicBezTo>
                    <a:pt x="3199" y="3964"/>
                    <a:pt x="3683" y="4545"/>
                    <a:pt x="4304" y="4855"/>
                  </a:cubicBezTo>
                  <a:cubicBezTo>
                    <a:pt x="4438" y="4941"/>
                    <a:pt x="4595" y="4995"/>
                    <a:pt x="4746" y="4995"/>
                  </a:cubicBezTo>
                  <a:cubicBezTo>
                    <a:pt x="4835" y="4995"/>
                    <a:pt x="4922" y="4976"/>
                    <a:pt x="5002" y="4933"/>
                  </a:cubicBezTo>
                  <a:cubicBezTo>
                    <a:pt x="5234" y="4817"/>
                    <a:pt x="5273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40" y="3530"/>
                    <a:pt x="4140" y="3373"/>
                    <a:pt x="3824" y="3263"/>
                  </a:cubicBezTo>
                  <a:lnTo>
                    <a:pt x="3824" y="3263"/>
                  </a:lnTo>
                  <a:cubicBezTo>
                    <a:pt x="4141" y="3332"/>
                    <a:pt x="4458" y="3381"/>
                    <a:pt x="4775" y="3381"/>
                  </a:cubicBezTo>
                  <a:cubicBezTo>
                    <a:pt x="4928" y="3381"/>
                    <a:pt x="5081" y="3369"/>
                    <a:pt x="5234" y="3343"/>
                  </a:cubicBezTo>
                  <a:cubicBezTo>
                    <a:pt x="5389" y="3304"/>
                    <a:pt x="5564" y="3266"/>
                    <a:pt x="5680" y="3149"/>
                  </a:cubicBezTo>
                  <a:cubicBezTo>
                    <a:pt x="5816" y="3014"/>
                    <a:pt x="5874" y="2859"/>
                    <a:pt x="5835" y="2684"/>
                  </a:cubicBezTo>
                  <a:cubicBezTo>
                    <a:pt x="5777" y="2529"/>
                    <a:pt x="5641" y="2432"/>
                    <a:pt x="5486" y="2393"/>
                  </a:cubicBezTo>
                  <a:cubicBezTo>
                    <a:pt x="5243" y="2296"/>
                    <a:pt x="4992" y="2252"/>
                    <a:pt x="4738" y="2252"/>
                  </a:cubicBezTo>
                  <a:cubicBezTo>
                    <a:pt x="4588" y="2252"/>
                    <a:pt x="4436" y="2268"/>
                    <a:pt x="4284" y="2296"/>
                  </a:cubicBezTo>
                  <a:cubicBezTo>
                    <a:pt x="3916" y="2374"/>
                    <a:pt x="3606" y="2529"/>
                    <a:pt x="3296" y="2568"/>
                  </a:cubicBezTo>
                  <a:cubicBezTo>
                    <a:pt x="3722" y="2025"/>
                    <a:pt x="4091" y="1521"/>
                    <a:pt x="4284" y="862"/>
                  </a:cubicBezTo>
                  <a:cubicBezTo>
                    <a:pt x="4323" y="726"/>
                    <a:pt x="4362" y="552"/>
                    <a:pt x="4323" y="377"/>
                  </a:cubicBezTo>
                  <a:cubicBezTo>
                    <a:pt x="4304" y="203"/>
                    <a:pt x="4207" y="67"/>
                    <a:pt x="4032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62913" y="4287833"/>
              <a:ext cx="48557" cy="34515"/>
            </a:xfrm>
            <a:custGeom>
              <a:avLst/>
              <a:gdLst/>
              <a:ahLst/>
              <a:cxnLst/>
              <a:rect l="l" t="t" r="r" b="b"/>
              <a:pathLst>
                <a:path w="1359" h="966" extrusionOk="0">
                  <a:moveTo>
                    <a:pt x="449" y="1"/>
                  </a:moveTo>
                  <a:cubicBezTo>
                    <a:pt x="414" y="1"/>
                    <a:pt x="381" y="3"/>
                    <a:pt x="349" y="8"/>
                  </a:cubicBezTo>
                  <a:cubicBezTo>
                    <a:pt x="291" y="8"/>
                    <a:pt x="214" y="28"/>
                    <a:pt x="156" y="86"/>
                  </a:cubicBezTo>
                  <a:cubicBezTo>
                    <a:pt x="117" y="105"/>
                    <a:pt x="97" y="144"/>
                    <a:pt x="59" y="202"/>
                  </a:cubicBezTo>
                  <a:cubicBezTo>
                    <a:pt x="0" y="338"/>
                    <a:pt x="20" y="532"/>
                    <a:pt x="117" y="667"/>
                  </a:cubicBezTo>
                  <a:cubicBezTo>
                    <a:pt x="214" y="803"/>
                    <a:pt x="349" y="881"/>
                    <a:pt x="505" y="919"/>
                  </a:cubicBezTo>
                  <a:cubicBezTo>
                    <a:pt x="590" y="948"/>
                    <a:pt x="675" y="966"/>
                    <a:pt x="768" y="966"/>
                  </a:cubicBezTo>
                  <a:cubicBezTo>
                    <a:pt x="802" y="966"/>
                    <a:pt x="836" y="963"/>
                    <a:pt x="873" y="958"/>
                  </a:cubicBezTo>
                  <a:cubicBezTo>
                    <a:pt x="989" y="919"/>
                    <a:pt x="1086" y="823"/>
                    <a:pt x="1164" y="726"/>
                  </a:cubicBezTo>
                  <a:cubicBezTo>
                    <a:pt x="1359" y="282"/>
                    <a:pt x="823" y="1"/>
                    <a:pt x="44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39"/>
          <p:cNvSpPr/>
          <p:nvPr/>
        </p:nvSpPr>
        <p:spPr>
          <a:xfrm>
            <a:off x="6436000" y="452116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9" name="Google Shape;969;p39"/>
          <p:cNvGrpSpPr/>
          <p:nvPr/>
        </p:nvGrpSpPr>
        <p:grpSpPr>
          <a:xfrm flipH="1">
            <a:off x="526862" y="957158"/>
            <a:ext cx="186368" cy="229315"/>
            <a:chOff x="311687" y="1307983"/>
            <a:chExt cx="186368" cy="229315"/>
          </a:xfrm>
        </p:grpSpPr>
        <p:sp>
          <p:nvSpPr>
            <p:cNvPr id="970" name="Google Shape;970;p39"/>
            <p:cNvSpPr/>
            <p:nvPr/>
          </p:nvSpPr>
          <p:spPr>
            <a:xfrm>
              <a:off x="311687" y="1307983"/>
              <a:ext cx="186368" cy="229315"/>
            </a:xfrm>
            <a:custGeom>
              <a:avLst/>
              <a:gdLst/>
              <a:ahLst/>
              <a:cxnLst/>
              <a:rect l="l" t="t" r="r" b="b"/>
              <a:pathLst>
                <a:path w="5216" h="6418" extrusionOk="0">
                  <a:moveTo>
                    <a:pt x="4401" y="0"/>
                  </a:moveTo>
                  <a:cubicBezTo>
                    <a:pt x="2792" y="214"/>
                    <a:pt x="1590" y="756"/>
                    <a:pt x="815" y="1706"/>
                  </a:cubicBezTo>
                  <a:cubicBezTo>
                    <a:pt x="446" y="2172"/>
                    <a:pt x="194" y="2637"/>
                    <a:pt x="97" y="3141"/>
                  </a:cubicBezTo>
                  <a:cubicBezTo>
                    <a:pt x="0" y="3625"/>
                    <a:pt x="59" y="4110"/>
                    <a:pt x="78" y="4498"/>
                  </a:cubicBezTo>
                  <a:cubicBezTo>
                    <a:pt x="97" y="4614"/>
                    <a:pt x="97" y="4808"/>
                    <a:pt x="97" y="5002"/>
                  </a:cubicBezTo>
                  <a:lnTo>
                    <a:pt x="97" y="5079"/>
                  </a:lnTo>
                  <a:cubicBezTo>
                    <a:pt x="97" y="5235"/>
                    <a:pt x="78" y="5409"/>
                    <a:pt x="78" y="5583"/>
                  </a:cubicBezTo>
                  <a:cubicBezTo>
                    <a:pt x="59" y="5777"/>
                    <a:pt x="136" y="5991"/>
                    <a:pt x="272" y="6146"/>
                  </a:cubicBezTo>
                  <a:cubicBezTo>
                    <a:pt x="427" y="6281"/>
                    <a:pt x="621" y="6378"/>
                    <a:pt x="815" y="6378"/>
                  </a:cubicBezTo>
                  <a:cubicBezTo>
                    <a:pt x="815" y="6378"/>
                    <a:pt x="834" y="6378"/>
                    <a:pt x="834" y="6417"/>
                  </a:cubicBezTo>
                  <a:cubicBezTo>
                    <a:pt x="1028" y="6417"/>
                    <a:pt x="1202" y="6340"/>
                    <a:pt x="1338" y="6223"/>
                  </a:cubicBezTo>
                  <a:cubicBezTo>
                    <a:pt x="1493" y="6088"/>
                    <a:pt x="1590" y="5894"/>
                    <a:pt x="1609" y="5700"/>
                  </a:cubicBezTo>
                  <a:cubicBezTo>
                    <a:pt x="1629" y="5680"/>
                    <a:pt x="1687" y="5661"/>
                    <a:pt x="1726" y="5642"/>
                  </a:cubicBezTo>
                  <a:cubicBezTo>
                    <a:pt x="1920" y="5545"/>
                    <a:pt x="2133" y="5409"/>
                    <a:pt x="2366" y="5312"/>
                  </a:cubicBezTo>
                  <a:cubicBezTo>
                    <a:pt x="2850" y="5099"/>
                    <a:pt x="3335" y="4866"/>
                    <a:pt x="3761" y="4498"/>
                  </a:cubicBezTo>
                  <a:cubicBezTo>
                    <a:pt x="4440" y="3955"/>
                    <a:pt x="4905" y="3199"/>
                    <a:pt x="5099" y="2365"/>
                  </a:cubicBezTo>
                  <a:cubicBezTo>
                    <a:pt x="5215" y="1803"/>
                    <a:pt x="5215" y="1222"/>
                    <a:pt x="5215" y="737"/>
                  </a:cubicBezTo>
                  <a:cubicBezTo>
                    <a:pt x="5215" y="543"/>
                    <a:pt x="5118" y="349"/>
                    <a:pt x="4983" y="214"/>
                  </a:cubicBezTo>
                  <a:cubicBezTo>
                    <a:pt x="4828" y="78"/>
                    <a:pt x="4653" y="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331089" y="1328743"/>
              <a:ext cx="134416" cy="173898"/>
            </a:xfrm>
            <a:custGeom>
              <a:avLst/>
              <a:gdLst/>
              <a:ahLst/>
              <a:cxnLst/>
              <a:rect l="l" t="t" r="r" b="b"/>
              <a:pathLst>
                <a:path w="3762" h="4867" extrusionOk="0">
                  <a:moveTo>
                    <a:pt x="3761" y="1"/>
                  </a:moveTo>
                  <a:cubicBezTo>
                    <a:pt x="2559" y="156"/>
                    <a:pt x="1396" y="544"/>
                    <a:pt x="621" y="1455"/>
                  </a:cubicBezTo>
                  <a:cubicBezTo>
                    <a:pt x="369" y="1784"/>
                    <a:pt x="136" y="2172"/>
                    <a:pt x="78" y="2560"/>
                  </a:cubicBezTo>
                  <a:cubicBezTo>
                    <a:pt x="0" y="2948"/>
                    <a:pt x="20" y="3335"/>
                    <a:pt x="39" y="3684"/>
                  </a:cubicBezTo>
                  <a:cubicBezTo>
                    <a:pt x="97" y="4033"/>
                    <a:pt x="58" y="4537"/>
                    <a:pt x="117" y="4867"/>
                  </a:cubicBezTo>
                  <a:cubicBezTo>
                    <a:pt x="175" y="4595"/>
                    <a:pt x="427" y="4401"/>
                    <a:pt x="659" y="4285"/>
                  </a:cubicBezTo>
                  <a:cubicBezTo>
                    <a:pt x="1280" y="3917"/>
                    <a:pt x="1997" y="3665"/>
                    <a:pt x="2559" y="3200"/>
                  </a:cubicBezTo>
                  <a:cubicBezTo>
                    <a:pt x="3102" y="2773"/>
                    <a:pt x="3490" y="2133"/>
                    <a:pt x="3664" y="1455"/>
                  </a:cubicBezTo>
                  <a:cubicBezTo>
                    <a:pt x="3761" y="1009"/>
                    <a:pt x="3761" y="486"/>
                    <a:pt x="3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332446" y="1334281"/>
              <a:ext cx="128199" cy="172540"/>
            </a:xfrm>
            <a:custGeom>
              <a:avLst/>
              <a:gdLst/>
              <a:ahLst/>
              <a:cxnLst/>
              <a:rect l="l" t="t" r="r" b="b"/>
              <a:pathLst>
                <a:path w="3588" h="4829" extrusionOk="0">
                  <a:moveTo>
                    <a:pt x="3529" y="1"/>
                  </a:moveTo>
                  <a:cubicBezTo>
                    <a:pt x="2579" y="466"/>
                    <a:pt x="1843" y="990"/>
                    <a:pt x="1261" y="1629"/>
                  </a:cubicBezTo>
                  <a:cubicBezTo>
                    <a:pt x="583" y="2347"/>
                    <a:pt x="156" y="3219"/>
                    <a:pt x="59" y="4091"/>
                  </a:cubicBezTo>
                  <a:cubicBezTo>
                    <a:pt x="40" y="4305"/>
                    <a:pt x="1" y="4557"/>
                    <a:pt x="1" y="4770"/>
                  </a:cubicBezTo>
                  <a:cubicBezTo>
                    <a:pt x="1" y="4789"/>
                    <a:pt x="20" y="4828"/>
                    <a:pt x="59" y="4828"/>
                  </a:cubicBezTo>
                  <a:cubicBezTo>
                    <a:pt x="79" y="4809"/>
                    <a:pt x="98" y="4809"/>
                    <a:pt x="98" y="4809"/>
                  </a:cubicBezTo>
                  <a:lnTo>
                    <a:pt x="137" y="4770"/>
                  </a:lnTo>
                  <a:cubicBezTo>
                    <a:pt x="137" y="4557"/>
                    <a:pt x="156" y="4324"/>
                    <a:pt x="175" y="4091"/>
                  </a:cubicBezTo>
                  <a:cubicBezTo>
                    <a:pt x="292" y="3258"/>
                    <a:pt x="718" y="2405"/>
                    <a:pt x="1358" y="1688"/>
                  </a:cubicBezTo>
                  <a:cubicBezTo>
                    <a:pt x="1920" y="1087"/>
                    <a:pt x="2657" y="563"/>
                    <a:pt x="3568" y="98"/>
                  </a:cubicBezTo>
                  <a:cubicBezTo>
                    <a:pt x="3587" y="79"/>
                    <a:pt x="3587" y="59"/>
                    <a:pt x="3587" y="20"/>
                  </a:cubicBezTo>
                  <a:cubicBezTo>
                    <a:pt x="3587" y="1"/>
                    <a:pt x="3549" y="1"/>
                    <a:pt x="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317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4"/>
          <p:cNvSpPr/>
          <p:nvPr/>
        </p:nvSpPr>
        <p:spPr>
          <a:xfrm>
            <a:off x="441960" y="140970"/>
            <a:ext cx="8382000" cy="4777739"/>
          </a:xfrm>
          <a:custGeom>
            <a:avLst/>
            <a:gdLst/>
            <a:ahLst/>
            <a:cxnLst/>
            <a:rect l="l" t="t" r="r" b="b"/>
            <a:pathLst>
              <a:path w="311822" h="92525" extrusionOk="0">
                <a:moveTo>
                  <a:pt x="571" y="36576"/>
                </a:moveTo>
                <a:cubicBezTo>
                  <a:pt x="1480" y="26558"/>
                  <a:pt x="2713" y="16195"/>
                  <a:pt x="7970" y="10322"/>
                </a:cubicBezTo>
                <a:cubicBezTo>
                  <a:pt x="13227" y="4450"/>
                  <a:pt x="24648" y="1802"/>
                  <a:pt x="32111" y="1341"/>
                </a:cubicBezTo>
                <a:cubicBezTo>
                  <a:pt x="39574" y="881"/>
                  <a:pt x="42489" y="5667"/>
                  <a:pt x="52748" y="7559"/>
                </a:cubicBezTo>
                <a:cubicBezTo>
                  <a:pt x="63007" y="9451"/>
                  <a:pt x="75554" y="13950"/>
                  <a:pt x="93665" y="12691"/>
                </a:cubicBezTo>
                <a:cubicBezTo>
                  <a:pt x="111776" y="11432"/>
                  <a:pt x="136428" y="-298"/>
                  <a:pt x="161412" y="6"/>
                </a:cubicBezTo>
                <a:cubicBezTo>
                  <a:pt x="186397" y="310"/>
                  <a:pt x="220923" y="13364"/>
                  <a:pt x="243572" y="14515"/>
                </a:cubicBezTo>
                <a:cubicBezTo>
                  <a:pt x="266221" y="15666"/>
                  <a:pt x="286080" y="1848"/>
                  <a:pt x="297307" y="6914"/>
                </a:cubicBezTo>
                <a:cubicBezTo>
                  <a:pt x="308534" y="11980"/>
                  <a:pt x="309053" y="33514"/>
                  <a:pt x="310935" y="44913"/>
                </a:cubicBezTo>
                <a:cubicBezTo>
                  <a:pt x="312817" y="56312"/>
                  <a:pt x="311550" y="67424"/>
                  <a:pt x="308599" y="75310"/>
                </a:cubicBezTo>
                <a:cubicBezTo>
                  <a:pt x="305648" y="83196"/>
                  <a:pt x="300886" y="90385"/>
                  <a:pt x="293228" y="92227"/>
                </a:cubicBezTo>
                <a:cubicBezTo>
                  <a:pt x="285570" y="94070"/>
                  <a:pt x="276839" y="86774"/>
                  <a:pt x="262653" y="86365"/>
                </a:cubicBezTo>
                <a:cubicBezTo>
                  <a:pt x="248467" y="85956"/>
                  <a:pt x="226576" y="90424"/>
                  <a:pt x="208112" y="89774"/>
                </a:cubicBezTo>
                <a:cubicBezTo>
                  <a:pt x="189648" y="89124"/>
                  <a:pt x="171141" y="82803"/>
                  <a:pt x="151871" y="82465"/>
                </a:cubicBezTo>
                <a:cubicBezTo>
                  <a:pt x="132601" y="82127"/>
                  <a:pt x="108428" y="86297"/>
                  <a:pt x="92491" y="87745"/>
                </a:cubicBezTo>
                <a:cubicBezTo>
                  <a:pt x="76555" y="89193"/>
                  <a:pt x="68587" y="91162"/>
                  <a:pt x="56252" y="91154"/>
                </a:cubicBezTo>
                <a:cubicBezTo>
                  <a:pt x="43917" y="91147"/>
                  <a:pt x="27439" y="91154"/>
                  <a:pt x="18483" y="87700"/>
                </a:cubicBezTo>
                <a:cubicBezTo>
                  <a:pt x="9527" y="84246"/>
                  <a:pt x="5502" y="78949"/>
                  <a:pt x="2517" y="70428"/>
                </a:cubicBezTo>
                <a:cubicBezTo>
                  <a:pt x="-468" y="61907"/>
                  <a:pt x="-338" y="46594"/>
                  <a:pt x="571" y="365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2" name="Google Shape;1312;p44"/>
          <p:cNvSpPr/>
          <p:nvPr/>
        </p:nvSpPr>
        <p:spPr>
          <a:xfrm flipH="1">
            <a:off x="1190124" y="3327350"/>
            <a:ext cx="985064" cy="113927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4"/>
          <p:cNvSpPr/>
          <p:nvPr/>
        </p:nvSpPr>
        <p:spPr>
          <a:xfrm flipH="1">
            <a:off x="6478961" y="1190875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4"/>
          <p:cNvSpPr/>
          <p:nvPr/>
        </p:nvSpPr>
        <p:spPr>
          <a:xfrm flipH="1">
            <a:off x="7014592" y="2826456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4"/>
          <p:cNvSpPr/>
          <p:nvPr/>
        </p:nvSpPr>
        <p:spPr>
          <a:xfrm>
            <a:off x="7951325" y="763193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4"/>
          <p:cNvSpPr/>
          <p:nvPr/>
        </p:nvSpPr>
        <p:spPr>
          <a:xfrm>
            <a:off x="5806675" y="101501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4"/>
          <p:cNvSpPr/>
          <p:nvPr/>
        </p:nvSpPr>
        <p:spPr>
          <a:xfrm>
            <a:off x="2355725" y="440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4"/>
          <p:cNvSpPr/>
          <p:nvPr/>
        </p:nvSpPr>
        <p:spPr>
          <a:xfrm>
            <a:off x="1820725" y="1261468"/>
            <a:ext cx="174866" cy="174817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4"/>
          <p:cNvSpPr/>
          <p:nvPr/>
        </p:nvSpPr>
        <p:spPr>
          <a:xfrm>
            <a:off x="3072625" y="727175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44"/>
          <p:cNvGrpSpPr/>
          <p:nvPr/>
        </p:nvGrpSpPr>
        <p:grpSpPr>
          <a:xfrm>
            <a:off x="325518" y="136825"/>
            <a:ext cx="8706324" cy="1184367"/>
            <a:chOff x="-321677" y="891575"/>
            <a:chExt cx="8844295" cy="1241866"/>
          </a:xfrm>
        </p:grpSpPr>
        <p:grpSp>
          <p:nvGrpSpPr>
            <p:cNvPr id="1321" name="Google Shape;1321;p44"/>
            <p:cNvGrpSpPr/>
            <p:nvPr/>
          </p:nvGrpSpPr>
          <p:grpSpPr>
            <a:xfrm rot="5534450">
              <a:off x="7868326" y="929179"/>
              <a:ext cx="667614" cy="615311"/>
              <a:chOff x="8231596" y="4169433"/>
              <a:chExt cx="339010" cy="323886"/>
            </a:xfrm>
          </p:grpSpPr>
          <p:sp>
            <p:nvSpPr>
              <p:cNvPr id="1322" name="Google Shape;1322;p44"/>
              <p:cNvSpPr/>
              <p:nvPr/>
            </p:nvSpPr>
            <p:spPr>
              <a:xfrm>
                <a:off x="8231596" y="4169433"/>
                <a:ext cx="339010" cy="32388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8259976" y="4193876"/>
                <a:ext cx="268928" cy="26099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8362008" y="4303091"/>
                <a:ext cx="61430" cy="4417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5" name="Google Shape;1325;p44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6" name="Google Shape;1326;p44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1327" name="Google Shape;1327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44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1331" name="Google Shape;1331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44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1335" name="Google Shape;1335;p44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9" name="Google Shape;1389;p44"/>
          <p:cNvGrpSpPr/>
          <p:nvPr/>
        </p:nvGrpSpPr>
        <p:grpSpPr>
          <a:xfrm>
            <a:off x="8038758" y="3842421"/>
            <a:ext cx="263938" cy="251468"/>
            <a:chOff x="7509106" y="559023"/>
            <a:chExt cx="263938" cy="251468"/>
          </a:xfrm>
        </p:grpSpPr>
        <p:sp>
          <p:nvSpPr>
            <p:cNvPr id="1390" name="Google Shape;1390;p44"/>
            <p:cNvSpPr/>
            <p:nvPr/>
          </p:nvSpPr>
          <p:spPr>
            <a:xfrm>
              <a:off x="7509106" y="559023"/>
              <a:ext cx="263938" cy="251468"/>
            </a:xfrm>
            <a:custGeom>
              <a:avLst/>
              <a:gdLst/>
              <a:ahLst/>
              <a:cxnLst/>
              <a:rect l="l" t="t" r="r" b="b"/>
              <a:pathLst>
                <a:path w="7387" h="7038" extrusionOk="0">
                  <a:moveTo>
                    <a:pt x="5022" y="0"/>
                  </a:moveTo>
                  <a:cubicBezTo>
                    <a:pt x="4731" y="0"/>
                    <a:pt x="4460" y="97"/>
                    <a:pt x="4188" y="310"/>
                  </a:cubicBezTo>
                  <a:cubicBezTo>
                    <a:pt x="3956" y="504"/>
                    <a:pt x="3742" y="776"/>
                    <a:pt x="3568" y="1086"/>
                  </a:cubicBezTo>
                  <a:cubicBezTo>
                    <a:pt x="3471" y="970"/>
                    <a:pt x="3374" y="853"/>
                    <a:pt x="3258" y="756"/>
                  </a:cubicBezTo>
                  <a:cubicBezTo>
                    <a:pt x="3083" y="582"/>
                    <a:pt x="2870" y="388"/>
                    <a:pt x="2540" y="291"/>
                  </a:cubicBezTo>
                  <a:cubicBezTo>
                    <a:pt x="2424" y="272"/>
                    <a:pt x="2288" y="252"/>
                    <a:pt x="2153" y="252"/>
                  </a:cubicBezTo>
                  <a:cubicBezTo>
                    <a:pt x="1823" y="252"/>
                    <a:pt x="1532" y="388"/>
                    <a:pt x="1319" y="621"/>
                  </a:cubicBezTo>
                  <a:cubicBezTo>
                    <a:pt x="1048" y="892"/>
                    <a:pt x="951" y="1299"/>
                    <a:pt x="1048" y="1745"/>
                  </a:cubicBezTo>
                  <a:cubicBezTo>
                    <a:pt x="1125" y="2133"/>
                    <a:pt x="1280" y="2501"/>
                    <a:pt x="1552" y="2811"/>
                  </a:cubicBezTo>
                  <a:cubicBezTo>
                    <a:pt x="1067" y="3005"/>
                    <a:pt x="660" y="3354"/>
                    <a:pt x="369" y="3742"/>
                  </a:cubicBezTo>
                  <a:cubicBezTo>
                    <a:pt x="20" y="4226"/>
                    <a:pt x="1" y="4750"/>
                    <a:pt x="292" y="5138"/>
                  </a:cubicBezTo>
                  <a:cubicBezTo>
                    <a:pt x="485" y="5409"/>
                    <a:pt x="834" y="5564"/>
                    <a:pt x="1183" y="5564"/>
                  </a:cubicBezTo>
                  <a:cubicBezTo>
                    <a:pt x="1319" y="5564"/>
                    <a:pt x="1474" y="5564"/>
                    <a:pt x="1629" y="5506"/>
                  </a:cubicBezTo>
                  <a:cubicBezTo>
                    <a:pt x="1823" y="5428"/>
                    <a:pt x="2017" y="5390"/>
                    <a:pt x="2211" y="5312"/>
                  </a:cubicBezTo>
                  <a:cubicBezTo>
                    <a:pt x="2211" y="5467"/>
                    <a:pt x="2211" y="5603"/>
                    <a:pt x="2230" y="5758"/>
                  </a:cubicBezTo>
                  <a:cubicBezTo>
                    <a:pt x="2308" y="6398"/>
                    <a:pt x="2676" y="6882"/>
                    <a:pt x="3199" y="7018"/>
                  </a:cubicBezTo>
                  <a:cubicBezTo>
                    <a:pt x="3277" y="7037"/>
                    <a:pt x="3374" y="7037"/>
                    <a:pt x="3451" y="7037"/>
                  </a:cubicBezTo>
                  <a:cubicBezTo>
                    <a:pt x="3859" y="7037"/>
                    <a:pt x="4266" y="6824"/>
                    <a:pt x="4479" y="6456"/>
                  </a:cubicBezTo>
                  <a:cubicBezTo>
                    <a:pt x="4556" y="6378"/>
                    <a:pt x="4576" y="6281"/>
                    <a:pt x="4634" y="6204"/>
                  </a:cubicBezTo>
                  <a:cubicBezTo>
                    <a:pt x="4925" y="6456"/>
                    <a:pt x="5235" y="6572"/>
                    <a:pt x="5526" y="6572"/>
                  </a:cubicBezTo>
                  <a:cubicBezTo>
                    <a:pt x="5623" y="6572"/>
                    <a:pt x="5739" y="6553"/>
                    <a:pt x="5836" y="6514"/>
                  </a:cubicBezTo>
                  <a:cubicBezTo>
                    <a:pt x="6282" y="6378"/>
                    <a:pt x="6592" y="5971"/>
                    <a:pt x="6650" y="5487"/>
                  </a:cubicBezTo>
                  <a:cubicBezTo>
                    <a:pt x="6670" y="5196"/>
                    <a:pt x="6592" y="4905"/>
                    <a:pt x="6418" y="4575"/>
                  </a:cubicBezTo>
                  <a:cubicBezTo>
                    <a:pt x="6321" y="4362"/>
                    <a:pt x="6185" y="4168"/>
                    <a:pt x="6030" y="3994"/>
                  </a:cubicBezTo>
                  <a:cubicBezTo>
                    <a:pt x="6262" y="3897"/>
                    <a:pt x="6476" y="3800"/>
                    <a:pt x="6670" y="3664"/>
                  </a:cubicBezTo>
                  <a:cubicBezTo>
                    <a:pt x="7329" y="3199"/>
                    <a:pt x="7387" y="2695"/>
                    <a:pt x="7367" y="2424"/>
                  </a:cubicBezTo>
                  <a:cubicBezTo>
                    <a:pt x="7348" y="1842"/>
                    <a:pt x="6883" y="1357"/>
                    <a:pt x="6262" y="1280"/>
                  </a:cubicBezTo>
                  <a:lnTo>
                    <a:pt x="6127" y="1280"/>
                  </a:lnTo>
                  <a:cubicBezTo>
                    <a:pt x="6166" y="1163"/>
                    <a:pt x="6127" y="1047"/>
                    <a:pt x="6107" y="892"/>
                  </a:cubicBezTo>
                  <a:cubicBezTo>
                    <a:pt x="5991" y="446"/>
                    <a:pt x="5623" y="78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530580" y="579783"/>
              <a:ext cx="210628" cy="199766"/>
            </a:xfrm>
            <a:custGeom>
              <a:avLst/>
              <a:gdLst/>
              <a:ahLst/>
              <a:cxnLst/>
              <a:rect l="l" t="t" r="r" b="b"/>
              <a:pathLst>
                <a:path w="5895" h="5591" extrusionOk="0">
                  <a:moveTo>
                    <a:pt x="4266" y="1"/>
                  </a:moveTo>
                  <a:cubicBezTo>
                    <a:pt x="4130" y="1"/>
                    <a:pt x="3975" y="78"/>
                    <a:pt x="3859" y="175"/>
                  </a:cubicBezTo>
                  <a:cubicBezTo>
                    <a:pt x="3548" y="447"/>
                    <a:pt x="3335" y="796"/>
                    <a:pt x="3199" y="1203"/>
                  </a:cubicBezTo>
                  <a:cubicBezTo>
                    <a:pt x="3083" y="1532"/>
                    <a:pt x="3083" y="1920"/>
                    <a:pt x="2967" y="2250"/>
                  </a:cubicBezTo>
                  <a:cubicBezTo>
                    <a:pt x="2715" y="1629"/>
                    <a:pt x="2424" y="1067"/>
                    <a:pt x="1939" y="582"/>
                  </a:cubicBezTo>
                  <a:cubicBezTo>
                    <a:pt x="1823" y="466"/>
                    <a:pt x="1707" y="350"/>
                    <a:pt x="1532" y="292"/>
                  </a:cubicBezTo>
                  <a:cubicBezTo>
                    <a:pt x="1491" y="280"/>
                    <a:pt x="1445" y="274"/>
                    <a:pt x="1396" y="274"/>
                  </a:cubicBezTo>
                  <a:cubicBezTo>
                    <a:pt x="1284" y="274"/>
                    <a:pt x="1162" y="308"/>
                    <a:pt x="1067" y="389"/>
                  </a:cubicBezTo>
                  <a:cubicBezTo>
                    <a:pt x="951" y="544"/>
                    <a:pt x="951" y="738"/>
                    <a:pt x="1009" y="893"/>
                  </a:cubicBezTo>
                  <a:cubicBezTo>
                    <a:pt x="1067" y="1280"/>
                    <a:pt x="1319" y="1649"/>
                    <a:pt x="1610" y="1920"/>
                  </a:cubicBezTo>
                  <a:cubicBezTo>
                    <a:pt x="1901" y="2192"/>
                    <a:pt x="2269" y="2405"/>
                    <a:pt x="2618" y="2540"/>
                  </a:cubicBezTo>
                  <a:cubicBezTo>
                    <a:pt x="2533" y="2537"/>
                    <a:pt x="2446" y="2534"/>
                    <a:pt x="2358" y="2534"/>
                  </a:cubicBezTo>
                  <a:cubicBezTo>
                    <a:pt x="2007" y="2534"/>
                    <a:pt x="1641" y="2571"/>
                    <a:pt x="1300" y="2696"/>
                  </a:cubicBezTo>
                  <a:cubicBezTo>
                    <a:pt x="854" y="2812"/>
                    <a:pt x="466" y="3083"/>
                    <a:pt x="195" y="3452"/>
                  </a:cubicBezTo>
                  <a:cubicBezTo>
                    <a:pt x="78" y="3626"/>
                    <a:pt x="1" y="3839"/>
                    <a:pt x="136" y="4014"/>
                  </a:cubicBezTo>
                  <a:cubicBezTo>
                    <a:pt x="207" y="4108"/>
                    <a:pt x="336" y="4138"/>
                    <a:pt x="469" y="4138"/>
                  </a:cubicBezTo>
                  <a:cubicBezTo>
                    <a:pt x="555" y="4138"/>
                    <a:pt x="642" y="4126"/>
                    <a:pt x="718" y="4111"/>
                  </a:cubicBezTo>
                  <a:cubicBezTo>
                    <a:pt x="1319" y="3956"/>
                    <a:pt x="1881" y="3665"/>
                    <a:pt x="2366" y="3297"/>
                  </a:cubicBezTo>
                  <a:cubicBezTo>
                    <a:pt x="2447" y="3215"/>
                    <a:pt x="2542" y="3141"/>
                    <a:pt x="2622" y="3053"/>
                  </a:cubicBezTo>
                  <a:lnTo>
                    <a:pt x="2622" y="3053"/>
                  </a:lnTo>
                  <a:cubicBezTo>
                    <a:pt x="2288" y="3616"/>
                    <a:pt x="2142" y="4288"/>
                    <a:pt x="2211" y="4944"/>
                  </a:cubicBezTo>
                  <a:cubicBezTo>
                    <a:pt x="2230" y="5216"/>
                    <a:pt x="2327" y="5526"/>
                    <a:pt x="2598" y="5584"/>
                  </a:cubicBezTo>
                  <a:cubicBezTo>
                    <a:pt x="2619" y="5588"/>
                    <a:pt x="2639" y="5590"/>
                    <a:pt x="2660" y="5590"/>
                  </a:cubicBezTo>
                  <a:cubicBezTo>
                    <a:pt x="2836" y="5590"/>
                    <a:pt x="3020" y="5449"/>
                    <a:pt x="3141" y="5293"/>
                  </a:cubicBezTo>
                  <a:cubicBezTo>
                    <a:pt x="3335" y="5002"/>
                    <a:pt x="3355" y="4615"/>
                    <a:pt x="3355" y="4246"/>
                  </a:cubicBezTo>
                  <a:cubicBezTo>
                    <a:pt x="3335" y="3820"/>
                    <a:pt x="3258" y="3374"/>
                    <a:pt x="3141" y="2967"/>
                  </a:cubicBezTo>
                  <a:lnTo>
                    <a:pt x="3141" y="2967"/>
                  </a:lnTo>
                  <a:cubicBezTo>
                    <a:pt x="3355" y="3684"/>
                    <a:pt x="3723" y="4402"/>
                    <a:pt x="4304" y="4886"/>
                  </a:cubicBezTo>
                  <a:cubicBezTo>
                    <a:pt x="4439" y="4987"/>
                    <a:pt x="4602" y="5088"/>
                    <a:pt x="4769" y="5088"/>
                  </a:cubicBezTo>
                  <a:cubicBezTo>
                    <a:pt x="4795" y="5088"/>
                    <a:pt x="4821" y="5085"/>
                    <a:pt x="4847" y="5080"/>
                  </a:cubicBezTo>
                  <a:cubicBezTo>
                    <a:pt x="5022" y="5022"/>
                    <a:pt x="5119" y="4847"/>
                    <a:pt x="5138" y="4692"/>
                  </a:cubicBezTo>
                  <a:cubicBezTo>
                    <a:pt x="5177" y="4518"/>
                    <a:pt x="5099" y="4343"/>
                    <a:pt x="5022" y="4208"/>
                  </a:cubicBezTo>
                  <a:cubicBezTo>
                    <a:pt x="4692" y="3587"/>
                    <a:pt x="4072" y="3180"/>
                    <a:pt x="3471" y="2812"/>
                  </a:cubicBezTo>
                  <a:lnTo>
                    <a:pt x="3471" y="2812"/>
                  </a:lnTo>
                  <a:cubicBezTo>
                    <a:pt x="3628" y="2842"/>
                    <a:pt x="3787" y="2857"/>
                    <a:pt x="3946" y="2857"/>
                  </a:cubicBezTo>
                  <a:cubicBezTo>
                    <a:pt x="4492" y="2857"/>
                    <a:pt x="5036" y="2681"/>
                    <a:pt x="5487" y="2366"/>
                  </a:cubicBezTo>
                  <a:cubicBezTo>
                    <a:pt x="5681" y="2230"/>
                    <a:pt x="5894" y="2017"/>
                    <a:pt x="5875" y="1784"/>
                  </a:cubicBezTo>
                  <a:cubicBezTo>
                    <a:pt x="5875" y="1532"/>
                    <a:pt x="5623" y="1339"/>
                    <a:pt x="5390" y="1319"/>
                  </a:cubicBezTo>
                  <a:cubicBezTo>
                    <a:pt x="5359" y="1317"/>
                    <a:pt x="5327" y="1315"/>
                    <a:pt x="5296" y="1315"/>
                  </a:cubicBezTo>
                  <a:cubicBezTo>
                    <a:pt x="5080" y="1315"/>
                    <a:pt x="4879" y="1375"/>
                    <a:pt x="4692" y="1494"/>
                  </a:cubicBezTo>
                  <a:cubicBezTo>
                    <a:pt x="4365" y="1639"/>
                    <a:pt x="4076" y="1845"/>
                    <a:pt x="3829" y="2088"/>
                  </a:cubicBezTo>
                  <a:lnTo>
                    <a:pt x="3829" y="2088"/>
                  </a:lnTo>
                  <a:cubicBezTo>
                    <a:pt x="4133" y="1712"/>
                    <a:pt x="4407" y="1316"/>
                    <a:pt x="4556" y="854"/>
                  </a:cubicBezTo>
                  <a:cubicBezTo>
                    <a:pt x="4615" y="679"/>
                    <a:pt x="4653" y="524"/>
                    <a:pt x="4615" y="350"/>
                  </a:cubicBezTo>
                  <a:cubicBezTo>
                    <a:pt x="4556" y="175"/>
                    <a:pt x="4440" y="40"/>
                    <a:pt x="4266" y="1"/>
                  </a:cubicBezTo>
                  <a:close/>
                </a:path>
              </a:pathLst>
            </a:custGeom>
            <a:solidFill>
              <a:srgbClr val="F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7156" y="658034"/>
              <a:ext cx="40911" cy="37588"/>
            </a:xfrm>
            <a:custGeom>
              <a:avLst/>
              <a:gdLst/>
              <a:ahLst/>
              <a:cxnLst/>
              <a:rect l="l" t="t" r="r" b="b"/>
              <a:pathLst>
                <a:path w="1145" h="1052" extrusionOk="0">
                  <a:moveTo>
                    <a:pt x="740" y="1"/>
                  </a:moveTo>
                  <a:cubicBezTo>
                    <a:pt x="464" y="1"/>
                    <a:pt x="155" y="292"/>
                    <a:pt x="59" y="525"/>
                  </a:cubicBezTo>
                  <a:cubicBezTo>
                    <a:pt x="40" y="602"/>
                    <a:pt x="1" y="680"/>
                    <a:pt x="40" y="719"/>
                  </a:cubicBezTo>
                  <a:cubicBezTo>
                    <a:pt x="40" y="777"/>
                    <a:pt x="59" y="816"/>
                    <a:pt x="98" y="874"/>
                  </a:cubicBezTo>
                  <a:cubicBezTo>
                    <a:pt x="185" y="978"/>
                    <a:pt x="334" y="1051"/>
                    <a:pt x="490" y="1051"/>
                  </a:cubicBezTo>
                  <a:cubicBezTo>
                    <a:pt x="508" y="1051"/>
                    <a:pt x="526" y="1050"/>
                    <a:pt x="544" y="1048"/>
                  </a:cubicBezTo>
                  <a:cubicBezTo>
                    <a:pt x="718" y="1010"/>
                    <a:pt x="854" y="951"/>
                    <a:pt x="951" y="816"/>
                  </a:cubicBezTo>
                  <a:cubicBezTo>
                    <a:pt x="1048" y="719"/>
                    <a:pt x="1106" y="622"/>
                    <a:pt x="1125" y="506"/>
                  </a:cubicBezTo>
                  <a:cubicBezTo>
                    <a:pt x="1145" y="389"/>
                    <a:pt x="1125" y="273"/>
                    <a:pt x="1048" y="176"/>
                  </a:cubicBezTo>
                  <a:cubicBezTo>
                    <a:pt x="963" y="51"/>
                    <a:pt x="854" y="1"/>
                    <a:pt x="74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4"/>
          <p:cNvGrpSpPr/>
          <p:nvPr/>
        </p:nvGrpSpPr>
        <p:grpSpPr>
          <a:xfrm>
            <a:off x="1301451" y="4174521"/>
            <a:ext cx="185653" cy="228636"/>
            <a:chOff x="3903739" y="3691296"/>
            <a:chExt cx="185653" cy="228636"/>
          </a:xfrm>
        </p:grpSpPr>
        <p:sp>
          <p:nvSpPr>
            <p:cNvPr id="1394" name="Google Shape;1394;p44"/>
            <p:cNvSpPr/>
            <p:nvPr/>
          </p:nvSpPr>
          <p:spPr>
            <a:xfrm>
              <a:off x="3903739" y="3691296"/>
              <a:ext cx="185653" cy="228636"/>
            </a:xfrm>
            <a:custGeom>
              <a:avLst/>
              <a:gdLst/>
              <a:ahLst/>
              <a:cxnLst/>
              <a:rect l="l" t="t" r="r" b="b"/>
              <a:pathLst>
                <a:path w="5196" h="6399" extrusionOk="0">
                  <a:moveTo>
                    <a:pt x="718" y="1"/>
                  </a:moveTo>
                  <a:cubicBezTo>
                    <a:pt x="543" y="1"/>
                    <a:pt x="388" y="59"/>
                    <a:pt x="233" y="195"/>
                  </a:cubicBezTo>
                  <a:cubicBezTo>
                    <a:pt x="97" y="311"/>
                    <a:pt x="1" y="505"/>
                    <a:pt x="1" y="718"/>
                  </a:cubicBezTo>
                  <a:cubicBezTo>
                    <a:pt x="1" y="1222"/>
                    <a:pt x="1" y="1784"/>
                    <a:pt x="117" y="2347"/>
                  </a:cubicBezTo>
                  <a:cubicBezTo>
                    <a:pt x="311" y="3161"/>
                    <a:pt x="776" y="3936"/>
                    <a:pt x="1454" y="4479"/>
                  </a:cubicBezTo>
                  <a:cubicBezTo>
                    <a:pt x="1900" y="4847"/>
                    <a:pt x="2385" y="5080"/>
                    <a:pt x="2850" y="5293"/>
                  </a:cubicBezTo>
                  <a:cubicBezTo>
                    <a:pt x="3064" y="5390"/>
                    <a:pt x="3296" y="5487"/>
                    <a:pt x="3490" y="5623"/>
                  </a:cubicBezTo>
                  <a:cubicBezTo>
                    <a:pt x="3529" y="5642"/>
                    <a:pt x="3587" y="5662"/>
                    <a:pt x="3606" y="5681"/>
                  </a:cubicBezTo>
                  <a:cubicBezTo>
                    <a:pt x="3626" y="5875"/>
                    <a:pt x="3723" y="6049"/>
                    <a:pt x="3878" y="6185"/>
                  </a:cubicBezTo>
                  <a:cubicBezTo>
                    <a:pt x="4013" y="6321"/>
                    <a:pt x="4188" y="6398"/>
                    <a:pt x="4382" y="6398"/>
                  </a:cubicBezTo>
                  <a:cubicBezTo>
                    <a:pt x="4382" y="6398"/>
                    <a:pt x="4401" y="6398"/>
                    <a:pt x="4382" y="6379"/>
                  </a:cubicBezTo>
                  <a:cubicBezTo>
                    <a:pt x="4808" y="6360"/>
                    <a:pt x="5157" y="5991"/>
                    <a:pt x="5138" y="5565"/>
                  </a:cubicBezTo>
                  <a:cubicBezTo>
                    <a:pt x="5138" y="5390"/>
                    <a:pt x="5138" y="5216"/>
                    <a:pt x="5099" y="5061"/>
                  </a:cubicBezTo>
                  <a:lnTo>
                    <a:pt x="5099" y="4983"/>
                  </a:lnTo>
                  <a:cubicBezTo>
                    <a:pt x="5099" y="4789"/>
                    <a:pt x="5138" y="4595"/>
                    <a:pt x="5138" y="4479"/>
                  </a:cubicBezTo>
                  <a:cubicBezTo>
                    <a:pt x="5157" y="4091"/>
                    <a:pt x="5196" y="3607"/>
                    <a:pt x="5099" y="3122"/>
                  </a:cubicBezTo>
                  <a:cubicBezTo>
                    <a:pt x="5002" y="2618"/>
                    <a:pt x="4769" y="2133"/>
                    <a:pt x="4401" y="1688"/>
                  </a:cubicBezTo>
                  <a:cubicBezTo>
                    <a:pt x="3626" y="738"/>
                    <a:pt x="2424" y="195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3923141" y="3712770"/>
              <a:ext cx="134416" cy="173219"/>
            </a:xfrm>
            <a:custGeom>
              <a:avLst/>
              <a:gdLst/>
              <a:ahLst/>
              <a:cxnLst/>
              <a:rect l="l" t="t" r="r" b="b"/>
              <a:pathLst>
                <a:path w="3762" h="4848" extrusionOk="0">
                  <a:moveTo>
                    <a:pt x="0" y="1"/>
                  </a:moveTo>
                  <a:cubicBezTo>
                    <a:pt x="0" y="486"/>
                    <a:pt x="0" y="990"/>
                    <a:pt x="97" y="1455"/>
                  </a:cubicBezTo>
                  <a:cubicBezTo>
                    <a:pt x="272" y="2133"/>
                    <a:pt x="659" y="2754"/>
                    <a:pt x="1202" y="3200"/>
                  </a:cubicBezTo>
                  <a:cubicBezTo>
                    <a:pt x="1745" y="3645"/>
                    <a:pt x="2482" y="3897"/>
                    <a:pt x="3102" y="4266"/>
                  </a:cubicBezTo>
                  <a:cubicBezTo>
                    <a:pt x="3335" y="4382"/>
                    <a:pt x="3587" y="4576"/>
                    <a:pt x="3645" y="4847"/>
                  </a:cubicBezTo>
                  <a:cubicBezTo>
                    <a:pt x="3664" y="4537"/>
                    <a:pt x="3645" y="4014"/>
                    <a:pt x="3703" y="3684"/>
                  </a:cubicBezTo>
                  <a:cubicBezTo>
                    <a:pt x="3742" y="3316"/>
                    <a:pt x="3761" y="2928"/>
                    <a:pt x="3684" y="2540"/>
                  </a:cubicBezTo>
                  <a:cubicBezTo>
                    <a:pt x="3626" y="2153"/>
                    <a:pt x="3393" y="1765"/>
                    <a:pt x="3141" y="1455"/>
                  </a:cubicBezTo>
                  <a:cubicBezTo>
                    <a:pt x="2346" y="524"/>
                    <a:pt x="1202" y="137"/>
                    <a:pt x="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3926607" y="3717630"/>
              <a:ext cx="128164" cy="172504"/>
            </a:xfrm>
            <a:custGeom>
              <a:avLst/>
              <a:gdLst/>
              <a:ahLst/>
              <a:cxnLst/>
              <a:rect l="l" t="t" r="r" b="b"/>
              <a:pathLst>
                <a:path w="3587" h="4828" extrusionOk="0">
                  <a:moveTo>
                    <a:pt x="78" y="1"/>
                  </a:moveTo>
                  <a:cubicBezTo>
                    <a:pt x="58" y="1"/>
                    <a:pt x="0" y="1"/>
                    <a:pt x="0" y="39"/>
                  </a:cubicBezTo>
                  <a:cubicBezTo>
                    <a:pt x="0" y="59"/>
                    <a:pt x="0" y="78"/>
                    <a:pt x="39" y="98"/>
                  </a:cubicBezTo>
                  <a:cubicBezTo>
                    <a:pt x="950" y="563"/>
                    <a:pt x="1687" y="1106"/>
                    <a:pt x="2230" y="1707"/>
                  </a:cubicBezTo>
                  <a:cubicBezTo>
                    <a:pt x="2889" y="2404"/>
                    <a:pt x="3296" y="3257"/>
                    <a:pt x="3432" y="4110"/>
                  </a:cubicBezTo>
                  <a:cubicBezTo>
                    <a:pt x="3451" y="4324"/>
                    <a:pt x="3470" y="4556"/>
                    <a:pt x="3470" y="4789"/>
                  </a:cubicBezTo>
                  <a:lnTo>
                    <a:pt x="3490" y="4808"/>
                  </a:lnTo>
                  <a:cubicBezTo>
                    <a:pt x="3529" y="4808"/>
                    <a:pt x="3529" y="4808"/>
                    <a:pt x="3548" y="4828"/>
                  </a:cubicBezTo>
                  <a:cubicBezTo>
                    <a:pt x="3567" y="4828"/>
                    <a:pt x="3587" y="4808"/>
                    <a:pt x="3587" y="4789"/>
                  </a:cubicBezTo>
                  <a:cubicBezTo>
                    <a:pt x="3587" y="4556"/>
                    <a:pt x="3567" y="4324"/>
                    <a:pt x="3548" y="4110"/>
                  </a:cubicBezTo>
                  <a:cubicBezTo>
                    <a:pt x="3451" y="3238"/>
                    <a:pt x="3005" y="2366"/>
                    <a:pt x="2327" y="1629"/>
                  </a:cubicBezTo>
                  <a:cubicBezTo>
                    <a:pt x="1745" y="1009"/>
                    <a:pt x="1028" y="466"/>
                    <a:pt x="78" y="1"/>
                  </a:cubicBezTo>
                  <a:close/>
                </a:path>
              </a:pathLst>
            </a:custGeom>
            <a:solidFill>
              <a:srgbClr val="2D1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05" y="1101495"/>
            <a:ext cx="4160440" cy="491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65" y="1685154"/>
            <a:ext cx="7833210" cy="2129749"/>
          </a:xfrm>
          <a:prstGeom prst="rect">
            <a:avLst/>
          </a:prstGeom>
        </p:spPr>
      </p:pic>
      <p:pic>
        <p:nvPicPr>
          <p:cNvPr id="2" name="smart 3 cd 1 (4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13008" y="1168788"/>
            <a:ext cx="415131" cy="4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59"/>
          <p:cNvSpPr/>
          <p:nvPr/>
        </p:nvSpPr>
        <p:spPr>
          <a:xfrm flipH="1">
            <a:off x="980867" y="56306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9"/>
          <p:cNvSpPr/>
          <p:nvPr/>
        </p:nvSpPr>
        <p:spPr>
          <a:xfrm flipH="1">
            <a:off x="6909161" y="12040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9"/>
          <p:cNvSpPr/>
          <p:nvPr/>
        </p:nvSpPr>
        <p:spPr>
          <a:xfrm flipH="1">
            <a:off x="5041017" y="4341969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59"/>
          <p:cNvSpPr/>
          <p:nvPr/>
        </p:nvSpPr>
        <p:spPr>
          <a:xfrm>
            <a:off x="6303250" y="61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59"/>
          <p:cNvSpPr/>
          <p:nvPr/>
        </p:nvSpPr>
        <p:spPr>
          <a:xfrm>
            <a:off x="7231750" y="360281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59"/>
          <p:cNvSpPr/>
          <p:nvPr/>
        </p:nvSpPr>
        <p:spPr>
          <a:xfrm>
            <a:off x="3155575" y="660650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3" name="Google Shape;2443;p59"/>
          <p:cNvGrpSpPr/>
          <p:nvPr/>
        </p:nvGrpSpPr>
        <p:grpSpPr>
          <a:xfrm>
            <a:off x="370709" y="655296"/>
            <a:ext cx="519890" cy="548754"/>
            <a:chOff x="8213275" y="4106375"/>
            <a:chExt cx="426104" cy="407118"/>
          </a:xfrm>
        </p:grpSpPr>
        <p:sp>
          <p:nvSpPr>
            <p:cNvPr id="2444" name="Google Shape;2444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59"/>
          <p:cNvGrpSpPr/>
          <p:nvPr/>
        </p:nvGrpSpPr>
        <p:grpSpPr>
          <a:xfrm>
            <a:off x="5620717" y="3369667"/>
            <a:ext cx="519890" cy="548754"/>
            <a:chOff x="8213275" y="4106375"/>
            <a:chExt cx="426104" cy="407118"/>
          </a:xfrm>
        </p:grpSpPr>
        <p:sp>
          <p:nvSpPr>
            <p:cNvPr id="2466" name="Google Shape;2466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 rot="21021328">
            <a:off x="1390585" y="532781"/>
            <a:ext cx="4020342" cy="3723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49056" y="549024"/>
            <a:ext cx="3990505" cy="367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670" t="2508"/>
          <a:stretch/>
        </p:blipFill>
        <p:spPr>
          <a:xfrm>
            <a:off x="1498753" y="578188"/>
            <a:ext cx="3906855" cy="3594176"/>
          </a:xfrm>
          <a:prstGeom prst="rect">
            <a:avLst/>
          </a:prstGeom>
        </p:spPr>
      </p:pic>
      <p:grpSp>
        <p:nvGrpSpPr>
          <p:cNvPr id="2447" name="Google Shape;2447;p59"/>
          <p:cNvGrpSpPr/>
          <p:nvPr/>
        </p:nvGrpSpPr>
        <p:grpSpPr>
          <a:xfrm>
            <a:off x="-203802" y="3589565"/>
            <a:ext cx="8965415" cy="1279376"/>
            <a:chOff x="-321677" y="854065"/>
            <a:chExt cx="8965415" cy="1279376"/>
          </a:xfrm>
        </p:grpSpPr>
        <p:grpSp>
          <p:nvGrpSpPr>
            <p:cNvPr id="2448" name="Google Shape;2448;p59"/>
            <p:cNvGrpSpPr/>
            <p:nvPr/>
          </p:nvGrpSpPr>
          <p:grpSpPr>
            <a:xfrm rot="5534450">
              <a:off x="7821332" y="901310"/>
              <a:ext cx="839130" cy="773432"/>
              <a:chOff x="8213275" y="4106375"/>
              <a:chExt cx="426104" cy="407118"/>
            </a:xfrm>
          </p:grpSpPr>
          <p:sp>
            <p:nvSpPr>
              <p:cNvPr id="2449" name="Google Shape;2449;p59"/>
              <p:cNvSpPr/>
              <p:nvPr/>
            </p:nvSpPr>
            <p:spPr>
              <a:xfrm>
                <a:off x="8213275" y="4106375"/>
                <a:ext cx="426104" cy="40711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9"/>
              <p:cNvSpPr/>
              <p:nvPr/>
            </p:nvSpPr>
            <p:spPr>
              <a:xfrm>
                <a:off x="8248947" y="4137099"/>
                <a:ext cx="338018" cy="32806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9"/>
              <p:cNvSpPr/>
              <p:nvPr/>
            </p:nvSpPr>
            <p:spPr>
              <a:xfrm>
                <a:off x="8377195" y="4274380"/>
                <a:ext cx="77212" cy="55521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2" name="Google Shape;2452;p59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3" name="Google Shape;2453;p59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2454" name="Google Shape;2454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7" name="Google Shape;2457;p59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2458" name="Google Shape;2458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1" name="Google Shape;2461;p59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2462" name="Google Shape;2462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867;p38"/>
          <p:cNvSpPr/>
          <p:nvPr/>
        </p:nvSpPr>
        <p:spPr>
          <a:xfrm rot="10800000" flipH="1">
            <a:off x="6108997" y="2093848"/>
            <a:ext cx="2360265" cy="691275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250" y="2218403"/>
            <a:ext cx="1897355" cy="412954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4119" y="2845089"/>
            <a:ext cx="390128" cy="3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59"/>
          <p:cNvSpPr/>
          <p:nvPr/>
        </p:nvSpPr>
        <p:spPr>
          <a:xfrm flipH="1">
            <a:off x="980867" y="56306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9"/>
          <p:cNvSpPr/>
          <p:nvPr/>
        </p:nvSpPr>
        <p:spPr>
          <a:xfrm flipH="1">
            <a:off x="6909161" y="12040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9"/>
          <p:cNvSpPr/>
          <p:nvPr/>
        </p:nvSpPr>
        <p:spPr>
          <a:xfrm flipH="1">
            <a:off x="5041017" y="4341969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59"/>
          <p:cNvSpPr/>
          <p:nvPr/>
        </p:nvSpPr>
        <p:spPr>
          <a:xfrm>
            <a:off x="6303250" y="61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59"/>
          <p:cNvSpPr/>
          <p:nvPr/>
        </p:nvSpPr>
        <p:spPr>
          <a:xfrm>
            <a:off x="7231750" y="360281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59"/>
          <p:cNvSpPr/>
          <p:nvPr/>
        </p:nvSpPr>
        <p:spPr>
          <a:xfrm>
            <a:off x="3155575" y="660650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3" name="Google Shape;2443;p59"/>
          <p:cNvGrpSpPr/>
          <p:nvPr/>
        </p:nvGrpSpPr>
        <p:grpSpPr>
          <a:xfrm>
            <a:off x="370709" y="655296"/>
            <a:ext cx="519890" cy="548754"/>
            <a:chOff x="8213275" y="4106375"/>
            <a:chExt cx="426104" cy="407118"/>
          </a:xfrm>
        </p:grpSpPr>
        <p:sp>
          <p:nvSpPr>
            <p:cNvPr id="2444" name="Google Shape;2444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59"/>
          <p:cNvGrpSpPr/>
          <p:nvPr/>
        </p:nvGrpSpPr>
        <p:grpSpPr>
          <a:xfrm>
            <a:off x="5620717" y="3369667"/>
            <a:ext cx="519890" cy="548754"/>
            <a:chOff x="8213275" y="4106375"/>
            <a:chExt cx="426104" cy="407118"/>
          </a:xfrm>
        </p:grpSpPr>
        <p:sp>
          <p:nvSpPr>
            <p:cNvPr id="2466" name="Google Shape;2466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 rot="21021328">
            <a:off x="1390585" y="532781"/>
            <a:ext cx="4020342" cy="3723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49056" y="549024"/>
            <a:ext cx="3990505" cy="367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867;p38"/>
          <p:cNvSpPr/>
          <p:nvPr/>
        </p:nvSpPr>
        <p:spPr>
          <a:xfrm rot="10800000" flipH="1">
            <a:off x="6108997" y="2093848"/>
            <a:ext cx="2360265" cy="691275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22" y="612887"/>
            <a:ext cx="3863266" cy="3543232"/>
          </a:xfrm>
          <a:prstGeom prst="rect">
            <a:avLst/>
          </a:prstGeom>
        </p:spPr>
      </p:pic>
      <p:grpSp>
        <p:nvGrpSpPr>
          <p:cNvPr id="2447" name="Google Shape;2447;p59"/>
          <p:cNvGrpSpPr/>
          <p:nvPr/>
        </p:nvGrpSpPr>
        <p:grpSpPr>
          <a:xfrm>
            <a:off x="-203802" y="3589565"/>
            <a:ext cx="8965415" cy="1279376"/>
            <a:chOff x="-321677" y="854065"/>
            <a:chExt cx="8965415" cy="1279376"/>
          </a:xfrm>
        </p:grpSpPr>
        <p:grpSp>
          <p:nvGrpSpPr>
            <p:cNvPr id="2448" name="Google Shape;2448;p59"/>
            <p:cNvGrpSpPr/>
            <p:nvPr/>
          </p:nvGrpSpPr>
          <p:grpSpPr>
            <a:xfrm rot="5534450">
              <a:off x="7821332" y="901310"/>
              <a:ext cx="839130" cy="773432"/>
              <a:chOff x="8213275" y="4106375"/>
              <a:chExt cx="426104" cy="407118"/>
            </a:xfrm>
          </p:grpSpPr>
          <p:sp>
            <p:nvSpPr>
              <p:cNvPr id="2449" name="Google Shape;2449;p59"/>
              <p:cNvSpPr/>
              <p:nvPr/>
            </p:nvSpPr>
            <p:spPr>
              <a:xfrm>
                <a:off x="8213275" y="4106375"/>
                <a:ext cx="426104" cy="40711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9"/>
              <p:cNvSpPr/>
              <p:nvPr/>
            </p:nvSpPr>
            <p:spPr>
              <a:xfrm>
                <a:off x="8248947" y="4137099"/>
                <a:ext cx="338018" cy="32806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9"/>
              <p:cNvSpPr/>
              <p:nvPr/>
            </p:nvSpPr>
            <p:spPr>
              <a:xfrm>
                <a:off x="8377195" y="4274380"/>
                <a:ext cx="77212" cy="55521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2" name="Google Shape;2452;p59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3" name="Google Shape;2453;p59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2454" name="Google Shape;2454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7" name="Google Shape;2457;p59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2458" name="Google Shape;2458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1" name="Google Shape;2461;p59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2462" name="Google Shape;2462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676" y="2217227"/>
            <a:ext cx="2133701" cy="413738"/>
          </a:xfrm>
          <a:prstGeom prst="rect">
            <a:avLst/>
          </a:prstGeom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0482" y="2908502"/>
            <a:ext cx="372268" cy="3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59"/>
          <p:cNvSpPr/>
          <p:nvPr/>
        </p:nvSpPr>
        <p:spPr>
          <a:xfrm flipH="1">
            <a:off x="980867" y="56306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9"/>
          <p:cNvSpPr/>
          <p:nvPr/>
        </p:nvSpPr>
        <p:spPr>
          <a:xfrm flipH="1">
            <a:off x="6909161" y="12040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9"/>
          <p:cNvSpPr/>
          <p:nvPr/>
        </p:nvSpPr>
        <p:spPr>
          <a:xfrm flipH="1">
            <a:off x="5041017" y="4341969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59"/>
          <p:cNvSpPr/>
          <p:nvPr/>
        </p:nvSpPr>
        <p:spPr>
          <a:xfrm>
            <a:off x="6303250" y="61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59"/>
          <p:cNvSpPr/>
          <p:nvPr/>
        </p:nvSpPr>
        <p:spPr>
          <a:xfrm>
            <a:off x="7231750" y="360281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59"/>
          <p:cNvSpPr/>
          <p:nvPr/>
        </p:nvSpPr>
        <p:spPr>
          <a:xfrm>
            <a:off x="3155575" y="660650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3" name="Google Shape;2443;p59"/>
          <p:cNvGrpSpPr/>
          <p:nvPr/>
        </p:nvGrpSpPr>
        <p:grpSpPr>
          <a:xfrm>
            <a:off x="370709" y="655296"/>
            <a:ext cx="519890" cy="548754"/>
            <a:chOff x="8213275" y="4106375"/>
            <a:chExt cx="426104" cy="407118"/>
          </a:xfrm>
        </p:grpSpPr>
        <p:sp>
          <p:nvSpPr>
            <p:cNvPr id="2444" name="Google Shape;2444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59"/>
          <p:cNvGrpSpPr/>
          <p:nvPr/>
        </p:nvGrpSpPr>
        <p:grpSpPr>
          <a:xfrm>
            <a:off x="5620717" y="3369667"/>
            <a:ext cx="519890" cy="548754"/>
            <a:chOff x="8213275" y="4106375"/>
            <a:chExt cx="426104" cy="407118"/>
          </a:xfrm>
        </p:grpSpPr>
        <p:sp>
          <p:nvSpPr>
            <p:cNvPr id="2466" name="Google Shape;2466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 rot="21021328">
            <a:off x="1390585" y="532781"/>
            <a:ext cx="4020342" cy="3723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49056" y="549024"/>
            <a:ext cx="3990505" cy="367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867;p38"/>
          <p:cNvSpPr/>
          <p:nvPr/>
        </p:nvSpPr>
        <p:spPr>
          <a:xfrm rot="10800000" flipH="1">
            <a:off x="6108997" y="2093848"/>
            <a:ext cx="2360265" cy="691275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22" y="613155"/>
            <a:ext cx="3914571" cy="3559209"/>
          </a:xfrm>
          <a:prstGeom prst="rect">
            <a:avLst/>
          </a:prstGeom>
        </p:spPr>
      </p:pic>
      <p:grpSp>
        <p:nvGrpSpPr>
          <p:cNvPr id="2447" name="Google Shape;2447;p59"/>
          <p:cNvGrpSpPr/>
          <p:nvPr/>
        </p:nvGrpSpPr>
        <p:grpSpPr>
          <a:xfrm>
            <a:off x="-203802" y="3589565"/>
            <a:ext cx="8965415" cy="1279376"/>
            <a:chOff x="-321677" y="854065"/>
            <a:chExt cx="8965415" cy="1279376"/>
          </a:xfrm>
        </p:grpSpPr>
        <p:grpSp>
          <p:nvGrpSpPr>
            <p:cNvPr id="2448" name="Google Shape;2448;p59"/>
            <p:cNvGrpSpPr/>
            <p:nvPr/>
          </p:nvGrpSpPr>
          <p:grpSpPr>
            <a:xfrm rot="5534450">
              <a:off x="7821332" y="901310"/>
              <a:ext cx="839130" cy="773432"/>
              <a:chOff x="8213275" y="4106375"/>
              <a:chExt cx="426104" cy="407118"/>
            </a:xfrm>
          </p:grpSpPr>
          <p:sp>
            <p:nvSpPr>
              <p:cNvPr id="2449" name="Google Shape;2449;p59"/>
              <p:cNvSpPr/>
              <p:nvPr/>
            </p:nvSpPr>
            <p:spPr>
              <a:xfrm>
                <a:off x="8213275" y="4106375"/>
                <a:ext cx="426104" cy="40711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9"/>
              <p:cNvSpPr/>
              <p:nvPr/>
            </p:nvSpPr>
            <p:spPr>
              <a:xfrm>
                <a:off x="8248947" y="4137099"/>
                <a:ext cx="338018" cy="32806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9"/>
              <p:cNvSpPr/>
              <p:nvPr/>
            </p:nvSpPr>
            <p:spPr>
              <a:xfrm>
                <a:off x="8377195" y="4274380"/>
                <a:ext cx="77212" cy="55521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2" name="Google Shape;2452;p59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3" name="Google Shape;2453;p59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2454" name="Google Shape;2454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7" name="Google Shape;2457;p59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2458" name="Google Shape;2458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1" name="Google Shape;2461;p59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2462" name="Google Shape;2462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775" y="2144999"/>
            <a:ext cx="1127738" cy="499100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5148" y="2769679"/>
            <a:ext cx="397271" cy="39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59"/>
          <p:cNvSpPr/>
          <p:nvPr/>
        </p:nvSpPr>
        <p:spPr>
          <a:xfrm flipH="1">
            <a:off x="980867" y="563063"/>
            <a:ext cx="804063" cy="114997"/>
          </a:xfrm>
          <a:custGeom>
            <a:avLst/>
            <a:gdLst/>
            <a:ahLst/>
            <a:cxnLst/>
            <a:rect l="l" t="t" r="r" b="b"/>
            <a:pathLst>
              <a:path w="14935" h="2136" extrusionOk="0">
                <a:moveTo>
                  <a:pt x="11360" y="0"/>
                </a:moveTo>
                <a:cubicBezTo>
                  <a:pt x="11319" y="0"/>
                  <a:pt x="11279" y="1"/>
                  <a:pt x="11239" y="2"/>
                </a:cubicBezTo>
                <a:cubicBezTo>
                  <a:pt x="9634" y="68"/>
                  <a:pt x="8138" y="860"/>
                  <a:pt x="6774" y="1717"/>
                </a:cubicBezTo>
                <a:cubicBezTo>
                  <a:pt x="6576" y="1827"/>
                  <a:pt x="6356" y="1959"/>
                  <a:pt x="6137" y="1981"/>
                </a:cubicBezTo>
                <a:cubicBezTo>
                  <a:pt x="6105" y="1985"/>
                  <a:pt x="6074" y="1987"/>
                  <a:pt x="6043" y="1987"/>
                </a:cubicBezTo>
                <a:cubicBezTo>
                  <a:pt x="5563" y="1987"/>
                  <a:pt x="5208" y="1524"/>
                  <a:pt x="4795" y="1255"/>
                </a:cubicBezTo>
                <a:cubicBezTo>
                  <a:pt x="4341" y="915"/>
                  <a:pt x="3772" y="770"/>
                  <a:pt x="3195" y="770"/>
                </a:cubicBezTo>
                <a:cubicBezTo>
                  <a:pt x="2765" y="770"/>
                  <a:pt x="2330" y="851"/>
                  <a:pt x="1936" y="992"/>
                </a:cubicBezTo>
                <a:cubicBezTo>
                  <a:pt x="1210" y="1255"/>
                  <a:pt x="616" y="1651"/>
                  <a:pt x="0" y="2135"/>
                </a:cubicBezTo>
                <a:lnTo>
                  <a:pt x="14934" y="2135"/>
                </a:lnTo>
                <a:cubicBezTo>
                  <a:pt x="14399" y="786"/>
                  <a:pt x="12842" y="0"/>
                  <a:pt x="11360" y="0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9"/>
          <p:cNvSpPr/>
          <p:nvPr/>
        </p:nvSpPr>
        <p:spPr>
          <a:xfrm flipH="1">
            <a:off x="6909161" y="1204050"/>
            <a:ext cx="1160467" cy="160543"/>
          </a:xfrm>
          <a:custGeom>
            <a:avLst/>
            <a:gdLst/>
            <a:ahLst/>
            <a:cxnLst/>
            <a:rect l="l" t="t" r="r" b="b"/>
            <a:pathLst>
              <a:path w="21555" h="2982" extrusionOk="0">
                <a:moveTo>
                  <a:pt x="11927" y="1"/>
                </a:moveTo>
                <a:cubicBezTo>
                  <a:pt x="10996" y="1"/>
                  <a:pt x="10047" y="322"/>
                  <a:pt x="9282" y="845"/>
                </a:cubicBezTo>
                <a:cubicBezTo>
                  <a:pt x="8888" y="1114"/>
                  <a:pt x="8450" y="1426"/>
                  <a:pt x="8028" y="1426"/>
                </a:cubicBezTo>
                <a:cubicBezTo>
                  <a:pt x="7932" y="1426"/>
                  <a:pt x="7836" y="1410"/>
                  <a:pt x="7742" y="1373"/>
                </a:cubicBezTo>
                <a:cubicBezTo>
                  <a:pt x="7522" y="1285"/>
                  <a:pt x="7324" y="1131"/>
                  <a:pt x="7126" y="955"/>
                </a:cubicBezTo>
                <a:cubicBezTo>
                  <a:pt x="6548" y="488"/>
                  <a:pt x="5811" y="288"/>
                  <a:pt x="5051" y="288"/>
                </a:cubicBezTo>
                <a:cubicBezTo>
                  <a:pt x="4453" y="288"/>
                  <a:pt x="3839" y="412"/>
                  <a:pt x="3277" y="625"/>
                </a:cubicBezTo>
                <a:cubicBezTo>
                  <a:pt x="2046" y="1131"/>
                  <a:pt x="990" y="2055"/>
                  <a:pt x="0" y="2979"/>
                </a:cubicBezTo>
                <a:cubicBezTo>
                  <a:pt x="6" y="2981"/>
                  <a:pt x="12" y="2981"/>
                  <a:pt x="17" y="2981"/>
                </a:cubicBezTo>
                <a:cubicBezTo>
                  <a:pt x="61" y="2981"/>
                  <a:pt x="69" y="2910"/>
                  <a:pt x="99" y="2910"/>
                </a:cubicBezTo>
                <a:cubicBezTo>
                  <a:pt x="102" y="2910"/>
                  <a:pt x="106" y="2911"/>
                  <a:pt x="110" y="2913"/>
                </a:cubicBezTo>
                <a:lnTo>
                  <a:pt x="21554" y="2913"/>
                </a:lnTo>
                <a:cubicBezTo>
                  <a:pt x="21203" y="2495"/>
                  <a:pt x="20829" y="2099"/>
                  <a:pt x="20433" y="1659"/>
                </a:cubicBezTo>
                <a:cubicBezTo>
                  <a:pt x="19669" y="1332"/>
                  <a:pt x="18841" y="1167"/>
                  <a:pt x="18012" y="1167"/>
                </a:cubicBezTo>
                <a:cubicBezTo>
                  <a:pt x="17169" y="1167"/>
                  <a:pt x="16326" y="1337"/>
                  <a:pt x="15550" y="1681"/>
                </a:cubicBezTo>
                <a:cubicBezTo>
                  <a:pt x="15427" y="1743"/>
                  <a:pt x="15282" y="1815"/>
                  <a:pt x="15153" y="1815"/>
                </a:cubicBezTo>
                <a:cubicBezTo>
                  <a:pt x="15098" y="1815"/>
                  <a:pt x="15046" y="1802"/>
                  <a:pt x="15000" y="1769"/>
                </a:cubicBezTo>
                <a:cubicBezTo>
                  <a:pt x="14890" y="1703"/>
                  <a:pt x="14824" y="1593"/>
                  <a:pt x="14780" y="1483"/>
                </a:cubicBezTo>
                <a:cubicBezTo>
                  <a:pt x="14230" y="603"/>
                  <a:pt x="13197" y="75"/>
                  <a:pt x="12185" y="9"/>
                </a:cubicBezTo>
                <a:cubicBezTo>
                  <a:pt x="12099" y="4"/>
                  <a:pt x="12013" y="1"/>
                  <a:pt x="11927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9"/>
          <p:cNvSpPr/>
          <p:nvPr/>
        </p:nvSpPr>
        <p:spPr>
          <a:xfrm flipH="1">
            <a:off x="5041017" y="4341969"/>
            <a:ext cx="802879" cy="113920"/>
          </a:xfrm>
          <a:custGeom>
            <a:avLst/>
            <a:gdLst/>
            <a:ahLst/>
            <a:cxnLst/>
            <a:rect l="l" t="t" r="r" b="b"/>
            <a:pathLst>
              <a:path w="14913" h="2116" extrusionOk="0">
                <a:moveTo>
                  <a:pt x="11416" y="1"/>
                </a:moveTo>
                <a:cubicBezTo>
                  <a:pt x="11357" y="1"/>
                  <a:pt x="11298" y="2"/>
                  <a:pt x="11240" y="5"/>
                </a:cubicBezTo>
                <a:cubicBezTo>
                  <a:pt x="9612" y="48"/>
                  <a:pt x="8138" y="840"/>
                  <a:pt x="6753" y="1698"/>
                </a:cubicBezTo>
                <a:cubicBezTo>
                  <a:pt x="6555" y="1808"/>
                  <a:pt x="6335" y="1940"/>
                  <a:pt x="6115" y="1984"/>
                </a:cubicBezTo>
                <a:cubicBezTo>
                  <a:pt x="6093" y="1986"/>
                  <a:pt x="6072" y="1987"/>
                  <a:pt x="6051" y="1987"/>
                </a:cubicBezTo>
                <a:cubicBezTo>
                  <a:pt x="5575" y="1987"/>
                  <a:pt x="5194" y="1531"/>
                  <a:pt x="4773" y="1236"/>
                </a:cubicBezTo>
                <a:cubicBezTo>
                  <a:pt x="4323" y="911"/>
                  <a:pt x="3767" y="771"/>
                  <a:pt x="3197" y="771"/>
                </a:cubicBezTo>
                <a:cubicBezTo>
                  <a:pt x="2763" y="771"/>
                  <a:pt x="2322" y="852"/>
                  <a:pt x="1914" y="994"/>
                </a:cubicBezTo>
                <a:cubicBezTo>
                  <a:pt x="1210" y="1236"/>
                  <a:pt x="594" y="1654"/>
                  <a:pt x="1" y="2116"/>
                </a:cubicBezTo>
                <a:lnTo>
                  <a:pt x="14913" y="2116"/>
                </a:lnTo>
                <a:cubicBezTo>
                  <a:pt x="14384" y="784"/>
                  <a:pt x="12880" y="1"/>
                  <a:pt x="11416" y="1"/>
                </a:cubicBezTo>
                <a:close/>
              </a:path>
            </a:pathLst>
          </a:custGeom>
          <a:solidFill>
            <a:srgbClr val="FFFFFF">
              <a:alpha val="64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59"/>
          <p:cNvSpPr/>
          <p:nvPr/>
        </p:nvSpPr>
        <p:spPr>
          <a:xfrm>
            <a:off x="6303250" y="613155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59"/>
          <p:cNvSpPr/>
          <p:nvPr/>
        </p:nvSpPr>
        <p:spPr>
          <a:xfrm>
            <a:off x="7231750" y="3602818"/>
            <a:ext cx="174866" cy="174818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59"/>
          <p:cNvSpPr/>
          <p:nvPr/>
        </p:nvSpPr>
        <p:spPr>
          <a:xfrm>
            <a:off x="3155575" y="660650"/>
            <a:ext cx="231182" cy="246851"/>
          </a:xfrm>
          <a:custGeom>
            <a:avLst/>
            <a:gdLst/>
            <a:ahLst/>
            <a:cxnLst/>
            <a:rect l="l" t="t" r="r" b="b"/>
            <a:pathLst>
              <a:path w="3587" h="3586" extrusionOk="0">
                <a:moveTo>
                  <a:pt x="1783" y="1"/>
                </a:moveTo>
                <a:lnTo>
                  <a:pt x="1497" y="770"/>
                </a:lnTo>
                <a:cubicBezTo>
                  <a:pt x="1387" y="1100"/>
                  <a:pt x="1101" y="1364"/>
                  <a:pt x="771" y="1496"/>
                </a:cubicBezTo>
                <a:lnTo>
                  <a:pt x="1" y="1804"/>
                </a:lnTo>
                <a:lnTo>
                  <a:pt x="771" y="2090"/>
                </a:lnTo>
                <a:cubicBezTo>
                  <a:pt x="1101" y="2200"/>
                  <a:pt x="1343" y="2486"/>
                  <a:pt x="1497" y="2816"/>
                </a:cubicBezTo>
                <a:lnTo>
                  <a:pt x="1783" y="3586"/>
                </a:lnTo>
                <a:lnTo>
                  <a:pt x="2090" y="2816"/>
                </a:lnTo>
                <a:cubicBezTo>
                  <a:pt x="2200" y="2486"/>
                  <a:pt x="2486" y="2244"/>
                  <a:pt x="2816" y="2090"/>
                </a:cubicBezTo>
                <a:lnTo>
                  <a:pt x="3586" y="1804"/>
                </a:lnTo>
                <a:lnTo>
                  <a:pt x="2816" y="1496"/>
                </a:lnTo>
                <a:cubicBezTo>
                  <a:pt x="2486" y="1386"/>
                  <a:pt x="2222" y="1100"/>
                  <a:pt x="2090" y="770"/>
                </a:cubicBezTo>
                <a:lnTo>
                  <a:pt x="17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3" name="Google Shape;2443;p59"/>
          <p:cNvGrpSpPr/>
          <p:nvPr/>
        </p:nvGrpSpPr>
        <p:grpSpPr>
          <a:xfrm>
            <a:off x="370709" y="655296"/>
            <a:ext cx="519890" cy="548754"/>
            <a:chOff x="8213275" y="4106375"/>
            <a:chExt cx="426104" cy="407118"/>
          </a:xfrm>
        </p:grpSpPr>
        <p:sp>
          <p:nvSpPr>
            <p:cNvPr id="2444" name="Google Shape;2444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59"/>
          <p:cNvGrpSpPr/>
          <p:nvPr/>
        </p:nvGrpSpPr>
        <p:grpSpPr>
          <a:xfrm>
            <a:off x="5620717" y="3369667"/>
            <a:ext cx="519890" cy="548754"/>
            <a:chOff x="8213275" y="4106375"/>
            <a:chExt cx="426104" cy="407118"/>
          </a:xfrm>
        </p:grpSpPr>
        <p:sp>
          <p:nvSpPr>
            <p:cNvPr id="2466" name="Google Shape;2466;p59"/>
            <p:cNvSpPr/>
            <p:nvPr/>
          </p:nvSpPr>
          <p:spPr>
            <a:xfrm>
              <a:off x="8213275" y="4106375"/>
              <a:ext cx="426104" cy="407118"/>
            </a:xfrm>
            <a:custGeom>
              <a:avLst/>
              <a:gdLst/>
              <a:ahLst/>
              <a:cxnLst/>
              <a:rect l="l" t="t" r="r" b="b"/>
              <a:pathLst>
                <a:path w="7406" h="7076" extrusionOk="0">
                  <a:moveTo>
                    <a:pt x="4692" y="0"/>
                  </a:moveTo>
                  <a:cubicBezTo>
                    <a:pt x="4401" y="0"/>
                    <a:pt x="4110" y="116"/>
                    <a:pt x="3839" y="330"/>
                  </a:cubicBezTo>
                  <a:cubicBezTo>
                    <a:pt x="3548" y="582"/>
                    <a:pt x="3296" y="892"/>
                    <a:pt x="3141" y="1280"/>
                  </a:cubicBezTo>
                  <a:cubicBezTo>
                    <a:pt x="2714" y="931"/>
                    <a:pt x="2230" y="717"/>
                    <a:pt x="1745" y="640"/>
                  </a:cubicBezTo>
                  <a:cubicBezTo>
                    <a:pt x="1687" y="620"/>
                    <a:pt x="1609" y="620"/>
                    <a:pt x="1532" y="620"/>
                  </a:cubicBezTo>
                  <a:cubicBezTo>
                    <a:pt x="1047" y="620"/>
                    <a:pt x="659" y="834"/>
                    <a:pt x="465" y="1221"/>
                  </a:cubicBezTo>
                  <a:cubicBezTo>
                    <a:pt x="369" y="1454"/>
                    <a:pt x="194" y="1977"/>
                    <a:pt x="756" y="2578"/>
                  </a:cubicBezTo>
                  <a:cubicBezTo>
                    <a:pt x="911" y="2734"/>
                    <a:pt x="1047" y="2869"/>
                    <a:pt x="1202" y="3005"/>
                  </a:cubicBezTo>
                  <a:lnTo>
                    <a:pt x="834" y="3218"/>
                  </a:lnTo>
                  <a:cubicBezTo>
                    <a:pt x="272" y="3587"/>
                    <a:pt x="0" y="4110"/>
                    <a:pt x="155" y="4653"/>
                  </a:cubicBezTo>
                  <a:cubicBezTo>
                    <a:pt x="291" y="5137"/>
                    <a:pt x="737" y="5486"/>
                    <a:pt x="1299" y="5544"/>
                  </a:cubicBezTo>
                  <a:lnTo>
                    <a:pt x="1551" y="5544"/>
                  </a:lnTo>
                  <a:cubicBezTo>
                    <a:pt x="1435" y="6165"/>
                    <a:pt x="1648" y="6533"/>
                    <a:pt x="1842" y="6746"/>
                  </a:cubicBezTo>
                  <a:cubicBezTo>
                    <a:pt x="2074" y="6940"/>
                    <a:pt x="2326" y="7076"/>
                    <a:pt x="2656" y="7076"/>
                  </a:cubicBezTo>
                  <a:cubicBezTo>
                    <a:pt x="2811" y="7076"/>
                    <a:pt x="2986" y="7037"/>
                    <a:pt x="3102" y="7018"/>
                  </a:cubicBezTo>
                  <a:cubicBezTo>
                    <a:pt x="3373" y="6902"/>
                    <a:pt x="3587" y="6708"/>
                    <a:pt x="3780" y="6417"/>
                  </a:cubicBezTo>
                  <a:cubicBezTo>
                    <a:pt x="3916" y="6223"/>
                    <a:pt x="4032" y="6029"/>
                    <a:pt x="4110" y="5816"/>
                  </a:cubicBezTo>
                  <a:cubicBezTo>
                    <a:pt x="4265" y="5952"/>
                    <a:pt x="4459" y="6068"/>
                    <a:pt x="4692" y="6204"/>
                  </a:cubicBezTo>
                  <a:cubicBezTo>
                    <a:pt x="4944" y="6339"/>
                    <a:pt x="5234" y="6417"/>
                    <a:pt x="5486" y="6417"/>
                  </a:cubicBezTo>
                  <a:cubicBezTo>
                    <a:pt x="5719" y="6417"/>
                    <a:pt x="5913" y="6359"/>
                    <a:pt x="6107" y="6242"/>
                  </a:cubicBezTo>
                  <a:cubicBezTo>
                    <a:pt x="6591" y="5952"/>
                    <a:pt x="6824" y="5292"/>
                    <a:pt x="6591" y="4711"/>
                  </a:cubicBezTo>
                  <a:cubicBezTo>
                    <a:pt x="6572" y="4672"/>
                    <a:pt x="6572" y="4653"/>
                    <a:pt x="6553" y="4595"/>
                  </a:cubicBezTo>
                  <a:cubicBezTo>
                    <a:pt x="6669" y="4517"/>
                    <a:pt x="6785" y="4478"/>
                    <a:pt x="6882" y="4381"/>
                  </a:cubicBezTo>
                  <a:cubicBezTo>
                    <a:pt x="7251" y="4071"/>
                    <a:pt x="7406" y="3548"/>
                    <a:pt x="7251" y="3121"/>
                  </a:cubicBezTo>
                  <a:cubicBezTo>
                    <a:pt x="7173" y="2908"/>
                    <a:pt x="6979" y="2578"/>
                    <a:pt x="6533" y="2385"/>
                  </a:cubicBezTo>
                  <a:cubicBezTo>
                    <a:pt x="6242" y="2268"/>
                    <a:pt x="5913" y="2191"/>
                    <a:pt x="5564" y="2191"/>
                  </a:cubicBezTo>
                  <a:cubicBezTo>
                    <a:pt x="5603" y="2074"/>
                    <a:pt x="5661" y="1939"/>
                    <a:pt x="5700" y="1784"/>
                  </a:cubicBezTo>
                  <a:cubicBezTo>
                    <a:pt x="5777" y="1570"/>
                    <a:pt x="5816" y="1280"/>
                    <a:pt x="5777" y="969"/>
                  </a:cubicBezTo>
                  <a:cubicBezTo>
                    <a:pt x="5700" y="504"/>
                    <a:pt x="5389" y="136"/>
                    <a:pt x="4944" y="19"/>
                  </a:cubicBezTo>
                  <a:cubicBezTo>
                    <a:pt x="4885" y="0"/>
                    <a:pt x="4789" y="0"/>
                    <a:pt x="4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2460000" algn="bl" rotWithShape="0">
                <a:schemeClr val="accent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9"/>
            <p:cNvSpPr/>
            <p:nvPr/>
          </p:nvSpPr>
          <p:spPr>
            <a:xfrm>
              <a:off x="8248947" y="4137099"/>
              <a:ext cx="338018" cy="328065"/>
            </a:xfrm>
            <a:custGeom>
              <a:avLst/>
              <a:gdLst/>
              <a:ahLst/>
              <a:cxnLst/>
              <a:rect l="l" t="t" r="r" b="b"/>
              <a:pathLst>
                <a:path w="5875" h="5702" extrusionOk="0">
                  <a:moveTo>
                    <a:pt x="3960" y="0"/>
                  </a:moveTo>
                  <a:cubicBezTo>
                    <a:pt x="3825" y="0"/>
                    <a:pt x="3680" y="85"/>
                    <a:pt x="3548" y="183"/>
                  </a:cubicBezTo>
                  <a:cubicBezTo>
                    <a:pt x="3238" y="455"/>
                    <a:pt x="3025" y="823"/>
                    <a:pt x="2928" y="1211"/>
                  </a:cubicBezTo>
                  <a:cubicBezTo>
                    <a:pt x="2811" y="1599"/>
                    <a:pt x="2811" y="2006"/>
                    <a:pt x="2831" y="2413"/>
                  </a:cubicBezTo>
                  <a:cubicBezTo>
                    <a:pt x="2637" y="2006"/>
                    <a:pt x="2385" y="1618"/>
                    <a:pt x="2075" y="1308"/>
                  </a:cubicBezTo>
                  <a:cubicBezTo>
                    <a:pt x="1745" y="959"/>
                    <a:pt x="1319" y="707"/>
                    <a:pt x="892" y="668"/>
                  </a:cubicBezTo>
                  <a:cubicBezTo>
                    <a:pt x="863" y="665"/>
                    <a:pt x="832" y="663"/>
                    <a:pt x="801" y="663"/>
                  </a:cubicBezTo>
                  <a:cubicBezTo>
                    <a:pt x="626" y="663"/>
                    <a:pt x="432" y="714"/>
                    <a:pt x="349" y="862"/>
                  </a:cubicBezTo>
                  <a:cubicBezTo>
                    <a:pt x="291" y="1056"/>
                    <a:pt x="408" y="1269"/>
                    <a:pt x="543" y="1424"/>
                  </a:cubicBezTo>
                  <a:cubicBezTo>
                    <a:pt x="931" y="1870"/>
                    <a:pt x="1454" y="2238"/>
                    <a:pt x="1997" y="2510"/>
                  </a:cubicBezTo>
                  <a:cubicBezTo>
                    <a:pt x="2109" y="2566"/>
                    <a:pt x="2221" y="2615"/>
                    <a:pt x="2332" y="2643"/>
                  </a:cubicBezTo>
                  <a:lnTo>
                    <a:pt x="2332" y="2643"/>
                  </a:lnTo>
                  <a:cubicBezTo>
                    <a:pt x="2289" y="2641"/>
                    <a:pt x="2245" y="2640"/>
                    <a:pt x="2201" y="2640"/>
                  </a:cubicBezTo>
                  <a:cubicBezTo>
                    <a:pt x="1588" y="2640"/>
                    <a:pt x="977" y="2831"/>
                    <a:pt x="446" y="3169"/>
                  </a:cubicBezTo>
                  <a:cubicBezTo>
                    <a:pt x="214" y="3305"/>
                    <a:pt x="1" y="3557"/>
                    <a:pt x="59" y="3828"/>
                  </a:cubicBezTo>
                  <a:cubicBezTo>
                    <a:pt x="117" y="4002"/>
                    <a:pt x="349" y="4138"/>
                    <a:pt x="582" y="4158"/>
                  </a:cubicBezTo>
                  <a:cubicBezTo>
                    <a:pt x="604" y="4159"/>
                    <a:pt x="627" y="4159"/>
                    <a:pt x="649" y="4159"/>
                  </a:cubicBezTo>
                  <a:cubicBezTo>
                    <a:pt x="978" y="4159"/>
                    <a:pt x="1319" y="4030"/>
                    <a:pt x="1610" y="3867"/>
                  </a:cubicBezTo>
                  <a:cubicBezTo>
                    <a:pt x="1997" y="3653"/>
                    <a:pt x="2346" y="3401"/>
                    <a:pt x="2656" y="3091"/>
                  </a:cubicBezTo>
                  <a:lnTo>
                    <a:pt x="2656" y="3091"/>
                  </a:lnTo>
                  <a:cubicBezTo>
                    <a:pt x="2152" y="3634"/>
                    <a:pt x="1687" y="4274"/>
                    <a:pt x="1513" y="5010"/>
                  </a:cubicBezTo>
                  <a:cubicBezTo>
                    <a:pt x="1474" y="5204"/>
                    <a:pt x="1454" y="5437"/>
                    <a:pt x="1590" y="5592"/>
                  </a:cubicBezTo>
                  <a:cubicBezTo>
                    <a:pt x="1665" y="5667"/>
                    <a:pt x="1771" y="5701"/>
                    <a:pt x="1884" y="5701"/>
                  </a:cubicBezTo>
                  <a:cubicBezTo>
                    <a:pt x="1947" y="5701"/>
                    <a:pt x="2012" y="5690"/>
                    <a:pt x="2075" y="5670"/>
                  </a:cubicBezTo>
                  <a:cubicBezTo>
                    <a:pt x="2230" y="5592"/>
                    <a:pt x="2346" y="5476"/>
                    <a:pt x="2443" y="5321"/>
                  </a:cubicBezTo>
                  <a:cubicBezTo>
                    <a:pt x="2831" y="4739"/>
                    <a:pt x="2908" y="4002"/>
                    <a:pt x="2947" y="3305"/>
                  </a:cubicBezTo>
                  <a:cubicBezTo>
                    <a:pt x="3199" y="3964"/>
                    <a:pt x="3684" y="4545"/>
                    <a:pt x="4304" y="4855"/>
                  </a:cubicBezTo>
                  <a:cubicBezTo>
                    <a:pt x="4443" y="4931"/>
                    <a:pt x="4607" y="4990"/>
                    <a:pt x="4763" y="4990"/>
                  </a:cubicBezTo>
                  <a:cubicBezTo>
                    <a:pt x="4846" y="4990"/>
                    <a:pt x="4928" y="4974"/>
                    <a:pt x="5002" y="4933"/>
                  </a:cubicBezTo>
                  <a:cubicBezTo>
                    <a:pt x="5235" y="4817"/>
                    <a:pt x="5274" y="4526"/>
                    <a:pt x="5196" y="4274"/>
                  </a:cubicBezTo>
                  <a:cubicBezTo>
                    <a:pt x="5099" y="4041"/>
                    <a:pt x="4905" y="3867"/>
                    <a:pt x="4711" y="3731"/>
                  </a:cubicBezTo>
                  <a:cubicBezTo>
                    <a:pt x="4439" y="3530"/>
                    <a:pt x="4137" y="3372"/>
                    <a:pt x="3820" y="3262"/>
                  </a:cubicBezTo>
                  <a:lnTo>
                    <a:pt x="3820" y="3262"/>
                  </a:lnTo>
                  <a:cubicBezTo>
                    <a:pt x="4122" y="3326"/>
                    <a:pt x="4424" y="3372"/>
                    <a:pt x="4726" y="3372"/>
                  </a:cubicBezTo>
                  <a:cubicBezTo>
                    <a:pt x="4895" y="3372"/>
                    <a:pt x="5065" y="3358"/>
                    <a:pt x="5235" y="3324"/>
                  </a:cubicBezTo>
                  <a:cubicBezTo>
                    <a:pt x="5390" y="3305"/>
                    <a:pt x="5564" y="3266"/>
                    <a:pt x="5681" y="3130"/>
                  </a:cubicBezTo>
                  <a:cubicBezTo>
                    <a:pt x="5816" y="3014"/>
                    <a:pt x="5874" y="2839"/>
                    <a:pt x="5836" y="2684"/>
                  </a:cubicBezTo>
                  <a:cubicBezTo>
                    <a:pt x="5778" y="2529"/>
                    <a:pt x="5642" y="2432"/>
                    <a:pt x="5487" y="2393"/>
                  </a:cubicBezTo>
                  <a:cubicBezTo>
                    <a:pt x="5243" y="2296"/>
                    <a:pt x="4992" y="2252"/>
                    <a:pt x="4739" y="2252"/>
                  </a:cubicBezTo>
                  <a:cubicBezTo>
                    <a:pt x="4588" y="2252"/>
                    <a:pt x="4436" y="2268"/>
                    <a:pt x="4285" y="2296"/>
                  </a:cubicBezTo>
                  <a:cubicBezTo>
                    <a:pt x="3916" y="2335"/>
                    <a:pt x="3587" y="2529"/>
                    <a:pt x="3296" y="2568"/>
                  </a:cubicBezTo>
                  <a:cubicBezTo>
                    <a:pt x="3723" y="2025"/>
                    <a:pt x="4091" y="1521"/>
                    <a:pt x="4285" y="862"/>
                  </a:cubicBezTo>
                  <a:cubicBezTo>
                    <a:pt x="4324" y="726"/>
                    <a:pt x="4362" y="552"/>
                    <a:pt x="4324" y="377"/>
                  </a:cubicBezTo>
                  <a:cubicBezTo>
                    <a:pt x="4304" y="203"/>
                    <a:pt x="4207" y="67"/>
                    <a:pt x="4033" y="9"/>
                  </a:cubicBezTo>
                  <a:cubicBezTo>
                    <a:pt x="4009" y="3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9"/>
            <p:cNvSpPr/>
            <p:nvPr/>
          </p:nvSpPr>
          <p:spPr>
            <a:xfrm>
              <a:off x="8377195" y="4274380"/>
              <a:ext cx="77212" cy="55521"/>
            </a:xfrm>
            <a:custGeom>
              <a:avLst/>
              <a:gdLst/>
              <a:ahLst/>
              <a:cxnLst/>
              <a:rect l="l" t="t" r="r" b="b"/>
              <a:pathLst>
                <a:path w="1342" h="965" extrusionOk="0">
                  <a:moveTo>
                    <a:pt x="449" y="0"/>
                  </a:moveTo>
                  <a:cubicBezTo>
                    <a:pt x="414" y="0"/>
                    <a:pt x="381" y="2"/>
                    <a:pt x="350" y="7"/>
                  </a:cubicBezTo>
                  <a:cubicBezTo>
                    <a:pt x="292" y="7"/>
                    <a:pt x="214" y="27"/>
                    <a:pt x="156" y="85"/>
                  </a:cubicBezTo>
                  <a:cubicBezTo>
                    <a:pt x="117" y="104"/>
                    <a:pt x="98" y="143"/>
                    <a:pt x="59" y="201"/>
                  </a:cubicBezTo>
                  <a:cubicBezTo>
                    <a:pt x="1" y="337"/>
                    <a:pt x="20" y="531"/>
                    <a:pt x="117" y="667"/>
                  </a:cubicBezTo>
                  <a:cubicBezTo>
                    <a:pt x="214" y="802"/>
                    <a:pt x="350" y="880"/>
                    <a:pt x="505" y="919"/>
                  </a:cubicBezTo>
                  <a:cubicBezTo>
                    <a:pt x="590" y="947"/>
                    <a:pt x="675" y="965"/>
                    <a:pt x="768" y="965"/>
                  </a:cubicBezTo>
                  <a:cubicBezTo>
                    <a:pt x="802" y="965"/>
                    <a:pt x="837" y="962"/>
                    <a:pt x="873" y="957"/>
                  </a:cubicBezTo>
                  <a:cubicBezTo>
                    <a:pt x="990" y="919"/>
                    <a:pt x="1087" y="822"/>
                    <a:pt x="1164" y="725"/>
                  </a:cubicBezTo>
                  <a:cubicBezTo>
                    <a:pt x="1341" y="281"/>
                    <a:pt x="821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 rot="21021328">
            <a:off x="1390585" y="532781"/>
            <a:ext cx="4020342" cy="3723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49056" y="549024"/>
            <a:ext cx="3990505" cy="3670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867;p38"/>
          <p:cNvSpPr/>
          <p:nvPr/>
        </p:nvSpPr>
        <p:spPr>
          <a:xfrm rot="10800000" flipH="1">
            <a:off x="6108997" y="2093848"/>
            <a:ext cx="2360265" cy="691275"/>
          </a:xfrm>
          <a:custGeom>
            <a:avLst/>
            <a:gdLst/>
            <a:ahLst/>
            <a:cxnLst/>
            <a:rect l="l" t="t" r="r" b="b"/>
            <a:pathLst>
              <a:path w="170658" h="28667" extrusionOk="0">
                <a:moveTo>
                  <a:pt x="312" y="11292"/>
                </a:moveTo>
                <a:cubicBezTo>
                  <a:pt x="810" y="8200"/>
                  <a:pt x="1485" y="5002"/>
                  <a:pt x="4364" y="3189"/>
                </a:cubicBezTo>
                <a:cubicBezTo>
                  <a:pt x="7243" y="1377"/>
                  <a:pt x="13497" y="559"/>
                  <a:pt x="17584" y="417"/>
                </a:cubicBezTo>
                <a:cubicBezTo>
                  <a:pt x="21671" y="275"/>
                  <a:pt x="23125" y="1481"/>
                  <a:pt x="28885" y="2336"/>
                </a:cubicBezTo>
                <a:cubicBezTo>
                  <a:pt x="34645" y="3191"/>
                  <a:pt x="42224" y="5938"/>
                  <a:pt x="52142" y="5549"/>
                </a:cubicBezTo>
                <a:cubicBezTo>
                  <a:pt x="62060" y="5161"/>
                  <a:pt x="74851" y="183"/>
                  <a:pt x="88391" y="5"/>
                </a:cubicBezTo>
                <a:cubicBezTo>
                  <a:pt x="101931" y="-173"/>
                  <a:pt x="120980" y="4128"/>
                  <a:pt x="133383" y="4483"/>
                </a:cubicBezTo>
                <a:cubicBezTo>
                  <a:pt x="145786" y="4838"/>
                  <a:pt x="156661" y="573"/>
                  <a:pt x="162809" y="2137"/>
                </a:cubicBezTo>
                <a:cubicBezTo>
                  <a:pt x="168957" y="3701"/>
                  <a:pt x="169241" y="10347"/>
                  <a:pt x="170272" y="13865"/>
                </a:cubicBezTo>
                <a:cubicBezTo>
                  <a:pt x="171303" y="17383"/>
                  <a:pt x="170059" y="20795"/>
                  <a:pt x="168993" y="23247"/>
                </a:cubicBezTo>
                <a:cubicBezTo>
                  <a:pt x="167927" y="25699"/>
                  <a:pt x="168069" y="28009"/>
                  <a:pt x="163875" y="28578"/>
                </a:cubicBezTo>
                <a:cubicBezTo>
                  <a:pt x="159682" y="29147"/>
                  <a:pt x="152150" y="26804"/>
                  <a:pt x="143832" y="26659"/>
                </a:cubicBezTo>
                <a:cubicBezTo>
                  <a:pt x="135514" y="26515"/>
                  <a:pt x="124167" y="28140"/>
                  <a:pt x="113965" y="27711"/>
                </a:cubicBezTo>
                <a:cubicBezTo>
                  <a:pt x="103763" y="27282"/>
                  <a:pt x="93173" y="24190"/>
                  <a:pt x="82620" y="24086"/>
                </a:cubicBezTo>
                <a:cubicBezTo>
                  <a:pt x="72067" y="23982"/>
                  <a:pt x="59285" y="26410"/>
                  <a:pt x="50649" y="27085"/>
                </a:cubicBezTo>
                <a:cubicBezTo>
                  <a:pt x="42013" y="27760"/>
                  <a:pt x="37559" y="28139"/>
                  <a:pt x="30804" y="28137"/>
                </a:cubicBezTo>
                <a:cubicBezTo>
                  <a:pt x="24049" y="28135"/>
                  <a:pt x="15025" y="28137"/>
                  <a:pt x="10121" y="27071"/>
                </a:cubicBezTo>
                <a:cubicBezTo>
                  <a:pt x="5217" y="26005"/>
                  <a:pt x="3013" y="24370"/>
                  <a:pt x="1378" y="21740"/>
                </a:cubicBezTo>
                <a:cubicBezTo>
                  <a:pt x="-257" y="19110"/>
                  <a:pt x="-186" y="14384"/>
                  <a:pt x="312" y="11292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898" y="588655"/>
            <a:ext cx="3922346" cy="3576099"/>
          </a:xfrm>
          <a:prstGeom prst="rect">
            <a:avLst/>
          </a:prstGeom>
        </p:spPr>
      </p:pic>
      <p:grpSp>
        <p:nvGrpSpPr>
          <p:cNvPr id="2447" name="Google Shape;2447;p59"/>
          <p:cNvGrpSpPr/>
          <p:nvPr/>
        </p:nvGrpSpPr>
        <p:grpSpPr>
          <a:xfrm>
            <a:off x="-203802" y="3589565"/>
            <a:ext cx="8965415" cy="1279376"/>
            <a:chOff x="-321677" y="854065"/>
            <a:chExt cx="8965415" cy="1279376"/>
          </a:xfrm>
        </p:grpSpPr>
        <p:grpSp>
          <p:nvGrpSpPr>
            <p:cNvPr id="2448" name="Google Shape;2448;p59"/>
            <p:cNvGrpSpPr/>
            <p:nvPr/>
          </p:nvGrpSpPr>
          <p:grpSpPr>
            <a:xfrm rot="5534450">
              <a:off x="7821332" y="901310"/>
              <a:ext cx="839130" cy="773432"/>
              <a:chOff x="8213275" y="4106375"/>
              <a:chExt cx="426104" cy="407118"/>
            </a:xfrm>
          </p:grpSpPr>
          <p:sp>
            <p:nvSpPr>
              <p:cNvPr id="2449" name="Google Shape;2449;p59"/>
              <p:cNvSpPr/>
              <p:nvPr/>
            </p:nvSpPr>
            <p:spPr>
              <a:xfrm>
                <a:off x="8213275" y="4106375"/>
                <a:ext cx="426104" cy="40711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076" extrusionOk="0">
                    <a:moveTo>
                      <a:pt x="4692" y="0"/>
                    </a:moveTo>
                    <a:cubicBezTo>
                      <a:pt x="4401" y="0"/>
                      <a:pt x="4110" y="116"/>
                      <a:pt x="3839" y="330"/>
                    </a:cubicBezTo>
                    <a:cubicBezTo>
                      <a:pt x="3548" y="582"/>
                      <a:pt x="3296" y="892"/>
                      <a:pt x="3141" y="1280"/>
                    </a:cubicBezTo>
                    <a:cubicBezTo>
                      <a:pt x="2714" y="931"/>
                      <a:pt x="2230" y="717"/>
                      <a:pt x="1745" y="640"/>
                    </a:cubicBezTo>
                    <a:cubicBezTo>
                      <a:pt x="1687" y="620"/>
                      <a:pt x="1609" y="620"/>
                      <a:pt x="1532" y="620"/>
                    </a:cubicBezTo>
                    <a:cubicBezTo>
                      <a:pt x="1047" y="620"/>
                      <a:pt x="659" y="834"/>
                      <a:pt x="465" y="1221"/>
                    </a:cubicBezTo>
                    <a:cubicBezTo>
                      <a:pt x="369" y="1454"/>
                      <a:pt x="194" y="1977"/>
                      <a:pt x="756" y="2578"/>
                    </a:cubicBezTo>
                    <a:cubicBezTo>
                      <a:pt x="911" y="2734"/>
                      <a:pt x="1047" y="2869"/>
                      <a:pt x="1202" y="3005"/>
                    </a:cubicBezTo>
                    <a:lnTo>
                      <a:pt x="834" y="3218"/>
                    </a:lnTo>
                    <a:cubicBezTo>
                      <a:pt x="272" y="3587"/>
                      <a:pt x="0" y="4110"/>
                      <a:pt x="155" y="4653"/>
                    </a:cubicBezTo>
                    <a:cubicBezTo>
                      <a:pt x="291" y="5137"/>
                      <a:pt x="737" y="5486"/>
                      <a:pt x="1299" y="5544"/>
                    </a:cubicBezTo>
                    <a:lnTo>
                      <a:pt x="1551" y="5544"/>
                    </a:lnTo>
                    <a:cubicBezTo>
                      <a:pt x="1435" y="6165"/>
                      <a:pt x="1648" y="6533"/>
                      <a:pt x="1842" y="6746"/>
                    </a:cubicBezTo>
                    <a:cubicBezTo>
                      <a:pt x="2074" y="6940"/>
                      <a:pt x="2326" y="7076"/>
                      <a:pt x="2656" y="7076"/>
                    </a:cubicBezTo>
                    <a:cubicBezTo>
                      <a:pt x="2811" y="7076"/>
                      <a:pt x="2986" y="7037"/>
                      <a:pt x="3102" y="7018"/>
                    </a:cubicBezTo>
                    <a:cubicBezTo>
                      <a:pt x="3373" y="6902"/>
                      <a:pt x="3587" y="6708"/>
                      <a:pt x="3780" y="6417"/>
                    </a:cubicBezTo>
                    <a:cubicBezTo>
                      <a:pt x="3916" y="6223"/>
                      <a:pt x="4032" y="6029"/>
                      <a:pt x="4110" y="5816"/>
                    </a:cubicBezTo>
                    <a:cubicBezTo>
                      <a:pt x="4265" y="5952"/>
                      <a:pt x="4459" y="6068"/>
                      <a:pt x="4692" y="6204"/>
                    </a:cubicBezTo>
                    <a:cubicBezTo>
                      <a:pt x="4944" y="6339"/>
                      <a:pt x="5234" y="6417"/>
                      <a:pt x="5486" y="6417"/>
                    </a:cubicBezTo>
                    <a:cubicBezTo>
                      <a:pt x="5719" y="6417"/>
                      <a:pt x="5913" y="6359"/>
                      <a:pt x="6107" y="6242"/>
                    </a:cubicBezTo>
                    <a:cubicBezTo>
                      <a:pt x="6591" y="5952"/>
                      <a:pt x="6824" y="5292"/>
                      <a:pt x="6591" y="4711"/>
                    </a:cubicBezTo>
                    <a:cubicBezTo>
                      <a:pt x="6572" y="4672"/>
                      <a:pt x="6572" y="4653"/>
                      <a:pt x="6553" y="4595"/>
                    </a:cubicBezTo>
                    <a:cubicBezTo>
                      <a:pt x="6669" y="4517"/>
                      <a:pt x="6785" y="4478"/>
                      <a:pt x="6882" y="4381"/>
                    </a:cubicBezTo>
                    <a:cubicBezTo>
                      <a:pt x="7251" y="4071"/>
                      <a:pt x="7406" y="3548"/>
                      <a:pt x="7251" y="3121"/>
                    </a:cubicBezTo>
                    <a:cubicBezTo>
                      <a:pt x="7173" y="2908"/>
                      <a:pt x="6979" y="2578"/>
                      <a:pt x="6533" y="2385"/>
                    </a:cubicBezTo>
                    <a:cubicBezTo>
                      <a:pt x="6242" y="2268"/>
                      <a:pt x="5913" y="2191"/>
                      <a:pt x="5564" y="2191"/>
                    </a:cubicBezTo>
                    <a:cubicBezTo>
                      <a:pt x="5603" y="2074"/>
                      <a:pt x="5661" y="1939"/>
                      <a:pt x="5700" y="1784"/>
                    </a:cubicBezTo>
                    <a:cubicBezTo>
                      <a:pt x="5777" y="1570"/>
                      <a:pt x="5816" y="1280"/>
                      <a:pt x="5777" y="969"/>
                    </a:cubicBezTo>
                    <a:cubicBezTo>
                      <a:pt x="5700" y="504"/>
                      <a:pt x="5389" y="136"/>
                      <a:pt x="4944" y="19"/>
                    </a:cubicBezTo>
                    <a:cubicBezTo>
                      <a:pt x="4885" y="0"/>
                      <a:pt x="4789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9"/>
              <p:cNvSpPr/>
              <p:nvPr/>
            </p:nvSpPr>
            <p:spPr>
              <a:xfrm>
                <a:off x="8248947" y="4137099"/>
                <a:ext cx="338018" cy="32806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5702" extrusionOk="0">
                    <a:moveTo>
                      <a:pt x="3960" y="0"/>
                    </a:moveTo>
                    <a:cubicBezTo>
                      <a:pt x="3825" y="0"/>
                      <a:pt x="3680" y="85"/>
                      <a:pt x="3548" y="183"/>
                    </a:cubicBezTo>
                    <a:cubicBezTo>
                      <a:pt x="3238" y="455"/>
                      <a:pt x="3025" y="823"/>
                      <a:pt x="2928" y="1211"/>
                    </a:cubicBezTo>
                    <a:cubicBezTo>
                      <a:pt x="2811" y="1599"/>
                      <a:pt x="2811" y="2006"/>
                      <a:pt x="2831" y="2413"/>
                    </a:cubicBezTo>
                    <a:cubicBezTo>
                      <a:pt x="2637" y="2006"/>
                      <a:pt x="2385" y="1618"/>
                      <a:pt x="2075" y="1308"/>
                    </a:cubicBezTo>
                    <a:cubicBezTo>
                      <a:pt x="1745" y="959"/>
                      <a:pt x="1319" y="707"/>
                      <a:pt x="892" y="668"/>
                    </a:cubicBezTo>
                    <a:cubicBezTo>
                      <a:pt x="863" y="665"/>
                      <a:pt x="832" y="663"/>
                      <a:pt x="801" y="663"/>
                    </a:cubicBezTo>
                    <a:cubicBezTo>
                      <a:pt x="626" y="663"/>
                      <a:pt x="432" y="714"/>
                      <a:pt x="349" y="862"/>
                    </a:cubicBezTo>
                    <a:cubicBezTo>
                      <a:pt x="291" y="1056"/>
                      <a:pt x="408" y="1269"/>
                      <a:pt x="543" y="1424"/>
                    </a:cubicBezTo>
                    <a:cubicBezTo>
                      <a:pt x="931" y="1870"/>
                      <a:pt x="1454" y="2238"/>
                      <a:pt x="1997" y="2510"/>
                    </a:cubicBezTo>
                    <a:cubicBezTo>
                      <a:pt x="2109" y="2566"/>
                      <a:pt x="2221" y="2615"/>
                      <a:pt x="2332" y="2643"/>
                    </a:cubicBezTo>
                    <a:lnTo>
                      <a:pt x="2332" y="2643"/>
                    </a:lnTo>
                    <a:cubicBezTo>
                      <a:pt x="2289" y="2641"/>
                      <a:pt x="2245" y="2640"/>
                      <a:pt x="2201" y="2640"/>
                    </a:cubicBezTo>
                    <a:cubicBezTo>
                      <a:pt x="1588" y="2640"/>
                      <a:pt x="977" y="2831"/>
                      <a:pt x="446" y="3169"/>
                    </a:cubicBezTo>
                    <a:cubicBezTo>
                      <a:pt x="214" y="3305"/>
                      <a:pt x="1" y="3557"/>
                      <a:pt x="59" y="3828"/>
                    </a:cubicBezTo>
                    <a:cubicBezTo>
                      <a:pt x="117" y="4002"/>
                      <a:pt x="349" y="4138"/>
                      <a:pt x="582" y="4158"/>
                    </a:cubicBezTo>
                    <a:cubicBezTo>
                      <a:pt x="604" y="4159"/>
                      <a:pt x="627" y="4159"/>
                      <a:pt x="649" y="4159"/>
                    </a:cubicBezTo>
                    <a:cubicBezTo>
                      <a:pt x="978" y="4159"/>
                      <a:pt x="1319" y="4030"/>
                      <a:pt x="1610" y="3867"/>
                    </a:cubicBezTo>
                    <a:cubicBezTo>
                      <a:pt x="1997" y="3653"/>
                      <a:pt x="2346" y="3401"/>
                      <a:pt x="2656" y="3091"/>
                    </a:cubicBezTo>
                    <a:lnTo>
                      <a:pt x="2656" y="3091"/>
                    </a:lnTo>
                    <a:cubicBezTo>
                      <a:pt x="2152" y="3634"/>
                      <a:pt x="1687" y="4274"/>
                      <a:pt x="1513" y="5010"/>
                    </a:cubicBezTo>
                    <a:cubicBezTo>
                      <a:pt x="1474" y="5204"/>
                      <a:pt x="1454" y="5437"/>
                      <a:pt x="1590" y="5592"/>
                    </a:cubicBezTo>
                    <a:cubicBezTo>
                      <a:pt x="1665" y="5667"/>
                      <a:pt x="1771" y="5701"/>
                      <a:pt x="1884" y="5701"/>
                    </a:cubicBezTo>
                    <a:cubicBezTo>
                      <a:pt x="1947" y="5701"/>
                      <a:pt x="2012" y="5690"/>
                      <a:pt x="2075" y="5670"/>
                    </a:cubicBezTo>
                    <a:cubicBezTo>
                      <a:pt x="2230" y="5592"/>
                      <a:pt x="2346" y="5476"/>
                      <a:pt x="2443" y="5321"/>
                    </a:cubicBezTo>
                    <a:cubicBezTo>
                      <a:pt x="2831" y="4739"/>
                      <a:pt x="2908" y="4002"/>
                      <a:pt x="2947" y="3305"/>
                    </a:cubicBezTo>
                    <a:cubicBezTo>
                      <a:pt x="3199" y="3964"/>
                      <a:pt x="3684" y="4545"/>
                      <a:pt x="4304" y="4855"/>
                    </a:cubicBezTo>
                    <a:cubicBezTo>
                      <a:pt x="4443" y="4931"/>
                      <a:pt x="4607" y="4990"/>
                      <a:pt x="4763" y="4990"/>
                    </a:cubicBezTo>
                    <a:cubicBezTo>
                      <a:pt x="4846" y="4990"/>
                      <a:pt x="4928" y="4974"/>
                      <a:pt x="5002" y="4933"/>
                    </a:cubicBezTo>
                    <a:cubicBezTo>
                      <a:pt x="5235" y="4817"/>
                      <a:pt x="5274" y="4526"/>
                      <a:pt x="5196" y="4274"/>
                    </a:cubicBezTo>
                    <a:cubicBezTo>
                      <a:pt x="5099" y="4041"/>
                      <a:pt x="4905" y="3867"/>
                      <a:pt x="4711" y="3731"/>
                    </a:cubicBezTo>
                    <a:cubicBezTo>
                      <a:pt x="4439" y="3530"/>
                      <a:pt x="4137" y="3372"/>
                      <a:pt x="3820" y="3262"/>
                    </a:cubicBezTo>
                    <a:lnTo>
                      <a:pt x="3820" y="3262"/>
                    </a:lnTo>
                    <a:cubicBezTo>
                      <a:pt x="4122" y="3326"/>
                      <a:pt x="4424" y="3372"/>
                      <a:pt x="4726" y="3372"/>
                    </a:cubicBezTo>
                    <a:cubicBezTo>
                      <a:pt x="4895" y="3372"/>
                      <a:pt x="5065" y="3358"/>
                      <a:pt x="5235" y="3324"/>
                    </a:cubicBezTo>
                    <a:cubicBezTo>
                      <a:pt x="5390" y="3305"/>
                      <a:pt x="5564" y="3266"/>
                      <a:pt x="5681" y="3130"/>
                    </a:cubicBezTo>
                    <a:cubicBezTo>
                      <a:pt x="5816" y="3014"/>
                      <a:pt x="5874" y="2839"/>
                      <a:pt x="5836" y="2684"/>
                    </a:cubicBezTo>
                    <a:cubicBezTo>
                      <a:pt x="5778" y="2529"/>
                      <a:pt x="5642" y="2432"/>
                      <a:pt x="5487" y="2393"/>
                    </a:cubicBezTo>
                    <a:cubicBezTo>
                      <a:pt x="5243" y="2296"/>
                      <a:pt x="4992" y="2252"/>
                      <a:pt x="4739" y="2252"/>
                    </a:cubicBezTo>
                    <a:cubicBezTo>
                      <a:pt x="4588" y="2252"/>
                      <a:pt x="4436" y="2268"/>
                      <a:pt x="4285" y="2296"/>
                    </a:cubicBezTo>
                    <a:cubicBezTo>
                      <a:pt x="3916" y="2335"/>
                      <a:pt x="3587" y="2529"/>
                      <a:pt x="3296" y="2568"/>
                    </a:cubicBezTo>
                    <a:cubicBezTo>
                      <a:pt x="3723" y="2025"/>
                      <a:pt x="4091" y="1521"/>
                      <a:pt x="4285" y="862"/>
                    </a:cubicBezTo>
                    <a:cubicBezTo>
                      <a:pt x="4324" y="726"/>
                      <a:pt x="4362" y="552"/>
                      <a:pt x="4324" y="377"/>
                    </a:cubicBezTo>
                    <a:cubicBezTo>
                      <a:pt x="4304" y="203"/>
                      <a:pt x="4207" y="67"/>
                      <a:pt x="4033" y="9"/>
                    </a:cubicBezTo>
                    <a:cubicBezTo>
                      <a:pt x="4009" y="3"/>
                      <a:pt x="3985" y="0"/>
                      <a:pt x="3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9"/>
              <p:cNvSpPr/>
              <p:nvPr/>
            </p:nvSpPr>
            <p:spPr>
              <a:xfrm>
                <a:off x="8377195" y="4274380"/>
                <a:ext cx="77212" cy="55521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965" extrusionOk="0">
                    <a:moveTo>
                      <a:pt x="449" y="0"/>
                    </a:moveTo>
                    <a:cubicBezTo>
                      <a:pt x="414" y="0"/>
                      <a:pt x="381" y="2"/>
                      <a:pt x="350" y="7"/>
                    </a:cubicBezTo>
                    <a:cubicBezTo>
                      <a:pt x="292" y="7"/>
                      <a:pt x="214" y="27"/>
                      <a:pt x="156" y="85"/>
                    </a:cubicBezTo>
                    <a:cubicBezTo>
                      <a:pt x="117" y="104"/>
                      <a:pt x="98" y="143"/>
                      <a:pt x="59" y="201"/>
                    </a:cubicBezTo>
                    <a:cubicBezTo>
                      <a:pt x="1" y="337"/>
                      <a:pt x="20" y="531"/>
                      <a:pt x="117" y="667"/>
                    </a:cubicBezTo>
                    <a:cubicBezTo>
                      <a:pt x="214" y="802"/>
                      <a:pt x="350" y="880"/>
                      <a:pt x="505" y="919"/>
                    </a:cubicBezTo>
                    <a:cubicBezTo>
                      <a:pt x="590" y="947"/>
                      <a:pt x="675" y="965"/>
                      <a:pt x="768" y="965"/>
                    </a:cubicBezTo>
                    <a:cubicBezTo>
                      <a:pt x="802" y="965"/>
                      <a:pt x="837" y="962"/>
                      <a:pt x="873" y="957"/>
                    </a:cubicBezTo>
                    <a:cubicBezTo>
                      <a:pt x="990" y="919"/>
                      <a:pt x="1087" y="822"/>
                      <a:pt x="1164" y="725"/>
                    </a:cubicBezTo>
                    <a:cubicBezTo>
                      <a:pt x="1341" y="281"/>
                      <a:pt x="821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2" name="Google Shape;2452;p59"/>
            <p:cNvSpPr/>
            <p:nvPr/>
          </p:nvSpPr>
          <p:spPr>
            <a:xfrm rot="5534450">
              <a:off x="3406413" y="-2574230"/>
              <a:ext cx="835970" cy="8265452"/>
            </a:xfrm>
            <a:custGeom>
              <a:avLst/>
              <a:gdLst/>
              <a:ahLst/>
              <a:cxnLst/>
              <a:rect l="l" t="t" r="r" b="b"/>
              <a:pathLst>
                <a:path w="16980" h="174030" extrusionOk="0">
                  <a:moveTo>
                    <a:pt x="968" y="0"/>
                  </a:moveTo>
                  <a:cubicBezTo>
                    <a:pt x="2796" y="5435"/>
                    <a:pt x="12079" y="19673"/>
                    <a:pt x="11935" y="32612"/>
                  </a:cubicBezTo>
                  <a:cubicBezTo>
                    <a:pt x="11791" y="45551"/>
                    <a:pt x="-716" y="60271"/>
                    <a:pt x="102" y="77635"/>
                  </a:cubicBezTo>
                  <a:cubicBezTo>
                    <a:pt x="920" y="95000"/>
                    <a:pt x="15735" y="120733"/>
                    <a:pt x="16841" y="136799"/>
                  </a:cubicBezTo>
                  <a:cubicBezTo>
                    <a:pt x="17947" y="152865"/>
                    <a:pt x="8424" y="167825"/>
                    <a:pt x="6740" y="17403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3" name="Google Shape;2453;p59"/>
            <p:cNvGrpSpPr/>
            <p:nvPr/>
          </p:nvGrpSpPr>
          <p:grpSpPr>
            <a:xfrm rot="5535667">
              <a:off x="4229841" y="1164509"/>
              <a:ext cx="300901" cy="383322"/>
              <a:chOff x="311687" y="1307983"/>
              <a:chExt cx="186368" cy="229315"/>
            </a:xfrm>
          </p:grpSpPr>
          <p:sp>
            <p:nvSpPr>
              <p:cNvPr id="2454" name="Google Shape;2454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7" name="Google Shape;2457;p59"/>
            <p:cNvGrpSpPr/>
            <p:nvPr/>
          </p:nvGrpSpPr>
          <p:grpSpPr>
            <a:xfrm rot="5535667" flipH="1">
              <a:off x="6272525" y="1423290"/>
              <a:ext cx="300901" cy="383322"/>
              <a:chOff x="311687" y="1307983"/>
              <a:chExt cx="186368" cy="229315"/>
            </a:xfrm>
          </p:grpSpPr>
          <p:sp>
            <p:nvSpPr>
              <p:cNvPr id="2458" name="Google Shape;2458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1" name="Google Shape;2461;p59"/>
            <p:cNvGrpSpPr/>
            <p:nvPr/>
          </p:nvGrpSpPr>
          <p:grpSpPr>
            <a:xfrm>
              <a:off x="1508726" y="1511612"/>
              <a:ext cx="295150" cy="315148"/>
              <a:chOff x="311687" y="1307983"/>
              <a:chExt cx="186368" cy="229315"/>
            </a:xfrm>
          </p:grpSpPr>
          <p:sp>
            <p:nvSpPr>
              <p:cNvPr id="2462" name="Google Shape;2462;p59"/>
              <p:cNvSpPr/>
              <p:nvPr/>
            </p:nvSpPr>
            <p:spPr>
              <a:xfrm>
                <a:off x="311687" y="1307983"/>
                <a:ext cx="186368" cy="22931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6418" extrusionOk="0">
                    <a:moveTo>
                      <a:pt x="4401" y="0"/>
                    </a:moveTo>
                    <a:cubicBezTo>
                      <a:pt x="2792" y="214"/>
                      <a:pt x="1590" y="756"/>
                      <a:pt x="815" y="1706"/>
                    </a:cubicBezTo>
                    <a:cubicBezTo>
                      <a:pt x="446" y="2172"/>
                      <a:pt x="194" y="2637"/>
                      <a:pt x="97" y="3141"/>
                    </a:cubicBezTo>
                    <a:cubicBezTo>
                      <a:pt x="0" y="3625"/>
                      <a:pt x="59" y="4110"/>
                      <a:pt x="78" y="4498"/>
                    </a:cubicBezTo>
                    <a:cubicBezTo>
                      <a:pt x="97" y="4614"/>
                      <a:pt x="97" y="4808"/>
                      <a:pt x="97" y="5002"/>
                    </a:cubicBezTo>
                    <a:lnTo>
                      <a:pt x="97" y="5079"/>
                    </a:lnTo>
                    <a:cubicBezTo>
                      <a:pt x="97" y="5235"/>
                      <a:pt x="78" y="5409"/>
                      <a:pt x="78" y="5583"/>
                    </a:cubicBezTo>
                    <a:cubicBezTo>
                      <a:pt x="59" y="5777"/>
                      <a:pt x="136" y="5991"/>
                      <a:pt x="272" y="6146"/>
                    </a:cubicBezTo>
                    <a:cubicBezTo>
                      <a:pt x="427" y="6281"/>
                      <a:pt x="621" y="6378"/>
                      <a:pt x="815" y="6378"/>
                    </a:cubicBezTo>
                    <a:cubicBezTo>
                      <a:pt x="815" y="6378"/>
                      <a:pt x="834" y="6378"/>
                      <a:pt x="834" y="6417"/>
                    </a:cubicBezTo>
                    <a:cubicBezTo>
                      <a:pt x="1028" y="6417"/>
                      <a:pt x="1202" y="6340"/>
                      <a:pt x="1338" y="6223"/>
                    </a:cubicBezTo>
                    <a:cubicBezTo>
                      <a:pt x="1493" y="6088"/>
                      <a:pt x="1590" y="5894"/>
                      <a:pt x="1609" y="5700"/>
                    </a:cubicBezTo>
                    <a:cubicBezTo>
                      <a:pt x="1629" y="5680"/>
                      <a:pt x="1687" y="5661"/>
                      <a:pt x="1726" y="5642"/>
                    </a:cubicBezTo>
                    <a:cubicBezTo>
                      <a:pt x="1920" y="5545"/>
                      <a:pt x="2133" y="5409"/>
                      <a:pt x="2366" y="5312"/>
                    </a:cubicBezTo>
                    <a:cubicBezTo>
                      <a:pt x="2850" y="5099"/>
                      <a:pt x="3335" y="4866"/>
                      <a:pt x="3761" y="4498"/>
                    </a:cubicBezTo>
                    <a:cubicBezTo>
                      <a:pt x="4440" y="3955"/>
                      <a:pt x="4905" y="3199"/>
                      <a:pt x="5099" y="2365"/>
                    </a:cubicBezTo>
                    <a:cubicBezTo>
                      <a:pt x="5215" y="1803"/>
                      <a:pt x="5215" y="1222"/>
                      <a:pt x="5215" y="737"/>
                    </a:cubicBezTo>
                    <a:cubicBezTo>
                      <a:pt x="5215" y="543"/>
                      <a:pt x="5118" y="349"/>
                      <a:pt x="4983" y="214"/>
                    </a:cubicBezTo>
                    <a:cubicBezTo>
                      <a:pt x="4828" y="78"/>
                      <a:pt x="4653" y="0"/>
                      <a:pt x="4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2460000" algn="bl" rotWithShape="0">
                  <a:schemeClr val="accent1">
                    <a:alpha val="2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9"/>
              <p:cNvSpPr/>
              <p:nvPr/>
            </p:nvSpPr>
            <p:spPr>
              <a:xfrm>
                <a:off x="331089" y="1328743"/>
                <a:ext cx="134416" cy="17389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7" extrusionOk="0">
                    <a:moveTo>
                      <a:pt x="3761" y="1"/>
                    </a:moveTo>
                    <a:cubicBezTo>
                      <a:pt x="2559" y="156"/>
                      <a:pt x="1396" y="544"/>
                      <a:pt x="621" y="1455"/>
                    </a:cubicBezTo>
                    <a:cubicBezTo>
                      <a:pt x="369" y="1784"/>
                      <a:pt x="136" y="2172"/>
                      <a:pt x="78" y="2560"/>
                    </a:cubicBezTo>
                    <a:cubicBezTo>
                      <a:pt x="0" y="2948"/>
                      <a:pt x="20" y="3335"/>
                      <a:pt x="39" y="3684"/>
                    </a:cubicBezTo>
                    <a:cubicBezTo>
                      <a:pt x="97" y="4033"/>
                      <a:pt x="58" y="4537"/>
                      <a:pt x="117" y="4867"/>
                    </a:cubicBezTo>
                    <a:cubicBezTo>
                      <a:pt x="175" y="4595"/>
                      <a:pt x="427" y="4401"/>
                      <a:pt x="659" y="4285"/>
                    </a:cubicBezTo>
                    <a:cubicBezTo>
                      <a:pt x="1280" y="3917"/>
                      <a:pt x="1997" y="3665"/>
                      <a:pt x="2559" y="3200"/>
                    </a:cubicBezTo>
                    <a:cubicBezTo>
                      <a:pt x="3102" y="2773"/>
                      <a:pt x="3490" y="2133"/>
                      <a:pt x="3664" y="1455"/>
                    </a:cubicBezTo>
                    <a:cubicBezTo>
                      <a:pt x="3761" y="1009"/>
                      <a:pt x="3761" y="486"/>
                      <a:pt x="3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9"/>
              <p:cNvSpPr/>
              <p:nvPr/>
            </p:nvSpPr>
            <p:spPr>
              <a:xfrm>
                <a:off x="332446" y="1334281"/>
                <a:ext cx="128199" cy="17254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4829" extrusionOk="0">
                    <a:moveTo>
                      <a:pt x="3529" y="1"/>
                    </a:moveTo>
                    <a:cubicBezTo>
                      <a:pt x="2579" y="466"/>
                      <a:pt x="1843" y="990"/>
                      <a:pt x="1261" y="1629"/>
                    </a:cubicBezTo>
                    <a:cubicBezTo>
                      <a:pt x="583" y="2347"/>
                      <a:pt x="156" y="3219"/>
                      <a:pt x="59" y="4091"/>
                    </a:cubicBezTo>
                    <a:cubicBezTo>
                      <a:pt x="40" y="4305"/>
                      <a:pt x="1" y="4557"/>
                      <a:pt x="1" y="4770"/>
                    </a:cubicBezTo>
                    <a:cubicBezTo>
                      <a:pt x="1" y="4789"/>
                      <a:pt x="20" y="4828"/>
                      <a:pt x="59" y="4828"/>
                    </a:cubicBezTo>
                    <a:cubicBezTo>
                      <a:pt x="79" y="4809"/>
                      <a:pt x="98" y="4809"/>
                      <a:pt x="98" y="4809"/>
                    </a:cubicBezTo>
                    <a:lnTo>
                      <a:pt x="137" y="4770"/>
                    </a:lnTo>
                    <a:cubicBezTo>
                      <a:pt x="137" y="4557"/>
                      <a:pt x="156" y="4324"/>
                      <a:pt x="175" y="4091"/>
                    </a:cubicBezTo>
                    <a:cubicBezTo>
                      <a:pt x="292" y="3258"/>
                      <a:pt x="718" y="2405"/>
                      <a:pt x="1358" y="1688"/>
                    </a:cubicBezTo>
                    <a:cubicBezTo>
                      <a:pt x="1920" y="1087"/>
                      <a:pt x="2657" y="563"/>
                      <a:pt x="3568" y="98"/>
                    </a:cubicBezTo>
                    <a:cubicBezTo>
                      <a:pt x="3587" y="79"/>
                      <a:pt x="3587" y="59"/>
                      <a:pt x="3587" y="20"/>
                    </a:cubicBezTo>
                    <a:cubicBezTo>
                      <a:pt x="3587" y="1"/>
                      <a:pt x="3549" y="1"/>
                      <a:pt x="3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783619" y="2102161"/>
            <a:ext cx="10711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aunt</a:t>
            </a:r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6944" y="2832919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obal Family Day by Slidesgo">
  <a:themeElements>
    <a:clrScheme name="Simple Light">
      <a:dk1>
        <a:srgbClr val="2D1026"/>
      </a:dk1>
      <a:lt1>
        <a:srgbClr val="FFFFFF"/>
      </a:lt1>
      <a:dk2>
        <a:srgbClr val="535353"/>
      </a:dk2>
      <a:lt2>
        <a:srgbClr val="FEDEDE"/>
      </a:lt2>
      <a:accent1>
        <a:srgbClr val="FF7373"/>
      </a:accent1>
      <a:accent2>
        <a:srgbClr val="FFA3A3"/>
      </a:accent2>
      <a:accent3>
        <a:srgbClr val="ABB2FC"/>
      </a:accent3>
      <a:accent4>
        <a:srgbClr val="FFCB7D"/>
      </a:accent4>
      <a:accent5>
        <a:srgbClr val="FFFFFF"/>
      </a:accent5>
      <a:accent6>
        <a:srgbClr val="FFFFFF"/>
      </a:accent6>
      <a:hlink>
        <a:srgbClr val="2D10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82</Words>
  <Application>Microsoft Office PowerPoint</Application>
  <PresentationFormat>On-screen Show (16:9)</PresentationFormat>
  <Paragraphs>17</Paragraphs>
  <Slides>16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AbcPrint</vt:lpstr>
      <vt:lpstr>Raleway Medium</vt:lpstr>
      <vt:lpstr>Arial</vt:lpstr>
      <vt:lpstr>Rancho</vt:lpstr>
      <vt:lpstr>.VnVogue</vt:lpstr>
      <vt:lpstr>Roboto Condensed Light</vt:lpstr>
      <vt:lpstr>Arial Rounded MT Bold</vt:lpstr>
      <vt:lpstr>Global Family Day by Slidesgo</vt:lpstr>
      <vt:lpstr> Welcome to my English class.</vt:lpstr>
      <vt:lpstr>WARM UP</vt:lpstr>
      <vt:lpstr>PowerPoint Presentation</vt:lpstr>
      <vt:lpstr>Friday, October 13th 2023 Unit 2: Family Lesson 2.1 (P27)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up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Hieu Duong</dc:creator>
  <cp:lastModifiedBy>Nguyen Phuong</cp:lastModifiedBy>
  <cp:revision>31</cp:revision>
  <dcterms:modified xsi:type="dcterms:W3CDTF">2025-10-30T05:05:57Z</dcterms:modified>
</cp:coreProperties>
</file>