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05" r:id="rId3"/>
    <p:sldId id="328" r:id="rId4"/>
    <p:sldId id="329" r:id="rId5"/>
    <p:sldId id="319" r:id="rId6"/>
    <p:sldId id="377" r:id="rId7"/>
    <p:sldId id="327" r:id="rId8"/>
    <p:sldId id="380" r:id="rId9"/>
    <p:sldId id="336" r:id="rId10"/>
    <p:sldId id="381" r:id="rId11"/>
    <p:sldId id="379" r:id="rId12"/>
    <p:sldId id="316" r:id="rId13"/>
    <p:sldId id="284" r:id="rId14"/>
    <p:sldId id="382" r:id="rId15"/>
    <p:sldId id="383" r:id="rId16"/>
    <p:sldId id="345" r:id="rId17"/>
    <p:sldId id="347" r:id="rId18"/>
    <p:sldId id="3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1:</a:t>
            </a:r>
            <a:r>
              <a:rPr lang="en-US" baseline="0" dirty="0">
                <a:solidFill>
                  <a:schemeClr val="bg1"/>
                </a:solidFill>
              </a:rPr>
              <a:t> School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3" r:id="rId14"/>
    <p:sldLayoutId id="2147483675" r:id="rId15"/>
    <p:sldLayoutId id="2147483676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hyperlink" Target="https://macygoodefreebies.blogspot.com/2010/08/frames.html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1: </a:t>
            </a:r>
            <a:r>
              <a:rPr lang="en-US" sz="4000" b="1" dirty="0">
                <a:solidFill>
                  <a:srgbClr val="FF0000"/>
                </a:solidFill>
              </a:rPr>
              <a:t>SCHOOL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2.2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10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and child in a classroom&#10;&#10;Description automatically generated">
            <a:extLst>
              <a:ext uri="{FF2B5EF4-FFF2-40B4-BE49-F238E27FC236}">
                <a16:creationId xmlns:a16="http://schemas.microsoft.com/office/drawing/2014/main" id="{AD5B0024-2C86-29B0-7F18-DBEB66A64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"/>
          <a:stretch/>
        </p:blipFill>
        <p:spPr>
          <a:xfrm>
            <a:off x="597385" y="396651"/>
            <a:ext cx="4521025" cy="5959543"/>
          </a:xfrm>
          <a:prstGeom prst="rect">
            <a:avLst/>
          </a:prstGeom>
        </p:spPr>
      </p:pic>
      <p:pic>
        <p:nvPicPr>
          <p:cNvPr id="8" name="Picture 7" descr="A cartoon of a robot and a child&#10;&#10;Description automatically generated">
            <a:extLst>
              <a:ext uri="{FF2B5EF4-FFF2-40B4-BE49-F238E27FC236}">
                <a16:creationId xmlns:a16="http://schemas.microsoft.com/office/drawing/2014/main" id="{B445F264-C6E5-6B57-4C5E-0AD49556E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/>
          <a:stretch/>
        </p:blipFill>
        <p:spPr>
          <a:xfrm>
            <a:off x="5668652" y="1627996"/>
            <a:ext cx="4124138" cy="4833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9DF823-93D3-1A9B-8398-A4EF94414EB8}"/>
              </a:ext>
            </a:extLst>
          </p:cNvPr>
          <p:cNvSpPr txBox="1"/>
          <p:nvPr/>
        </p:nvSpPr>
        <p:spPr>
          <a:xfrm>
            <a:off x="8067862" y="130062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hear the sound.</a:t>
            </a:r>
          </a:p>
        </p:txBody>
      </p:sp>
      <p:pic>
        <p:nvPicPr>
          <p:cNvPr id="7" name="Picture 6" descr="A close up of black text&#10;&#10;Description automatically generated">
            <a:extLst>
              <a:ext uri="{FF2B5EF4-FFF2-40B4-BE49-F238E27FC236}">
                <a16:creationId xmlns:a16="http://schemas.microsoft.com/office/drawing/2014/main" id="{4E5FD7F9-5444-F73D-196B-C4D6DF961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62" y="429544"/>
            <a:ext cx="55372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49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725388C-0E5C-CEBD-3E93-BAB8393DB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5" y="563266"/>
            <a:ext cx="43434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AB62E6-4054-7EE9-8356-A134FD56D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2" y="1194782"/>
            <a:ext cx="5053980" cy="5284618"/>
          </a:xfrm>
          <a:prstGeom prst="rect">
            <a:avLst/>
          </a:prstGeom>
        </p:spPr>
      </p:pic>
      <p:pic>
        <p:nvPicPr>
          <p:cNvPr id="15" name="Picture 14" descr="A screenshot of a phone&#10;&#10;Description automatically generated">
            <a:extLst>
              <a:ext uri="{FF2B5EF4-FFF2-40B4-BE49-F238E27FC236}">
                <a16:creationId xmlns:a16="http://schemas.microsoft.com/office/drawing/2014/main" id="{2FCDA1DF-0D32-E781-51C9-34869906B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1700"/>
            <a:ext cx="5872988" cy="5427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E9F574-3E25-005B-E434-D81241974331}"/>
              </a:ext>
            </a:extLst>
          </p:cNvPr>
          <p:cNvSpPr txBox="1"/>
          <p:nvPr/>
        </p:nvSpPr>
        <p:spPr>
          <a:xfrm>
            <a:off x="5781490" y="15388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2B040-5561-B532-40E1-7A0671C1B3B7}"/>
              </a:ext>
            </a:extLst>
          </p:cNvPr>
          <p:cNvSpPr txBox="1"/>
          <p:nvPr/>
        </p:nvSpPr>
        <p:spPr>
          <a:xfrm>
            <a:off x="5785019" y="4208914"/>
            <a:ext cx="31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891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B4AE9E-8DED-48D8-6AFD-F91F4C8C0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509"/>
          <a:stretch/>
        </p:blipFill>
        <p:spPr>
          <a:xfrm>
            <a:off x="328859" y="475321"/>
            <a:ext cx="2500066" cy="1157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B141EB-3E3D-94EF-0189-469F63EBD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23"/>
          <a:stretch/>
        </p:blipFill>
        <p:spPr>
          <a:xfrm>
            <a:off x="3613535" y="2568843"/>
            <a:ext cx="5230428" cy="2774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830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8" y="469900"/>
            <a:ext cx="7860051" cy="557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AB62E6-4054-7EE9-8356-A134FD56D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0" y="1194782"/>
            <a:ext cx="5053980" cy="5284618"/>
          </a:xfrm>
          <a:prstGeom prst="rect">
            <a:avLst/>
          </a:prstGeom>
        </p:spPr>
      </p:pic>
      <p:pic>
        <p:nvPicPr>
          <p:cNvPr id="15" name="Picture 14" descr="A screenshot of a phone&#10;&#10;Description automatically generated">
            <a:extLst>
              <a:ext uri="{FF2B5EF4-FFF2-40B4-BE49-F238E27FC236}">
                <a16:creationId xmlns:a16="http://schemas.microsoft.com/office/drawing/2014/main" id="{2FCDA1DF-0D32-E781-51C9-34869906B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1700"/>
            <a:ext cx="5872988" cy="5427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E9F574-3E25-005B-E434-D81241974331}"/>
              </a:ext>
            </a:extLst>
          </p:cNvPr>
          <p:cNvSpPr txBox="1"/>
          <p:nvPr/>
        </p:nvSpPr>
        <p:spPr>
          <a:xfrm>
            <a:off x="5781490" y="15388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2B040-5561-B532-40E1-7A0671C1B3B7}"/>
              </a:ext>
            </a:extLst>
          </p:cNvPr>
          <p:cNvSpPr txBox="1"/>
          <p:nvPr/>
        </p:nvSpPr>
        <p:spPr>
          <a:xfrm>
            <a:off x="5785019" y="4208914"/>
            <a:ext cx="31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800" b="1" dirty="0"/>
              <a:t>4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FBCFFE5-1AB9-13F3-25BF-EC07607D612E}"/>
              </a:ext>
            </a:extLst>
          </p:cNvPr>
          <p:cNvSpPr/>
          <p:nvPr/>
        </p:nvSpPr>
        <p:spPr>
          <a:xfrm>
            <a:off x="1951462" y="128900"/>
            <a:ext cx="5482683" cy="92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0070C0"/>
                </a:solidFill>
              </a:rPr>
              <a:t>MAKE YOUR OWN STORY</a:t>
            </a:r>
          </a:p>
        </p:txBody>
      </p:sp>
    </p:spTree>
    <p:extLst>
      <p:ext uri="{BB962C8B-B14F-4D97-AF65-F5344CB8AC3E}">
        <p14:creationId xmlns:p14="http://schemas.microsoft.com/office/powerpoint/2010/main" val="244286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28515-7027-5C37-828E-13324612E8D3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5D85C8A1-36AA-2125-C081-4B555AA80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65" y="612953"/>
            <a:ext cx="4851400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lose-up of a picture of a person writing on a piece of paper&#10;&#10;Description automatically generated">
            <a:extLst>
              <a:ext uri="{FF2B5EF4-FFF2-40B4-BE49-F238E27FC236}">
                <a16:creationId xmlns:a16="http://schemas.microsoft.com/office/drawing/2014/main" id="{34D8F055-E5D3-BEBF-401A-399DC1268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5" y="1560303"/>
            <a:ext cx="11734071" cy="2966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520B6D-6933-BCCF-BAF7-9D5E49ED74A3}"/>
              </a:ext>
            </a:extLst>
          </p:cNvPr>
          <p:cNvSpPr txBox="1"/>
          <p:nvPr/>
        </p:nvSpPr>
        <p:spPr>
          <a:xfrm>
            <a:off x="4507553" y="38806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45AB6-6315-47C5-D5A1-2B4A10C4DEF4}"/>
              </a:ext>
            </a:extLst>
          </p:cNvPr>
          <p:cNvSpPr txBox="1"/>
          <p:nvPr/>
        </p:nvSpPr>
        <p:spPr>
          <a:xfrm>
            <a:off x="10523095" y="38806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74754-F241-0848-315C-EFFBCD269D29}"/>
              </a:ext>
            </a:extLst>
          </p:cNvPr>
          <p:cNvSpPr txBox="1"/>
          <p:nvPr/>
        </p:nvSpPr>
        <p:spPr>
          <a:xfrm>
            <a:off x="1328518" y="3880699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83960-5D00-6ECB-2056-F01EC3F3EDD9}"/>
              </a:ext>
            </a:extLst>
          </p:cNvPr>
          <p:cNvSpPr txBox="1"/>
          <p:nvPr/>
        </p:nvSpPr>
        <p:spPr>
          <a:xfrm>
            <a:off x="7331882" y="61436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7493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891182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Pronunciation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 stress for verb-ing</a:t>
            </a:r>
            <a:endParaRPr lang="en-US" sz="3600" i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7" y="1818408"/>
            <a:ext cx="631875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Why do you like math?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Because I like solving problems.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5).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practice intonation, the target language and the conversations about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why they like different subjects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228600"/>
            <a:endParaRPr lang="en-US" sz="5400" baseline="-25000" dirty="0">
              <a:solidFill>
                <a:srgbClr val="FF0000"/>
              </a:solidFill>
            </a:endParaRPr>
          </a:p>
          <a:p>
            <a:pPr marL="228600"/>
            <a:r>
              <a:rPr lang="en-US" sz="3600" b="1" dirty="0">
                <a:solidFill>
                  <a:srgbClr val="0070C0"/>
                </a:solidFill>
              </a:rPr>
              <a:t>Pronunciation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</a:rPr>
              <a:t>word stress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for verb-</a:t>
            </a:r>
            <a:r>
              <a:rPr lang="en-US" sz="3600" i="1" dirty="0" err="1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ing</a:t>
            </a:r>
            <a:endParaRPr lang="en-US" sz="3600" i="1" dirty="0">
              <a:solidFill>
                <a:schemeClr val="accent5"/>
              </a:solidFill>
            </a:endParaRPr>
          </a:p>
          <a:p>
            <a:pPr marL="228600"/>
            <a:r>
              <a:rPr lang="en-US" sz="3600" b="1" dirty="0">
                <a:solidFill>
                  <a:srgbClr val="0070C0"/>
                </a:solidFill>
              </a:rPr>
              <a:t>  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Why do you like math?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                    Because I like solving problems.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0">
            <a:extLst>
              <a:ext uri="{FF2B5EF4-FFF2-40B4-BE49-F238E27FC236}">
                <a16:creationId xmlns:a16="http://schemas.microsoft.com/office/drawing/2014/main" id="{07FC9C67-0467-5EC9-85E9-CDE36EBB9E1C}"/>
              </a:ext>
            </a:extLst>
          </p:cNvPr>
          <p:cNvSpPr/>
          <p:nvPr/>
        </p:nvSpPr>
        <p:spPr>
          <a:xfrm>
            <a:off x="2222695" y="1928359"/>
            <a:ext cx="7948246" cy="220754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Read and choose. Then say.</a:t>
            </a:r>
          </a:p>
        </p:txBody>
      </p:sp>
    </p:spTree>
    <p:extLst>
      <p:ext uri="{BB962C8B-B14F-4D97-AF65-F5344CB8AC3E}">
        <p14:creationId xmlns:p14="http://schemas.microsoft.com/office/powerpoint/2010/main" val="80492924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9429065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choose</a:t>
            </a:r>
          </a:p>
        </p:txBody>
      </p:sp>
      <p:pic>
        <p:nvPicPr>
          <p:cNvPr id="3" name="Picture 2" descr="A hand holding a pen and writing on a piece of paper&#10;&#10;Description automatically generated">
            <a:extLst>
              <a:ext uri="{FF2B5EF4-FFF2-40B4-BE49-F238E27FC236}">
                <a16:creationId xmlns:a16="http://schemas.microsoft.com/office/drawing/2014/main" id="{36A9AFC2-9E33-BCAD-7AFC-C4257C9CD7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t="12917" r="6060"/>
          <a:stretch/>
        </p:blipFill>
        <p:spPr>
          <a:xfrm>
            <a:off x="914400" y="1246908"/>
            <a:ext cx="2657173" cy="2521134"/>
          </a:xfrm>
          <a:prstGeom prst="rect">
            <a:avLst/>
          </a:prstGeom>
        </p:spPr>
      </p:pic>
      <p:pic>
        <p:nvPicPr>
          <p:cNvPr id="4" name="Picture 3" descr="A hand pouring liquid into a glass&#10;&#10;Description automatically generated">
            <a:extLst>
              <a:ext uri="{FF2B5EF4-FFF2-40B4-BE49-F238E27FC236}">
                <a16:creationId xmlns:a16="http://schemas.microsoft.com/office/drawing/2014/main" id="{D9046EE7-42C1-567A-6303-A8C4F0261A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179" r="6457"/>
          <a:stretch/>
        </p:blipFill>
        <p:spPr>
          <a:xfrm>
            <a:off x="4516582" y="1246908"/>
            <a:ext cx="2881745" cy="2702499"/>
          </a:xfrm>
          <a:prstGeom prst="rect">
            <a:avLst/>
          </a:prstGeom>
        </p:spPr>
      </p:pic>
      <p:pic>
        <p:nvPicPr>
          <p:cNvPr id="5" name="Picture 4" descr="A close-up of a butterfly craft&#10;&#10;Description automatically generated">
            <a:extLst>
              <a:ext uri="{FF2B5EF4-FFF2-40B4-BE49-F238E27FC236}">
                <a16:creationId xmlns:a16="http://schemas.microsoft.com/office/drawing/2014/main" id="{5FAA5EBE-EA4E-3C17-4BDC-2AC7A3277C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t="16123" r="7419"/>
          <a:stretch/>
        </p:blipFill>
        <p:spPr>
          <a:xfrm>
            <a:off x="8620429" y="1246908"/>
            <a:ext cx="2768008" cy="2552066"/>
          </a:xfrm>
          <a:prstGeom prst="rect">
            <a:avLst/>
          </a:prstGeom>
        </p:spPr>
      </p:pic>
      <p:pic>
        <p:nvPicPr>
          <p:cNvPr id="6" name="Picture 5" descr="A pink paper with white pins&#10;&#10;Description automatically generated with medium confidence">
            <a:extLst>
              <a:ext uri="{FF2B5EF4-FFF2-40B4-BE49-F238E27FC236}">
                <a16:creationId xmlns:a16="http://schemas.microsoft.com/office/drawing/2014/main" id="{D18A2569-C721-D747-7118-0E9AA07978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67785" y="1109677"/>
            <a:ext cx="3517774" cy="2921409"/>
          </a:xfrm>
          <a:prstGeom prst="rect">
            <a:avLst/>
          </a:prstGeom>
        </p:spPr>
      </p:pic>
      <p:pic>
        <p:nvPicPr>
          <p:cNvPr id="7" name="Picture 6" descr="A pink paper with white pins&#10;&#10;Description automatically generated with medium confidence">
            <a:extLst>
              <a:ext uri="{FF2B5EF4-FFF2-40B4-BE49-F238E27FC236}">
                <a16:creationId xmlns:a16="http://schemas.microsoft.com/office/drawing/2014/main" id="{F9A1EA7C-77F4-E3A4-521E-808C6777E1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156356" y="877565"/>
            <a:ext cx="3797268" cy="3153521"/>
          </a:xfrm>
          <a:prstGeom prst="rect">
            <a:avLst/>
          </a:prstGeom>
        </p:spPr>
      </p:pic>
      <p:pic>
        <p:nvPicPr>
          <p:cNvPr id="9" name="Picture 8" descr="A pink paper with white pins&#10;&#10;Description automatically generated with medium confidence">
            <a:extLst>
              <a:ext uri="{FF2B5EF4-FFF2-40B4-BE49-F238E27FC236}">
                <a16:creationId xmlns:a16="http://schemas.microsoft.com/office/drawing/2014/main" id="{85449C05-AAE5-5AEF-9B35-3C2A6029C3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128847" y="910401"/>
            <a:ext cx="3659377" cy="30390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793A58-E440-F2AA-C267-4B32114711C5}"/>
              </a:ext>
            </a:extLst>
          </p:cNvPr>
          <p:cNvSpPr txBox="1"/>
          <p:nvPr/>
        </p:nvSpPr>
        <p:spPr>
          <a:xfrm>
            <a:off x="1049686" y="5240491"/>
            <a:ext cx="567174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40FF"/>
                </a:solidFill>
              </a:rPr>
              <a:t>s</a:t>
            </a:r>
            <a:r>
              <a:rPr lang="en-VN" sz="6000" b="1" dirty="0">
                <a:solidFill>
                  <a:srgbClr val="FF40FF"/>
                </a:solidFill>
              </a:rPr>
              <a:t>olving problems</a:t>
            </a:r>
          </a:p>
        </p:txBody>
      </p:sp>
    </p:spTree>
    <p:extLst>
      <p:ext uri="{BB962C8B-B14F-4D97-AF65-F5344CB8AC3E}">
        <p14:creationId xmlns:p14="http://schemas.microsoft.com/office/powerpoint/2010/main" val="4091223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A26162-7A03-2563-3F67-897DD962C9C3}"/>
              </a:ext>
            </a:extLst>
          </p:cNvPr>
          <p:cNvSpPr txBox="1"/>
          <p:nvPr/>
        </p:nvSpPr>
        <p:spPr>
          <a:xfrm>
            <a:off x="6814634" y="8339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C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sound.</a:t>
            </a:r>
          </a:p>
        </p:txBody>
      </p:sp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6B6D9E3B-53A4-2F03-3A00-2B0E657B7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" y="2182549"/>
            <a:ext cx="10991088" cy="305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5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41592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FCCF07-AD08-4E65-B413-E55AE806DEA2}"/>
              </a:ext>
            </a:extLst>
          </p:cNvPr>
          <p:cNvSpPr txBox="1"/>
          <p:nvPr/>
        </p:nvSpPr>
        <p:spPr>
          <a:xfrm>
            <a:off x="1207731" y="66883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rgbClr val="FF0000"/>
                </a:solidFill>
              </a:rPr>
              <a:t>Chant (p123)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27391-E520-4C54-A987-4FCA74F65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31" y="2771741"/>
            <a:ext cx="7907849" cy="1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249023" y="931849"/>
              <a:ext cx="5634619" cy="2231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228600"/>
              <a:r>
                <a:rPr lang="en-US" sz="32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Why do you like math?</a:t>
              </a:r>
              <a:endParaRPr lang="en-VN" sz="32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  <a:p>
              <a:pPr marL="228600"/>
              <a:r>
                <a:rPr lang="en-US" sz="32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Because I like solving problems.</a:t>
              </a:r>
              <a:endParaRPr lang="en-VN" sz="32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243</Words>
  <Application>Microsoft Office PowerPoint</Application>
  <PresentationFormat>Widescreen</PresentationFormat>
  <Paragraphs>60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.VnVogue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53</cp:revision>
  <dcterms:created xsi:type="dcterms:W3CDTF">2023-01-31T08:21:18Z</dcterms:created>
  <dcterms:modified xsi:type="dcterms:W3CDTF">2025-09-23T13:41:13Z</dcterms:modified>
</cp:coreProperties>
</file>