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305" r:id="rId3"/>
    <p:sldId id="395" r:id="rId4"/>
    <p:sldId id="263" r:id="rId5"/>
    <p:sldId id="337" r:id="rId6"/>
    <p:sldId id="383" r:id="rId7"/>
    <p:sldId id="382" r:id="rId8"/>
    <p:sldId id="280" r:id="rId9"/>
    <p:sldId id="384" r:id="rId10"/>
    <p:sldId id="391" r:id="rId11"/>
    <p:sldId id="284" r:id="rId12"/>
    <p:sldId id="393" r:id="rId13"/>
    <p:sldId id="345" r:id="rId14"/>
    <p:sldId id="347" r:id="rId15"/>
    <p:sldId id="34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A94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A408BFD-63D1-E6FC-7DBD-2A9A30D3A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14EBE2-8D9D-C64F-B613-9431F4302C9C}" type="slidenum">
              <a:rPr lang="hu-HU" altLang="en-VN"/>
              <a:pPr eaLnBrk="1" hangingPunct="1"/>
              <a:t>4</a:t>
            </a:fld>
            <a:endParaRPr lang="hu-HU" altLang="en-VN"/>
          </a:p>
        </p:txBody>
      </p:sp>
      <p:sp>
        <p:nvSpPr>
          <p:cNvPr id="21507" name="1 Marcador de imagen de diapositiva">
            <a:extLst>
              <a:ext uri="{FF2B5EF4-FFF2-40B4-BE49-F238E27FC236}">
                <a16:creationId xmlns:a16="http://schemas.microsoft.com/office/drawing/2014/main" id="{DE6051DE-EE6E-4D59-5C71-C6E2DAFF2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2 Marcador de notas">
            <a:extLst>
              <a:ext uri="{FF2B5EF4-FFF2-40B4-BE49-F238E27FC236}">
                <a16:creationId xmlns:a16="http://schemas.microsoft.com/office/drawing/2014/main" id="{8B3FDCE8-A0AE-7979-66AC-D354C594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VN">
              <a:latin typeface="Arial" panose="020B0604020202020204" pitchFamily="34" charset="0"/>
            </a:endParaRPr>
          </a:p>
        </p:txBody>
      </p:sp>
      <p:sp>
        <p:nvSpPr>
          <p:cNvPr id="21509" name="3 Marcador de número de diapositiva">
            <a:extLst>
              <a:ext uri="{FF2B5EF4-FFF2-40B4-BE49-F238E27FC236}">
                <a16:creationId xmlns:a16="http://schemas.microsoft.com/office/drawing/2014/main" id="{60BDABFD-3A74-F3B3-DBD6-7D33EF76100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1DC91D-30A4-8D4A-AC99-D9DC2E0F1944}" type="slidenum">
              <a:rPr lang="es-MX" altLang="en-VN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es-MX" altLang="en-V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9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3513" y="17261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19374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1:</a:t>
            </a:r>
            <a:r>
              <a:rPr lang="en-US" baseline="0" dirty="0">
                <a:solidFill>
                  <a:schemeClr val="bg1"/>
                </a:solidFill>
              </a:rPr>
              <a:t> School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  <p:sldLayoutId id="2147483676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1: </a:t>
            </a:r>
            <a:r>
              <a:rPr lang="en-US" sz="4000" b="1" dirty="0">
                <a:solidFill>
                  <a:srgbClr val="FF0000"/>
                </a:solidFill>
              </a:rPr>
              <a:t>SCHOOL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571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8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E19BC-B44F-3133-D5D6-CE31E8AAA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67" y="685953"/>
            <a:ext cx="3701915" cy="3616223"/>
          </a:xfrm>
          <a:prstGeom prst="rect">
            <a:avLst/>
          </a:prstGeom>
        </p:spPr>
      </p:pic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39CE76A-2C99-331C-1D18-1F25221A8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57"/>
            <a:ext cx="54102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95BFEBA-B565-EAA1-9383-1E1CDA636E50}"/>
              </a:ext>
            </a:extLst>
          </p:cNvPr>
          <p:cNvSpPr/>
          <p:nvPr/>
        </p:nvSpPr>
        <p:spPr>
          <a:xfrm>
            <a:off x="1034321" y="2025804"/>
            <a:ext cx="6015992" cy="903249"/>
          </a:xfrm>
          <a:prstGeom prst="wedgeRoundRectCallout">
            <a:avLst>
              <a:gd name="adj1" fmla="val -50977"/>
              <a:gd name="adj2" fmla="val 116639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VN" sz="3600" b="1">
                <a:solidFill>
                  <a:sysClr val="windowText" lastClr="000000"/>
                </a:solidFill>
              </a:rPr>
              <a:t>Which subject do you like? </a:t>
            </a:r>
            <a:endParaRPr lang="en-VN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A22FB24-D1B1-591B-75B3-F2686F87E1A8}"/>
              </a:ext>
            </a:extLst>
          </p:cNvPr>
          <p:cNvSpPr/>
          <p:nvPr/>
        </p:nvSpPr>
        <p:spPr>
          <a:xfrm>
            <a:off x="5606321" y="4768850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VN" sz="3600" b="1">
                <a:solidFill>
                  <a:sysClr val="windowText" lastClr="000000"/>
                </a:solidFill>
              </a:rPr>
              <a:t>I like ethics.</a:t>
            </a:r>
          </a:p>
        </p:txBody>
      </p:sp>
    </p:spTree>
    <p:extLst>
      <p:ext uri="{BB962C8B-B14F-4D97-AF65-F5344CB8AC3E}">
        <p14:creationId xmlns:p14="http://schemas.microsoft.com/office/powerpoint/2010/main" val="32335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2" y="351085"/>
            <a:ext cx="8498186" cy="6027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B42AF-8D2B-D1AC-20C9-314033D2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206098"/>
            <a:ext cx="76962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oup of kids standing at desks&#10;&#10;Description automatically generated">
            <a:extLst>
              <a:ext uri="{FF2B5EF4-FFF2-40B4-BE49-F238E27FC236}">
                <a16:creationId xmlns:a16="http://schemas.microsoft.com/office/drawing/2014/main" id="{13F1BFE3-8F01-8B7C-5CA2-024ADF6FC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4" y="1866498"/>
            <a:ext cx="10017345" cy="4344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B98EC1-3465-40E5-8331-61FDBBE3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9" y="336811"/>
            <a:ext cx="8654532" cy="539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06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geography, history, science, I.T., Vietnamese, ethics.</a:t>
            </a:r>
            <a:r>
              <a:rPr lang="en-VN" sz="3600" dirty="0">
                <a:solidFill>
                  <a:schemeClr val="accent5"/>
                </a:solidFill>
                <a:effectLst/>
              </a:rPr>
              <a:t> </a:t>
            </a:r>
            <a:endParaRPr lang="en-US" sz="3600" i="1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Which subject do you like?</a:t>
            </a:r>
            <a:r>
              <a:rPr lang="vi-VN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28600"/>
            <a:r>
              <a:rPr lang="vi-VN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I like science.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Which subject does he like?</a:t>
            </a:r>
            <a:r>
              <a:rPr lang="vi-VN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28600"/>
            <a:r>
              <a:rPr lang="vi-VN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He likes English.</a:t>
            </a:r>
            <a:r>
              <a:rPr lang="en-US" sz="36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and answer</a:t>
            </a:r>
            <a:r>
              <a:rPr lang="en-US" sz="360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about the school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subjects they like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228600"/>
            <a:endParaRPr lang="en-US" sz="5400" baseline="-25000" dirty="0">
              <a:solidFill>
                <a:srgbClr val="FF0000"/>
              </a:solidFill>
            </a:endParaRPr>
          </a:p>
          <a:p>
            <a:pPr marL="228600"/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geography, history, science, I.T., Vietnamese, ethics.</a:t>
            </a:r>
            <a:r>
              <a:rPr lang="en-VN" sz="3600" i="1" dirty="0">
                <a:solidFill>
                  <a:schemeClr val="accent5"/>
                </a:solidFill>
                <a:effectLst/>
              </a:rPr>
              <a:t> </a:t>
            </a:r>
            <a:endParaRPr lang="en-US" sz="3600" i="1" dirty="0">
              <a:solidFill>
                <a:schemeClr val="accent5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  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Which subject do you like?</a:t>
            </a:r>
            <a:r>
              <a:rPr lang="vi-VN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-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I like science.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r>
              <a:rPr lang="vi-VN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		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Which subject does he like?</a:t>
            </a:r>
            <a:r>
              <a:rPr lang="vi-VN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 -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He likes English.</a:t>
            </a:r>
            <a:endParaRPr lang="en-US" sz="3600" b="1" i="1" dirty="0">
              <a:solidFill>
                <a:schemeClr val="accent5"/>
              </a:solidFill>
              <a:ea typeface="Times New Roman" panose="02020603050405020304" pitchFamily="18" charset="0"/>
            </a:endParaRPr>
          </a:p>
          <a:p>
            <a:pPr marL="228600"/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06191-6D88-4384-9599-A88D48007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96" y="1066800"/>
            <a:ext cx="11162363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19774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16358CD0-9B4D-C110-7E99-52A9B090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3068639"/>
            <a:ext cx="2952750" cy="5746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t-PT" sz="2800" b="1" dirty="0">
                <a:solidFill>
                  <a:srgbClr val="FFFF00"/>
                </a:solidFill>
                <a:latin typeface="Calibri" pitchFamily="34" charset="0"/>
              </a:rPr>
              <a:t>GEOGRAPHY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7B029029-C12C-8E1B-7512-BCF1D006C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5084763"/>
            <a:ext cx="4319587" cy="647700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t-PT" sz="3200" b="1" dirty="0">
                <a:solidFill>
                  <a:srgbClr val="FFFF00"/>
                </a:solidFill>
                <a:latin typeface="Calibri" pitchFamily="34" charset="0"/>
              </a:rPr>
              <a:t>GEOGRAPHY</a:t>
            </a:r>
            <a:endParaRPr lang="en-GB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4243A3BD-35F7-1715-AA60-A39C1030C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2274890"/>
            <a:ext cx="2879726" cy="577849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t-PT" sz="2800" b="1" dirty="0">
                <a:solidFill>
                  <a:srgbClr val="FFFF00"/>
                </a:solidFill>
                <a:latin typeface="Calibri" pitchFamily="34" charset="0"/>
              </a:rPr>
              <a:t>MATHS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5794D8E8-0EA9-CF71-8302-86118775D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3789363"/>
            <a:ext cx="2952750" cy="57626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pt-PT" sz="2800" b="1" dirty="0">
                <a:solidFill>
                  <a:srgbClr val="FFFF00"/>
                </a:solidFill>
                <a:latin typeface="Calibri" pitchFamily="34" charset="0"/>
              </a:rPr>
              <a:t>ENGLISH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41BF10C-42B2-5999-5A6C-4A8451E9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513" y="5875338"/>
            <a:ext cx="720725" cy="539304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hu-HU">
              <a:latin typeface="Calibri" pitchFamily="34" charset="0"/>
            </a:endParaRPr>
          </a:p>
        </p:txBody>
      </p:sp>
      <p:sp>
        <p:nvSpPr>
          <p:cNvPr id="6162" name="Rectangle 2">
            <a:extLst>
              <a:ext uri="{FF2B5EF4-FFF2-40B4-BE49-F238E27FC236}">
                <a16:creationId xmlns:a16="http://schemas.microsoft.com/office/drawing/2014/main" id="{C1E876C6-1237-E561-026B-2B9F5E7BC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2276476"/>
            <a:ext cx="2952750" cy="2087563"/>
          </a:xfrm>
          <a:prstGeom prst="rect">
            <a:avLst/>
          </a:prstGeom>
          <a:noFill/>
          <a:ln w="38100" cap="rnd" algn="ctr">
            <a:solidFill>
              <a:schemeClr val="accent3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pic>
        <p:nvPicPr>
          <p:cNvPr id="6165" name="Imagem 9" descr="teacher_miss10.jpg">
            <a:extLst>
              <a:ext uri="{FF2B5EF4-FFF2-40B4-BE49-F238E27FC236}">
                <a16:creationId xmlns:a16="http://schemas.microsoft.com/office/drawing/2014/main" id="{B353B26E-0192-ECF5-F6CF-52A9BF945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773238"/>
            <a:ext cx="3267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CuadroTexto">
            <a:extLst>
              <a:ext uri="{FF2B5EF4-FFF2-40B4-BE49-F238E27FC236}">
                <a16:creationId xmlns:a16="http://schemas.microsoft.com/office/drawing/2014/main" id="{8A954FF8-1CEF-4EE6-B185-56265795EF72}"/>
              </a:ext>
            </a:extLst>
          </p:cNvPr>
          <p:cNvSpPr txBox="1"/>
          <p:nvPr/>
        </p:nvSpPr>
        <p:spPr>
          <a:xfrm>
            <a:off x="4307598" y="538116"/>
            <a:ext cx="6360401" cy="7108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2503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63ED259-6EA6-ECE5-99CB-D48D6E416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" y="416157"/>
            <a:ext cx="54102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AA5F8965-312C-CBC8-F6EE-41A439248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1" y="1443306"/>
            <a:ext cx="5493110" cy="842693"/>
          </a:xfrm>
          <a:prstGeom prst="rect">
            <a:avLst/>
          </a:prstGeom>
        </p:spPr>
      </p:pic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50FC26A3-90F5-A266-374C-5EB80DEAA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57" y="4417823"/>
            <a:ext cx="3285976" cy="996869"/>
          </a:xfrm>
          <a:prstGeom prst="rect">
            <a:avLst/>
          </a:prstGeom>
        </p:spPr>
      </p:pic>
      <p:pic>
        <p:nvPicPr>
          <p:cNvPr id="13" name="Picture 12" descr="A computer screen with a keyboard and mouse&#10;&#10;Description automatically generated">
            <a:extLst>
              <a:ext uri="{FF2B5EF4-FFF2-40B4-BE49-F238E27FC236}">
                <a16:creationId xmlns:a16="http://schemas.microsoft.com/office/drawing/2014/main" id="{C67BF53F-577F-5D08-AA76-C33BD4F2C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00" y="2389149"/>
            <a:ext cx="3097238" cy="30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63ED259-6EA6-ECE5-99CB-D48D6E416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57"/>
            <a:ext cx="54102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0D82CF7B-E17B-5A4C-6DC2-9313807F8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4" y="1795971"/>
            <a:ext cx="5091369" cy="813414"/>
          </a:xfrm>
          <a:prstGeom prst="rect">
            <a:avLst/>
          </a:prstGeom>
        </p:spPr>
      </p:pic>
      <p:pic>
        <p:nvPicPr>
          <p:cNvPr id="11" name="Picture 10" descr="A close-up of a sign&#10;&#10;Description automatically generated">
            <a:extLst>
              <a:ext uri="{FF2B5EF4-FFF2-40B4-BE49-F238E27FC236}">
                <a16:creationId xmlns:a16="http://schemas.microsoft.com/office/drawing/2014/main" id="{FD14DDFC-1C94-B724-AFFF-79795BCDE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98" y="4666783"/>
            <a:ext cx="4934430" cy="986886"/>
          </a:xfrm>
          <a:prstGeom prst="rect">
            <a:avLst/>
          </a:prstGeom>
        </p:spPr>
      </p:pic>
      <p:pic>
        <p:nvPicPr>
          <p:cNvPr id="15" name="Picture 14" descr="A globe and compass on a blue background&#10;&#10;Description automatically generated">
            <a:extLst>
              <a:ext uri="{FF2B5EF4-FFF2-40B4-BE49-F238E27FC236}">
                <a16:creationId xmlns:a16="http://schemas.microsoft.com/office/drawing/2014/main" id="{E301A07A-9C3E-95B9-806F-FFAD90C26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6" y="2729687"/>
            <a:ext cx="3210929" cy="31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7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1" y="551543"/>
            <a:ext cx="8839200" cy="589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of tomatoes and fish&#10;&#10;Description automatically generated">
            <a:extLst>
              <a:ext uri="{FF2B5EF4-FFF2-40B4-BE49-F238E27FC236}">
                <a16:creationId xmlns:a16="http://schemas.microsoft.com/office/drawing/2014/main" id="{28AD5DBF-2CB4-2D69-6E6C-646291951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94" y="647995"/>
            <a:ext cx="3986300" cy="3894025"/>
          </a:xfrm>
          <a:prstGeom prst="rect">
            <a:avLst/>
          </a:prstGeom>
        </p:spPr>
      </p:pic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39CE76A-2C99-331C-1D18-1F25221A8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57"/>
            <a:ext cx="54102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840A08F3-8A15-E0E2-A50A-5D0852354B86}"/>
              </a:ext>
            </a:extLst>
          </p:cNvPr>
          <p:cNvSpPr/>
          <p:nvPr/>
        </p:nvSpPr>
        <p:spPr>
          <a:xfrm>
            <a:off x="1034321" y="2025804"/>
            <a:ext cx="6015992" cy="903249"/>
          </a:xfrm>
          <a:prstGeom prst="wedgeRoundRectCallout">
            <a:avLst>
              <a:gd name="adj1" fmla="val -50977"/>
              <a:gd name="adj2" fmla="val 116639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Which subject does she like? 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1047D62-4A28-2A78-B186-97E4E3FD6D77}"/>
              </a:ext>
            </a:extLst>
          </p:cNvPr>
          <p:cNvSpPr/>
          <p:nvPr/>
        </p:nvSpPr>
        <p:spPr>
          <a:xfrm>
            <a:off x="5606321" y="4768850"/>
            <a:ext cx="5036695" cy="903249"/>
          </a:xfrm>
          <a:prstGeom prst="wedgeRoundRectCallout">
            <a:avLst>
              <a:gd name="adj1" fmla="val 46787"/>
              <a:gd name="adj2" fmla="val 100043"/>
              <a:gd name="adj3" fmla="val 16667"/>
            </a:avLst>
          </a:prstGeom>
          <a:solidFill>
            <a:srgbClr val="FFA9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ysClr val="windowText" lastClr="000000"/>
                </a:solidFill>
              </a:rPr>
              <a:t>She likes Vietnamese.</a:t>
            </a:r>
          </a:p>
        </p:txBody>
      </p:sp>
    </p:spTree>
    <p:extLst>
      <p:ext uri="{BB962C8B-B14F-4D97-AF65-F5344CB8AC3E}">
        <p14:creationId xmlns:p14="http://schemas.microsoft.com/office/powerpoint/2010/main" val="3592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229</Words>
  <Application>Microsoft Office PowerPoint</Application>
  <PresentationFormat>Widescreen</PresentationFormat>
  <Paragraphs>46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58</cp:revision>
  <dcterms:created xsi:type="dcterms:W3CDTF">2023-01-31T08:21:18Z</dcterms:created>
  <dcterms:modified xsi:type="dcterms:W3CDTF">2025-09-23T13:42:13Z</dcterms:modified>
</cp:coreProperties>
</file>