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03" r:id="rId2"/>
    <p:sldId id="305" r:id="rId3"/>
    <p:sldId id="329" r:id="rId4"/>
    <p:sldId id="377" r:id="rId5"/>
    <p:sldId id="378" r:id="rId6"/>
    <p:sldId id="376" r:id="rId7"/>
    <p:sldId id="339" r:id="rId8"/>
    <p:sldId id="379" r:id="rId9"/>
    <p:sldId id="316" r:id="rId10"/>
    <p:sldId id="331" r:id="rId11"/>
    <p:sldId id="345" r:id="rId12"/>
    <p:sldId id="347" r:id="rId13"/>
    <p:sldId id="34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8" autoAdjust="0"/>
    <p:restoredTop sz="95345" autoAdjust="0"/>
  </p:normalViewPr>
  <p:slideViewPr>
    <p:cSldViewPr snapToGrid="0">
      <p:cViewPr varScale="1">
        <p:scale>
          <a:sx n="63" d="100"/>
          <a:sy n="63" d="100"/>
        </p:scale>
        <p:origin x="6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57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1:</a:t>
            </a:r>
            <a:r>
              <a:rPr lang="en-US" baseline="0" dirty="0">
                <a:solidFill>
                  <a:schemeClr val="bg1"/>
                </a:solidFill>
              </a:rPr>
              <a:t> School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75" r:id="rId16"/>
    <p:sldLayoutId id="2147483676" r:id="rId17"/>
    <p:sldLayoutId id="2147483679" r:id="rId18"/>
    <p:sldLayoutId id="214748368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hyperlink" Target="https://pixabay.com/en/fabric-photo-picture-frame-border-835411/" TargetMode="External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47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SCHOOL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571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7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D1B9350-8193-B2AA-01CE-F097229A1FFB}"/>
              </a:ext>
            </a:extLst>
          </p:cNvPr>
          <p:cNvSpPr/>
          <p:nvPr/>
        </p:nvSpPr>
        <p:spPr>
          <a:xfrm>
            <a:off x="498764" y="593766"/>
            <a:ext cx="5058888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  <p:pic>
        <p:nvPicPr>
          <p:cNvPr id="2" name="Picture 1" descr="A screenshot of a phone conversation&#10;&#10;Description automatically generated">
            <a:extLst>
              <a:ext uri="{FF2B5EF4-FFF2-40B4-BE49-F238E27FC236}">
                <a16:creationId xmlns:a16="http://schemas.microsoft.com/office/drawing/2014/main" id="{1E1A55FE-BCDA-A35E-7A33-87730E7E7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8" y="1676054"/>
            <a:ext cx="5226595" cy="4785299"/>
          </a:xfrm>
          <a:prstGeom prst="rect">
            <a:avLst/>
          </a:prstGeom>
        </p:spPr>
      </p:pic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4B5B6285-D38D-C42D-C3D6-9984859FA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250" y="396646"/>
            <a:ext cx="5408292" cy="606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91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Pronunciation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vi-VN" sz="36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Intonation for WH-questions</a:t>
            </a:r>
            <a:endParaRPr lang="en-US" sz="3600" i="1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Which subject do you like?</a:t>
            </a:r>
            <a:r>
              <a:rPr lang="vi-VN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228600"/>
            <a:r>
              <a:rPr lang="vi-VN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I like science.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Which subject does he like?</a:t>
            </a:r>
            <a:r>
              <a:rPr lang="vi-VN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228600"/>
            <a:r>
              <a:rPr lang="vi-VN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He likes English.</a:t>
            </a:r>
            <a:r>
              <a:rPr lang="en-US" sz="36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4709" y="1286056"/>
            <a:ext cx="11522003" cy="4690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practice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the intonation, the target language and the conversations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228600">
              <a:lnSpc>
                <a:spcPct val="130000"/>
              </a:lnSpc>
            </a:pPr>
            <a:endParaRPr lang="en-US" sz="5400" baseline="-25000" dirty="0">
              <a:solidFill>
                <a:srgbClr val="FF0000"/>
              </a:solidFill>
            </a:endParaRPr>
          </a:p>
          <a:p>
            <a:pPr marL="228600">
              <a:lnSpc>
                <a:spcPct val="13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Pronunciation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intonation for WH questions</a:t>
            </a:r>
            <a:endParaRPr lang="en-US" sz="3600" i="1" dirty="0">
              <a:solidFill>
                <a:schemeClr val="accent5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  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Which subject do you like?</a:t>
            </a: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-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I like science.</a:t>
            </a:r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>
              <a:lnSpc>
                <a:spcPct val="130000"/>
              </a:lnSpc>
            </a:pP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		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Which subject does he like?</a:t>
            </a: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-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He likes English.</a:t>
            </a:r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ird and a light bulb&#10;&#10;Description automatically generated">
            <a:extLst>
              <a:ext uri="{FF2B5EF4-FFF2-40B4-BE49-F238E27FC236}">
                <a16:creationId xmlns:a16="http://schemas.microsoft.com/office/drawing/2014/main" id="{86678DFE-44C8-A911-FC47-FC61F8DAE3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17682" r="11096" b="5113"/>
          <a:stretch/>
        </p:blipFill>
        <p:spPr>
          <a:xfrm>
            <a:off x="8216893" y="1286796"/>
            <a:ext cx="2293035" cy="2253664"/>
          </a:xfrm>
          <a:prstGeom prst="rect">
            <a:avLst/>
          </a:prstGeom>
        </p:spPr>
      </p:pic>
      <p:pic>
        <p:nvPicPr>
          <p:cNvPr id="14" name="Picture 13" descr="A drawing of a person and a ship&#10;&#10;Description automatically generated">
            <a:extLst>
              <a:ext uri="{FF2B5EF4-FFF2-40B4-BE49-F238E27FC236}">
                <a16:creationId xmlns:a16="http://schemas.microsoft.com/office/drawing/2014/main" id="{F461CC35-982E-850B-3820-51E965F5A0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17408" r="10745" b="6901"/>
          <a:stretch/>
        </p:blipFill>
        <p:spPr>
          <a:xfrm>
            <a:off x="4388115" y="1296264"/>
            <a:ext cx="2314121" cy="2244196"/>
          </a:xfrm>
          <a:prstGeom prst="rect">
            <a:avLst/>
          </a:prstGeom>
        </p:spPr>
      </p:pic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8" y="404639"/>
            <a:ext cx="364742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10" name="Picture 9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34C14586-5318-1DFE-074B-DAFE4E7EDE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312655" y="1202199"/>
            <a:ext cx="2465040" cy="2542735"/>
          </a:xfrm>
          <a:prstGeom prst="rect">
            <a:avLst/>
          </a:prstGeom>
        </p:spPr>
      </p:pic>
      <p:pic>
        <p:nvPicPr>
          <p:cNvPr id="13" name="Picture 12" descr="A globe and compass on a table&#10;&#10;Description automatically generated">
            <a:extLst>
              <a:ext uri="{FF2B5EF4-FFF2-40B4-BE49-F238E27FC236}">
                <a16:creationId xmlns:a16="http://schemas.microsoft.com/office/drawing/2014/main" id="{211AF889-0B0B-7C45-8D77-7F74D2FC804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3" t="16518" r="9347" b="9298"/>
          <a:stretch/>
        </p:blipFill>
        <p:spPr>
          <a:xfrm>
            <a:off x="767496" y="1286796"/>
            <a:ext cx="2465040" cy="2402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8B6CE7A6-C1E2-9460-FB8B-6F6589523B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130891" y="1146995"/>
            <a:ext cx="2465040" cy="2542735"/>
          </a:xfrm>
          <a:prstGeom prst="rect">
            <a:avLst/>
          </a:prstGeom>
        </p:spPr>
      </p:pic>
      <p:pic>
        <p:nvPicPr>
          <p:cNvPr id="8" name="Picture 7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8234E047-D1D6-95D2-1879-782EAD631FB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44716" y="1107991"/>
            <a:ext cx="2684877" cy="2769501"/>
          </a:xfrm>
          <a:prstGeom prst="rect">
            <a:avLst/>
          </a:prstGeom>
        </p:spPr>
      </p:pic>
      <p:pic>
        <p:nvPicPr>
          <p:cNvPr id="16" name="geography.mp3">
            <a:hlinkClick r:id="" action="ppaction://media"/>
            <a:extLst>
              <a:ext uri="{FF2B5EF4-FFF2-40B4-BE49-F238E27FC236}">
                <a16:creationId xmlns:a16="http://schemas.microsoft.com/office/drawing/2014/main" id="{EFB11677-3677-BC0F-C996-8AE8B1ABA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1096" y="5448224"/>
            <a:ext cx="812800" cy="812800"/>
          </a:xfrm>
          <a:prstGeom prst="rect">
            <a:avLst/>
          </a:prstGeom>
          <a:ln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641462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 TRACK 04.mp3">
            <a:hlinkClick r:id="" action="ppaction://media"/>
            <a:extLst>
              <a:ext uri="{FF2B5EF4-FFF2-40B4-BE49-F238E27FC236}">
                <a16:creationId xmlns:a16="http://schemas.microsoft.com/office/drawing/2014/main" id="{A7E71520-8668-6896-9D2C-B1C7C4B0F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32372" y="1426717"/>
            <a:ext cx="812800" cy="812800"/>
          </a:xfrm>
          <a:prstGeom prst="rect">
            <a:avLst/>
          </a:prstGeom>
        </p:spPr>
      </p:pic>
      <p:pic>
        <p:nvPicPr>
          <p:cNvPr id="3" name="Picture 2" descr="A blue rectangular sign with black text&#10;&#10;Description automatically generated">
            <a:extLst>
              <a:ext uri="{FF2B5EF4-FFF2-40B4-BE49-F238E27FC236}">
                <a16:creationId xmlns:a16="http://schemas.microsoft.com/office/drawing/2014/main" id="{0746713B-021E-843C-4776-50F1B44914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63" y="759910"/>
            <a:ext cx="5491143" cy="1627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2BFA33-BB87-8BFE-4E79-F81E1C3AB34C}"/>
              </a:ext>
            </a:extLst>
          </p:cNvPr>
          <p:cNvSpPr txBox="1"/>
          <p:nvPr/>
        </p:nvSpPr>
        <p:spPr>
          <a:xfrm>
            <a:off x="1828800" y="2967335"/>
            <a:ext cx="7849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/>
              <a:t>Which subject do you like?</a:t>
            </a:r>
          </a:p>
        </p:txBody>
      </p: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04845DBB-20F2-F01B-EE5F-F19CC3AA6E24}"/>
              </a:ext>
            </a:extLst>
          </p:cNvPr>
          <p:cNvCxnSpPr>
            <a:cxnSpLocks/>
          </p:cNvCxnSpPr>
          <p:nvPr/>
        </p:nvCxnSpPr>
        <p:spPr>
          <a:xfrm>
            <a:off x="7683191" y="2297151"/>
            <a:ext cx="1995130" cy="893208"/>
          </a:xfrm>
          <a:prstGeom prst="curvedConnector3">
            <a:avLst>
              <a:gd name="adj1" fmla="val 85771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4A26162-7A03-2563-3F67-897DD962C9C3}"/>
              </a:ext>
            </a:extLst>
          </p:cNvPr>
          <p:cNvSpPr txBox="1"/>
          <p:nvPr/>
        </p:nvSpPr>
        <p:spPr>
          <a:xfrm>
            <a:off x="6814634" y="83393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the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8235537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90C4A3-C113-2241-9029-8290C3214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4" y="510245"/>
            <a:ext cx="6251229" cy="71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colorful lines&#10;&#10;Description automatically generated">
            <a:extLst>
              <a:ext uri="{FF2B5EF4-FFF2-40B4-BE49-F238E27FC236}">
                <a16:creationId xmlns:a16="http://schemas.microsoft.com/office/drawing/2014/main" id="{D30AB2E1-C67F-9354-26DD-46AB206E9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6728"/>
            <a:ext cx="12192000" cy="288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71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06.mp3">
            <a:hlinkClick r:id="" action="ppaction://media"/>
            <a:extLst>
              <a:ext uri="{FF2B5EF4-FFF2-40B4-BE49-F238E27FC236}">
                <a16:creationId xmlns:a16="http://schemas.microsoft.com/office/drawing/2014/main" id="{A6BC29F9-211E-D017-941B-0E0C9D48A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995" y="3559230"/>
            <a:ext cx="812800" cy="812800"/>
          </a:xfrm>
          <a:prstGeom prst="rect">
            <a:avLst/>
          </a:prstGeom>
        </p:spPr>
      </p:pic>
      <p:pic>
        <p:nvPicPr>
          <p:cNvPr id="2" name="Picture 1" descr="A cartoon of a child and a robot&#10;&#10;Description automatically generated">
            <a:extLst>
              <a:ext uri="{FF2B5EF4-FFF2-40B4-BE49-F238E27FC236}">
                <a16:creationId xmlns:a16="http://schemas.microsoft.com/office/drawing/2014/main" id="{D5CC9FF9-5220-E8E3-1A2E-6B276C75F8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518" y="1619076"/>
            <a:ext cx="4224299" cy="4815976"/>
          </a:xfrm>
          <a:prstGeom prst="rect">
            <a:avLst/>
          </a:prstGeom>
        </p:spPr>
      </p:pic>
      <p:pic>
        <p:nvPicPr>
          <p:cNvPr id="3" name="Picture 2" descr="A collage of a cartoon of children in a car&#10;&#10;Description automatically generated">
            <a:extLst>
              <a:ext uri="{FF2B5EF4-FFF2-40B4-BE49-F238E27FC236}">
                <a16:creationId xmlns:a16="http://schemas.microsoft.com/office/drawing/2014/main" id="{767F51B0-5CE3-0614-9BCF-E6528FC0A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986" y="440473"/>
            <a:ext cx="4693292" cy="5977450"/>
          </a:xfrm>
          <a:prstGeom prst="rect">
            <a:avLst/>
          </a:prstGeom>
        </p:spPr>
      </p:pic>
      <p:pic>
        <p:nvPicPr>
          <p:cNvPr id="5" name="Picture 4" descr="A close up of black text&#10;&#10;Description automatically generated">
            <a:extLst>
              <a:ext uri="{FF2B5EF4-FFF2-40B4-BE49-F238E27FC236}">
                <a16:creationId xmlns:a16="http://schemas.microsoft.com/office/drawing/2014/main" id="{DF023725-2FC6-BE78-4A83-7EE58C6AD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5" y="492670"/>
            <a:ext cx="5273868" cy="762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4F92C-20CF-C808-BF06-D19E90804D71}"/>
              </a:ext>
            </a:extLst>
          </p:cNvPr>
          <p:cNvSpPr txBox="1"/>
          <p:nvPr/>
        </p:nvSpPr>
        <p:spPr>
          <a:xfrm>
            <a:off x="375171" y="130573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D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9526593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0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07.mp3">
            <a:hlinkClick r:id="" action="ppaction://media"/>
            <a:extLst>
              <a:ext uri="{FF2B5EF4-FFF2-40B4-BE49-F238E27FC236}">
                <a16:creationId xmlns:a16="http://schemas.microsoft.com/office/drawing/2014/main" id="{A4514C3E-F930-8D2A-F462-2EFFB6168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09125"/>
            <a:ext cx="812800" cy="812800"/>
          </a:xfrm>
          <a:prstGeom prst="rect">
            <a:avLst/>
          </a:prstGeom>
        </p:spPr>
      </p:pic>
      <p:pic>
        <p:nvPicPr>
          <p:cNvPr id="5" name="Picture 4" descr="A screenshot of a phone conversation&#10;&#10;Description automatically generated">
            <a:extLst>
              <a:ext uri="{FF2B5EF4-FFF2-40B4-BE49-F238E27FC236}">
                <a16:creationId xmlns:a16="http://schemas.microsoft.com/office/drawing/2014/main" id="{1C7A2D76-610E-62BB-1D90-93C4F71B49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8" y="1676054"/>
            <a:ext cx="5226595" cy="4785299"/>
          </a:xfrm>
          <a:prstGeom prst="rect">
            <a:avLst/>
          </a:prstGeom>
        </p:spPr>
      </p:pic>
      <p:pic>
        <p:nvPicPr>
          <p:cNvPr id="7" name="Picture 6" descr="A screenshot of a book&#10;&#10;Description automatically generated">
            <a:extLst>
              <a:ext uri="{FF2B5EF4-FFF2-40B4-BE49-F238E27FC236}">
                <a16:creationId xmlns:a16="http://schemas.microsoft.com/office/drawing/2014/main" id="{05CA398C-E882-12A9-1238-AD9EB09AFB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250" y="396646"/>
            <a:ext cx="5408292" cy="6064707"/>
          </a:xfrm>
          <a:prstGeom prst="rect">
            <a:avLst/>
          </a:prstGeom>
        </p:spPr>
      </p:pic>
      <p:pic>
        <p:nvPicPr>
          <p:cNvPr id="15" name="Picture 1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89F37A2-7CD3-41FB-966E-1D95366BEA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3" y="604559"/>
            <a:ext cx="4317094" cy="7478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891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4AE9E-8DED-48D8-6AFD-F91F4C8C0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09"/>
          <a:stretch/>
        </p:blipFill>
        <p:spPr>
          <a:xfrm>
            <a:off x="328859" y="475321"/>
            <a:ext cx="2500066" cy="1157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141EB-3E3D-94EF-0189-469F63EBD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3"/>
          <a:stretch/>
        </p:blipFill>
        <p:spPr>
          <a:xfrm>
            <a:off x="3613535" y="2568843"/>
            <a:ext cx="5230428" cy="277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8303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213</Words>
  <Application>Microsoft Office PowerPoint</Application>
  <PresentationFormat>Widescreen</PresentationFormat>
  <Paragraphs>43</Paragraphs>
  <Slides>13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.VnVogue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HP</cp:lastModifiedBy>
  <cp:revision>45</cp:revision>
  <dcterms:created xsi:type="dcterms:W3CDTF">2023-01-31T08:21:18Z</dcterms:created>
  <dcterms:modified xsi:type="dcterms:W3CDTF">2025-09-23T12:31:57Z</dcterms:modified>
</cp:coreProperties>
</file>