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3" r:id="rId2"/>
    <p:sldId id="305" r:id="rId3"/>
    <p:sldId id="299" r:id="rId4"/>
    <p:sldId id="361" r:id="rId5"/>
    <p:sldId id="364" r:id="rId6"/>
    <p:sldId id="365" r:id="rId7"/>
    <p:sldId id="366" r:id="rId8"/>
    <p:sldId id="367" r:id="rId9"/>
    <p:sldId id="368" r:id="rId10"/>
    <p:sldId id="320" r:id="rId11"/>
    <p:sldId id="321" r:id="rId12"/>
    <p:sldId id="322" r:id="rId13"/>
    <p:sldId id="323" r:id="rId14"/>
    <p:sldId id="324" r:id="rId15"/>
    <p:sldId id="326" r:id="rId16"/>
    <p:sldId id="325" r:id="rId17"/>
    <p:sldId id="327" r:id="rId18"/>
    <p:sldId id="340" r:id="rId19"/>
    <p:sldId id="375" r:id="rId20"/>
    <p:sldId id="336" r:id="rId21"/>
    <p:sldId id="337" r:id="rId22"/>
    <p:sldId id="338" r:id="rId23"/>
    <p:sldId id="339" r:id="rId24"/>
    <p:sldId id="350" r:id="rId25"/>
    <p:sldId id="351" r:id="rId26"/>
    <p:sldId id="352" r:id="rId27"/>
    <p:sldId id="353" r:id="rId28"/>
    <p:sldId id="344" r:id="rId29"/>
    <p:sldId id="354" r:id="rId30"/>
    <p:sldId id="345" r:id="rId31"/>
    <p:sldId id="347" r:id="rId32"/>
    <p:sldId id="34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7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3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5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35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C2FD869-E400-AA63-4486-22C78DE5F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64EF067-628C-30D9-F654-4978DE609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2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58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1:</a:t>
            </a:r>
            <a:r>
              <a:rPr lang="en-US" baseline="0" dirty="0">
                <a:solidFill>
                  <a:schemeClr val="bg1"/>
                </a:solidFill>
              </a:rPr>
              <a:t> School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3" r:id="rId14"/>
    <p:sldLayoutId id="2147483675" r:id="rId15"/>
    <p:sldLayoutId id="2147483676" r:id="rId16"/>
    <p:sldLayoutId id="2147483677" r:id="rId17"/>
    <p:sldLayoutId id="2147483679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NULL" TargetMode="External"/><Relationship Id="rId7" Type="http://schemas.openxmlformats.org/officeDocument/2006/relationships/image" Target="../media/image38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1: </a:t>
            </a:r>
            <a:r>
              <a:rPr lang="en-US" sz="4000" b="1" dirty="0">
                <a:solidFill>
                  <a:srgbClr val="FF0000"/>
                </a:solidFill>
              </a:rPr>
              <a:t>SCHOOL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571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6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1 TRACK 02.mp3">
            <a:hlinkClick r:id="" action="ppaction://media"/>
            <a:extLst>
              <a:ext uri="{FF2B5EF4-FFF2-40B4-BE49-F238E27FC236}">
                <a16:creationId xmlns:a16="http://schemas.microsoft.com/office/drawing/2014/main" id="{2AD9953B-8CF8-1A7C-F109-710484994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4982" y="434286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74549" y="52259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6106121" y="4860938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ˌ</a:t>
            </a:r>
            <a:r>
              <a:rPr lang="en-US" sz="2400" dirty="0" err="1">
                <a:solidFill>
                  <a:srgbClr val="FF0000"/>
                </a:solidFill>
              </a:rPr>
              <a:t>aɪ</a:t>
            </a:r>
            <a:r>
              <a:rPr lang="en-US" sz="2400" dirty="0">
                <a:solidFill>
                  <a:srgbClr val="FF0000"/>
                </a:solidFill>
              </a:rPr>
              <a:t> ˈ</a:t>
            </a:r>
            <a:r>
              <a:rPr lang="en-US" sz="2400" dirty="0" err="1">
                <a:solidFill>
                  <a:srgbClr val="FF0000"/>
                </a:solidFill>
              </a:rPr>
              <a:t>ti</a:t>
            </a:r>
            <a:r>
              <a:rPr lang="en-US" sz="2400" dirty="0">
                <a:solidFill>
                  <a:srgbClr val="FF0000"/>
                </a:solidFill>
              </a:rPr>
              <a:t>ː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Tin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3940362" y="5276436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/>
              <a:t>/ˈ</a:t>
            </a:r>
            <a:r>
              <a:rPr lang="en-US" sz="2400" dirty="0" err="1"/>
              <a:t>saɪəns</a:t>
            </a:r>
            <a:r>
              <a:rPr lang="en-US" sz="2400" dirty="0"/>
              <a:t>/</a:t>
            </a:r>
          </a:p>
          <a:p>
            <a:r>
              <a:rPr lang="en-US" sz="2400" dirty="0" err="1"/>
              <a:t>môn</a:t>
            </a:r>
            <a:r>
              <a:rPr lang="en-US" sz="2400" dirty="0"/>
              <a:t> Khoa học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1756298" y="4860937"/>
            <a:ext cx="2506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/>
              <a:t>/ˈ</a:t>
            </a:r>
            <a:r>
              <a:rPr lang="en-US" sz="2400" dirty="0" err="1"/>
              <a:t>hɪstri</a:t>
            </a:r>
            <a:r>
              <a:rPr lang="en-US" sz="2400" dirty="0"/>
              <a:t>/</a:t>
            </a:r>
          </a:p>
          <a:p>
            <a:pPr algn="ctr"/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845753" y="5276437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ˌ</a:t>
            </a:r>
            <a:r>
              <a:rPr lang="en-US" sz="2400" dirty="0" err="1">
                <a:solidFill>
                  <a:srgbClr val="FF0000"/>
                </a:solidFill>
              </a:rPr>
              <a:t>viːetnəˈmiːz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87246" y="5216352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dʒiˈɑːɡrəfi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10311382" y="4915704"/>
            <a:ext cx="1880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ˈe</a:t>
            </a:r>
            <a:r>
              <a:rPr lang="el-GR" sz="2400" dirty="0">
                <a:solidFill>
                  <a:srgbClr val="FF0000"/>
                </a:solidFill>
              </a:rPr>
              <a:t>θ</a:t>
            </a:r>
            <a:r>
              <a:rPr lang="en-US" sz="2400" dirty="0" err="1">
                <a:solidFill>
                  <a:srgbClr val="FF0000"/>
                </a:solidFill>
              </a:rPr>
              <a:t>ɪks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đức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FDE3F-8BF0-D487-2B95-537E10774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2" y="528317"/>
            <a:ext cx="4457700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241862-7BD1-2C1E-DF51-F7C877747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46" y="1326912"/>
            <a:ext cx="12204383" cy="33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eography.mp3">
            <a:hlinkClick r:id="" action="ppaction://media"/>
            <a:extLst>
              <a:ext uri="{FF2B5EF4-FFF2-40B4-BE49-F238E27FC236}">
                <a16:creationId xmlns:a16="http://schemas.microsoft.com/office/drawing/2014/main" id="{29F05421-86EE-9FD8-D5C1-FC44122AB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7059" y="2586595"/>
            <a:ext cx="1136264" cy="11362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56288" y="165676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36" y="583514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FF13BA-1F80-F354-64CA-361F0F6D3833}"/>
              </a:ext>
            </a:extLst>
          </p:cNvPr>
          <p:cNvSpPr txBox="1"/>
          <p:nvPr/>
        </p:nvSpPr>
        <p:spPr>
          <a:xfrm>
            <a:off x="8102671" y="3890860"/>
            <a:ext cx="2027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dʒiˈɑːɡrəfi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A globe and compass on a table&#10;&#10;Description automatically generated">
            <a:extLst>
              <a:ext uri="{FF2B5EF4-FFF2-40B4-BE49-F238E27FC236}">
                <a16:creationId xmlns:a16="http://schemas.microsoft.com/office/drawing/2014/main" id="{5531BA64-4814-5304-10ED-CB19194DA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98" y="1727524"/>
            <a:ext cx="3945926" cy="3894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354761" y="2586595"/>
            <a:ext cx="3523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story.mp3">
            <a:hlinkClick r:id="" action="ppaction://media"/>
            <a:extLst>
              <a:ext uri="{FF2B5EF4-FFF2-40B4-BE49-F238E27FC236}">
                <a16:creationId xmlns:a16="http://schemas.microsoft.com/office/drawing/2014/main" id="{EBEFA51C-B92E-548D-1254-A5D24A0F7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0123" y="3102806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99837" y="205169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12" y="591636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248DC-9EBE-28BA-E2B3-FAB0243CD279}"/>
              </a:ext>
            </a:extLst>
          </p:cNvPr>
          <p:cNvSpPr txBox="1"/>
          <p:nvPr/>
        </p:nvSpPr>
        <p:spPr>
          <a:xfrm>
            <a:off x="7908006" y="3905055"/>
            <a:ext cx="2506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/>
              <a:t>/ˈ</a:t>
            </a:r>
            <a:r>
              <a:rPr lang="en-US" sz="2400" dirty="0" err="1"/>
              <a:t>hɪstri</a:t>
            </a:r>
            <a:r>
              <a:rPr lang="en-US" sz="2400" dirty="0"/>
              <a:t>/</a:t>
            </a:r>
          </a:p>
          <a:p>
            <a:pPr algn="ctr"/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drawing of a person and a ship&#10;&#10;Description automatically generated">
            <a:extLst>
              <a:ext uri="{FF2B5EF4-FFF2-40B4-BE49-F238E27FC236}">
                <a16:creationId xmlns:a16="http://schemas.microsoft.com/office/drawing/2014/main" id="{81F3194F-FA00-9F25-1A62-AA25132D6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10" y="1666485"/>
            <a:ext cx="3734581" cy="3685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0B52CA-4AD8-D37C-ACF2-E542B38C542A}"/>
              </a:ext>
            </a:extLst>
          </p:cNvPr>
          <p:cNvSpPr txBox="1"/>
          <p:nvPr/>
        </p:nvSpPr>
        <p:spPr>
          <a:xfrm>
            <a:off x="7961906" y="2421026"/>
            <a:ext cx="2398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2740716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ience.mp3">
            <a:hlinkClick r:id="" action="ppaction://media"/>
            <a:extLst>
              <a:ext uri="{FF2B5EF4-FFF2-40B4-BE49-F238E27FC236}">
                <a16:creationId xmlns:a16="http://schemas.microsoft.com/office/drawing/2014/main" id="{68B11884-289C-920F-A1F5-EB7D81CD8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9043" y="3196874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22672" y="193451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86" y="584561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8DABE-92BC-237A-4B1D-3DE3B3E85D10}"/>
              </a:ext>
            </a:extLst>
          </p:cNvPr>
          <p:cNvSpPr txBox="1"/>
          <p:nvPr/>
        </p:nvSpPr>
        <p:spPr>
          <a:xfrm>
            <a:off x="7354761" y="3635034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/>
              <a:t>/ˈ</a:t>
            </a:r>
            <a:r>
              <a:rPr lang="en-US" sz="2400" dirty="0" err="1"/>
              <a:t>saɪəns</a:t>
            </a:r>
            <a:r>
              <a:rPr lang="en-US" sz="2400" dirty="0"/>
              <a:t>/</a:t>
            </a:r>
          </a:p>
          <a:p>
            <a:r>
              <a:rPr lang="en-US" sz="2400" dirty="0" err="1"/>
              <a:t>môn</a:t>
            </a:r>
            <a:r>
              <a:rPr lang="en-US" sz="2400" dirty="0"/>
              <a:t> khoa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pic>
        <p:nvPicPr>
          <p:cNvPr id="6" name="Picture 5" descr="A bird and a light bulb&#10;&#10;Description automatically generated">
            <a:extLst>
              <a:ext uri="{FF2B5EF4-FFF2-40B4-BE49-F238E27FC236}">
                <a16:creationId xmlns:a16="http://schemas.microsoft.com/office/drawing/2014/main" id="{A8B3EE59-7E53-9689-8809-B646155BA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65" y="1752658"/>
            <a:ext cx="3514457" cy="3468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4B1CC2-9893-88F4-C78B-0C67A8F0473F}"/>
              </a:ext>
            </a:extLst>
          </p:cNvPr>
          <p:cNvSpPr txBox="1"/>
          <p:nvPr/>
        </p:nvSpPr>
        <p:spPr>
          <a:xfrm>
            <a:off x="7354761" y="2184728"/>
            <a:ext cx="25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663365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.T.mp3">
            <a:hlinkClick r:id="" action="ppaction://media"/>
            <a:extLst>
              <a:ext uri="{FF2B5EF4-FFF2-40B4-BE49-F238E27FC236}">
                <a16:creationId xmlns:a16="http://schemas.microsoft.com/office/drawing/2014/main" id="{3D972EBF-3DB8-28B5-35D1-BE28C9E54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7931" y="3566407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21050" y="164811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44" y="591636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78B7F-A1DD-9F9C-61DB-3E0C37DF5FF0}"/>
              </a:ext>
            </a:extLst>
          </p:cNvPr>
          <p:cNvSpPr txBox="1"/>
          <p:nvPr/>
        </p:nvSpPr>
        <p:spPr>
          <a:xfrm>
            <a:off x="7826620" y="3852178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ˌ</a:t>
            </a:r>
            <a:r>
              <a:rPr lang="en-US" sz="2400" dirty="0" err="1">
                <a:solidFill>
                  <a:srgbClr val="FF0000"/>
                </a:solidFill>
              </a:rPr>
              <a:t>aɪ</a:t>
            </a:r>
            <a:r>
              <a:rPr lang="en-US" sz="2400" dirty="0">
                <a:solidFill>
                  <a:srgbClr val="FF0000"/>
                </a:solidFill>
              </a:rPr>
              <a:t> ˈ</a:t>
            </a:r>
            <a:r>
              <a:rPr lang="en-US" sz="2400" dirty="0" err="1">
                <a:solidFill>
                  <a:srgbClr val="FF0000"/>
                </a:solidFill>
              </a:rPr>
              <a:t>ti</a:t>
            </a:r>
            <a:r>
              <a:rPr lang="en-US" sz="2400" dirty="0">
                <a:solidFill>
                  <a:srgbClr val="FF0000"/>
                </a:solidFill>
              </a:rPr>
              <a:t>ː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Tin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computer and keyboard with a mouse and mouse&#10;&#10;Description automatically generated">
            <a:extLst>
              <a:ext uri="{FF2B5EF4-FFF2-40B4-BE49-F238E27FC236}">
                <a16:creationId xmlns:a16="http://schemas.microsoft.com/office/drawing/2014/main" id="{FB94FFDB-C760-A01C-2E31-080A652358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12" y="1947178"/>
            <a:ext cx="3904805" cy="3828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56C1B-EDAA-79E6-C809-781C379B287B}"/>
              </a:ext>
            </a:extLst>
          </p:cNvPr>
          <p:cNvSpPr txBox="1"/>
          <p:nvPr/>
        </p:nvSpPr>
        <p:spPr>
          <a:xfrm>
            <a:off x="8217259" y="2497990"/>
            <a:ext cx="1064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I.T.</a:t>
            </a:r>
          </a:p>
        </p:txBody>
      </p:sp>
    </p:spTree>
    <p:extLst>
      <p:ext uri="{BB962C8B-B14F-4D97-AF65-F5344CB8AC3E}">
        <p14:creationId xmlns:p14="http://schemas.microsoft.com/office/powerpoint/2010/main" val="30763265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ietnamese.mp3">
            <a:hlinkClick r:id="" action="ppaction://media"/>
            <a:extLst>
              <a:ext uri="{FF2B5EF4-FFF2-40B4-BE49-F238E27FC236}">
                <a16:creationId xmlns:a16="http://schemas.microsoft.com/office/drawing/2014/main" id="{A21695FD-BF5A-B5ED-878C-4A7610A84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3003" y="3225009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19885" y="145986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86" y="584561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B150E7-EEAF-C1C5-BDA7-B6330209338D}"/>
              </a:ext>
            </a:extLst>
          </p:cNvPr>
          <p:cNvSpPr txBox="1"/>
          <p:nvPr/>
        </p:nvSpPr>
        <p:spPr>
          <a:xfrm>
            <a:off x="8131087" y="3884418"/>
            <a:ext cx="2335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ˌ</a:t>
            </a:r>
            <a:r>
              <a:rPr lang="en-US" sz="2400" dirty="0" err="1">
                <a:solidFill>
                  <a:srgbClr val="FF0000"/>
                </a:solidFill>
              </a:rPr>
              <a:t>viːetnəˈmiːz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Việt</a:t>
            </a:r>
            <a:endParaRPr lang="en-US" sz="2400" dirty="0">
              <a:solidFill>
                <a:srgbClr val="FF0000"/>
              </a:solidFill>
            </a:endParaRPr>
          </a:p>
          <a:p>
            <a:pPr lvl="0" algn="ctr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1CA2CA34-3912-6831-3640-65DA564F87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"/>
          <a:stretch/>
        </p:blipFill>
        <p:spPr>
          <a:xfrm>
            <a:off x="1937322" y="1772529"/>
            <a:ext cx="4158678" cy="4032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64BED-B690-6C66-71A8-028AE91E55DC}"/>
              </a:ext>
            </a:extLst>
          </p:cNvPr>
          <p:cNvSpPr txBox="1"/>
          <p:nvPr/>
        </p:nvSpPr>
        <p:spPr>
          <a:xfrm>
            <a:off x="7354761" y="2184728"/>
            <a:ext cx="3978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Vietnamese</a:t>
            </a:r>
          </a:p>
        </p:txBody>
      </p:sp>
    </p:spTree>
    <p:extLst>
      <p:ext uri="{BB962C8B-B14F-4D97-AF65-F5344CB8AC3E}">
        <p14:creationId xmlns:p14="http://schemas.microsoft.com/office/powerpoint/2010/main" val="38934407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thics.mp3">
            <a:hlinkClick r:id="" action="ppaction://media"/>
            <a:extLst>
              <a:ext uri="{FF2B5EF4-FFF2-40B4-BE49-F238E27FC236}">
                <a16:creationId xmlns:a16="http://schemas.microsoft.com/office/drawing/2014/main" id="{D4BE6E18-5CF3-94FA-222C-BB50689EF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0628" y="3439551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53428" y="132208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16" y="428559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D919F-562E-887D-C315-D98CCBA8B10A}"/>
              </a:ext>
            </a:extLst>
          </p:cNvPr>
          <p:cNvSpPr txBox="1"/>
          <p:nvPr/>
        </p:nvSpPr>
        <p:spPr>
          <a:xfrm>
            <a:off x="7932839" y="3715706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ˈe</a:t>
            </a:r>
            <a:r>
              <a:rPr lang="el-GR" sz="2400" dirty="0">
                <a:solidFill>
                  <a:srgbClr val="FF0000"/>
                </a:solidFill>
              </a:rPr>
              <a:t>θ</a:t>
            </a:r>
            <a:r>
              <a:rPr lang="en-US" sz="2400" dirty="0" err="1">
                <a:solidFill>
                  <a:srgbClr val="FF0000"/>
                </a:solidFill>
              </a:rPr>
              <a:t>ɪks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đức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child and child sweeping the floor&#10;&#10;Description automatically generated">
            <a:extLst>
              <a:ext uri="{FF2B5EF4-FFF2-40B4-BE49-F238E27FC236}">
                <a16:creationId xmlns:a16="http://schemas.microsoft.com/office/drawing/2014/main" id="{28758978-D845-7FF7-3D83-FB3BA4E32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36" y="1725851"/>
            <a:ext cx="4596762" cy="3985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080420-ECCB-6296-85DC-4286D65B2BEE}"/>
              </a:ext>
            </a:extLst>
          </p:cNvPr>
          <p:cNvSpPr txBox="1"/>
          <p:nvPr/>
        </p:nvSpPr>
        <p:spPr>
          <a:xfrm>
            <a:off x="8180036" y="2413337"/>
            <a:ext cx="2064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3299124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FA7CA-4AB6-F3E3-8A37-6BF57F792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7" y="571110"/>
            <a:ext cx="5257800" cy="48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0E33BB-B7E7-2FBC-4EF0-A9BB23991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541"/>
            <a:ext cx="12238593" cy="22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AE18E-7406-430F-92F9-74E0B2331EED}"/>
              </a:ext>
            </a:extLst>
          </p:cNvPr>
          <p:cNvSpPr txBox="1"/>
          <p:nvPr/>
        </p:nvSpPr>
        <p:spPr>
          <a:xfrm>
            <a:off x="330200" y="723900"/>
            <a:ext cx="48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Look and say.</a:t>
            </a:r>
          </a:p>
        </p:txBody>
      </p:sp>
      <p:pic>
        <p:nvPicPr>
          <p:cNvPr id="3" name="Picture 2" descr="A globe and compass on a table&#10;&#10;Description automatically generated">
            <a:extLst>
              <a:ext uri="{FF2B5EF4-FFF2-40B4-BE49-F238E27FC236}">
                <a16:creationId xmlns:a16="http://schemas.microsoft.com/office/drawing/2014/main" id="{CB0B8BCF-1922-4B9A-9FC8-7E831787C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87" y="1562424"/>
            <a:ext cx="3945926" cy="3894006"/>
          </a:xfrm>
          <a:prstGeom prst="rect">
            <a:avLst/>
          </a:prstGeom>
        </p:spPr>
      </p:pic>
      <p:pic>
        <p:nvPicPr>
          <p:cNvPr id="4" name="Picture 3" descr="A bird and a light bulb&#10;&#10;Description automatically generated">
            <a:extLst>
              <a:ext uri="{FF2B5EF4-FFF2-40B4-BE49-F238E27FC236}">
                <a16:creationId xmlns:a16="http://schemas.microsoft.com/office/drawing/2014/main" id="{7C825A99-E32D-4C79-BD3A-1704975D2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04" y="1628658"/>
            <a:ext cx="3878809" cy="3827772"/>
          </a:xfrm>
          <a:prstGeom prst="rect">
            <a:avLst/>
          </a:prstGeom>
        </p:spPr>
      </p:pic>
      <p:pic>
        <p:nvPicPr>
          <p:cNvPr id="5" name="Picture 4" descr="A child and child sweeping the floor&#10;&#10;Description automatically generated">
            <a:extLst>
              <a:ext uri="{FF2B5EF4-FFF2-40B4-BE49-F238E27FC236}">
                <a16:creationId xmlns:a16="http://schemas.microsoft.com/office/drawing/2014/main" id="{7CE80688-97E6-4DAC-9684-E1EB9D452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87" y="1682512"/>
            <a:ext cx="4290473" cy="3720063"/>
          </a:xfrm>
          <a:prstGeom prst="rect">
            <a:avLst/>
          </a:prstGeom>
        </p:spPr>
      </p:pic>
      <p:pic>
        <p:nvPicPr>
          <p:cNvPr id="6" name="Picture 5" descr="A drawing of a person and a ship&#10;&#10;Description automatically generated">
            <a:extLst>
              <a:ext uri="{FF2B5EF4-FFF2-40B4-BE49-F238E27FC236}">
                <a16:creationId xmlns:a16="http://schemas.microsoft.com/office/drawing/2014/main" id="{AB04216F-6ACA-4E2D-A211-7656752AB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45" y="1682512"/>
            <a:ext cx="3945926" cy="3894006"/>
          </a:xfrm>
          <a:prstGeom prst="rect">
            <a:avLst/>
          </a:prstGeom>
        </p:spPr>
      </p:pic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2003D5F3-297F-4E74-A7DF-21DA94C57C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"/>
          <a:stretch/>
        </p:blipFill>
        <p:spPr>
          <a:xfrm>
            <a:off x="3794411" y="1613151"/>
            <a:ext cx="4158678" cy="4032727"/>
          </a:xfrm>
          <a:prstGeom prst="rect">
            <a:avLst/>
          </a:prstGeom>
        </p:spPr>
      </p:pic>
      <p:pic>
        <p:nvPicPr>
          <p:cNvPr id="8" name="Picture 7" descr="A computer and keyboard with a mouse and mouse&#10;&#10;Description automatically generated">
            <a:extLst>
              <a:ext uri="{FF2B5EF4-FFF2-40B4-BE49-F238E27FC236}">
                <a16:creationId xmlns:a16="http://schemas.microsoft.com/office/drawing/2014/main" id="{A58E33AC-CA1E-42DE-B950-E22E9F83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93" y="1628658"/>
            <a:ext cx="4158678" cy="4077135"/>
          </a:xfrm>
          <a:prstGeom prst="rect">
            <a:avLst/>
          </a:prstGeom>
        </p:spPr>
      </p:pic>
      <p:pic>
        <p:nvPicPr>
          <p:cNvPr id="9" name="Picture 8" descr="A child and child sweeping the floor&#10;&#10;Description automatically generated">
            <a:extLst>
              <a:ext uri="{FF2B5EF4-FFF2-40B4-BE49-F238E27FC236}">
                <a16:creationId xmlns:a16="http://schemas.microsoft.com/office/drawing/2014/main" id="{11D7E874-B9CC-4EF0-B79D-164166C3A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11" y="1778800"/>
            <a:ext cx="4290473" cy="3720063"/>
          </a:xfrm>
          <a:prstGeom prst="rect">
            <a:avLst/>
          </a:prstGeom>
        </p:spPr>
      </p:pic>
      <p:pic>
        <p:nvPicPr>
          <p:cNvPr id="10" name="Picture 9" descr="A drawing of a person and a ship&#10;&#10;Description automatically generated">
            <a:extLst>
              <a:ext uri="{FF2B5EF4-FFF2-40B4-BE49-F238E27FC236}">
                <a16:creationId xmlns:a16="http://schemas.microsoft.com/office/drawing/2014/main" id="{F671DA75-BBE2-4DCC-B714-838A17415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69" y="1778800"/>
            <a:ext cx="3945926" cy="38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point out and say different school</a:t>
            </a:r>
            <a:r>
              <a:rPr lang="vi-VN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subject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 and get to know asking and answering about the subject they like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geography, history, science, I.T., Vietnamese, ethics</a:t>
            </a:r>
            <a:r>
              <a:rPr lang="en-US" sz="3600" i="1" dirty="0">
                <a:solidFill>
                  <a:schemeClr val="accent5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Which subject do you like?</a:t>
            </a:r>
            <a:r>
              <a:rPr lang="vi-VN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-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I like science.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r>
              <a:rPr lang="vi-VN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		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Which subject does he like?</a:t>
            </a:r>
            <a:r>
              <a:rPr lang="vi-VN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-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He likes English.</a:t>
            </a:r>
            <a:r>
              <a:rPr lang="en-US" sz="3600" b="1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448468" y="931849"/>
              <a:ext cx="5235729" cy="3739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228600"/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Which subject do you like?</a:t>
              </a:r>
              <a:r>
                <a:rPr lang="vi-VN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</a:p>
            <a:p>
              <a:pPr marL="228600"/>
              <a:r>
                <a:rPr lang="vi-VN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- </a:t>
              </a:r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I like science.</a:t>
              </a:r>
              <a:endParaRPr lang="en-VN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  <a:p>
              <a:pPr marL="228600"/>
              <a:r>
                <a:rPr lang="vi-VN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			 </a:t>
              </a:r>
            </a:p>
            <a:p>
              <a:pPr marL="228600"/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Which subject does he like?</a:t>
              </a:r>
              <a:r>
                <a:rPr lang="vi-VN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</a:p>
            <a:p>
              <a:pPr marL="228600"/>
              <a:r>
                <a:rPr lang="vi-VN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- </a:t>
              </a:r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He likes English. </a:t>
              </a:r>
              <a:endParaRPr lang="en-VN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42378" y="3238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10" name="Picture 9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38B9B99A-8CED-2564-4063-F4FA99B5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9" y="1441725"/>
            <a:ext cx="5800041" cy="1637332"/>
          </a:xfrm>
          <a:prstGeom prst="rect">
            <a:avLst/>
          </a:prstGeom>
        </p:spPr>
      </p:pic>
      <p:pic>
        <p:nvPicPr>
          <p:cNvPr id="14" name="Picture 13" descr="A person talking to another person&#10;&#10;Description automatically generated">
            <a:extLst>
              <a:ext uri="{FF2B5EF4-FFF2-40B4-BE49-F238E27FC236}">
                <a16:creationId xmlns:a16="http://schemas.microsoft.com/office/drawing/2014/main" id="{3ACF62C8-06CC-0099-7C88-D16B09425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61" y="1904971"/>
            <a:ext cx="3806580" cy="1769849"/>
          </a:xfrm>
          <a:prstGeom prst="rect">
            <a:avLst/>
          </a:prstGeom>
        </p:spPr>
      </p:pic>
      <p:pic>
        <p:nvPicPr>
          <p:cNvPr id="18" name="Picture 17" descr="A cartoon of a child sitting at a desk&#10;&#10;Description automatically generated">
            <a:extLst>
              <a:ext uri="{FF2B5EF4-FFF2-40B4-BE49-F238E27FC236}">
                <a16:creationId xmlns:a16="http://schemas.microsoft.com/office/drawing/2014/main" id="{D8C27B59-3884-DF18-FCA0-B46BAC61E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46" y="1208744"/>
            <a:ext cx="2145795" cy="31803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7D07A5-125A-1638-30B5-249B1BE9E249}"/>
              </a:ext>
            </a:extLst>
          </p:cNvPr>
          <p:cNvCxnSpPr/>
          <p:nvPr/>
        </p:nvCxnSpPr>
        <p:spPr>
          <a:xfrm>
            <a:off x="3969834" y="2899317"/>
            <a:ext cx="57986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6547CF-7086-5160-5BAE-D007EA282D2A}"/>
              </a:ext>
            </a:extLst>
          </p:cNvPr>
          <p:cNvCxnSpPr/>
          <p:nvPr/>
        </p:nvCxnSpPr>
        <p:spPr>
          <a:xfrm>
            <a:off x="6787376" y="3414132"/>
            <a:ext cx="57986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8525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1 TRACK 03.mp3">
            <a:hlinkClick r:id="" action="ppaction://media"/>
            <a:extLst>
              <a:ext uri="{FF2B5EF4-FFF2-40B4-BE49-F238E27FC236}">
                <a16:creationId xmlns:a16="http://schemas.microsoft.com/office/drawing/2014/main" id="{8EA6F73B-FBF9-0AB9-F5FD-E68DC1A57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83556" y="376135"/>
            <a:ext cx="1026378" cy="1026378"/>
          </a:xfrm>
          <a:prstGeom prst="rect">
            <a:avLst/>
          </a:prstGeom>
        </p:spPr>
      </p:pic>
      <p:pic>
        <p:nvPicPr>
          <p:cNvPr id="10" name="Picture 9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38B9B99A-8CED-2564-4063-F4FA99B57A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9" y="1441725"/>
            <a:ext cx="5800041" cy="1637332"/>
          </a:xfrm>
          <a:prstGeom prst="rect">
            <a:avLst/>
          </a:prstGeom>
        </p:spPr>
      </p:pic>
      <p:pic>
        <p:nvPicPr>
          <p:cNvPr id="14" name="Picture 13" descr="A person talking to another person&#10;&#10;Description automatically generated">
            <a:extLst>
              <a:ext uri="{FF2B5EF4-FFF2-40B4-BE49-F238E27FC236}">
                <a16:creationId xmlns:a16="http://schemas.microsoft.com/office/drawing/2014/main" id="{3ACF62C8-06CC-0099-7C88-D16B09425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61" y="1904971"/>
            <a:ext cx="3806580" cy="1769849"/>
          </a:xfrm>
          <a:prstGeom prst="rect">
            <a:avLst/>
          </a:prstGeom>
        </p:spPr>
      </p:pic>
      <p:pic>
        <p:nvPicPr>
          <p:cNvPr id="18" name="Picture 17" descr="A cartoon of a child sitting at a desk&#10;&#10;Description automatically generated">
            <a:extLst>
              <a:ext uri="{FF2B5EF4-FFF2-40B4-BE49-F238E27FC236}">
                <a16:creationId xmlns:a16="http://schemas.microsoft.com/office/drawing/2014/main" id="{D8C27B59-3884-DF18-FCA0-B46BAC61E9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46" y="1208744"/>
            <a:ext cx="2145795" cy="3180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F2B88-4071-0E28-6AA4-E2D8C36488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9" y="437038"/>
            <a:ext cx="53975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CD1 TRACK 03.mp3">
            <a:hlinkClick r:id="" action="ppaction://media"/>
            <a:extLst>
              <a:ext uri="{FF2B5EF4-FFF2-40B4-BE49-F238E27FC236}">
                <a16:creationId xmlns:a16="http://schemas.microsoft.com/office/drawing/2014/main" id="{FB4A74AE-CAE3-41F9-BD4C-7ED3135EF3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285" end="11009.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256" y="1015212"/>
            <a:ext cx="1026378" cy="1026378"/>
          </a:xfrm>
          <a:prstGeom prst="rect">
            <a:avLst/>
          </a:prstGeom>
        </p:spPr>
      </p:pic>
      <p:pic>
        <p:nvPicPr>
          <p:cNvPr id="9" name="CD1 TRACK 03.mp3">
            <a:hlinkClick r:id="" action="ppaction://media"/>
            <a:extLst>
              <a:ext uri="{FF2B5EF4-FFF2-40B4-BE49-F238E27FC236}">
                <a16:creationId xmlns:a16="http://schemas.microsoft.com/office/drawing/2014/main" id="{E8AE9F5A-2ACB-4E0A-B266-F57F241D4D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8786" end="8615.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7297" y="1207956"/>
            <a:ext cx="1026378" cy="1026378"/>
          </a:xfrm>
          <a:prstGeom prst="rect">
            <a:avLst/>
          </a:prstGeom>
        </p:spPr>
      </p:pic>
      <p:pic>
        <p:nvPicPr>
          <p:cNvPr id="11" name="CD1 TRACK 03.mp3">
            <a:hlinkClick r:id="" action="ppaction://media"/>
            <a:extLst>
              <a:ext uri="{FF2B5EF4-FFF2-40B4-BE49-F238E27FC236}">
                <a16:creationId xmlns:a16="http://schemas.microsoft.com/office/drawing/2014/main" id="{837596BA-1291-46FC-9E48-BAEC8166FE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532" end="4815.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197" y="2565868"/>
            <a:ext cx="1026378" cy="1026378"/>
          </a:xfrm>
          <a:prstGeom prst="rect">
            <a:avLst/>
          </a:prstGeom>
        </p:spPr>
      </p:pic>
      <p:pic>
        <p:nvPicPr>
          <p:cNvPr id="12" name="CD1 TRACK 03.mp3">
            <a:hlinkClick r:id="" action="ppaction://media"/>
            <a:extLst>
              <a:ext uri="{FF2B5EF4-FFF2-40B4-BE49-F238E27FC236}">
                <a16:creationId xmlns:a16="http://schemas.microsoft.com/office/drawing/2014/main" id="{894AD624-982B-460A-BCD2-3B046140E9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4870" end="1707.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5282" y="3344669"/>
            <a:ext cx="1026378" cy="10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92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99618-AAF4-4E0D-75DF-0BC76D9B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9" y="504092"/>
            <a:ext cx="49784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A54D6CD-31A5-598F-0F71-0805AB504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1" y="1390649"/>
            <a:ext cx="7668219" cy="2371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6D6976-66CE-DA5A-53F5-CD15B5709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3991707"/>
            <a:ext cx="2265973" cy="2298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24E1D0-7F76-17A6-DE19-57436E479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16" y="4118707"/>
            <a:ext cx="6707530" cy="1999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65BB6-4613-F316-9B31-F9ADF77B9C67}"/>
              </a:ext>
            </a:extLst>
          </p:cNvPr>
          <p:cNvSpPr txBox="1"/>
          <p:nvPr/>
        </p:nvSpPr>
        <p:spPr>
          <a:xfrm>
            <a:off x="6978650" y="5219700"/>
            <a:ext cx="131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41843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99618-AAF4-4E0D-75DF-0BC76D9B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9" y="504092"/>
            <a:ext cx="49784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globe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DD88A911-6650-244C-2D92-8A73F48B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1"/>
          <a:stretch/>
        </p:blipFill>
        <p:spPr>
          <a:xfrm>
            <a:off x="304311" y="1414144"/>
            <a:ext cx="7770319" cy="2465706"/>
          </a:xfrm>
          <a:prstGeom prst="rect">
            <a:avLst/>
          </a:prstGeom>
        </p:spPr>
      </p:pic>
      <p:pic>
        <p:nvPicPr>
          <p:cNvPr id="2" name="Picture 1" descr="A globe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395D0345-F851-8445-2534-5DE4A047B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7" t="-2298"/>
          <a:stretch/>
        </p:blipFill>
        <p:spPr>
          <a:xfrm>
            <a:off x="3291839" y="3524251"/>
            <a:ext cx="7947841" cy="2624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AC7372-9150-F215-D4A7-6CE203705829}"/>
              </a:ext>
            </a:extLst>
          </p:cNvPr>
          <p:cNvSpPr txBox="1"/>
          <p:nvPr/>
        </p:nvSpPr>
        <p:spPr>
          <a:xfrm>
            <a:off x="4754621" y="2594684"/>
            <a:ext cx="2460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Vietnamese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08453-5F98-436F-91EF-2BC69AC63EA0}"/>
              </a:ext>
            </a:extLst>
          </p:cNvPr>
          <p:cNvSpPr txBox="1"/>
          <p:nvPr/>
        </p:nvSpPr>
        <p:spPr>
          <a:xfrm>
            <a:off x="6735821" y="4836259"/>
            <a:ext cx="432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like geography</a:t>
            </a:r>
            <a:endParaRPr lang="en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99618-AAF4-4E0D-75DF-0BC76D9B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9" y="504092"/>
            <a:ext cx="49784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picture of a person with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C8217DB7-A818-21FD-871A-D2FC996A5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7"/>
          <a:stretch/>
        </p:blipFill>
        <p:spPr>
          <a:xfrm>
            <a:off x="0" y="1260689"/>
            <a:ext cx="8394492" cy="2650819"/>
          </a:xfrm>
          <a:prstGeom prst="rect">
            <a:avLst/>
          </a:prstGeom>
        </p:spPr>
      </p:pic>
      <p:pic>
        <p:nvPicPr>
          <p:cNvPr id="4" name="Picture 3" descr="A picture of a person with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1C1B74BD-D19E-CAD7-2980-6F7A5065F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3"/>
          <a:stretch/>
        </p:blipFill>
        <p:spPr>
          <a:xfrm>
            <a:off x="4002404" y="3713872"/>
            <a:ext cx="7727076" cy="2417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22872-C363-05C8-8688-1471954E5D89}"/>
              </a:ext>
            </a:extLst>
          </p:cNvPr>
          <p:cNvSpPr txBox="1"/>
          <p:nvPr/>
        </p:nvSpPr>
        <p:spPr>
          <a:xfrm>
            <a:off x="2930769" y="196028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Which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D98A4-3153-24EB-45D3-3D8387CCBB77}"/>
              </a:ext>
            </a:extLst>
          </p:cNvPr>
          <p:cNvSpPr txBox="1"/>
          <p:nvPr/>
        </p:nvSpPr>
        <p:spPr>
          <a:xfrm>
            <a:off x="6603729" y="1939767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4059E-5DAE-28BC-9E1C-3010E6F9F83C}"/>
              </a:ext>
            </a:extLst>
          </p:cNvPr>
          <p:cNvSpPr txBox="1"/>
          <p:nvPr/>
        </p:nvSpPr>
        <p:spPr>
          <a:xfrm>
            <a:off x="5194820" y="2694995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9D76C-A53A-0463-41CF-18AD78680FF0}"/>
              </a:ext>
            </a:extLst>
          </p:cNvPr>
          <p:cNvSpPr txBox="1"/>
          <p:nvPr/>
        </p:nvSpPr>
        <p:spPr>
          <a:xfrm>
            <a:off x="9092264" y="4425221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692DF-3C86-56E6-26B2-FC62E9B93AB4}"/>
              </a:ext>
            </a:extLst>
          </p:cNvPr>
          <p:cNvSpPr txBox="1"/>
          <p:nvPr/>
        </p:nvSpPr>
        <p:spPr>
          <a:xfrm>
            <a:off x="7083581" y="5014809"/>
            <a:ext cx="327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She likes history</a:t>
            </a:r>
          </a:p>
        </p:txBody>
      </p:sp>
    </p:spTree>
    <p:extLst>
      <p:ext uri="{BB962C8B-B14F-4D97-AF65-F5344CB8AC3E}">
        <p14:creationId xmlns:p14="http://schemas.microsoft.com/office/powerpoint/2010/main" val="1012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56839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A48C6F-895D-0D99-1F49-BEC66ADB8332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</a:t>
            </a:r>
          </a:p>
        </p:txBody>
      </p:sp>
      <p:pic>
        <p:nvPicPr>
          <p:cNvPr id="4" name="Picture 3" descr="A screenshot of a game&#10;&#10;Description automatically generated">
            <a:extLst>
              <a:ext uri="{FF2B5EF4-FFF2-40B4-BE49-F238E27FC236}">
                <a16:creationId xmlns:a16="http://schemas.microsoft.com/office/drawing/2014/main" id="{735816D9-53CA-049F-CDDC-700ED98B6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71" y="394315"/>
            <a:ext cx="10032455" cy="60679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B16C39F-A860-AE67-C554-09981F683272}"/>
              </a:ext>
            </a:extLst>
          </p:cNvPr>
          <p:cNvSpPr/>
          <p:nvPr/>
        </p:nvSpPr>
        <p:spPr>
          <a:xfrm>
            <a:off x="3784642" y="4931763"/>
            <a:ext cx="1401955" cy="659568"/>
          </a:xfrm>
          <a:custGeom>
            <a:avLst/>
            <a:gdLst>
              <a:gd name="connsiteX0" fmla="*/ 0 w 1401955"/>
              <a:gd name="connsiteY0" fmla="*/ 329784 h 659568"/>
              <a:gd name="connsiteX1" fmla="*/ 700978 w 1401955"/>
              <a:gd name="connsiteY1" fmla="*/ 0 h 659568"/>
              <a:gd name="connsiteX2" fmla="*/ 1401956 w 1401955"/>
              <a:gd name="connsiteY2" fmla="*/ 329784 h 659568"/>
              <a:gd name="connsiteX3" fmla="*/ 700978 w 1401955"/>
              <a:gd name="connsiteY3" fmla="*/ 659568 h 659568"/>
              <a:gd name="connsiteX4" fmla="*/ 0 w 1401955"/>
              <a:gd name="connsiteY4" fmla="*/ 329784 h 6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5" h="659568" extrusionOk="0">
                <a:moveTo>
                  <a:pt x="0" y="329784"/>
                </a:moveTo>
                <a:cubicBezTo>
                  <a:pt x="-66434" y="106671"/>
                  <a:pt x="295799" y="6771"/>
                  <a:pt x="700978" y="0"/>
                </a:cubicBezTo>
                <a:cubicBezTo>
                  <a:pt x="1104342" y="3416"/>
                  <a:pt x="1389100" y="148058"/>
                  <a:pt x="1401956" y="329784"/>
                </a:cubicBezTo>
                <a:cubicBezTo>
                  <a:pt x="1356235" y="556568"/>
                  <a:pt x="1082028" y="693222"/>
                  <a:pt x="700978" y="659568"/>
                </a:cubicBezTo>
                <a:cubicBezTo>
                  <a:pt x="285381" y="643998"/>
                  <a:pt x="28380" y="525479"/>
                  <a:pt x="0" y="32978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02C14-251A-C6AF-8D99-7025C49782E0}"/>
              </a:ext>
            </a:extLst>
          </p:cNvPr>
          <p:cNvSpPr txBox="1"/>
          <p:nvPr/>
        </p:nvSpPr>
        <p:spPr>
          <a:xfrm>
            <a:off x="3784642" y="5591331"/>
            <a:ext cx="131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ethics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BD06B8-134C-64BA-1741-B9EAAC4641DA}"/>
              </a:ext>
            </a:extLst>
          </p:cNvPr>
          <p:cNvSpPr/>
          <p:nvPr/>
        </p:nvSpPr>
        <p:spPr>
          <a:xfrm>
            <a:off x="5556353" y="1996189"/>
            <a:ext cx="1079293" cy="659568"/>
          </a:xfrm>
          <a:custGeom>
            <a:avLst/>
            <a:gdLst>
              <a:gd name="connsiteX0" fmla="*/ 0 w 1079293"/>
              <a:gd name="connsiteY0" fmla="*/ 329784 h 659568"/>
              <a:gd name="connsiteX1" fmla="*/ 539647 w 1079293"/>
              <a:gd name="connsiteY1" fmla="*/ 0 h 659568"/>
              <a:gd name="connsiteX2" fmla="*/ 1079294 w 1079293"/>
              <a:gd name="connsiteY2" fmla="*/ 329784 h 659568"/>
              <a:gd name="connsiteX3" fmla="*/ 539647 w 1079293"/>
              <a:gd name="connsiteY3" fmla="*/ 659568 h 659568"/>
              <a:gd name="connsiteX4" fmla="*/ 0 w 1079293"/>
              <a:gd name="connsiteY4" fmla="*/ 329784 h 6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93" h="659568" extrusionOk="0">
                <a:moveTo>
                  <a:pt x="0" y="329784"/>
                </a:moveTo>
                <a:cubicBezTo>
                  <a:pt x="-31225" y="128388"/>
                  <a:pt x="208399" y="12464"/>
                  <a:pt x="539647" y="0"/>
                </a:cubicBezTo>
                <a:cubicBezTo>
                  <a:pt x="853911" y="3416"/>
                  <a:pt x="1066438" y="148058"/>
                  <a:pt x="1079294" y="329784"/>
                </a:cubicBezTo>
                <a:cubicBezTo>
                  <a:pt x="1034556" y="555608"/>
                  <a:pt x="834410" y="677673"/>
                  <a:pt x="539647" y="659568"/>
                </a:cubicBezTo>
                <a:cubicBezTo>
                  <a:pt x="213150" y="643998"/>
                  <a:pt x="28380" y="525479"/>
                  <a:pt x="0" y="32978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9F2BB-6930-FFFC-0850-C24ADF47AAEF}"/>
              </a:ext>
            </a:extLst>
          </p:cNvPr>
          <p:cNvSpPr txBox="1"/>
          <p:nvPr/>
        </p:nvSpPr>
        <p:spPr>
          <a:xfrm>
            <a:off x="5738946" y="5591331"/>
            <a:ext cx="71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I.T.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2903EF-EABD-27CA-17F8-C90F67BDFD98}"/>
              </a:ext>
            </a:extLst>
          </p:cNvPr>
          <p:cNvSpPr/>
          <p:nvPr/>
        </p:nvSpPr>
        <p:spPr>
          <a:xfrm>
            <a:off x="7270992" y="3807568"/>
            <a:ext cx="1079293" cy="870382"/>
          </a:xfrm>
          <a:custGeom>
            <a:avLst/>
            <a:gdLst>
              <a:gd name="connsiteX0" fmla="*/ 0 w 1079293"/>
              <a:gd name="connsiteY0" fmla="*/ 435191 h 870382"/>
              <a:gd name="connsiteX1" fmla="*/ 539647 w 1079293"/>
              <a:gd name="connsiteY1" fmla="*/ 0 h 870382"/>
              <a:gd name="connsiteX2" fmla="*/ 1079294 w 1079293"/>
              <a:gd name="connsiteY2" fmla="*/ 435191 h 870382"/>
              <a:gd name="connsiteX3" fmla="*/ 539647 w 1079293"/>
              <a:gd name="connsiteY3" fmla="*/ 870382 h 870382"/>
              <a:gd name="connsiteX4" fmla="*/ 0 w 1079293"/>
              <a:gd name="connsiteY4" fmla="*/ 435191 h 87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93" h="870382" extrusionOk="0">
                <a:moveTo>
                  <a:pt x="0" y="435191"/>
                </a:moveTo>
                <a:cubicBezTo>
                  <a:pt x="-40837" y="169653"/>
                  <a:pt x="191438" y="18829"/>
                  <a:pt x="539647" y="0"/>
                </a:cubicBezTo>
                <a:cubicBezTo>
                  <a:pt x="848409" y="2257"/>
                  <a:pt x="1031527" y="196361"/>
                  <a:pt x="1079294" y="435191"/>
                </a:cubicBezTo>
                <a:cubicBezTo>
                  <a:pt x="1046838" y="707235"/>
                  <a:pt x="828879" y="919064"/>
                  <a:pt x="539647" y="870382"/>
                </a:cubicBezTo>
                <a:cubicBezTo>
                  <a:pt x="191660" y="843054"/>
                  <a:pt x="15601" y="682994"/>
                  <a:pt x="0" y="43519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24478-773A-7387-DD17-2AD4F4B1BCAA}"/>
              </a:ext>
            </a:extLst>
          </p:cNvPr>
          <p:cNvSpPr txBox="1"/>
          <p:nvPr/>
        </p:nvSpPr>
        <p:spPr>
          <a:xfrm>
            <a:off x="6944899" y="5638205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EC5E9A-31A7-8AF2-ACA8-75C05646FA6A}"/>
              </a:ext>
            </a:extLst>
          </p:cNvPr>
          <p:cNvSpPr/>
          <p:nvPr/>
        </p:nvSpPr>
        <p:spPr>
          <a:xfrm>
            <a:off x="8862034" y="1890782"/>
            <a:ext cx="1079293" cy="870382"/>
          </a:xfrm>
          <a:custGeom>
            <a:avLst/>
            <a:gdLst>
              <a:gd name="connsiteX0" fmla="*/ 0 w 1079293"/>
              <a:gd name="connsiteY0" fmla="*/ 435191 h 870382"/>
              <a:gd name="connsiteX1" fmla="*/ 539647 w 1079293"/>
              <a:gd name="connsiteY1" fmla="*/ 0 h 870382"/>
              <a:gd name="connsiteX2" fmla="*/ 1079294 w 1079293"/>
              <a:gd name="connsiteY2" fmla="*/ 435191 h 870382"/>
              <a:gd name="connsiteX3" fmla="*/ 539647 w 1079293"/>
              <a:gd name="connsiteY3" fmla="*/ 870382 h 870382"/>
              <a:gd name="connsiteX4" fmla="*/ 0 w 1079293"/>
              <a:gd name="connsiteY4" fmla="*/ 435191 h 87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93" h="870382" extrusionOk="0">
                <a:moveTo>
                  <a:pt x="0" y="435191"/>
                </a:moveTo>
                <a:cubicBezTo>
                  <a:pt x="-40837" y="169653"/>
                  <a:pt x="191438" y="18829"/>
                  <a:pt x="539647" y="0"/>
                </a:cubicBezTo>
                <a:cubicBezTo>
                  <a:pt x="848409" y="2257"/>
                  <a:pt x="1031527" y="196361"/>
                  <a:pt x="1079294" y="435191"/>
                </a:cubicBezTo>
                <a:cubicBezTo>
                  <a:pt x="1046838" y="707235"/>
                  <a:pt x="828879" y="919064"/>
                  <a:pt x="539647" y="870382"/>
                </a:cubicBezTo>
                <a:cubicBezTo>
                  <a:pt x="191660" y="843054"/>
                  <a:pt x="15601" y="682994"/>
                  <a:pt x="0" y="43519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F0CB7-C4AF-141A-FBBC-C898C178D6B9}"/>
              </a:ext>
            </a:extLst>
          </p:cNvPr>
          <p:cNvSpPr txBox="1"/>
          <p:nvPr/>
        </p:nvSpPr>
        <p:spPr>
          <a:xfrm>
            <a:off x="8298462" y="5983066"/>
            <a:ext cx="2206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Vietnamese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5D24C2-0578-6C84-BCB0-FEBCD9C45211}"/>
              </a:ext>
            </a:extLst>
          </p:cNvPr>
          <p:cNvSpPr/>
          <p:nvPr/>
        </p:nvSpPr>
        <p:spPr>
          <a:xfrm>
            <a:off x="10698091" y="2886861"/>
            <a:ext cx="1079293" cy="870382"/>
          </a:xfrm>
          <a:custGeom>
            <a:avLst/>
            <a:gdLst>
              <a:gd name="connsiteX0" fmla="*/ 0 w 1079293"/>
              <a:gd name="connsiteY0" fmla="*/ 435191 h 870382"/>
              <a:gd name="connsiteX1" fmla="*/ 539647 w 1079293"/>
              <a:gd name="connsiteY1" fmla="*/ 0 h 870382"/>
              <a:gd name="connsiteX2" fmla="*/ 1079294 w 1079293"/>
              <a:gd name="connsiteY2" fmla="*/ 435191 h 870382"/>
              <a:gd name="connsiteX3" fmla="*/ 539647 w 1079293"/>
              <a:gd name="connsiteY3" fmla="*/ 870382 h 870382"/>
              <a:gd name="connsiteX4" fmla="*/ 0 w 1079293"/>
              <a:gd name="connsiteY4" fmla="*/ 435191 h 87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93" h="870382" extrusionOk="0">
                <a:moveTo>
                  <a:pt x="0" y="435191"/>
                </a:moveTo>
                <a:cubicBezTo>
                  <a:pt x="-40837" y="169653"/>
                  <a:pt x="191438" y="18829"/>
                  <a:pt x="539647" y="0"/>
                </a:cubicBezTo>
                <a:cubicBezTo>
                  <a:pt x="848409" y="2257"/>
                  <a:pt x="1031527" y="196361"/>
                  <a:pt x="1079294" y="435191"/>
                </a:cubicBezTo>
                <a:cubicBezTo>
                  <a:pt x="1046838" y="707235"/>
                  <a:pt x="828879" y="919064"/>
                  <a:pt x="539647" y="870382"/>
                </a:cubicBezTo>
                <a:cubicBezTo>
                  <a:pt x="191660" y="843054"/>
                  <a:pt x="15601" y="682994"/>
                  <a:pt x="0" y="43519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0CC89-4B21-8D8D-9EE2-F85655308FD8}"/>
              </a:ext>
            </a:extLst>
          </p:cNvPr>
          <p:cNvSpPr txBox="1"/>
          <p:nvPr/>
        </p:nvSpPr>
        <p:spPr>
          <a:xfrm>
            <a:off x="10374396" y="5603458"/>
            <a:ext cx="1513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2049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9" grpId="0" animBg="1"/>
      <p:bldP spid="10" grpId="0"/>
      <p:bldP spid="11" grpId="0" animBg="1"/>
      <p:bldP spid="12" grpId="0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80143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97153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>
            <a:fillRect/>
          </a:stretch>
        </p:blipFill>
        <p:spPr bwMode="auto">
          <a:xfrm rot="10800000">
            <a:off x="4359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54" name="5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1632" y="2746775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588" name="26 Luna"/>
          <p:cNvSpPr/>
          <p:nvPr/>
        </p:nvSpPr>
        <p:spPr>
          <a:xfrm rot="5400000">
            <a:off x="5464622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097170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306" y="5585315"/>
            <a:ext cx="1951758" cy="9742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1248">
            <a:off x="4655840" y="1157180"/>
            <a:ext cx="755792" cy="7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31" y="1832877"/>
            <a:ext cx="810238" cy="8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2933308"/>
            <a:ext cx="809859" cy="71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50" y="2933308"/>
            <a:ext cx="78733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5046366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3" y="1011431"/>
            <a:ext cx="784757" cy="66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1367">
            <a:off x="3883527" y="1901862"/>
            <a:ext cx="88950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54">
            <a:off x="4458731" y="4676290"/>
            <a:ext cx="832366" cy="74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33" y="5115580"/>
            <a:ext cx="6588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896">
            <a:off x="7176557" y="4616742"/>
            <a:ext cx="744545" cy="6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4801">
            <a:off x="7646090" y="3836741"/>
            <a:ext cx="877887" cy="70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9388">
            <a:off x="3792622" y="3845913"/>
            <a:ext cx="771119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0946">
            <a:off x="6741839" y="1118280"/>
            <a:ext cx="753251" cy="8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E7D92-88A0-59ED-40E1-6E1D76A57226}"/>
              </a:ext>
            </a:extLst>
          </p:cNvPr>
          <p:cNvSpPr txBox="1"/>
          <p:nvPr/>
        </p:nvSpPr>
        <p:spPr>
          <a:xfrm>
            <a:off x="277441" y="520866"/>
            <a:ext cx="4414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Click on SPIN and STOP.</a:t>
            </a:r>
          </a:p>
          <a:p>
            <a:r>
              <a:rPr lang="en-US" sz="3200" i="1" dirty="0">
                <a:solidFill>
                  <a:srgbClr val="FF0000"/>
                </a:solidFill>
              </a:rPr>
              <a:t>Answer the questions.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geography, history, science, I.T., Vietnamese, ethics.</a:t>
            </a:r>
            <a:r>
              <a:rPr lang="en-VN" sz="3600" dirty="0">
                <a:solidFill>
                  <a:schemeClr val="accent5"/>
                </a:solidFill>
                <a:effectLst/>
              </a:rPr>
              <a:t> </a:t>
            </a:r>
            <a:endParaRPr lang="en-US" sz="3600" i="1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Which subject do you like?</a:t>
            </a:r>
            <a:r>
              <a:rPr lang="vi-VN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28600"/>
            <a:r>
              <a:rPr lang="vi-VN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I like science.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Which subject does he like?</a:t>
            </a:r>
            <a:r>
              <a:rPr lang="vi-VN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28600"/>
            <a:r>
              <a:rPr lang="vi-VN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He likes English.</a:t>
            </a:r>
            <a:r>
              <a:rPr lang="en-US" sz="36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3 Rectángulo redondeado"/>
          <p:cNvSpPr/>
          <p:nvPr/>
        </p:nvSpPr>
        <p:spPr>
          <a:xfrm>
            <a:off x="2397007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9719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22626" y="662159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97191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16200000">
            <a:off x="4334317" y="1817146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2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10800000">
            <a:off x="4363555" y="1896853"/>
            <a:ext cx="3465394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3" name="5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1632" y="2746775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4" name="30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0924" y="5745161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5" name="13 CuadroTexto"/>
          <p:cNvSpPr txBox="1"/>
          <p:nvPr/>
        </p:nvSpPr>
        <p:spPr>
          <a:xfrm>
            <a:off x="3641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WHAT IS IT?</a:t>
            </a:r>
          </a:p>
        </p:txBody>
      </p:sp>
      <p:pic>
        <p:nvPicPr>
          <p:cNvPr id="2097196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5520" y="5745162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0" name="26 Luna"/>
          <p:cNvSpPr/>
          <p:nvPr/>
        </p:nvSpPr>
        <p:spPr>
          <a:xfrm rot="5400000">
            <a:off x="5464622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1248">
            <a:off x="4655840" y="1157180"/>
            <a:ext cx="755792" cy="7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3" y="1011431"/>
            <a:ext cx="784757" cy="66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0946">
            <a:off x="6741839" y="1118280"/>
            <a:ext cx="753251" cy="8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31" y="1832877"/>
            <a:ext cx="810238" cy="8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50" y="2933308"/>
            <a:ext cx="78733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78" y="3645025"/>
            <a:ext cx="10493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896">
            <a:off x="7070349" y="4633714"/>
            <a:ext cx="744545" cy="6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5046366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33" y="5115580"/>
            <a:ext cx="6588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54">
            <a:off x="4458731" y="4676290"/>
            <a:ext cx="832366" cy="74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9388">
            <a:off x="3792622" y="3845913"/>
            <a:ext cx="771119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86" y="2896733"/>
            <a:ext cx="809859" cy="71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1367">
            <a:off x="3883527" y="1901862"/>
            <a:ext cx="88950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74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9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3 Rectángulo redondeado"/>
          <p:cNvSpPr/>
          <p:nvPr/>
        </p:nvSpPr>
        <p:spPr>
          <a:xfrm>
            <a:off x="2397007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9719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22626" y="662159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97191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2021279">
            <a:off x="4334317" y="1817146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2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10800000">
            <a:off x="4382966" y="1909136"/>
            <a:ext cx="3465394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3" name="5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1632" y="2746775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4" name="30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0924" y="5745161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5" name="13 CuadroTexto"/>
          <p:cNvSpPr txBox="1"/>
          <p:nvPr/>
        </p:nvSpPr>
        <p:spPr>
          <a:xfrm>
            <a:off x="3641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WHAT IS IT?</a:t>
            </a:r>
          </a:p>
        </p:txBody>
      </p:sp>
      <p:pic>
        <p:nvPicPr>
          <p:cNvPr id="2097196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5520" y="5745162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0" name="26 Luna"/>
          <p:cNvSpPr/>
          <p:nvPr/>
        </p:nvSpPr>
        <p:spPr>
          <a:xfrm rot="5400000">
            <a:off x="5464622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1248">
            <a:off x="4655840" y="1157180"/>
            <a:ext cx="755792" cy="7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3" y="1011431"/>
            <a:ext cx="784757" cy="66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0946">
            <a:off x="6741839" y="1118280"/>
            <a:ext cx="753251" cy="8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31" y="1832877"/>
            <a:ext cx="810238" cy="8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50" y="2933308"/>
            <a:ext cx="78733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78" y="3645025"/>
            <a:ext cx="10493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896">
            <a:off x="7070349" y="4633714"/>
            <a:ext cx="744545" cy="6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5046366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33" y="5115580"/>
            <a:ext cx="6588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54">
            <a:off x="4458731" y="4676290"/>
            <a:ext cx="832366" cy="74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9388">
            <a:off x="3792622" y="3845913"/>
            <a:ext cx="771119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86" y="2896733"/>
            <a:ext cx="809859" cy="71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1367">
            <a:off x="3883527" y="1901862"/>
            <a:ext cx="88950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7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9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3 Rectángulo redondeado"/>
          <p:cNvSpPr/>
          <p:nvPr/>
        </p:nvSpPr>
        <p:spPr>
          <a:xfrm>
            <a:off x="2397007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9719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22626" y="662159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97191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6949974">
            <a:off x="4334317" y="1817146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2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10800000">
            <a:off x="4337748" y="1805595"/>
            <a:ext cx="3465394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3" name="5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1632" y="2746775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4" name="30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0924" y="5745161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5" name="13 CuadroTexto"/>
          <p:cNvSpPr txBox="1"/>
          <p:nvPr/>
        </p:nvSpPr>
        <p:spPr>
          <a:xfrm>
            <a:off x="3641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WHAT IS IT?</a:t>
            </a:r>
          </a:p>
        </p:txBody>
      </p:sp>
      <p:pic>
        <p:nvPicPr>
          <p:cNvPr id="2097196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5520" y="5745162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0" name="26 Luna"/>
          <p:cNvSpPr/>
          <p:nvPr/>
        </p:nvSpPr>
        <p:spPr>
          <a:xfrm rot="5400000">
            <a:off x="5464622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1248">
            <a:off x="4655840" y="1157180"/>
            <a:ext cx="755792" cy="7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3" y="1011431"/>
            <a:ext cx="784757" cy="66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0946">
            <a:off x="6741839" y="1118280"/>
            <a:ext cx="753251" cy="8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31" y="1832877"/>
            <a:ext cx="810238" cy="8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50" y="2933308"/>
            <a:ext cx="78733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78" y="3645025"/>
            <a:ext cx="10493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896">
            <a:off x="7070349" y="4633714"/>
            <a:ext cx="744545" cy="6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5046366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33" y="5115580"/>
            <a:ext cx="6588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54">
            <a:off x="4458731" y="4676290"/>
            <a:ext cx="832366" cy="74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9388">
            <a:off x="3792622" y="3845913"/>
            <a:ext cx="771119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86" y="2896733"/>
            <a:ext cx="809859" cy="71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1367">
            <a:off x="3883527" y="1901862"/>
            <a:ext cx="88950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53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9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3 Rectángulo redondeado"/>
          <p:cNvSpPr/>
          <p:nvPr/>
        </p:nvSpPr>
        <p:spPr>
          <a:xfrm>
            <a:off x="2397007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9719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22626" y="662159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97191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678969">
            <a:off x="4334317" y="1817146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2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10800000">
            <a:off x="4314422" y="1768675"/>
            <a:ext cx="3465394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3" name="5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1632" y="2746775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4" name="30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0924" y="5745161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5" name="13 CuadroTexto"/>
          <p:cNvSpPr txBox="1"/>
          <p:nvPr/>
        </p:nvSpPr>
        <p:spPr>
          <a:xfrm>
            <a:off x="3641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WHAT IS IT?</a:t>
            </a:r>
          </a:p>
        </p:txBody>
      </p:sp>
      <p:pic>
        <p:nvPicPr>
          <p:cNvPr id="2097196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5520" y="5745162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0" name="26 Luna"/>
          <p:cNvSpPr/>
          <p:nvPr/>
        </p:nvSpPr>
        <p:spPr>
          <a:xfrm rot="5400000">
            <a:off x="5464622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1248">
            <a:off x="4655840" y="1157180"/>
            <a:ext cx="755792" cy="7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3" y="1011431"/>
            <a:ext cx="784757" cy="66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0946">
            <a:off x="6741839" y="1118280"/>
            <a:ext cx="753251" cy="8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31" y="1832877"/>
            <a:ext cx="810238" cy="8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50" y="2933308"/>
            <a:ext cx="78733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78" y="3645025"/>
            <a:ext cx="10493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896">
            <a:off x="7070349" y="4633714"/>
            <a:ext cx="744545" cy="6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5046366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33" y="5115580"/>
            <a:ext cx="6588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54">
            <a:off x="4458731" y="4676290"/>
            <a:ext cx="832366" cy="74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9388">
            <a:off x="3792622" y="3845913"/>
            <a:ext cx="771119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86" y="2896733"/>
            <a:ext cx="809859" cy="71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1367">
            <a:off x="3883527" y="1901862"/>
            <a:ext cx="88950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97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9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3 Rectángulo redondeado"/>
          <p:cNvSpPr/>
          <p:nvPr/>
        </p:nvSpPr>
        <p:spPr>
          <a:xfrm>
            <a:off x="2397007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9719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22626" y="662159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97191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19202313">
            <a:off x="4334317" y="1817146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2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10800000">
            <a:off x="4363556" y="1912776"/>
            <a:ext cx="3465394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3" name="5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1632" y="2746775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4" name="30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0924" y="5745161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5" name="13 CuadroTexto"/>
          <p:cNvSpPr txBox="1"/>
          <p:nvPr/>
        </p:nvSpPr>
        <p:spPr>
          <a:xfrm>
            <a:off x="3641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WHAT IS IT?</a:t>
            </a:r>
          </a:p>
        </p:txBody>
      </p:sp>
      <p:pic>
        <p:nvPicPr>
          <p:cNvPr id="2097196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5520" y="5745162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0" name="26 Luna"/>
          <p:cNvSpPr/>
          <p:nvPr/>
        </p:nvSpPr>
        <p:spPr>
          <a:xfrm rot="5400000">
            <a:off x="5464622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1248">
            <a:off x="4655840" y="1157180"/>
            <a:ext cx="755792" cy="7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3" y="1011431"/>
            <a:ext cx="784757" cy="66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0946">
            <a:off x="6741839" y="1118280"/>
            <a:ext cx="753251" cy="8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31" y="1832877"/>
            <a:ext cx="810238" cy="8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50" y="2933308"/>
            <a:ext cx="78733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78" y="3645025"/>
            <a:ext cx="10493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896">
            <a:off x="7070349" y="4633714"/>
            <a:ext cx="744545" cy="6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5046366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33" y="5115580"/>
            <a:ext cx="6588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54">
            <a:off x="4458731" y="4676290"/>
            <a:ext cx="832366" cy="74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9388">
            <a:off x="3792622" y="3845913"/>
            <a:ext cx="771119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86" y="2896733"/>
            <a:ext cx="809859" cy="71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1367">
            <a:off x="3883527" y="1901862"/>
            <a:ext cx="88950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35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9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3 Rectángulo redondeado"/>
          <p:cNvSpPr/>
          <p:nvPr/>
        </p:nvSpPr>
        <p:spPr>
          <a:xfrm>
            <a:off x="2397007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9719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22626" y="662159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97191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3764177">
            <a:off x="4334317" y="1817146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2" name="Picture 140" descr="hour hand red.png"/>
          <p:cNvPicPr>
            <a:picLocks noChangeAspect="1"/>
          </p:cNvPicPr>
          <p:nvPr/>
        </p:nvPicPr>
        <p:blipFill rotWithShape="1">
          <a:blip r:embed="rId5"/>
          <a:srcRect b="6381"/>
          <a:stretch>
            <a:fillRect/>
          </a:stretch>
        </p:blipFill>
        <p:spPr bwMode="auto">
          <a:xfrm rot="10800000">
            <a:off x="4360234" y="1874771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3" name="5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1632" y="2746775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4" name="30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0924" y="5745161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5" name="13 CuadroTexto"/>
          <p:cNvSpPr txBox="1"/>
          <p:nvPr/>
        </p:nvSpPr>
        <p:spPr>
          <a:xfrm>
            <a:off x="3641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WHAT IS IT?</a:t>
            </a:r>
          </a:p>
        </p:txBody>
      </p:sp>
      <p:pic>
        <p:nvPicPr>
          <p:cNvPr id="2097196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5520" y="5745162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0" name="26 Luna"/>
          <p:cNvSpPr/>
          <p:nvPr/>
        </p:nvSpPr>
        <p:spPr>
          <a:xfrm rot="5400000">
            <a:off x="5464622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1248">
            <a:off x="4655840" y="1157180"/>
            <a:ext cx="755792" cy="7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3" y="1011431"/>
            <a:ext cx="784757" cy="66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0946">
            <a:off x="6741839" y="1118280"/>
            <a:ext cx="753251" cy="8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31" y="1832877"/>
            <a:ext cx="810238" cy="8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50" y="2933308"/>
            <a:ext cx="78733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78" y="3645025"/>
            <a:ext cx="10493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896">
            <a:off x="7070349" y="4633714"/>
            <a:ext cx="744545" cy="69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5046366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33" y="5115580"/>
            <a:ext cx="6588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54">
            <a:off x="4458731" y="4676290"/>
            <a:ext cx="832366" cy="74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9388">
            <a:off x="3792622" y="3845913"/>
            <a:ext cx="771119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86" y="2896733"/>
            <a:ext cx="809859" cy="71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1367">
            <a:off x="3883527" y="1901862"/>
            <a:ext cx="88950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147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9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502</Words>
  <Application>Microsoft Office PowerPoint</Application>
  <PresentationFormat>Widescreen</PresentationFormat>
  <Paragraphs>119</Paragraphs>
  <Slides>32</Slides>
  <Notes>20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46</cp:revision>
  <dcterms:created xsi:type="dcterms:W3CDTF">2023-01-31T08:21:18Z</dcterms:created>
  <dcterms:modified xsi:type="dcterms:W3CDTF">2025-09-23T09:09:51Z</dcterms:modified>
</cp:coreProperties>
</file>