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03" r:id="rId2"/>
    <p:sldId id="304" r:id="rId3"/>
    <p:sldId id="305" r:id="rId4"/>
    <p:sldId id="306" r:id="rId5"/>
    <p:sldId id="423" r:id="rId6"/>
    <p:sldId id="256" r:id="rId7"/>
    <p:sldId id="448" r:id="rId8"/>
    <p:sldId id="449" r:id="rId9"/>
    <p:sldId id="450" r:id="rId10"/>
    <p:sldId id="451" r:id="rId11"/>
    <p:sldId id="452" r:id="rId12"/>
    <p:sldId id="447" r:id="rId13"/>
    <p:sldId id="318" r:id="rId14"/>
    <p:sldId id="319" r:id="rId15"/>
    <p:sldId id="434" r:id="rId16"/>
    <p:sldId id="414" r:id="rId17"/>
    <p:sldId id="435" r:id="rId18"/>
    <p:sldId id="436" r:id="rId19"/>
    <p:sldId id="437" r:id="rId20"/>
    <p:sldId id="438" r:id="rId21"/>
    <p:sldId id="439" r:id="rId22"/>
    <p:sldId id="327" r:id="rId23"/>
    <p:sldId id="328" r:id="rId24"/>
    <p:sldId id="329" r:id="rId25"/>
    <p:sldId id="408" r:id="rId26"/>
    <p:sldId id="409" r:id="rId27"/>
    <p:sldId id="410" r:id="rId28"/>
    <p:sldId id="411" r:id="rId29"/>
    <p:sldId id="340" r:id="rId30"/>
    <p:sldId id="336" r:id="rId31"/>
    <p:sldId id="337" r:id="rId32"/>
    <p:sldId id="338" r:id="rId33"/>
    <p:sldId id="440" r:id="rId34"/>
    <p:sldId id="339" r:id="rId35"/>
    <p:sldId id="350" r:id="rId36"/>
    <p:sldId id="441" r:id="rId37"/>
    <p:sldId id="421" r:id="rId38"/>
    <p:sldId id="442" r:id="rId39"/>
    <p:sldId id="443" r:id="rId40"/>
    <p:sldId id="444" r:id="rId41"/>
    <p:sldId id="445" r:id="rId42"/>
    <p:sldId id="446" r:id="rId43"/>
    <p:sldId id="344" r:id="rId44"/>
    <p:sldId id="380" r:id="rId45"/>
    <p:sldId id="345" r:id="rId46"/>
    <p:sldId id="413" r:id="rId47"/>
    <p:sldId id="346" r:id="rId48"/>
    <p:sldId id="347" r:id="rId49"/>
    <p:sldId id="348" r:id="rId50"/>
    <p:sldId id="349" r:id="rId51"/>
    <p:sldId id="30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903D90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5345" autoAdjust="0"/>
  </p:normalViewPr>
  <p:slideViewPr>
    <p:cSldViewPr snapToGrid="0">
      <p:cViewPr varScale="1">
        <p:scale>
          <a:sx n="89" d="100"/>
          <a:sy n="89" d="100"/>
        </p:scale>
        <p:origin x="72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553BF923-2DCA-4908-9A07-88A59CFAC2EC}"/>
    <pc:docChg chg="custSel modSld">
      <pc:chgData name="Phan Van Rieu (Hugo)" userId="032e726b-b6b7-45df-b0ca-e82fb010a48a" providerId="ADAL" clId="{553BF923-2DCA-4908-9A07-88A59CFAC2EC}" dt="2024-07-18T13:08:44.445" v="20" actId="478"/>
      <pc:docMkLst>
        <pc:docMk/>
      </pc:docMkLst>
      <pc:sldChg chg="modSp mod">
        <pc:chgData name="Phan Van Rieu (Hugo)" userId="032e726b-b6b7-45df-b0ca-e82fb010a48a" providerId="ADAL" clId="{553BF923-2DCA-4908-9A07-88A59CFAC2EC}" dt="2024-07-18T13:00:47.056" v="1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553BF923-2DCA-4908-9A07-88A59CFAC2EC}" dt="2024-07-18T13:00:47.056" v="1" actId="14861"/>
          <ac:picMkLst>
            <pc:docMk/>
            <pc:sldMk cId="2984877134" sldId="304"/>
            <ac:picMk id="4" creationId="{7BB8F631-478B-EDDA-2092-AEBF37B5F39C}"/>
          </ac:picMkLst>
        </pc:picChg>
      </pc:sldChg>
      <pc:sldChg chg="delSp mod">
        <pc:chgData name="Phan Van Rieu (Hugo)" userId="032e726b-b6b7-45df-b0ca-e82fb010a48a" providerId="ADAL" clId="{553BF923-2DCA-4908-9A07-88A59CFAC2EC}" dt="2024-07-18T13:08:40.091" v="19" actId="478"/>
        <pc:sldMkLst>
          <pc:docMk/>
          <pc:sldMk cId="3421192610" sldId="350"/>
        </pc:sldMkLst>
        <pc:spChg chg="del">
          <ac:chgData name="Phan Van Rieu (Hugo)" userId="032e726b-b6b7-45df-b0ca-e82fb010a48a" providerId="ADAL" clId="{553BF923-2DCA-4908-9A07-88A59CFAC2EC}" dt="2024-07-18T13:08:40.091" v="19" actId="478"/>
          <ac:spMkLst>
            <pc:docMk/>
            <pc:sldMk cId="3421192610" sldId="350"/>
            <ac:spMk id="4" creationId="{30C443E3-1B90-77BB-980D-CE328DE2735C}"/>
          </ac:spMkLst>
        </pc:spChg>
      </pc:sldChg>
      <pc:sldChg chg="modSp mod">
        <pc:chgData name="Phan Van Rieu (Hugo)" userId="032e726b-b6b7-45df-b0ca-e82fb010a48a" providerId="ADAL" clId="{553BF923-2DCA-4908-9A07-88A59CFAC2EC}" dt="2024-07-18T13:01:28.156" v="18" actId="20577"/>
        <pc:sldMkLst>
          <pc:docMk/>
          <pc:sldMk cId="3263468648" sldId="434"/>
        </pc:sldMkLst>
        <pc:spChg chg="mod">
          <ac:chgData name="Phan Van Rieu (Hugo)" userId="032e726b-b6b7-45df-b0ca-e82fb010a48a" providerId="ADAL" clId="{553BF923-2DCA-4908-9A07-88A59CFAC2EC}" dt="2024-07-18T13:01:28.156" v="18" actId="20577"/>
          <ac:spMkLst>
            <pc:docMk/>
            <pc:sldMk cId="3263468648" sldId="434"/>
            <ac:spMk id="17" creationId="{00000000-0000-0000-0000-000000000000}"/>
          </ac:spMkLst>
        </pc:spChg>
        <pc:picChg chg="mod">
          <ac:chgData name="Phan Van Rieu (Hugo)" userId="032e726b-b6b7-45df-b0ca-e82fb010a48a" providerId="ADAL" clId="{553BF923-2DCA-4908-9A07-88A59CFAC2EC}" dt="2024-07-18T13:01:15.365" v="3" actId="1076"/>
          <ac:picMkLst>
            <pc:docMk/>
            <pc:sldMk cId="3263468648" sldId="434"/>
            <ac:picMk id="3" creationId="{C3EC5F3E-A7D0-19D8-B934-36B211EF8D0D}"/>
          </ac:picMkLst>
        </pc:picChg>
        <pc:picChg chg="mod">
          <ac:chgData name="Phan Van Rieu (Hugo)" userId="032e726b-b6b7-45df-b0ca-e82fb010a48a" providerId="ADAL" clId="{553BF923-2DCA-4908-9A07-88A59CFAC2EC}" dt="2024-07-18T13:01:18.737" v="5" actId="1076"/>
          <ac:picMkLst>
            <pc:docMk/>
            <pc:sldMk cId="3263468648" sldId="434"/>
            <ac:picMk id="4" creationId="{6FEA1ECE-4CB6-3BDA-2164-B78C295006BA}"/>
          </ac:picMkLst>
        </pc:picChg>
        <pc:picChg chg="mod">
          <ac:chgData name="Phan Van Rieu (Hugo)" userId="032e726b-b6b7-45df-b0ca-e82fb010a48a" providerId="ADAL" clId="{553BF923-2DCA-4908-9A07-88A59CFAC2EC}" dt="2024-07-18T13:01:21.945" v="6" actId="1076"/>
          <ac:picMkLst>
            <pc:docMk/>
            <pc:sldMk cId="3263468648" sldId="434"/>
            <ac:picMk id="9" creationId="{03F4611D-4A27-20D5-2CBB-A165FDB4DA68}"/>
          </ac:picMkLst>
        </pc:picChg>
      </pc:sldChg>
      <pc:sldChg chg="delSp mod">
        <pc:chgData name="Phan Van Rieu (Hugo)" userId="032e726b-b6b7-45df-b0ca-e82fb010a48a" providerId="ADAL" clId="{553BF923-2DCA-4908-9A07-88A59CFAC2EC}" dt="2024-07-18T13:08:44.445" v="20" actId="478"/>
        <pc:sldMkLst>
          <pc:docMk/>
          <pc:sldMk cId="1244581333" sldId="441"/>
        </pc:sldMkLst>
        <pc:spChg chg="del">
          <ac:chgData name="Phan Van Rieu (Hugo)" userId="032e726b-b6b7-45df-b0ca-e82fb010a48a" providerId="ADAL" clId="{553BF923-2DCA-4908-9A07-88A59CFAC2EC}" dt="2024-07-18T13:08:44.445" v="20" actId="478"/>
          <ac:spMkLst>
            <pc:docMk/>
            <pc:sldMk cId="1244581333" sldId="441"/>
            <ac:spMk id="4" creationId="{30C443E3-1B90-77BB-980D-CE328DE2735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88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72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50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42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95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12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3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8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30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33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61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48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11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213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412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98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368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1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10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30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8: THE WEATHER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7.svg"/><Relationship Id="rId21" Type="http://schemas.openxmlformats.org/officeDocument/2006/relationships/image" Target="../media/image25.png"/><Relationship Id="rId7" Type="http://schemas.openxmlformats.org/officeDocument/2006/relationships/image" Target="../media/image11.sv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6.png"/><Relationship Id="rId16" Type="http://schemas.openxmlformats.org/officeDocument/2006/relationships/image" Target="../media/image22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svg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0.svg"/><Relationship Id="rId22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7.svg"/><Relationship Id="rId21" Type="http://schemas.openxmlformats.org/officeDocument/2006/relationships/image" Target="../media/image23.png"/><Relationship Id="rId7" Type="http://schemas.openxmlformats.org/officeDocument/2006/relationships/image" Target="../media/image11.sv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6.png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svg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19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0.svg"/><Relationship Id="rId22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svg"/><Relationship Id="rId3" Type="http://schemas.openxmlformats.org/officeDocument/2006/relationships/image" Target="../media/image7.svg"/><Relationship Id="rId21" Type="http://schemas.openxmlformats.org/officeDocument/2006/relationships/image" Target="../media/image25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12.png"/><Relationship Id="rId3" Type="http://schemas.openxmlformats.org/officeDocument/2006/relationships/image" Target="../media/image7.svg"/><Relationship Id="rId21" Type="http://schemas.openxmlformats.org/officeDocument/2006/relationships/image" Target="../media/image25.png"/><Relationship Id="rId7" Type="http://schemas.openxmlformats.org/officeDocument/2006/relationships/image" Target="../media/image11.svg"/><Relationship Id="rId12" Type="http://schemas.openxmlformats.org/officeDocument/2006/relationships/image" Target="../media/image17.svg"/><Relationship Id="rId17" Type="http://schemas.openxmlformats.org/officeDocument/2006/relationships/image" Target="../media/image22.svg"/><Relationship Id="rId2" Type="http://schemas.openxmlformats.org/officeDocument/2006/relationships/image" Target="../media/image6.png"/><Relationship Id="rId16" Type="http://schemas.openxmlformats.org/officeDocument/2006/relationships/image" Target="../media/image21.pn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7.svg"/><Relationship Id="rId21" Type="http://schemas.openxmlformats.org/officeDocument/2006/relationships/image" Target="../media/image25.png"/><Relationship Id="rId7" Type="http://schemas.openxmlformats.org/officeDocument/2006/relationships/image" Target="../media/image11.sv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6.png"/><Relationship Id="rId16" Type="http://schemas.openxmlformats.org/officeDocument/2006/relationships/image" Target="../media/image22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svg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0.svg"/><Relationship Id="rId22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18" Type="http://schemas.openxmlformats.org/officeDocument/2006/relationships/image" Target="../media/image18.png"/><Relationship Id="rId3" Type="http://schemas.openxmlformats.org/officeDocument/2006/relationships/image" Target="../media/image7.svg"/><Relationship Id="rId21" Type="http://schemas.openxmlformats.org/officeDocument/2006/relationships/image" Target="../media/image25.png"/><Relationship Id="rId7" Type="http://schemas.openxmlformats.org/officeDocument/2006/relationships/image" Target="../media/image11.sv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6.png"/><Relationship Id="rId16" Type="http://schemas.openxmlformats.org/officeDocument/2006/relationships/image" Target="../media/image22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svg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20.svg"/><Relationship Id="rId22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288047" y="3186375"/>
            <a:ext cx="4769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8: THE WEATHER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476739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0980" y="4407613"/>
            <a:ext cx="2091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112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73147" y="4320255"/>
            <a:ext cx="1905218" cy="2032756"/>
          </a:xfrm>
          <a:custGeom>
            <a:avLst/>
            <a:gdLst/>
            <a:ahLst/>
            <a:cxnLst/>
            <a:rect l="l" t="t" r="r" b="b"/>
            <a:pathLst>
              <a:path w="4406747" h="4114800">
                <a:moveTo>
                  <a:pt x="0" y="0"/>
                </a:moveTo>
                <a:lnTo>
                  <a:pt x="4406747" y="0"/>
                </a:lnTo>
                <a:lnTo>
                  <a:pt x="44067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3" name="Freeform 3"/>
          <p:cNvSpPr/>
          <p:nvPr/>
        </p:nvSpPr>
        <p:spPr>
          <a:xfrm>
            <a:off x="290539" y="820528"/>
            <a:ext cx="1949891" cy="2294545"/>
          </a:xfrm>
          <a:custGeom>
            <a:avLst/>
            <a:gdLst/>
            <a:ahLst/>
            <a:cxnLst/>
            <a:rect l="l" t="t" r="r" b="b"/>
            <a:pathLst>
              <a:path w="4240199" h="4283030">
                <a:moveTo>
                  <a:pt x="0" y="0"/>
                </a:moveTo>
                <a:lnTo>
                  <a:pt x="4240199" y="0"/>
                </a:lnTo>
                <a:lnTo>
                  <a:pt x="4240199" y="4283030"/>
                </a:lnTo>
                <a:lnTo>
                  <a:pt x="0" y="428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>
            <a:off x="10001446" y="3810133"/>
            <a:ext cx="2076774" cy="2478717"/>
          </a:xfrm>
          <a:custGeom>
            <a:avLst/>
            <a:gdLst/>
            <a:ahLst/>
            <a:cxnLst/>
            <a:rect l="l" t="t" r="r" b="b"/>
            <a:pathLst>
              <a:path w="4263384" h="5354329">
                <a:moveTo>
                  <a:pt x="0" y="0"/>
                </a:moveTo>
                <a:lnTo>
                  <a:pt x="4263385" y="0"/>
                </a:lnTo>
                <a:lnTo>
                  <a:pt x="4263385" y="5354329"/>
                </a:lnTo>
                <a:lnTo>
                  <a:pt x="0" y="5354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3249892" y="5469705"/>
            <a:ext cx="2842256" cy="947429"/>
          </a:xfrm>
          <a:custGeom>
            <a:avLst/>
            <a:gdLst/>
            <a:ahLst/>
            <a:cxnLst/>
            <a:rect l="l" t="t" r="r" b="b"/>
            <a:pathLst>
              <a:path w="5013242" h="1854899">
                <a:moveTo>
                  <a:pt x="0" y="0"/>
                </a:moveTo>
                <a:lnTo>
                  <a:pt x="5013242" y="0"/>
                </a:lnTo>
                <a:lnTo>
                  <a:pt x="5013242" y="1854899"/>
                </a:lnTo>
                <a:lnTo>
                  <a:pt x="0" y="18548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Freeform 7"/>
          <p:cNvSpPr/>
          <p:nvPr/>
        </p:nvSpPr>
        <p:spPr>
          <a:xfrm>
            <a:off x="4427959" y="538083"/>
            <a:ext cx="2562671" cy="1027501"/>
          </a:xfrm>
          <a:custGeom>
            <a:avLst/>
            <a:gdLst/>
            <a:ahLst/>
            <a:cxnLst/>
            <a:rect l="l" t="t" r="r" b="b"/>
            <a:pathLst>
              <a:path w="4977095" h="2065494">
                <a:moveTo>
                  <a:pt x="0" y="0"/>
                </a:moveTo>
                <a:lnTo>
                  <a:pt x="4977095" y="0"/>
                </a:lnTo>
                <a:lnTo>
                  <a:pt x="4977095" y="2065494"/>
                </a:lnTo>
                <a:lnTo>
                  <a:pt x="0" y="20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0" name="Freeform 10"/>
          <p:cNvSpPr/>
          <p:nvPr/>
        </p:nvSpPr>
        <p:spPr>
          <a:xfrm>
            <a:off x="6233019" y="4291366"/>
            <a:ext cx="1636985" cy="1243865"/>
          </a:xfrm>
          <a:custGeom>
            <a:avLst/>
            <a:gdLst/>
            <a:ahLst/>
            <a:cxnLst/>
            <a:rect l="l" t="t" r="r" b="b"/>
            <a:pathLst>
              <a:path w="4603917" h="3176703">
                <a:moveTo>
                  <a:pt x="0" y="0"/>
                </a:moveTo>
                <a:lnTo>
                  <a:pt x="4603917" y="0"/>
                </a:lnTo>
                <a:lnTo>
                  <a:pt x="4603917" y="3176702"/>
                </a:lnTo>
                <a:lnTo>
                  <a:pt x="0" y="3176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12" name="Freeform 12"/>
          <p:cNvSpPr/>
          <p:nvPr/>
        </p:nvSpPr>
        <p:spPr>
          <a:xfrm>
            <a:off x="2748143" y="4055123"/>
            <a:ext cx="2076774" cy="1243864"/>
          </a:xfrm>
          <a:custGeom>
            <a:avLst/>
            <a:gdLst/>
            <a:ahLst/>
            <a:cxnLst/>
            <a:rect l="l" t="t" r="r" b="b"/>
            <a:pathLst>
              <a:path w="4760844" h="2943067">
                <a:moveTo>
                  <a:pt x="0" y="0"/>
                </a:moveTo>
                <a:lnTo>
                  <a:pt x="4760844" y="0"/>
                </a:lnTo>
                <a:lnTo>
                  <a:pt x="4760844" y="2943067"/>
                </a:lnTo>
                <a:lnTo>
                  <a:pt x="0" y="29430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13"/>
          <p:cNvSpPr/>
          <p:nvPr/>
        </p:nvSpPr>
        <p:spPr>
          <a:xfrm>
            <a:off x="6773169" y="1137570"/>
            <a:ext cx="2252587" cy="2032756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2072145" y="596242"/>
            <a:ext cx="2203411" cy="2743201"/>
          </a:xfrm>
          <a:custGeom>
            <a:avLst/>
            <a:gdLst/>
            <a:ahLst/>
            <a:cxnLst/>
            <a:rect l="l" t="t" r="r" b="b"/>
            <a:pathLst>
              <a:path w="4301517" h="5419234">
                <a:moveTo>
                  <a:pt x="0" y="0"/>
                </a:moveTo>
                <a:lnTo>
                  <a:pt x="4301517" y="0"/>
                </a:lnTo>
                <a:lnTo>
                  <a:pt x="4301517" y="5419234"/>
                </a:lnTo>
                <a:lnTo>
                  <a:pt x="0" y="54192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50A825C-FBAD-A04E-B0FF-67938C5E64F0}"/>
              </a:ext>
            </a:extLst>
          </p:cNvPr>
          <p:cNvSpPr/>
          <p:nvPr/>
        </p:nvSpPr>
        <p:spPr>
          <a:xfrm>
            <a:off x="3007499" y="2942263"/>
            <a:ext cx="6099326" cy="1027501"/>
          </a:xfrm>
          <a:prstGeom prst="round2DiagRect">
            <a:avLst>
              <a:gd name="adj1" fmla="val 16667"/>
              <a:gd name="adj2" fmla="val 3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Find the sunglasses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4671020" y="1593598"/>
            <a:ext cx="1694733" cy="1386568"/>
          </a:xfrm>
          <a:custGeom>
            <a:avLst/>
            <a:gdLst/>
            <a:ahLst/>
            <a:cxnLst/>
            <a:rect l="l" t="t" r="r" b="b"/>
            <a:pathLst>
              <a:path w="4625273" h="3260818">
                <a:moveTo>
                  <a:pt x="4625273" y="0"/>
                </a:moveTo>
                <a:lnTo>
                  <a:pt x="0" y="0"/>
                </a:lnTo>
                <a:lnTo>
                  <a:pt x="0" y="3260817"/>
                </a:lnTo>
                <a:lnTo>
                  <a:pt x="4625273" y="3260817"/>
                </a:lnTo>
                <a:lnTo>
                  <a:pt x="4625273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5A06E24F-A083-C980-6854-F52A19CEFCBF}"/>
              </a:ext>
            </a:extLst>
          </p:cNvPr>
          <p:cNvSpPr/>
          <p:nvPr/>
        </p:nvSpPr>
        <p:spPr>
          <a:xfrm>
            <a:off x="9360092" y="839549"/>
            <a:ext cx="2276520" cy="2567138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C1683EB9-003E-261E-EA0E-0CD100D97222}"/>
              </a:ext>
            </a:extLst>
          </p:cNvPr>
          <p:cNvSpPr/>
          <p:nvPr/>
        </p:nvSpPr>
        <p:spPr>
          <a:xfrm>
            <a:off x="284904" y="3775171"/>
            <a:ext cx="2203411" cy="2545903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52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8698 0.705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3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73147" y="4320255"/>
            <a:ext cx="1905218" cy="2032756"/>
          </a:xfrm>
          <a:custGeom>
            <a:avLst/>
            <a:gdLst/>
            <a:ahLst/>
            <a:cxnLst/>
            <a:rect l="l" t="t" r="r" b="b"/>
            <a:pathLst>
              <a:path w="4406747" h="4114800">
                <a:moveTo>
                  <a:pt x="0" y="0"/>
                </a:moveTo>
                <a:lnTo>
                  <a:pt x="4406747" y="0"/>
                </a:lnTo>
                <a:lnTo>
                  <a:pt x="44067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3" name="Freeform 3"/>
          <p:cNvSpPr/>
          <p:nvPr/>
        </p:nvSpPr>
        <p:spPr>
          <a:xfrm>
            <a:off x="290539" y="820528"/>
            <a:ext cx="1949891" cy="2294545"/>
          </a:xfrm>
          <a:custGeom>
            <a:avLst/>
            <a:gdLst/>
            <a:ahLst/>
            <a:cxnLst/>
            <a:rect l="l" t="t" r="r" b="b"/>
            <a:pathLst>
              <a:path w="4240199" h="4283030">
                <a:moveTo>
                  <a:pt x="0" y="0"/>
                </a:moveTo>
                <a:lnTo>
                  <a:pt x="4240199" y="0"/>
                </a:lnTo>
                <a:lnTo>
                  <a:pt x="4240199" y="4283030"/>
                </a:lnTo>
                <a:lnTo>
                  <a:pt x="0" y="428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>
            <a:off x="10001446" y="3810133"/>
            <a:ext cx="2076774" cy="2478717"/>
          </a:xfrm>
          <a:custGeom>
            <a:avLst/>
            <a:gdLst/>
            <a:ahLst/>
            <a:cxnLst/>
            <a:rect l="l" t="t" r="r" b="b"/>
            <a:pathLst>
              <a:path w="4263384" h="5354329">
                <a:moveTo>
                  <a:pt x="0" y="0"/>
                </a:moveTo>
                <a:lnTo>
                  <a:pt x="4263385" y="0"/>
                </a:lnTo>
                <a:lnTo>
                  <a:pt x="4263385" y="5354329"/>
                </a:lnTo>
                <a:lnTo>
                  <a:pt x="0" y="5354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3249892" y="5469705"/>
            <a:ext cx="2842256" cy="947429"/>
          </a:xfrm>
          <a:custGeom>
            <a:avLst/>
            <a:gdLst/>
            <a:ahLst/>
            <a:cxnLst/>
            <a:rect l="l" t="t" r="r" b="b"/>
            <a:pathLst>
              <a:path w="5013242" h="1854899">
                <a:moveTo>
                  <a:pt x="0" y="0"/>
                </a:moveTo>
                <a:lnTo>
                  <a:pt x="5013242" y="0"/>
                </a:lnTo>
                <a:lnTo>
                  <a:pt x="5013242" y="1854899"/>
                </a:lnTo>
                <a:lnTo>
                  <a:pt x="0" y="18548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Freeform 7"/>
          <p:cNvSpPr/>
          <p:nvPr/>
        </p:nvSpPr>
        <p:spPr>
          <a:xfrm>
            <a:off x="4427959" y="538083"/>
            <a:ext cx="2562671" cy="1027501"/>
          </a:xfrm>
          <a:custGeom>
            <a:avLst/>
            <a:gdLst/>
            <a:ahLst/>
            <a:cxnLst/>
            <a:rect l="l" t="t" r="r" b="b"/>
            <a:pathLst>
              <a:path w="4977095" h="2065494">
                <a:moveTo>
                  <a:pt x="0" y="0"/>
                </a:moveTo>
                <a:lnTo>
                  <a:pt x="4977095" y="0"/>
                </a:lnTo>
                <a:lnTo>
                  <a:pt x="4977095" y="2065494"/>
                </a:lnTo>
                <a:lnTo>
                  <a:pt x="0" y="20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0" name="Freeform 10"/>
          <p:cNvSpPr/>
          <p:nvPr/>
        </p:nvSpPr>
        <p:spPr>
          <a:xfrm>
            <a:off x="6233019" y="4291366"/>
            <a:ext cx="1636985" cy="1243865"/>
          </a:xfrm>
          <a:custGeom>
            <a:avLst/>
            <a:gdLst/>
            <a:ahLst/>
            <a:cxnLst/>
            <a:rect l="l" t="t" r="r" b="b"/>
            <a:pathLst>
              <a:path w="4603917" h="3176703">
                <a:moveTo>
                  <a:pt x="0" y="0"/>
                </a:moveTo>
                <a:lnTo>
                  <a:pt x="4603917" y="0"/>
                </a:lnTo>
                <a:lnTo>
                  <a:pt x="4603917" y="3176702"/>
                </a:lnTo>
                <a:lnTo>
                  <a:pt x="0" y="3176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12" name="Freeform 12"/>
          <p:cNvSpPr/>
          <p:nvPr/>
        </p:nvSpPr>
        <p:spPr>
          <a:xfrm>
            <a:off x="2748143" y="4055123"/>
            <a:ext cx="2076774" cy="1243864"/>
          </a:xfrm>
          <a:custGeom>
            <a:avLst/>
            <a:gdLst/>
            <a:ahLst/>
            <a:cxnLst/>
            <a:rect l="l" t="t" r="r" b="b"/>
            <a:pathLst>
              <a:path w="4760844" h="2943067">
                <a:moveTo>
                  <a:pt x="0" y="0"/>
                </a:moveTo>
                <a:lnTo>
                  <a:pt x="4760844" y="0"/>
                </a:lnTo>
                <a:lnTo>
                  <a:pt x="4760844" y="2943067"/>
                </a:lnTo>
                <a:lnTo>
                  <a:pt x="0" y="29430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13"/>
          <p:cNvSpPr/>
          <p:nvPr/>
        </p:nvSpPr>
        <p:spPr>
          <a:xfrm>
            <a:off x="6761217" y="1200226"/>
            <a:ext cx="2203411" cy="1827396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2072145" y="596242"/>
            <a:ext cx="2203411" cy="2743201"/>
          </a:xfrm>
          <a:custGeom>
            <a:avLst/>
            <a:gdLst/>
            <a:ahLst/>
            <a:cxnLst/>
            <a:rect l="l" t="t" r="r" b="b"/>
            <a:pathLst>
              <a:path w="4301517" h="5419234">
                <a:moveTo>
                  <a:pt x="0" y="0"/>
                </a:moveTo>
                <a:lnTo>
                  <a:pt x="4301517" y="0"/>
                </a:lnTo>
                <a:lnTo>
                  <a:pt x="4301517" y="5419234"/>
                </a:lnTo>
                <a:lnTo>
                  <a:pt x="0" y="54192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50A825C-FBAD-A04E-B0FF-67938C5E64F0}"/>
              </a:ext>
            </a:extLst>
          </p:cNvPr>
          <p:cNvSpPr/>
          <p:nvPr/>
        </p:nvSpPr>
        <p:spPr>
          <a:xfrm>
            <a:off x="3974874" y="3027622"/>
            <a:ext cx="4598620" cy="1027501"/>
          </a:xfrm>
          <a:prstGeom prst="round2DiagRect">
            <a:avLst>
              <a:gd name="adj1" fmla="val 16667"/>
              <a:gd name="adj2" fmla="val 3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Find the jacket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4671020" y="1593598"/>
            <a:ext cx="1694733" cy="1386568"/>
          </a:xfrm>
          <a:custGeom>
            <a:avLst/>
            <a:gdLst/>
            <a:ahLst/>
            <a:cxnLst/>
            <a:rect l="l" t="t" r="r" b="b"/>
            <a:pathLst>
              <a:path w="4625273" h="3260818">
                <a:moveTo>
                  <a:pt x="4625273" y="0"/>
                </a:moveTo>
                <a:lnTo>
                  <a:pt x="0" y="0"/>
                </a:lnTo>
                <a:lnTo>
                  <a:pt x="0" y="3260817"/>
                </a:lnTo>
                <a:lnTo>
                  <a:pt x="4625273" y="3260817"/>
                </a:lnTo>
                <a:lnTo>
                  <a:pt x="4625273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5" name="Freeform 12"/>
          <p:cNvSpPr/>
          <p:nvPr/>
        </p:nvSpPr>
        <p:spPr>
          <a:xfrm>
            <a:off x="284904" y="3775171"/>
            <a:ext cx="2203411" cy="2545903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3"/>
          <p:cNvSpPr/>
          <p:nvPr/>
        </p:nvSpPr>
        <p:spPr>
          <a:xfrm>
            <a:off x="9360092" y="839549"/>
            <a:ext cx="2276520" cy="2567138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431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-0.74753 0.423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83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767461979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87687" y="1422744"/>
              <a:ext cx="4816625" cy="135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38F0AE9-7D8B-0218-C5D9-F3DA4E5CAA63}"/>
              </a:ext>
            </a:extLst>
          </p:cNvPr>
          <p:cNvSpPr txBox="1"/>
          <p:nvPr/>
        </p:nvSpPr>
        <p:spPr>
          <a:xfrm>
            <a:off x="3543300" y="3132451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snowstorm, thunderstorm, rainstorm, flood, sunshine, shower.</a:t>
            </a: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3 TRACK 38">
            <a:hlinkClick r:id="" action="ppaction://media"/>
            <a:extLst>
              <a:ext uri="{FF2B5EF4-FFF2-40B4-BE49-F238E27FC236}">
                <a16:creationId xmlns:a16="http://schemas.microsoft.com/office/drawing/2014/main" id="{C3EC5F3E-A7D0-19D8-B934-36B211EF8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8895" y="595829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EA1ECE-4CB6-3BDA-2164-B78C29500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159" y="413316"/>
            <a:ext cx="5943600" cy="661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F4611D-4A27-20D5-2CBB-A165FDB4D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7" y="1185745"/>
            <a:ext cx="12192000" cy="26736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C3CA1A-99FF-E104-7EE9-94E3458677F2}"/>
              </a:ext>
            </a:extLst>
          </p:cNvPr>
          <p:cNvSpPr txBox="1"/>
          <p:nvPr/>
        </p:nvSpPr>
        <p:spPr>
          <a:xfrm>
            <a:off x="10256410" y="4076261"/>
            <a:ext cx="1882412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  /ˈʃaʊər/</a:t>
            </a:r>
            <a:br>
              <a:rPr lang="vi-VN" dirty="0"/>
            </a:br>
            <a:r>
              <a:rPr lang="en-US" sz="2400" dirty="0" err="1">
                <a:solidFill>
                  <a:srgbClr val="FF0000"/>
                </a:solidFill>
              </a:rPr>
              <a:t>cơn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rào</a:t>
            </a:r>
            <a:endParaRPr lang="en-US" sz="24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BA3C7-345C-1CDC-3618-FA46FD1DF2EB}"/>
              </a:ext>
            </a:extLst>
          </p:cNvPr>
          <p:cNvSpPr txBox="1"/>
          <p:nvPr/>
        </p:nvSpPr>
        <p:spPr>
          <a:xfrm>
            <a:off x="6167210" y="4076261"/>
            <a:ext cx="198737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 /flʌd/</a:t>
            </a:r>
            <a:endParaRPr lang="en-US" dirty="0"/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ngập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lụt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lũ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lụt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D8D850-C958-D2E2-888F-BF760D885F19}"/>
              </a:ext>
            </a:extLst>
          </p:cNvPr>
          <p:cNvSpPr txBox="1"/>
          <p:nvPr/>
        </p:nvSpPr>
        <p:spPr>
          <a:xfrm>
            <a:off x="8309226" y="4066911"/>
            <a:ext cx="1635468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dirty="0"/>
              <a:t>/ˈsʌnʃaɪn</a:t>
            </a:r>
            <a:r>
              <a:rPr lang="en-US" dirty="0"/>
              <a:t>/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ánh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nắng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mặt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trời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2129A1-3573-AC96-8C6B-B2F3934ABDDD}"/>
              </a:ext>
            </a:extLst>
          </p:cNvPr>
          <p:cNvSpPr txBox="1"/>
          <p:nvPr/>
        </p:nvSpPr>
        <p:spPr>
          <a:xfrm>
            <a:off x="53178" y="4049793"/>
            <a:ext cx="1839074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/ˈsnoʊstɔːrm/</a:t>
            </a:r>
            <a:endParaRPr lang="en-US" dirty="0"/>
          </a:p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</a:rPr>
              <a:t>bão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tuyết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EB0599-F994-1273-E623-CBD117C22105}"/>
              </a:ext>
            </a:extLst>
          </p:cNvPr>
          <p:cNvSpPr txBox="1"/>
          <p:nvPr/>
        </p:nvSpPr>
        <p:spPr>
          <a:xfrm>
            <a:off x="2141582" y="4049793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l-GR" dirty="0"/>
              <a:t>/ˈθ</a:t>
            </a:r>
            <a:r>
              <a:rPr lang="vi-VN" dirty="0"/>
              <a:t>ʌndərstɔːrm/</a:t>
            </a:r>
            <a:endParaRPr lang="en-US" dirty="0"/>
          </a:p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</a:rPr>
              <a:t>giông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bão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8797D-3A82-B075-A854-672488FA81FE}"/>
              </a:ext>
            </a:extLst>
          </p:cNvPr>
          <p:cNvSpPr txBox="1"/>
          <p:nvPr/>
        </p:nvSpPr>
        <p:spPr>
          <a:xfrm>
            <a:off x="4154396" y="4063027"/>
            <a:ext cx="1738045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/ˈreɪnstɔːrm/</a:t>
            </a:r>
            <a:br>
              <a:rPr lang="vi-VN" dirty="0"/>
            </a:br>
            <a:r>
              <a:rPr lang="vi-VN" dirty="0">
                <a:solidFill>
                  <a:srgbClr val="1D2A57"/>
                </a:solidFill>
              </a:rPr>
              <a:t> </a:t>
            </a:r>
            <a:r>
              <a:rPr lang="en-US" sz="2400" dirty="0" err="1">
                <a:solidFill>
                  <a:srgbClr val="FF0000"/>
                </a:solidFill>
              </a:rPr>
              <a:t>mưa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bão</a:t>
            </a:r>
            <a:endParaRPr lang="en-US" dirty="0">
              <a:solidFill>
                <a:srgbClr val="1D2A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686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8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4" grpId="0" animBg="1"/>
      <p:bldP spid="8" grpId="0" animBg="1"/>
      <p:bldP spid="2" grpId="0" animBg="1"/>
      <p:bldP spid="10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nowstorm">
            <a:hlinkClick r:id="" action="ppaction://media"/>
            <a:extLst>
              <a:ext uri="{FF2B5EF4-FFF2-40B4-BE49-F238E27FC236}">
                <a16:creationId xmlns:a16="http://schemas.microsoft.com/office/drawing/2014/main" id="{689995E7-C3EF-39DD-05BA-033E36642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5394" y="2981931"/>
            <a:ext cx="894137" cy="894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253160-E7CA-0173-7657-7733CC411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1420"/>
            <a:ext cx="5943600" cy="661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45B720-FC6C-C2F3-878E-58833C7EE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464" y="1179982"/>
            <a:ext cx="3751861" cy="5205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490E3-B388-B8C2-138A-9FA12BF9E2C1}"/>
              </a:ext>
            </a:extLst>
          </p:cNvPr>
          <p:cNvSpPr txBox="1"/>
          <p:nvPr/>
        </p:nvSpPr>
        <p:spPr>
          <a:xfrm>
            <a:off x="7200212" y="2967228"/>
            <a:ext cx="3751861" cy="18774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0070C0"/>
                </a:solidFill>
              </a:rPr>
              <a:t>Snowstorm </a:t>
            </a:r>
            <a:r>
              <a:rPr lang="en-US" sz="3600" dirty="0">
                <a:solidFill>
                  <a:srgbClr val="0070C0"/>
                </a:solidFill>
              </a:rPr>
              <a:t>(n)</a:t>
            </a:r>
            <a:endParaRPr lang="en-US" sz="4800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vi-VN" sz="3200" dirty="0"/>
              <a:t>/ˈsnoʊstɔːrm/</a:t>
            </a:r>
            <a:endParaRPr lang="en-US" sz="3200" dirty="0"/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bão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tuyết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35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hunderstorm">
            <a:hlinkClick r:id="" action="ppaction://media"/>
            <a:extLst>
              <a:ext uri="{FF2B5EF4-FFF2-40B4-BE49-F238E27FC236}">
                <a16:creationId xmlns:a16="http://schemas.microsoft.com/office/drawing/2014/main" id="{85E9142F-2C24-D8B5-C61C-C6DF122D1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2198" y="3143607"/>
            <a:ext cx="1058524" cy="1058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253160-E7CA-0173-7657-7733CC411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1420"/>
            <a:ext cx="5943600" cy="661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57BF5-0DC7-8EDF-872A-E64FD54DD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539" y="1152593"/>
            <a:ext cx="4119183" cy="5000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7723CD-9EFC-1ABB-625E-392C7F4798E9}"/>
              </a:ext>
            </a:extLst>
          </p:cNvPr>
          <p:cNvSpPr txBox="1"/>
          <p:nvPr/>
        </p:nvSpPr>
        <p:spPr>
          <a:xfrm>
            <a:off x="7165527" y="3059668"/>
            <a:ext cx="4217176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70C0"/>
                </a:solidFill>
              </a:rPr>
              <a:t>thunderstorm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(n)</a:t>
            </a:r>
          </a:p>
          <a:p>
            <a:pPr algn="ctr">
              <a:defRPr/>
            </a:pPr>
            <a:r>
              <a:rPr lang="el-GR" sz="3200" dirty="0"/>
              <a:t>/ˈθ</a:t>
            </a:r>
            <a:r>
              <a:rPr lang="vi-VN" sz="3200" dirty="0"/>
              <a:t>ʌndərstɔːrm/</a:t>
            </a:r>
            <a:endParaRPr lang="en-US" sz="3200" dirty="0"/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giông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bão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946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ainstorm">
            <a:hlinkClick r:id="" action="ppaction://media"/>
            <a:extLst>
              <a:ext uri="{FF2B5EF4-FFF2-40B4-BE49-F238E27FC236}">
                <a16:creationId xmlns:a16="http://schemas.microsoft.com/office/drawing/2014/main" id="{112C58CB-5F5F-22C0-6EE7-9AAAFC0F2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5562" y="3323464"/>
            <a:ext cx="899633" cy="899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253160-E7CA-0173-7657-7733CC411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1420"/>
            <a:ext cx="5943600" cy="661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B225E-BFA7-9526-651C-E6CF8FCA5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9387" y="1152593"/>
            <a:ext cx="4022609" cy="5186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D21D6C-A71C-A0BD-ECA4-2FA548E0C7E3}"/>
              </a:ext>
            </a:extLst>
          </p:cNvPr>
          <p:cNvSpPr txBox="1"/>
          <p:nvPr/>
        </p:nvSpPr>
        <p:spPr>
          <a:xfrm>
            <a:off x="6770005" y="2978506"/>
            <a:ext cx="3490413" cy="18774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0070C0"/>
                </a:solidFill>
              </a:rPr>
              <a:t>rainstorm</a:t>
            </a:r>
            <a:r>
              <a:rPr lang="en-US" sz="4000" dirty="0">
                <a:solidFill>
                  <a:srgbClr val="0070C0"/>
                </a:solidFill>
              </a:rPr>
              <a:t> (n)</a:t>
            </a:r>
          </a:p>
          <a:p>
            <a:pPr algn="ctr">
              <a:defRPr/>
            </a:pPr>
            <a:r>
              <a:rPr lang="vi-VN" sz="3200" dirty="0"/>
              <a:t>/ˈreɪnstɔːrm/</a:t>
            </a:r>
            <a:br>
              <a:rPr lang="vi-VN" sz="2800" dirty="0"/>
            </a:br>
            <a:r>
              <a:rPr lang="vi-VN" sz="2800" dirty="0">
                <a:solidFill>
                  <a:srgbClr val="1D2A57"/>
                </a:solidFill>
              </a:rPr>
              <a:t> </a:t>
            </a:r>
            <a:r>
              <a:rPr lang="en-US" sz="3600" dirty="0" err="1">
                <a:solidFill>
                  <a:srgbClr val="FF0000"/>
                </a:solidFill>
              </a:rPr>
              <a:t>mưa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bão</a:t>
            </a:r>
            <a:endParaRPr lang="en-US" sz="2800" dirty="0">
              <a:solidFill>
                <a:srgbClr val="1D2A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984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253160-E7CA-0173-7657-7733CC411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420"/>
            <a:ext cx="5943600" cy="661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D646BF-9F9F-DC6B-003B-65E9A2800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656" y="1179982"/>
            <a:ext cx="3730689" cy="4990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15761-8B7A-88BD-1C34-DC6C53FEF9B2}"/>
              </a:ext>
            </a:extLst>
          </p:cNvPr>
          <p:cNvSpPr txBox="1"/>
          <p:nvPr/>
        </p:nvSpPr>
        <p:spPr>
          <a:xfrm>
            <a:off x="6649206" y="2906679"/>
            <a:ext cx="4124138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flood</a:t>
            </a:r>
            <a:r>
              <a:rPr lang="en-US" sz="4000" dirty="0">
                <a:solidFill>
                  <a:srgbClr val="0070C0"/>
                </a:solidFill>
              </a:rPr>
              <a:t> (n)</a:t>
            </a:r>
          </a:p>
          <a:p>
            <a:pPr algn="ctr"/>
            <a:r>
              <a:rPr lang="vi-VN" sz="3600" dirty="0"/>
              <a:t> /flʌd/</a:t>
            </a:r>
            <a:endParaRPr lang="en-US" sz="3600" dirty="0"/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ngập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lụt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lũ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lụt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76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8F631-478B-EDDA-2092-AEBF37B5F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836" y="497631"/>
            <a:ext cx="4143748" cy="58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253160-E7CA-0173-7657-7733CC411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1420"/>
            <a:ext cx="5943600" cy="661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07446A-4DE2-AF34-F41E-7E47AC34C382}"/>
              </a:ext>
            </a:extLst>
          </p:cNvPr>
          <p:cNvSpPr txBox="1"/>
          <p:nvPr/>
        </p:nvSpPr>
        <p:spPr>
          <a:xfrm>
            <a:off x="7170996" y="2931816"/>
            <a:ext cx="3738007" cy="18774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sunshine</a:t>
            </a:r>
            <a:r>
              <a:rPr lang="en-US" sz="3600" dirty="0">
                <a:solidFill>
                  <a:srgbClr val="0070C0"/>
                </a:solidFill>
              </a:rPr>
              <a:t> (n)</a:t>
            </a:r>
          </a:p>
          <a:p>
            <a:pPr algn="ctr"/>
            <a:r>
              <a:rPr lang="vi-VN" sz="3600" dirty="0"/>
              <a:t>/ˈsʌnʃaɪn</a:t>
            </a:r>
            <a:r>
              <a:rPr lang="en-US" sz="3600" dirty="0"/>
              <a:t>/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ánh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mặt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trời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sunshine">
            <a:hlinkClick r:id="" action="ppaction://media"/>
            <a:extLst>
              <a:ext uri="{FF2B5EF4-FFF2-40B4-BE49-F238E27FC236}">
                <a16:creationId xmlns:a16="http://schemas.microsoft.com/office/drawing/2014/main" id="{E1223F6E-432B-51A7-1ED7-F0C3E94AB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6800" y="3200517"/>
            <a:ext cx="974060" cy="974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BC729-C7BE-DCDC-D2F9-6515977F4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997" y="1008515"/>
            <a:ext cx="3956196" cy="53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85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ower">
            <a:hlinkClick r:id="" action="ppaction://media"/>
            <a:extLst>
              <a:ext uri="{FF2B5EF4-FFF2-40B4-BE49-F238E27FC236}">
                <a16:creationId xmlns:a16="http://schemas.microsoft.com/office/drawing/2014/main" id="{9002FF78-BC9E-BC97-36ED-B50DA244A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9514" y="3329352"/>
            <a:ext cx="661172" cy="661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253160-E7CA-0173-7657-7733CC411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1420"/>
            <a:ext cx="5943600" cy="66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2A4E9-7DC7-5112-89F8-4C545A2277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6278" y="1152593"/>
            <a:ext cx="4027643" cy="5180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E4D386-5574-7A4B-538F-307E12792F90}"/>
              </a:ext>
            </a:extLst>
          </p:cNvPr>
          <p:cNvSpPr txBox="1"/>
          <p:nvPr/>
        </p:nvSpPr>
        <p:spPr>
          <a:xfrm>
            <a:off x="7217157" y="2897372"/>
            <a:ext cx="3544650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70C0"/>
                </a:solidFill>
              </a:rPr>
              <a:t>shower</a:t>
            </a:r>
            <a:r>
              <a:rPr lang="en-US" sz="3600" dirty="0">
                <a:solidFill>
                  <a:srgbClr val="0070C0"/>
                </a:solidFill>
              </a:rPr>
              <a:t> (n)</a:t>
            </a:r>
            <a:r>
              <a:rPr lang="vi-VN" sz="3600" dirty="0">
                <a:solidFill>
                  <a:srgbClr val="0070C0"/>
                </a:solidFill>
              </a:rPr>
              <a:t> </a:t>
            </a:r>
            <a:endParaRPr lang="en-US" sz="3600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vi-VN" sz="3600" dirty="0"/>
              <a:t> /ˈʃaʊər/</a:t>
            </a:r>
            <a:br>
              <a:rPr lang="vi-VN" sz="3200" dirty="0"/>
            </a:br>
            <a:r>
              <a:rPr lang="en-US" sz="4000" dirty="0" err="1">
                <a:solidFill>
                  <a:srgbClr val="FF0000"/>
                </a:solidFill>
              </a:rPr>
              <a:t>cơn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mưa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rào</a:t>
            </a:r>
            <a:endParaRPr lang="en-US" sz="40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141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96" y="732386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739396" y="502675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-210506" y="373253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Read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905161" y="619673"/>
            <a:ext cx="3017750" cy="1200329"/>
          </a:xfrm>
          <a:custGeom>
            <a:avLst/>
            <a:gdLst>
              <a:gd name="connsiteX0" fmla="*/ 0 w 3017750"/>
              <a:gd name="connsiteY0" fmla="*/ 0 h 1200329"/>
              <a:gd name="connsiteX1" fmla="*/ 472781 w 3017750"/>
              <a:gd name="connsiteY1" fmla="*/ 0 h 1200329"/>
              <a:gd name="connsiteX2" fmla="*/ 885207 w 3017750"/>
              <a:gd name="connsiteY2" fmla="*/ 0 h 1200329"/>
              <a:gd name="connsiteX3" fmla="*/ 1448520 w 3017750"/>
              <a:gd name="connsiteY3" fmla="*/ 0 h 1200329"/>
              <a:gd name="connsiteX4" fmla="*/ 1921301 w 3017750"/>
              <a:gd name="connsiteY4" fmla="*/ 0 h 1200329"/>
              <a:gd name="connsiteX5" fmla="*/ 2394082 w 3017750"/>
              <a:gd name="connsiteY5" fmla="*/ 0 h 1200329"/>
              <a:gd name="connsiteX6" fmla="*/ 3017750 w 3017750"/>
              <a:gd name="connsiteY6" fmla="*/ 0 h 1200329"/>
              <a:gd name="connsiteX7" fmla="*/ 3017750 w 3017750"/>
              <a:gd name="connsiteY7" fmla="*/ 376103 h 1200329"/>
              <a:gd name="connsiteX8" fmla="*/ 3017750 w 3017750"/>
              <a:gd name="connsiteY8" fmla="*/ 776213 h 1200329"/>
              <a:gd name="connsiteX9" fmla="*/ 3017750 w 3017750"/>
              <a:gd name="connsiteY9" fmla="*/ 1200329 h 1200329"/>
              <a:gd name="connsiteX10" fmla="*/ 2575147 w 3017750"/>
              <a:gd name="connsiteY10" fmla="*/ 1200329 h 1200329"/>
              <a:gd name="connsiteX11" fmla="*/ 2072188 w 3017750"/>
              <a:gd name="connsiteY11" fmla="*/ 1200329 h 1200329"/>
              <a:gd name="connsiteX12" fmla="*/ 1599408 w 3017750"/>
              <a:gd name="connsiteY12" fmla="*/ 1200329 h 1200329"/>
              <a:gd name="connsiteX13" fmla="*/ 1036094 w 3017750"/>
              <a:gd name="connsiteY13" fmla="*/ 1200329 h 1200329"/>
              <a:gd name="connsiteX14" fmla="*/ 472781 w 3017750"/>
              <a:gd name="connsiteY14" fmla="*/ 1200329 h 1200329"/>
              <a:gd name="connsiteX15" fmla="*/ 0 w 3017750"/>
              <a:gd name="connsiteY15" fmla="*/ 1200329 h 1200329"/>
              <a:gd name="connsiteX16" fmla="*/ 0 w 3017750"/>
              <a:gd name="connsiteY16" fmla="*/ 800219 h 1200329"/>
              <a:gd name="connsiteX17" fmla="*/ 0 w 3017750"/>
              <a:gd name="connsiteY17" fmla="*/ 412113 h 1200329"/>
              <a:gd name="connsiteX18" fmla="*/ 0 w 3017750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17750" h="1200329" extrusionOk="0">
                <a:moveTo>
                  <a:pt x="0" y="0"/>
                </a:moveTo>
                <a:cubicBezTo>
                  <a:pt x="118067" y="-8692"/>
                  <a:pt x="241630" y="48265"/>
                  <a:pt x="472781" y="0"/>
                </a:cubicBezTo>
                <a:cubicBezTo>
                  <a:pt x="703932" y="-48265"/>
                  <a:pt x="802210" y="45465"/>
                  <a:pt x="885207" y="0"/>
                </a:cubicBezTo>
                <a:cubicBezTo>
                  <a:pt x="968204" y="-45465"/>
                  <a:pt x="1295454" y="8165"/>
                  <a:pt x="1448520" y="0"/>
                </a:cubicBezTo>
                <a:cubicBezTo>
                  <a:pt x="1601586" y="-8165"/>
                  <a:pt x="1711005" y="23874"/>
                  <a:pt x="1921301" y="0"/>
                </a:cubicBezTo>
                <a:cubicBezTo>
                  <a:pt x="2131597" y="-23874"/>
                  <a:pt x="2179216" y="14731"/>
                  <a:pt x="2394082" y="0"/>
                </a:cubicBezTo>
                <a:cubicBezTo>
                  <a:pt x="2608948" y="-14731"/>
                  <a:pt x="2786731" y="32652"/>
                  <a:pt x="3017750" y="0"/>
                </a:cubicBezTo>
                <a:cubicBezTo>
                  <a:pt x="3048536" y="80270"/>
                  <a:pt x="2999521" y="297252"/>
                  <a:pt x="3017750" y="376103"/>
                </a:cubicBezTo>
                <a:cubicBezTo>
                  <a:pt x="3035979" y="454954"/>
                  <a:pt x="2985872" y="601169"/>
                  <a:pt x="3017750" y="776213"/>
                </a:cubicBezTo>
                <a:cubicBezTo>
                  <a:pt x="3049628" y="951257"/>
                  <a:pt x="2976798" y="1100581"/>
                  <a:pt x="3017750" y="1200329"/>
                </a:cubicBezTo>
                <a:cubicBezTo>
                  <a:pt x="2820109" y="1240031"/>
                  <a:pt x="2747967" y="1184516"/>
                  <a:pt x="2575147" y="1200329"/>
                </a:cubicBezTo>
                <a:cubicBezTo>
                  <a:pt x="2402327" y="1216142"/>
                  <a:pt x="2212008" y="1156484"/>
                  <a:pt x="2072188" y="1200329"/>
                </a:cubicBezTo>
                <a:cubicBezTo>
                  <a:pt x="1932368" y="1244174"/>
                  <a:pt x="1824055" y="1155463"/>
                  <a:pt x="1599408" y="1200329"/>
                </a:cubicBezTo>
                <a:cubicBezTo>
                  <a:pt x="1374761" y="1245195"/>
                  <a:pt x="1192208" y="1133149"/>
                  <a:pt x="1036094" y="1200329"/>
                </a:cubicBezTo>
                <a:cubicBezTo>
                  <a:pt x="879980" y="1267509"/>
                  <a:pt x="741157" y="1132883"/>
                  <a:pt x="472781" y="1200329"/>
                </a:cubicBezTo>
                <a:cubicBezTo>
                  <a:pt x="204405" y="1267775"/>
                  <a:pt x="201476" y="1179283"/>
                  <a:pt x="0" y="1200329"/>
                </a:cubicBezTo>
                <a:cubicBezTo>
                  <a:pt x="-16047" y="1089591"/>
                  <a:pt x="3184" y="981257"/>
                  <a:pt x="0" y="800219"/>
                </a:cubicBezTo>
                <a:cubicBezTo>
                  <a:pt x="-3184" y="619181"/>
                  <a:pt x="8661" y="566535"/>
                  <a:pt x="0" y="412113"/>
                </a:cubicBezTo>
                <a:cubicBezTo>
                  <a:pt x="-8661" y="257691"/>
                  <a:pt x="3977" y="12487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shower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9DE20-32D7-1027-21F1-89E805B66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8463" y="2109603"/>
            <a:ext cx="3134162" cy="2638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A6B57-BA39-D791-A1E7-0D53DB2C0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260" y="2109603"/>
            <a:ext cx="3057952" cy="27245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80C482-B820-A04F-43F8-9332BCED3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6550" y="2004813"/>
            <a:ext cx="3038899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449" y="588598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50081" y="5064994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32606" y="5004435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23268" y="5004435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444936" y="486561"/>
            <a:ext cx="3916841" cy="1200329"/>
          </a:xfrm>
          <a:custGeom>
            <a:avLst/>
            <a:gdLst>
              <a:gd name="connsiteX0" fmla="*/ 0 w 3916841"/>
              <a:gd name="connsiteY0" fmla="*/ 0 h 1200329"/>
              <a:gd name="connsiteX1" fmla="*/ 520380 w 3916841"/>
              <a:gd name="connsiteY1" fmla="*/ 0 h 1200329"/>
              <a:gd name="connsiteX2" fmla="*/ 962424 w 3916841"/>
              <a:gd name="connsiteY2" fmla="*/ 0 h 1200329"/>
              <a:gd name="connsiteX3" fmla="*/ 1600309 w 3916841"/>
              <a:gd name="connsiteY3" fmla="*/ 0 h 1200329"/>
              <a:gd name="connsiteX4" fmla="*/ 2120690 w 3916841"/>
              <a:gd name="connsiteY4" fmla="*/ 0 h 1200329"/>
              <a:gd name="connsiteX5" fmla="*/ 2641070 w 3916841"/>
              <a:gd name="connsiteY5" fmla="*/ 0 h 1200329"/>
              <a:gd name="connsiteX6" fmla="*/ 3278955 w 3916841"/>
              <a:gd name="connsiteY6" fmla="*/ 0 h 1200329"/>
              <a:gd name="connsiteX7" fmla="*/ 3916841 w 3916841"/>
              <a:gd name="connsiteY7" fmla="*/ 0 h 1200329"/>
              <a:gd name="connsiteX8" fmla="*/ 3916841 w 3916841"/>
              <a:gd name="connsiteY8" fmla="*/ 424116 h 1200329"/>
              <a:gd name="connsiteX9" fmla="*/ 3916841 w 3916841"/>
              <a:gd name="connsiteY9" fmla="*/ 800219 h 1200329"/>
              <a:gd name="connsiteX10" fmla="*/ 3916841 w 3916841"/>
              <a:gd name="connsiteY10" fmla="*/ 1200329 h 1200329"/>
              <a:gd name="connsiteX11" fmla="*/ 3357292 w 3916841"/>
              <a:gd name="connsiteY11" fmla="*/ 1200329 h 1200329"/>
              <a:gd name="connsiteX12" fmla="*/ 2836912 w 3916841"/>
              <a:gd name="connsiteY12" fmla="*/ 1200329 h 1200329"/>
              <a:gd name="connsiteX13" fmla="*/ 2199026 w 3916841"/>
              <a:gd name="connsiteY13" fmla="*/ 1200329 h 1200329"/>
              <a:gd name="connsiteX14" fmla="*/ 1561141 w 3916841"/>
              <a:gd name="connsiteY14" fmla="*/ 1200329 h 1200329"/>
              <a:gd name="connsiteX15" fmla="*/ 1079929 w 3916841"/>
              <a:gd name="connsiteY15" fmla="*/ 1200329 h 1200329"/>
              <a:gd name="connsiteX16" fmla="*/ 520380 w 3916841"/>
              <a:gd name="connsiteY16" fmla="*/ 1200329 h 1200329"/>
              <a:gd name="connsiteX17" fmla="*/ 0 w 3916841"/>
              <a:gd name="connsiteY17" fmla="*/ 1200329 h 1200329"/>
              <a:gd name="connsiteX18" fmla="*/ 0 w 3916841"/>
              <a:gd name="connsiteY18" fmla="*/ 800219 h 1200329"/>
              <a:gd name="connsiteX19" fmla="*/ 0 w 3916841"/>
              <a:gd name="connsiteY19" fmla="*/ 424116 h 1200329"/>
              <a:gd name="connsiteX20" fmla="*/ 0 w 3916841"/>
              <a:gd name="connsiteY2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16841" h="1200329" extrusionOk="0">
                <a:moveTo>
                  <a:pt x="0" y="0"/>
                </a:moveTo>
                <a:cubicBezTo>
                  <a:pt x="181641" y="-29958"/>
                  <a:pt x="318112" y="9268"/>
                  <a:pt x="520380" y="0"/>
                </a:cubicBezTo>
                <a:cubicBezTo>
                  <a:pt x="722648" y="-9268"/>
                  <a:pt x="828614" y="32429"/>
                  <a:pt x="962424" y="0"/>
                </a:cubicBezTo>
                <a:cubicBezTo>
                  <a:pt x="1096234" y="-32429"/>
                  <a:pt x="1447500" y="59905"/>
                  <a:pt x="1600309" y="0"/>
                </a:cubicBezTo>
                <a:cubicBezTo>
                  <a:pt x="1753119" y="-59905"/>
                  <a:pt x="1907202" y="11595"/>
                  <a:pt x="2120690" y="0"/>
                </a:cubicBezTo>
                <a:cubicBezTo>
                  <a:pt x="2334178" y="-11595"/>
                  <a:pt x="2454070" y="25729"/>
                  <a:pt x="2641070" y="0"/>
                </a:cubicBezTo>
                <a:cubicBezTo>
                  <a:pt x="2828070" y="-25729"/>
                  <a:pt x="2968284" y="45772"/>
                  <a:pt x="3278955" y="0"/>
                </a:cubicBezTo>
                <a:cubicBezTo>
                  <a:pt x="3589626" y="-45772"/>
                  <a:pt x="3730352" y="69561"/>
                  <a:pt x="3916841" y="0"/>
                </a:cubicBezTo>
                <a:cubicBezTo>
                  <a:pt x="3943853" y="155711"/>
                  <a:pt x="3877340" y="246179"/>
                  <a:pt x="3916841" y="424116"/>
                </a:cubicBezTo>
                <a:cubicBezTo>
                  <a:pt x="3956342" y="602053"/>
                  <a:pt x="3899815" y="696530"/>
                  <a:pt x="3916841" y="800219"/>
                </a:cubicBezTo>
                <a:cubicBezTo>
                  <a:pt x="3933867" y="903908"/>
                  <a:pt x="3871132" y="1007895"/>
                  <a:pt x="3916841" y="1200329"/>
                </a:cubicBezTo>
                <a:cubicBezTo>
                  <a:pt x="3655787" y="1239682"/>
                  <a:pt x="3481267" y="1177798"/>
                  <a:pt x="3357292" y="1200329"/>
                </a:cubicBezTo>
                <a:cubicBezTo>
                  <a:pt x="3233317" y="1222860"/>
                  <a:pt x="2968949" y="1158000"/>
                  <a:pt x="2836912" y="1200329"/>
                </a:cubicBezTo>
                <a:cubicBezTo>
                  <a:pt x="2704875" y="1242658"/>
                  <a:pt x="2405390" y="1140340"/>
                  <a:pt x="2199026" y="1200329"/>
                </a:cubicBezTo>
                <a:cubicBezTo>
                  <a:pt x="1992662" y="1260318"/>
                  <a:pt x="1873402" y="1177127"/>
                  <a:pt x="1561141" y="1200329"/>
                </a:cubicBezTo>
                <a:cubicBezTo>
                  <a:pt x="1248880" y="1223531"/>
                  <a:pt x="1198082" y="1148439"/>
                  <a:pt x="1079929" y="1200329"/>
                </a:cubicBezTo>
                <a:cubicBezTo>
                  <a:pt x="961776" y="1252219"/>
                  <a:pt x="763859" y="1143733"/>
                  <a:pt x="520380" y="1200329"/>
                </a:cubicBezTo>
                <a:cubicBezTo>
                  <a:pt x="276901" y="1256925"/>
                  <a:pt x="224770" y="1186759"/>
                  <a:pt x="0" y="1200329"/>
                </a:cubicBezTo>
                <a:cubicBezTo>
                  <a:pt x="-8572" y="1007729"/>
                  <a:pt x="20430" y="957848"/>
                  <a:pt x="0" y="800219"/>
                </a:cubicBezTo>
                <a:cubicBezTo>
                  <a:pt x="-20430" y="642590"/>
                  <a:pt x="33614" y="607499"/>
                  <a:pt x="0" y="424116"/>
                </a:cubicBezTo>
                <a:cubicBezTo>
                  <a:pt x="-33614" y="240733"/>
                  <a:pt x="45016" y="8530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rainstorm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128710CB-A45F-5CDD-B9D5-E88A99C394E5}"/>
              </a:ext>
            </a:extLst>
          </p:cNvPr>
          <p:cNvSpPr/>
          <p:nvPr/>
        </p:nvSpPr>
        <p:spPr>
          <a:xfrm>
            <a:off x="-210506" y="373253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choose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B6D475-DF62-B6DD-1274-AB81B3766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777" y="2194168"/>
            <a:ext cx="3086531" cy="2810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62A714-AC53-A654-939D-DD4860373D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831"/>
          <a:stretch/>
        </p:blipFill>
        <p:spPr>
          <a:xfrm>
            <a:off x="516557" y="1974200"/>
            <a:ext cx="3276689" cy="2909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66E521-6C4B-C36B-D711-0DB8724A71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/>
          <a:stretch/>
        </p:blipFill>
        <p:spPr>
          <a:xfrm>
            <a:off x="4312159" y="1974200"/>
            <a:ext cx="3332088" cy="29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6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39" y="729898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718311" y="5243860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9180031" y="5243860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771600" y="520963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734189" y="507826"/>
            <a:ext cx="3594254" cy="1200329"/>
          </a:xfrm>
          <a:custGeom>
            <a:avLst/>
            <a:gdLst>
              <a:gd name="connsiteX0" fmla="*/ 0 w 3594254"/>
              <a:gd name="connsiteY0" fmla="*/ 0 h 1200329"/>
              <a:gd name="connsiteX1" fmla="*/ 563100 w 3594254"/>
              <a:gd name="connsiteY1" fmla="*/ 0 h 1200329"/>
              <a:gd name="connsiteX2" fmla="*/ 1054315 w 3594254"/>
              <a:gd name="connsiteY2" fmla="*/ 0 h 1200329"/>
              <a:gd name="connsiteX3" fmla="*/ 1725242 w 3594254"/>
              <a:gd name="connsiteY3" fmla="*/ 0 h 1200329"/>
              <a:gd name="connsiteX4" fmla="*/ 2288342 w 3594254"/>
              <a:gd name="connsiteY4" fmla="*/ 0 h 1200329"/>
              <a:gd name="connsiteX5" fmla="*/ 2851442 w 3594254"/>
              <a:gd name="connsiteY5" fmla="*/ 0 h 1200329"/>
              <a:gd name="connsiteX6" fmla="*/ 3594254 w 3594254"/>
              <a:gd name="connsiteY6" fmla="*/ 0 h 1200329"/>
              <a:gd name="connsiteX7" fmla="*/ 3594254 w 3594254"/>
              <a:gd name="connsiteY7" fmla="*/ 376103 h 1200329"/>
              <a:gd name="connsiteX8" fmla="*/ 3594254 w 3594254"/>
              <a:gd name="connsiteY8" fmla="*/ 776213 h 1200329"/>
              <a:gd name="connsiteX9" fmla="*/ 3594254 w 3594254"/>
              <a:gd name="connsiteY9" fmla="*/ 1200329 h 1200329"/>
              <a:gd name="connsiteX10" fmla="*/ 3067097 w 3594254"/>
              <a:gd name="connsiteY10" fmla="*/ 1200329 h 1200329"/>
              <a:gd name="connsiteX11" fmla="*/ 2468054 w 3594254"/>
              <a:gd name="connsiteY11" fmla="*/ 1200329 h 1200329"/>
              <a:gd name="connsiteX12" fmla="*/ 1904955 w 3594254"/>
              <a:gd name="connsiteY12" fmla="*/ 1200329 h 1200329"/>
              <a:gd name="connsiteX13" fmla="*/ 1234027 w 3594254"/>
              <a:gd name="connsiteY13" fmla="*/ 1200329 h 1200329"/>
              <a:gd name="connsiteX14" fmla="*/ 563100 w 3594254"/>
              <a:gd name="connsiteY14" fmla="*/ 1200329 h 1200329"/>
              <a:gd name="connsiteX15" fmla="*/ 0 w 3594254"/>
              <a:gd name="connsiteY15" fmla="*/ 1200329 h 1200329"/>
              <a:gd name="connsiteX16" fmla="*/ 0 w 3594254"/>
              <a:gd name="connsiteY16" fmla="*/ 800219 h 1200329"/>
              <a:gd name="connsiteX17" fmla="*/ 0 w 3594254"/>
              <a:gd name="connsiteY17" fmla="*/ 412113 h 1200329"/>
              <a:gd name="connsiteX18" fmla="*/ 0 w 3594254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4254" h="1200329" extrusionOk="0">
                <a:moveTo>
                  <a:pt x="0" y="0"/>
                </a:moveTo>
                <a:cubicBezTo>
                  <a:pt x="136899" y="-11605"/>
                  <a:pt x="437513" y="9383"/>
                  <a:pt x="563100" y="0"/>
                </a:cubicBezTo>
                <a:cubicBezTo>
                  <a:pt x="688687" y="-9383"/>
                  <a:pt x="893591" y="37109"/>
                  <a:pt x="1054315" y="0"/>
                </a:cubicBezTo>
                <a:cubicBezTo>
                  <a:pt x="1215040" y="-37109"/>
                  <a:pt x="1578902" y="42964"/>
                  <a:pt x="1725242" y="0"/>
                </a:cubicBezTo>
                <a:cubicBezTo>
                  <a:pt x="1871582" y="-42964"/>
                  <a:pt x="2114155" y="13437"/>
                  <a:pt x="2288342" y="0"/>
                </a:cubicBezTo>
                <a:cubicBezTo>
                  <a:pt x="2462529" y="-13437"/>
                  <a:pt x="2590586" y="43153"/>
                  <a:pt x="2851442" y="0"/>
                </a:cubicBezTo>
                <a:cubicBezTo>
                  <a:pt x="3112298" y="-43153"/>
                  <a:pt x="3260714" y="14249"/>
                  <a:pt x="3594254" y="0"/>
                </a:cubicBezTo>
                <a:cubicBezTo>
                  <a:pt x="3625040" y="80270"/>
                  <a:pt x="3576025" y="297252"/>
                  <a:pt x="3594254" y="376103"/>
                </a:cubicBezTo>
                <a:cubicBezTo>
                  <a:pt x="3612483" y="454954"/>
                  <a:pt x="3562376" y="601169"/>
                  <a:pt x="3594254" y="776213"/>
                </a:cubicBezTo>
                <a:cubicBezTo>
                  <a:pt x="3626132" y="951257"/>
                  <a:pt x="3553302" y="1100581"/>
                  <a:pt x="3594254" y="1200329"/>
                </a:cubicBezTo>
                <a:cubicBezTo>
                  <a:pt x="3348372" y="1204689"/>
                  <a:pt x="3321741" y="1141250"/>
                  <a:pt x="3067097" y="1200329"/>
                </a:cubicBezTo>
                <a:cubicBezTo>
                  <a:pt x="2812453" y="1259408"/>
                  <a:pt x="2669412" y="1188680"/>
                  <a:pt x="2468054" y="1200329"/>
                </a:cubicBezTo>
                <a:cubicBezTo>
                  <a:pt x="2266696" y="1211978"/>
                  <a:pt x="2170728" y="1172388"/>
                  <a:pt x="1904955" y="1200329"/>
                </a:cubicBezTo>
                <a:cubicBezTo>
                  <a:pt x="1639182" y="1228270"/>
                  <a:pt x="1437124" y="1130976"/>
                  <a:pt x="1234027" y="1200329"/>
                </a:cubicBezTo>
                <a:cubicBezTo>
                  <a:pt x="1030930" y="1269682"/>
                  <a:pt x="838923" y="1177647"/>
                  <a:pt x="563100" y="1200329"/>
                </a:cubicBezTo>
                <a:cubicBezTo>
                  <a:pt x="287277" y="1223011"/>
                  <a:pt x="231460" y="1200282"/>
                  <a:pt x="0" y="1200329"/>
                </a:cubicBezTo>
                <a:cubicBezTo>
                  <a:pt x="-16047" y="1089591"/>
                  <a:pt x="3184" y="981257"/>
                  <a:pt x="0" y="800219"/>
                </a:cubicBezTo>
                <a:cubicBezTo>
                  <a:pt x="-3184" y="619181"/>
                  <a:pt x="8661" y="566535"/>
                  <a:pt x="0" y="412113"/>
                </a:cubicBezTo>
                <a:cubicBezTo>
                  <a:pt x="-8661" y="257691"/>
                  <a:pt x="3977" y="12487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sunshine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066DB3E-2C62-E1EB-09C8-A9EA3DADCA07}"/>
              </a:ext>
            </a:extLst>
          </p:cNvPr>
          <p:cNvSpPr/>
          <p:nvPr/>
        </p:nvSpPr>
        <p:spPr>
          <a:xfrm>
            <a:off x="-210506" y="373253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Read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choose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34675B-B089-046D-82B5-4A04717D6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274" y="2140417"/>
            <a:ext cx="3071852" cy="289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F57039-CAA3-39A5-3373-CCE63DCEF7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757"/>
          <a:stretch/>
        </p:blipFill>
        <p:spPr>
          <a:xfrm>
            <a:off x="776022" y="2140416"/>
            <a:ext cx="3150076" cy="28932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201B26-D116-AE4B-8222-0BEEB8FAE1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068"/>
          <a:stretch/>
        </p:blipFill>
        <p:spPr>
          <a:xfrm>
            <a:off x="8465906" y="2251516"/>
            <a:ext cx="2950072" cy="27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83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457" y="687270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520631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9262921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202975" y="507011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142231" y="568385"/>
            <a:ext cx="2191627" cy="1200329"/>
          </a:xfrm>
          <a:custGeom>
            <a:avLst/>
            <a:gdLst>
              <a:gd name="connsiteX0" fmla="*/ 0 w 2191627"/>
              <a:gd name="connsiteY0" fmla="*/ 0 h 1200329"/>
              <a:gd name="connsiteX1" fmla="*/ 525990 w 2191627"/>
              <a:gd name="connsiteY1" fmla="*/ 0 h 1200329"/>
              <a:gd name="connsiteX2" fmla="*/ 1008148 w 2191627"/>
              <a:gd name="connsiteY2" fmla="*/ 0 h 1200329"/>
              <a:gd name="connsiteX3" fmla="*/ 1599888 w 2191627"/>
              <a:gd name="connsiteY3" fmla="*/ 0 h 1200329"/>
              <a:gd name="connsiteX4" fmla="*/ 2191627 w 2191627"/>
              <a:gd name="connsiteY4" fmla="*/ 0 h 1200329"/>
              <a:gd name="connsiteX5" fmla="*/ 2191627 w 2191627"/>
              <a:gd name="connsiteY5" fmla="*/ 388106 h 1200329"/>
              <a:gd name="connsiteX6" fmla="*/ 2191627 w 2191627"/>
              <a:gd name="connsiteY6" fmla="*/ 764209 h 1200329"/>
              <a:gd name="connsiteX7" fmla="*/ 2191627 w 2191627"/>
              <a:gd name="connsiteY7" fmla="*/ 1200329 h 1200329"/>
              <a:gd name="connsiteX8" fmla="*/ 1643720 w 2191627"/>
              <a:gd name="connsiteY8" fmla="*/ 1200329 h 1200329"/>
              <a:gd name="connsiteX9" fmla="*/ 1161562 w 2191627"/>
              <a:gd name="connsiteY9" fmla="*/ 1200329 h 1200329"/>
              <a:gd name="connsiteX10" fmla="*/ 613656 w 2191627"/>
              <a:gd name="connsiteY10" fmla="*/ 1200329 h 1200329"/>
              <a:gd name="connsiteX11" fmla="*/ 0 w 2191627"/>
              <a:gd name="connsiteY11" fmla="*/ 1200329 h 1200329"/>
              <a:gd name="connsiteX12" fmla="*/ 0 w 2191627"/>
              <a:gd name="connsiteY12" fmla="*/ 812223 h 1200329"/>
              <a:gd name="connsiteX13" fmla="*/ 0 w 2191627"/>
              <a:gd name="connsiteY13" fmla="*/ 424116 h 1200329"/>
              <a:gd name="connsiteX14" fmla="*/ 0 w 2191627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91627" h="1200329" extrusionOk="0">
                <a:moveTo>
                  <a:pt x="0" y="0"/>
                </a:moveTo>
                <a:cubicBezTo>
                  <a:pt x="145057" y="-4297"/>
                  <a:pt x="390517" y="41088"/>
                  <a:pt x="525990" y="0"/>
                </a:cubicBezTo>
                <a:cubicBezTo>
                  <a:pt x="661463" y="-41088"/>
                  <a:pt x="850817" y="40924"/>
                  <a:pt x="1008148" y="0"/>
                </a:cubicBezTo>
                <a:cubicBezTo>
                  <a:pt x="1165479" y="-40924"/>
                  <a:pt x="1416112" y="29693"/>
                  <a:pt x="1599888" y="0"/>
                </a:cubicBezTo>
                <a:cubicBezTo>
                  <a:pt x="1783664" y="-29693"/>
                  <a:pt x="1952684" y="38511"/>
                  <a:pt x="2191627" y="0"/>
                </a:cubicBezTo>
                <a:cubicBezTo>
                  <a:pt x="2195266" y="106620"/>
                  <a:pt x="2159631" y="250410"/>
                  <a:pt x="2191627" y="388106"/>
                </a:cubicBezTo>
                <a:cubicBezTo>
                  <a:pt x="2223623" y="525802"/>
                  <a:pt x="2149926" y="615648"/>
                  <a:pt x="2191627" y="764209"/>
                </a:cubicBezTo>
                <a:cubicBezTo>
                  <a:pt x="2233328" y="912770"/>
                  <a:pt x="2142493" y="1028836"/>
                  <a:pt x="2191627" y="1200329"/>
                </a:cubicBezTo>
                <a:cubicBezTo>
                  <a:pt x="2038235" y="1223324"/>
                  <a:pt x="1779945" y="1169349"/>
                  <a:pt x="1643720" y="1200329"/>
                </a:cubicBezTo>
                <a:cubicBezTo>
                  <a:pt x="1507495" y="1231309"/>
                  <a:pt x="1355138" y="1185455"/>
                  <a:pt x="1161562" y="1200329"/>
                </a:cubicBezTo>
                <a:cubicBezTo>
                  <a:pt x="967986" y="1215203"/>
                  <a:pt x="876348" y="1169383"/>
                  <a:pt x="613656" y="1200329"/>
                </a:cubicBezTo>
                <a:cubicBezTo>
                  <a:pt x="350964" y="1231275"/>
                  <a:pt x="149240" y="1175180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flood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E8E6EA3-49FA-2630-5C63-062CA1F16D53}"/>
              </a:ext>
            </a:extLst>
          </p:cNvPr>
          <p:cNvSpPr/>
          <p:nvPr/>
        </p:nvSpPr>
        <p:spPr>
          <a:xfrm>
            <a:off x="-210506" y="373253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Read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choose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10E8CA-96EC-2649-0514-D1BA22A03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918" y="2109603"/>
            <a:ext cx="3134162" cy="2638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A3D258-97B4-E4D4-8EAE-6458F5893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1777" y="2194168"/>
            <a:ext cx="3086531" cy="2810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FAB9D8-E49E-284C-335D-A26D2C69A6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831"/>
          <a:stretch/>
        </p:blipFill>
        <p:spPr>
          <a:xfrm>
            <a:off x="516557" y="1974200"/>
            <a:ext cx="3276689" cy="29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77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40" y="673609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93308" y="515632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49618" y="5131862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366336" y="5156327"/>
            <a:ext cx="1150736" cy="1106314"/>
          </a:xfrm>
          <a:prstGeom prst="ellipse">
            <a:avLst/>
          </a:prstGeom>
          <a:solidFill>
            <a:srgbClr val="FF4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3642357" y="490394"/>
            <a:ext cx="5515997" cy="1200329"/>
          </a:xfrm>
          <a:custGeom>
            <a:avLst/>
            <a:gdLst>
              <a:gd name="connsiteX0" fmla="*/ 0 w 5515997"/>
              <a:gd name="connsiteY0" fmla="*/ 0 h 1200329"/>
              <a:gd name="connsiteX1" fmla="*/ 496440 w 5515997"/>
              <a:gd name="connsiteY1" fmla="*/ 0 h 1200329"/>
              <a:gd name="connsiteX2" fmla="*/ 882560 w 5515997"/>
              <a:gd name="connsiteY2" fmla="*/ 0 h 1200329"/>
              <a:gd name="connsiteX3" fmla="*/ 1544479 w 5515997"/>
              <a:gd name="connsiteY3" fmla="*/ 0 h 1200329"/>
              <a:gd name="connsiteX4" fmla="*/ 2040919 w 5515997"/>
              <a:gd name="connsiteY4" fmla="*/ 0 h 1200329"/>
              <a:gd name="connsiteX5" fmla="*/ 2537359 w 5515997"/>
              <a:gd name="connsiteY5" fmla="*/ 0 h 1200329"/>
              <a:gd name="connsiteX6" fmla="*/ 3199278 w 5515997"/>
              <a:gd name="connsiteY6" fmla="*/ 0 h 1200329"/>
              <a:gd name="connsiteX7" fmla="*/ 3640558 w 5515997"/>
              <a:gd name="connsiteY7" fmla="*/ 0 h 1200329"/>
              <a:gd name="connsiteX8" fmla="*/ 4302478 w 5515997"/>
              <a:gd name="connsiteY8" fmla="*/ 0 h 1200329"/>
              <a:gd name="connsiteX9" fmla="*/ 4964397 w 5515997"/>
              <a:gd name="connsiteY9" fmla="*/ 0 h 1200329"/>
              <a:gd name="connsiteX10" fmla="*/ 5515997 w 5515997"/>
              <a:gd name="connsiteY10" fmla="*/ 0 h 1200329"/>
              <a:gd name="connsiteX11" fmla="*/ 5515997 w 5515997"/>
              <a:gd name="connsiteY11" fmla="*/ 424116 h 1200329"/>
              <a:gd name="connsiteX12" fmla="*/ 5515997 w 5515997"/>
              <a:gd name="connsiteY12" fmla="*/ 836229 h 1200329"/>
              <a:gd name="connsiteX13" fmla="*/ 5515997 w 5515997"/>
              <a:gd name="connsiteY13" fmla="*/ 1200329 h 1200329"/>
              <a:gd name="connsiteX14" fmla="*/ 4964397 w 5515997"/>
              <a:gd name="connsiteY14" fmla="*/ 1200329 h 1200329"/>
              <a:gd name="connsiteX15" fmla="*/ 4523118 w 5515997"/>
              <a:gd name="connsiteY15" fmla="*/ 1200329 h 1200329"/>
              <a:gd name="connsiteX16" fmla="*/ 3971518 w 5515997"/>
              <a:gd name="connsiteY16" fmla="*/ 1200329 h 1200329"/>
              <a:gd name="connsiteX17" fmla="*/ 3309598 w 5515997"/>
              <a:gd name="connsiteY17" fmla="*/ 1200329 h 1200329"/>
              <a:gd name="connsiteX18" fmla="*/ 2757999 w 5515997"/>
              <a:gd name="connsiteY18" fmla="*/ 1200329 h 1200329"/>
              <a:gd name="connsiteX19" fmla="*/ 2371879 w 5515997"/>
              <a:gd name="connsiteY19" fmla="*/ 1200329 h 1200329"/>
              <a:gd name="connsiteX20" fmla="*/ 1930599 w 5515997"/>
              <a:gd name="connsiteY20" fmla="*/ 1200329 h 1200329"/>
              <a:gd name="connsiteX21" fmla="*/ 1268679 w 5515997"/>
              <a:gd name="connsiteY21" fmla="*/ 1200329 h 1200329"/>
              <a:gd name="connsiteX22" fmla="*/ 717080 w 5515997"/>
              <a:gd name="connsiteY22" fmla="*/ 1200329 h 1200329"/>
              <a:gd name="connsiteX23" fmla="*/ 0 w 5515997"/>
              <a:gd name="connsiteY23" fmla="*/ 1200329 h 1200329"/>
              <a:gd name="connsiteX24" fmla="*/ 0 w 5515997"/>
              <a:gd name="connsiteY24" fmla="*/ 800219 h 1200329"/>
              <a:gd name="connsiteX25" fmla="*/ 0 w 5515997"/>
              <a:gd name="connsiteY25" fmla="*/ 436120 h 1200329"/>
              <a:gd name="connsiteX26" fmla="*/ 0 w 5515997"/>
              <a:gd name="connsiteY2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15997" h="1200329" extrusionOk="0">
                <a:moveTo>
                  <a:pt x="0" y="0"/>
                </a:moveTo>
                <a:cubicBezTo>
                  <a:pt x="236192" y="-25573"/>
                  <a:pt x="288254" y="37542"/>
                  <a:pt x="496440" y="0"/>
                </a:cubicBezTo>
                <a:cubicBezTo>
                  <a:pt x="704626" y="-37542"/>
                  <a:pt x="745059" y="17815"/>
                  <a:pt x="882560" y="0"/>
                </a:cubicBezTo>
                <a:cubicBezTo>
                  <a:pt x="1020061" y="-17815"/>
                  <a:pt x="1299716" y="30824"/>
                  <a:pt x="1544479" y="0"/>
                </a:cubicBezTo>
                <a:cubicBezTo>
                  <a:pt x="1789242" y="-30824"/>
                  <a:pt x="1910513" y="26282"/>
                  <a:pt x="2040919" y="0"/>
                </a:cubicBezTo>
                <a:cubicBezTo>
                  <a:pt x="2171325" y="-26282"/>
                  <a:pt x="2433078" y="1839"/>
                  <a:pt x="2537359" y="0"/>
                </a:cubicBezTo>
                <a:cubicBezTo>
                  <a:pt x="2641640" y="-1839"/>
                  <a:pt x="3037664" y="72791"/>
                  <a:pt x="3199278" y="0"/>
                </a:cubicBezTo>
                <a:cubicBezTo>
                  <a:pt x="3360892" y="-72791"/>
                  <a:pt x="3512739" y="26110"/>
                  <a:pt x="3640558" y="0"/>
                </a:cubicBezTo>
                <a:cubicBezTo>
                  <a:pt x="3768377" y="-26110"/>
                  <a:pt x="4057566" y="25373"/>
                  <a:pt x="4302478" y="0"/>
                </a:cubicBezTo>
                <a:cubicBezTo>
                  <a:pt x="4547390" y="-25373"/>
                  <a:pt x="4806922" y="23361"/>
                  <a:pt x="4964397" y="0"/>
                </a:cubicBezTo>
                <a:cubicBezTo>
                  <a:pt x="5121872" y="-23361"/>
                  <a:pt x="5367790" y="31357"/>
                  <a:pt x="5515997" y="0"/>
                </a:cubicBezTo>
                <a:cubicBezTo>
                  <a:pt x="5528984" y="198003"/>
                  <a:pt x="5493576" y="334131"/>
                  <a:pt x="5515997" y="424116"/>
                </a:cubicBezTo>
                <a:cubicBezTo>
                  <a:pt x="5538418" y="514101"/>
                  <a:pt x="5473277" y="738045"/>
                  <a:pt x="5515997" y="836229"/>
                </a:cubicBezTo>
                <a:cubicBezTo>
                  <a:pt x="5558717" y="934413"/>
                  <a:pt x="5480712" y="1076920"/>
                  <a:pt x="5515997" y="1200329"/>
                </a:cubicBezTo>
                <a:cubicBezTo>
                  <a:pt x="5394516" y="1203234"/>
                  <a:pt x="5219004" y="1191936"/>
                  <a:pt x="4964397" y="1200329"/>
                </a:cubicBezTo>
                <a:cubicBezTo>
                  <a:pt x="4709790" y="1208722"/>
                  <a:pt x="4628593" y="1175532"/>
                  <a:pt x="4523118" y="1200329"/>
                </a:cubicBezTo>
                <a:cubicBezTo>
                  <a:pt x="4417643" y="1225126"/>
                  <a:pt x="4201267" y="1147574"/>
                  <a:pt x="3971518" y="1200329"/>
                </a:cubicBezTo>
                <a:cubicBezTo>
                  <a:pt x="3741769" y="1253084"/>
                  <a:pt x="3633765" y="1132377"/>
                  <a:pt x="3309598" y="1200329"/>
                </a:cubicBezTo>
                <a:cubicBezTo>
                  <a:pt x="2985431" y="1268281"/>
                  <a:pt x="2922542" y="1187436"/>
                  <a:pt x="2757999" y="1200329"/>
                </a:cubicBezTo>
                <a:cubicBezTo>
                  <a:pt x="2593456" y="1213222"/>
                  <a:pt x="2553962" y="1175211"/>
                  <a:pt x="2371879" y="1200329"/>
                </a:cubicBezTo>
                <a:cubicBezTo>
                  <a:pt x="2189796" y="1225447"/>
                  <a:pt x="2120720" y="1175904"/>
                  <a:pt x="1930599" y="1200329"/>
                </a:cubicBezTo>
                <a:cubicBezTo>
                  <a:pt x="1740478" y="1224754"/>
                  <a:pt x="1582083" y="1155244"/>
                  <a:pt x="1268679" y="1200329"/>
                </a:cubicBezTo>
                <a:cubicBezTo>
                  <a:pt x="955275" y="1245414"/>
                  <a:pt x="893044" y="1181806"/>
                  <a:pt x="717080" y="1200329"/>
                </a:cubicBezTo>
                <a:cubicBezTo>
                  <a:pt x="541116" y="1218852"/>
                  <a:pt x="169726" y="1185680"/>
                  <a:pt x="0" y="1200329"/>
                </a:cubicBezTo>
                <a:cubicBezTo>
                  <a:pt x="-21605" y="1087001"/>
                  <a:pt x="33197" y="934404"/>
                  <a:pt x="0" y="800219"/>
                </a:cubicBezTo>
                <a:cubicBezTo>
                  <a:pt x="-33197" y="666034"/>
                  <a:pt x="24171" y="601396"/>
                  <a:pt x="0" y="436120"/>
                </a:cubicBezTo>
                <a:cubicBezTo>
                  <a:pt x="-24171" y="270844"/>
                  <a:pt x="44855" y="163469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thunderstorm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35D3C43D-DECC-8294-31FC-EE299C1C3D78}"/>
              </a:ext>
            </a:extLst>
          </p:cNvPr>
          <p:cNvSpPr/>
          <p:nvPr/>
        </p:nvSpPr>
        <p:spPr>
          <a:xfrm>
            <a:off x="-210506" y="373253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Read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choose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5ADCD7-458F-76C1-2862-3977009F57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831"/>
          <a:stretch/>
        </p:blipFill>
        <p:spPr>
          <a:xfrm>
            <a:off x="516557" y="1974200"/>
            <a:ext cx="3276689" cy="2909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985DF-EA56-C2F7-2310-81187D2408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8463" y="2109603"/>
            <a:ext cx="3134162" cy="2638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33D773-7549-6163-9608-A25C5373A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2734" y="2023865"/>
            <a:ext cx="3086531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061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695880-31C0-5980-2678-D3A4C3D1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538"/>
            <a:ext cx="5558319" cy="630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14A2C0-84F2-02AB-B8FF-B4864449F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13104"/>
            <a:ext cx="7988605" cy="2460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84BD94-A123-006D-F12D-F06555947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411" y="1292223"/>
            <a:ext cx="4285589" cy="305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1834" y="1430695"/>
            <a:ext cx="108328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 </a:t>
            </a:r>
            <a:r>
              <a:rPr lang="en-US" sz="4000" dirty="0" err="1">
                <a:solidFill>
                  <a:srgbClr val="FF0000"/>
                </a:solidFill>
                <a:ea typeface="Times New Roman" panose="02020603050405020304" pitchFamily="18" charset="0"/>
              </a:rPr>
              <a:t>to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 talk about future weather and the things they're going to do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  <a:endParaRPr lang="en-US" sz="6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Vocabulary</a:t>
            </a:r>
            <a:r>
              <a:rPr lang="en-US" sz="4000" dirty="0">
                <a:solidFill>
                  <a:srgbClr val="0070C0"/>
                </a:solidFill>
              </a:rPr>
              <a:t>: </a:t>
            </a:r>
            <a:r>
              <a:rPr lang="en-US" sz="4000" i="1" dirty="0">
                <a:solidFill>
                  <a:srgbClr val="0070C0"/>
                </a:solidFill>
              </a:rPr>
              <a:t>snowstorm, thunderstorm, rainstorm, flood, sunshine, shower.</a:t>
            </a:r>
          </a:p>
          <a:p>
            <a:r>
              <a:rPr lang="en-US" sz="4000" b="1" dirty="0">
                <a:solidFill>
                  <a:srgbClr val="0070C0"/>
                </a:solidFill>
              </a:rPr>
              <a:t>Structure</a:t>
            </a:r>
            <a:r>
              <a:rPr lang="en-US" sz="4000" dirty="0">
                <a:solidFill>
                  <a:srgbClr val="0070C0"/>
                </a:solidFill>
              </a:rPr>
              <a:t>: </a:t>
            </a:r>
            <a:r>
              <a:rPr lang="en-US" sz="4000" i="1" dirty="0">
                <a:solidFill>
                  <a:srgbClr val="0070C0"/>
                </a:solidFill>
              </a:rPr>
              <a:t>There will be some showers, so I'm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going to bring my umbrella.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773140" y="1182617"/>
              <a:ext cx="4587661" cy="1225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F0392CF-52DC-F143-9D0E-DBAC170CE03D}"/>
              </a:ext>
            </a:extLst>
          </p:cNvPr>
          <p:cNvSpPr txBox="1"/>
          <p:nvPr/>
        </p:nvSpPr>
        <p:spPr>
          <a:xfrm>
            <a:off x="3332169" y="2643721"/>
            <a:ext cx="56750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There will be some showers, so I’m going to bring my umbrella.</a:t>
            </a:r>
            <a:endParaRPr lang="en-US" sz="32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968113" y="1407227"/>
            <a:ext cx="3562239" cy="1229055"/>
          </a:xfrm>
          <a:prstGeom prst="round2DiagRect">
            <a:avLst/>
          </a:prstGeom>
          <a:solidFill>
            <a:srgbClr val="903D9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70DE6-F1CF-3B00-39EB-AFA4DA94D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9" y="793770"/>
            <a:ext cx="4181583" cy="2455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F14AD6-1744-5A1E-31F6-822CEEC92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47" y="3078119"/>
            <a:ext cx="8195354" cy="304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38A84-08CA-844D-32E1-38B6FF32F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145"/>
          <a:stretch/>
        </p:blipFill>
        <p:spPr>
          <a:xfrm>
            <a:off x="0" y="382810"/>
            <a:ext cx="9711559" cy="932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03014-D113-7746-0B8E-89A5240EB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99" y="1472489"/>
            <a:ext cx="4795557" cy="2601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F14AD6-1744-5A1E-31F6-822CEE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895"/>
          <a:stretch/>
        </p:blipFill>
        <p:spPr>
          <a:xfrm>
            <a:off x="4608684" y="3831780"/>
            <a:ext cx="7481716" cy="2350230"/>
          </a:xfrm>
          <a:prstGeom prst="rect">
            <a:avLst/>
          </a:prstGeom>
        </p:spPr>
      </p:pic>
      <p:pic>
        <p:nvPicPr>
          <p:cNvPr id="5" name="CD3 TRACK 39">
            <a:hlinkClick r:id="" action="ppaction://media"/>
            <a:extLst>
              <a:ext uri="{FF2B5EF4-FFF2-40B4-BE49-F238E27FC236}">
                <a16:creationId xmlns:a16="http://schemas.microsoft.com/office/drawing/2014/main" id="{1AB9803A-FF92-8F59-193B-B2A997A58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46640" y="624129"/>
            <a:ext cx="848360" cy="8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40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B37D26-1477-6FD3-F2F1-6F13E368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106" y="2116755"/>
            <a:ext cx="5963293" cy="4339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F28FAD-470A-CF55-890E-F246DA7E30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145"/>
          <a:stretch/>
        </p:blipFill>
        <p:spPr>
          <a:xfrm>
            <a:off x="1" y="433609"/>
            <a:ext cx="7010400" cy="673305"/>
          </a:xfrm>
          <a:prstGeom prst="rect">
            <a:avLst/>
          </a:prstGeom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E2E187AE-6B66-4AD0-037E-AAD5F11560AB}"/>
              </a:ext>
            </a:extLst>
          </p:cNvPr>
          <p:cNvSpPr/>
          <p:nvPr/>
        </p:nvSpPr>
        <p:spPr>
          <a:xfrm>
            <a:off x="4314880" y="1214188"/>
            <a:ext cx="3562239" cy="827972"/>
          </a:xfrm>
          <a:prstGeom prst="round2DiagRect">
            <a:avLst/>
          </a:prstGeom>
          <a:solidFill>
            <a:srgbClr val="903D9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9434A6-A805-1D0E-F7C9-C08B597C9198}"/>
              </a:ext>
            </a:extLst>
          </p:cNvPr>
          <p:cNvSpPr/>
          <p:nvPr/>
        </p:nvSpPr>
        <p:spPr>
          <a:xfrm>
            <a:off x="6735444" y="3307080"/>
            <a:ext cx="1229360" cy="42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41F93-3D89-41C8-2AB4-FE180B17AB97}"/>
              </a:ext>
            </a:extLst>
          </p:cNvPr>
          <p:cNvSpPr/>
          <p:nvPr/>
        </p:nvSpPr>
        <p:spPr>
          <a:xfrm>
            <a:off x="4093238" y="4581225"/>
            <a:ext cx="443284" cy="42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EFDCA-753A-2BB0-0C44-54901F57312C}"/>
              </a:ext>
            </a:extLst>
          </p:cNvPr>
          <p:cNvSpPr/>
          <p:nvPr/>
        </p:nvSpPr>
        <p:spPr>
          <a:xfrm>
            <a:off x="6568825" y="3307080"/>
            <a:ext cx="1562597" cy="42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some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5CB94A-0787-6CDA-A791-6744736B2865}"/>
              </a:ext>
            </a:extLst>
          </p:cNvPr>
          <p:cNvSpPr/>
          <p:nvPr/>
        </p:nvSpPr>
        <p:spPr>
          <a:xfrm>
            <a:off x="3937385" y="4506630"/>
            <a:ext cx="599137" cy="42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a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2" name="CD3 TRACK 39">
            <a:hlinkClick r:id="" action="ppaction://media"/>
            <a:extLst>
              <a:ext uri="{FF2B5EF4-FFF2-40B4-BE49-F238E27FC236}">
                <a16:creationId xmlns:a16="http://schemas.microsoft.com/office/drawing/2014/main" id="{51D8F847-AE21-1938-8673-F79FDF4E4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9463" y="530747"/>
            <a:ext cx="848360" cy="8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B37D26-1477-6FD3-F2F1-6F13E368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106" y="2116755"/>
            <a:ext cx="5963293" cy="4339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F28FAD-470A-CF55-890E-F246DA7E30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145"/>
          <a:stretch/>
        </p:blipFill>
        <p:spPr>
          <a:xfrm>
            <a:off x="1" y="433609"/>
            <a:ext cx="7010400" cy="673305"/>
          </a:xfrm>
          <a:prstGeom prst="rect">
            <a:avLst/>
          </a:prstGeom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E2E187AE-6B66-4AD0-037E-AAD5F11560AB}"/>
              </a:ext>
            </a:extLst>
          </p:cNvPr>
          <p:cNvSpPr/>
          <p:nvPr/>
        </p:nvSpPr>
        <p:spPr>
          <a:xfrm>
            <a:off x="3937385" y="1228862"/>
            <a:ext cx="4046800" cy="827972"/>
          </a:xfrm>
          <a:prstGeom prst="round2DiagRect">
            <a:avLst/>
          </a:prstGeom>
          <a:solidFill>
            <a:srgbClr val="903D9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Extra practice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9434A6-A805-1D0E-F7C9-C08B597C9198}"/>
              </a:ext>
            </a:extLst>
          </p:cNvPr>
          <p:cNvSpPr/>
          <p:nvPr/>
        </p:nvSpPr>
        <p:spPr>
          <a:xfrm>
            <a:off x="2977113" y="3788641"/>
            <a:ext cx="4033287" cy="643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_______________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41F93-3D89-41C8-2AB4-FE180B17AB97}"/>
              </a:ext>
            </a:extLst>
          </p:cNvPr>
          <p:cNvSpPr/>
          <p:nvPr/>
        </p:nvSpPr>
        <p:spPr>
          <a:xfrm>
            <a:off x="4488630" y="4592929"/>
            <a:ext cx="2724088" cy="766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_____________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EFDCA-753A-2BB0-0C44-54901F57312C}"/>
              </a:ext>
            </a:extLst>
          </p:cNvPr>
          <p:cNvSpPr/>
          <p:nvPr/>
        </p:nvSpPr>
        <p:spPr>
          <a:xfrm>
            <a:off x="3046468" y="3891593"/>
            <a:ext cx="4592087" cy="42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 dirty="0">
                <a:solidFill>
                  <a:srgbClr val="FF0000"/>
                </a:solidFill>
              </a:rPr>
              <a:t>sunshine</a:t>
            </a:r>
            <a:r>
              <a:rPr lang="en-US" sz="4000" dirty="0">
                <a:solidFill>
                  <a:srgbClr val="FF0000"/>
                </a:solidFill>
              </a:rPr>
              <a:t>/ </a:t>
            </a:r>
            <a:r>
              <a:rPr lang="en-US" sz="4000" i="1" dirty="0">
                <a:solidFill>
                  <a:srgbClr val="FF0000"/>
                </a:solidFill>
              </a:rPr>
              <a:t>showers</a:t>
            </a:r>
            <a:endParaRPr lang="vi-VN" sz="2800" i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5CB94A-0787-6CDA-A791-6744736B2865}"/>
              </a:ext>
            </a:extLst>
          </p:cNvPr>
          <p:cNvSpPr/>
          <p:nvPr/>
        </p:nvSpPr>
        <p:spPr>
          <a:xfrm>
            <a:off x="4543268" y="4554179"/>
            <a:ext cx="2835034" cy="42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snowstorm/</a:t>
            </a:r>
            <a:endParaRPr lang="vi-VN" sz="2800" i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419847-3D0A-AA6D-8220-0B9B6B9C8CAE}"/>
              </a:ext>
            </a:extLst>
          </p:cNvPr>
          <p:cNvSpPr/>
          <p:nvPr/>
        </p:nvSpPr>
        <p:spPr>
          <a:xfrm>
            <a:off x="2977113" y="5071805"/>
            <a:ext cx="3515128" cy="111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________________________________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F410F-5090-3E71-76EC-6F37199F4663}"/>
              </a:ext>
            </a:extLst>
          </p:cNvPr>
          <p:cNvSpPr txBox="1"/>
          <p:nvPr/>
        </p:nvSpPr>
        <p:spPr>
          <a:xfrm>
            <a:off x="3036308" y="5028973"/>
            <a:ext cx="489688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thunderstorm/ /rainstorm/ flood.</a:t>
            </a:r>
            <a:endParaRPr lang="vi-VN" sz="3600" i="1" dirty="0"/>
          </a:p>
        </p:txBody>
      </p:sp>
      <p:pic>
        <p:nvPicPr>
          <p:cNvPr id="3" name="CD3 TRACK 39">
            <a:hlinkClick r:id="" action="ppaction://media"/>
            <a:extLst>
              <a:ext uri="{FF2B5EF4-FFF2-40B4-BE49-F238E27FC236}">
                <a16:creationId xmlns:a16="http://schemas.microsoft.com/office/drawing/2014/main" id="{21C65E09-6243-7294-4C15-A2AB3A5B4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9463" y="530747"/>
            <a:ext cx="848360" cy="8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813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  <p:bldP spid="2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3E865-D8C1-D2F3-8552-3372B9E75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827"/>
            <a:ext cx="7579360" cy="683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B7F72-C36E-F6A3-F868-8E8771304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9583"/>
            <a:ext cx="12192000" cy="399883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6250A75-8DA1-7CD6-9620-469B0749A5E0}"/>
              </a:ext>
            </a:extLst>
          </p:cNvPr>
          <p:cNvSpPr/>
          <p:nvPr/>
        </p:nvSpPr>
        <p:spPr>
          <a:xfrm>
            <a:off x="8249920" y="2692400"/>
            <a:ext cx="2722880" cy="883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223977-F91B-629E-D885-70004E6B40F7}"/>
              </a:ext>
            </a:extLst>
          </p:cNvPr>
          <p:cNvSpPr/>
          <p:nvPr/>
        </p:nvSpPr>
        <p:spPr>
          <a:xfrm>
            <a:off x="8981440" y="3576320"/>
            <a:ext cx="3210560" cy="924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15841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2AA885-F46E-3B3F-B986-5FDEB652F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9364"/>
            <a:ext cx="12192000" cy="3879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93E865-D8C1-D2F3-8552-3372B9E75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827"/>
            <a:ext cx="7579360" cy="68311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D223977-F91B-629E-D885-70004E6B40F7}"/>
              </a:ext>
            </a:extLst>
          </p:cNvPr>
          <p:cNvSpPr/>
          <p:nvPr/>
        </p:nvSpPr>
        <p:spPr>
          <a:xfrm>
            <a:off x="8249920" y="3576320"/>
            <a:ext cx="3942080" cy="924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8B148-2021-0EE4-4518-911B38D8E908}"/>
              </a:ext>
            </a:extLst>
          </p:cNvPr>
          <p:cNvSpPr txBox="1"/>
          <p:nvPr/>
        </p:nvSpPr>
        <p:spPr>
          <a:xfrm>
            <a:off x="8514080" y="2745323"/>
            <a:ext cx="24440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 flood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655199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2490F-63DE-5039-F252-85FE8263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5971"/>
            <a:ext cx="12192000" cy="39950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93E865-D8C1-D2F3-8552-3372B9E75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827"/>
            <a:ext cx="7579360" cy="68311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D223977-F91B-629E-D885-70004E6B40F7}"/>
              </a:ext>
            </a:extLst>
          </p:cNvPr>
          <p:cNvSpPr/>
          <p:nvPr/>
        </p:nvSpPr>
        <p:spPr>
          <a:xfrm>
            <a:off x="8249920" y="4194192"/>
            <a:ext cx="3942080" cy="924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8B148-2021-0EE4-4518-911B38D8E908}"/>
              </a:ext>
            </a:extLst>
          </p:cNvPr>
          <p:cNvSpPr txBox="1"/>
          <p:nvPr/>
        </p:nvSpPr>
        <p:spPr>
          <a:xfrm>
            <a:off x="6096000" y="2255200"/>
            <a:ext cx="584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will be  a thunderstorm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4014730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" y="396240"/>
            <a:ext cx="8837841" cy="60772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EBB0A-E6D6-5BDD-2042-90E82A816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2520"/>
            <a:ext cx="12192000" cy="3899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93E865-D8C1-D2F3-8552-3372B9E75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827"/>
            <a:ext cx="7579360" cy="683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8B148-2021-0EE4-4518-911B38D8E908}"/>
              </a:ext>
            </a:extLst>
          </p:cNvPr>
          <p:cNvSpPr txBox="1"/>
          <p:nvPr/>
        </p:nvSpPr>
        <p:spPr>
          <a:xfrm>
            <a:off x="6096000" y="1803737"/>
            <a:ext cx="584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will be some showers</a:t>
            </a:r>
            <a:endParaRPr lang="vi-VN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AA477B-B64F-4275-B9A5-65C010C5413C}"/>
              </a:ext>
            </a:extLst>
          </p:cNvPr>
          <p:cNvSpPr txBox="1"/>
          <p:nvPr/>
        </p:nvSpPr>
        <p:spPr>
          <a:xfrm>
            <a:off x="6466840" y="3632200"/>
            <a:ext cx="25501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going to 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039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C8803-9160-CDF2-2DDC-3F3F43044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8383"/>
            <a:ext cx="12192000" cy="4027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93E865-D8C1-D2F3-8552-3372B9E75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827"/>
            <a:ext cx="7579360" cy="683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8B148-2021-0EE4-4518-911B38D8E908}"/>
              </a:ext>
            </a:extLst>
          </p:cNvPr>
          <p:cNvSpPr txBox="1"/>
          <p:nvPr/>
        </p:nvSpPr>
        <p:spPr>
          <a:xfrm>
            <a:off x="4541520" y="1885017"/>
            <a:ext cx="7315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There will be a snowstorm</a:t>
            </a:r>
            <a:endParaRPr lang="vi-VN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AA477B-B64F-4275-B9A5-65C010C5413C}"/>
              </a:ext>
            </a:extLst>
          </p:cNvPr>
          <p:cNvSpPr txBox="1"/>
          <p:nvPr/>
        </p:nvSpPr>
        <p:spPr>
          <a:xfrm>
            <a:off x="6466840" y="3632200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I’m going to 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258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DEEEF9-0F7F-235C-B558-7F5EB23D1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0460"/>
            <a:ext cx="12192000" cy="3817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93E865-D8C1-D2F3-8552-3372B9E75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827"/>
            <a:ext cx="7579360" cy="683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8B148-2021-0EE4-4518-911B38D8E908}"/>
              </a:ext>
            </a:extLst>
          </p:cNvPr>
          <p:cNvSpPr txBox="1"/>
          <p:nvPr/>
        </p:nvSpPr>
        <p:spPr>
          <a:xfrm>
            <a:off x="4318000" y="1661497"/>
            <a:ext cx="7315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There will be some sunshine</a:t>
            </a:r>
            <a:endParaRPr lang="vi-VN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AA477B-B64F-4275-B9A5-65C010C5413C}"/>
              </a:ext>
            </a:extLst>
          </p:cNvPr>
          <p:cNvSpPr txBox="1"/>
          <p:nvPr/>
        </p:nvSpPr>
        <p:spPr>
          <a:xfrm>
            <a:off x="5735320" y="3429000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I’m going to 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555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AB72038-0E78-2068-199C-67D64A26D746}"/>
              </a:ext>
            </a:extLst>
          </p:cNvPr>
          <p:cNvSpPr/>
          <p:nvPr/>
        </p:nvSpPr>
        <p:spPr>
          <a:xfrm>
            <a:off x="1023740" y="4125336"/>
            <a:ext cx="2408403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9F09EB-A464-9BA6-87F8-65020A1926EC}"/>
              </a:ext>
            </a:extLst>
          </p:cNvPr>
          <p:cNvSpPr/>
          <p:nvPr/>
        </p:nvSpPr>
        <p:spPr>
          <a:xfrm>
            <a:off x="8815631" y="4009593"/>
            <a:ext cx="2471306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A834D0F-C087-FEB6-6EA4-C5DEEBCF0F20}"/>
              </a:ext>
            </a:extLst>
          </p:cNvPr>
          <p:cNvSpPr/>
          <p:nvPr/>
        </p:nvSpPr>
        <p:spPr>
          <a:xfrm>
            <a:off x="5012088" y="4043801"/>
            <a:ext cx="2487634" cy="211348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6EBB80-0948-DF92-BFB3-9E4281B43BB2}"/>
              </a:ext>
            </a:extLst>
          </p:cNvPr>
          <p:cNvSpPr/>
          <p:nvPr/>
        </p:nvSpPr>
        <p:spPr>
          <a:xfrm>
            <a:off x="8815631" y="1543758"/>
            <a:ext cx="2328286" cy="199662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7E07727-F21A-A71D-BF31-45DF45BAAC43}"/>
              </a:ext>
            </a:extLst>
          </p:cNvPr>
          <p:cNvSpPr/>
          <p:nvPr/>
        </p:nvSpPr>
        <p:spPr>
          <a:xfrm>
            <a:off x="5171439" y="1652728"/>
            <a:ext cx="2328283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2A611A-48A7-E81B-4FED-128FA3ADB250}"/>
              </a:ext>
            </a:extLst>
          </p:cNvPr>
          <p:cNvSpPr/>
          <p:nvPr/>
        </p:nvSpPr>
        <p:spPr>
          <a:xfrm>
            <a:off x="944881" y="1629004"/>
            <a:ext cx="2512844" cy="2067184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600" b="1" dirty="0"/>
              <a:t>?</a:t>
            </a:r>
            <a:endParaRPr lang="vi-VN" sz="9600" b="1" dirty="0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18850BCE-1C5A-3583-3B8A-D01104E81BB9}"/>
              </a:ext>
            </a:extLst>
          </p:cNvPr>
          <p:cNvSpPr/>
          <p:nvPr/>
        </p:nvSpPr>
        <p:spPr>
          <a:xfrm>
            <a:off x="3330061" y="474625"/>
            <a:ext cx="5906647" cy="750014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WHAT’S MISSING?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17BD4325-0510-E5F9-AC24-C5C933E73775}"/>
              </a:ext>
            </a:extLst>
          </p:cNvPr>
          <p:cNvSpPr/>
          <p:nvPr/>
        </p:nvSpPr>
        <p:spPr>
          <a:xfrm>
            <a:off x="629920" y="147320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b="1" dirty="0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3909DD39-E54D-F2F6-47D8-50881CD24343}"/>
              </a:ext>
            </a:extLst>
          </p:cNvPr>
          <p:cNvSpPr/>
          <p:nvPr/>
        </p:nvSpPr>
        <p:spPr>
          <a:xfrm>
            <a:off x="4725899" y="147320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b="1" dirty="0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6D94FA14-BB0D-1346-8B67-6FCF0C92B205}"/>
              </a:ext>
            </a:extLst>
          </p:cNvPr>
          <p:cNvSpPr/>
          <p:nvPr/>
        </p:nvSpPr>
        <p:spPr>
          <a:xfrm>
            <a:off x="8400805" y="148626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F7B12A-5038-F0F4-C027-1AFB556E4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748" y="4148001"/>
            <a:ext cx="2035686" cy="1935443"/>
          </a:xfrm>
          <a:prstGeom prst="rect">
            <a:avLst/>
          </a:prstGeom>
        </p:spPr>
      </p:pic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71E80EB8-54E7-CEF2-F869-038F908356C5}"/>
              </a:ext>
            </a:extLst>
          </p:cNvPr>
          <p:cNvSpPr/>
          <p:nvPr/>
        </p:nvSpPr>
        <p:spPr>
          <a:xfrm>
            <a:off x="751840" y="389636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b="1" dirty="0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714ABC27-3EF1-704E-8507-0019F612C798}"/>
              </a:ext>
            </a:extLst>
          </p:cNvPr>
          <p:cNvSpPr/>
          <p:nvPr/>
        </p:nvSpPr>
        <p:spPr>
          <a:xfrm>
            <a:off x="4725899" y="3896360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b="1" dirty="0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30BCABB7-3D85-4FA4-BB4D-19483B741ABF}"/>
              </a:ext>
            </a:extLst>
          </p:cNvPr>
          <p:cNvSpPr/>
          <p:nvPr/>
        </p:nvSpPr>
        <p:spPr>
          <a:xfrm>
            <a:off x="8606788" y="3802004"/>
            <a:ext cx="629920" cy="61976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</a:t>
            </a:r>
            <a:endParaRPr lang="vi-VN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128964-32C3-4078-301B-68CA905E3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789" y="1773512"/>
            <a:ext cx="1989615" cy="1825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600699-A94B-86C9-7A30-F01C0EC5D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725" y="1616788"/>
            <a:ext cx="1898095" cy="1850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64F253-3743-137F-979C-E90F459CC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543" y="1714768"/>
            <a:ext cx="1810921" cy="18256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BA65B2-F129-2537-45D5-DF297E7C4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6708" y="4231471"/>
            <a:ext cx="1810853" cy="17381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83381A-A4C0-BDCD-ADD7-49C82D4BB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543" y="4330470"/>
            <a:ext cx="1846505" cy="174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0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A666F-81B5-48F4-0EB6-399FB9902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20" y="547011"/>
            <a:ext cx="12192000" cy="39934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3829660" y="547011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028B29-2B76-B3E6-D53F-FF72B594A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9947"/>
            <a:ext cx="12192000" cy="78994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47069C-237E-851F-3F58-4E6CD423E24B}"/>
              </a:ext>
            </a:extLst>
          </p:cNvPr>
          <p:cNvCxnSpPr/>
          <p:nvPr/>
        </p:nvCxnSpPr>
        <p:spPr>
          <a:xfrm>
            <a:off x="3098800" y="3429000"/>
            <a:ext cx="4023360" cy="949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D16956-E75F-3394-3A62-8DD9B7E92260}"/>
              </a:ext>
            </a:extLst>
          </p:cNvPr>
          <p:cNvCxnSpPr>
            <a:cxnSpLocks/>
          </p:cNvCxnSpPr>
          <p:nvPr/>
        </p:nvCxnSpPr>
        <p:spPr>
          <a:xfrm flipH="1">
            <a:off x="1219200" y="3429000"/>
            <a:ext cx="3891280" cy="949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9FEE9D-E0D9-5764-8C24-31644A25F38E}"/>
              </a:ext>
            </a:extLst>
          </p:cNvPr>
          <p:cNvCxnSpPr>
            <a:cxnSpLocks/>
          </p:cNvCxnSpPr>
          <p:nvPr/>
        </p:nvCxnSpPr>
        <p:spPr>
          <a:xfrm>
            <a:off x="7122160" y="3429000"/>
            <a:ext cx="1879600" cy="949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40AC51-1937-0DFD-0528-288B231479B2}"/>
              </a:ext>
            </a:extLst>
          </p:cNvPr>
          <p:cNvCxnSpPr>
            <a:cxnSpLocks/>
          </p:cNvCxnSpPr>
          <p:nvPr/>
        </p:nvCxnSpPr>
        <p:spPr>
          <a:xfrm>
            <a:off x="9204960" y="3429000"/>
            <a:ext cx="2113280" cy="949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55DD55-7826-383C-01F0-519AD8DF5AA9}"/>
              </a:ext>
            </a:extLst>
          </p:cNvPr>
          <p:cNvCxnSpPr>
            <a:cxnSpLocks/>
          </p:cNvCxnSpPr>
          <p:nvPr/>
        </p:nvCxnSpPr>
        <p:spPr>
          <a:xfrm flipH="1">
            <a:off x="5394960" y="3429000"/>
            <a:ext cx="5842000" cy="949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7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snowstorm, thunderstorm, rainstorm, flood, sunshine, shower.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9921" y="1835240"/>
            <a:ext cx="6861717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There will be some showers, so I'm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going to bring my umbrella.</a:t>
            </a:r>
            <a:endParaRPr lang="en-US" sz="32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113).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40AFFFD4-87F1-DB4B-C94E-67B4198828B9}"/>
              </a:ext>
            </a:extLst>
          </p:cNvPr>
          <p:cNvSpPr/>
          <p:nvPr/>
        </p:nvSpPr>
        <p:spPr>
          <a:xfrm>
            <a:off x="3251200" y="2265680"/>
            <a:ext cx="5993041" cy="157647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MATCHING GAME</a:t>
            </a:r>
          </a:p>
        </p:txBody>
      </p:sp>
    </p:spTree>
    <p:extLst>
      <p:ext uri="{BB962C8B-B14F-4D97-AF65-F5344CB8AC3E}">
        <p14:creationId xmlns:p14="http://schemas.microsoft.com/office/powerpoint/2010/main" val="2980453050"/>
      </p:ext>
    </p:extLst>
  </p:cSld>
  <p:clrMapOvr>
    <a:masterClrMapping/>
  </p:clrMapOvr>
  <p:transition spd="slow">
    <p:comb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40735" y="4307237"/>
            <a:ext cx="1905218" cy="2032756"/>
          </a:xfrm>
          <a:custGeom>
            <a:avLst/>
            <a:gdLst/>
            <a:ahLst/>
            <a:cxnLst/>
            <a:rect l="l" t="t" r="r" b="b"/>
            <a:pathLst>
              <a:path w="4406747" h="4114800">
                <a:moveTo>
                  <a:pt x="0" y="0"/>
                </a:moveTo>
                <a:lnTo>
                  <a:pt x="4406747" y="0"/>
                </a:lnTo>
                <a:lnTo>
                  <a:pt x="44067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" name="Freeform 3"/>
          <p:cNvSpPr/>
          <p:nvPr/>
        </p:nvSpPr>
        <p:spPr>
          <a:xfrm>
            <a:off x="290539" y="820528"/>
            <a:ext cx="1949891" cy="2294545"/>
          </a:xfrm>
          <a:custGeom>
            <a:avLst/>
            <a:gdLst/>
            <a:ahLst/>
            <a:cxnLst/>
            <a:rect l="l" t="t" r="r" b="b"/>
            <a:pathLst>
              <a:path w="4240199" h="4283030">
                <a:moveTo>
                  <a:pt x="0" y="0"/>
                </a:moveTo>
                <a:lnTo>
                  <a:pt x="4240199" y="0"/>
                </a:lnTo>
                <a:lnTo>
                  <a:pt x="4240199" y="4283030"/>
                </a:lnTo>
                <a:lnTo>
                  <a:pt x="0" y="428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>
            <a:off x="9592268" y="3240492"/>
            <a:ext cx="2702517" cy="3099501"/>
          </a:xfrm>
          <a:custGeom>
            <a:avLst/>
            <a:gdLst/>
            <a:ahLst/>
            <a:cxnLst/>
            <a:rect l="l" t="t" r="r" b="b"/>
            <a:pathLst>
              <a:path w="4263384" h="5354329">
                <a:moveTo>
                  <a:pt x="0" y="0"/>
                </a:moveTo>
                <a:lnTo>
                  <a:pt x="4263385" y="0"/>
                </a:lnTo>
                <a:lnTo>
                  <a:pt x="4263385" y="5354329"/>
                </a:lnTo>
                <a:lnTo>
                  <a:pt x="0" y="5354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2072145" y="596242"/>
            <a:ext cx="2203411" cy="2743201"/>
          </a:xfrm>
          <a:custGeom>
            <a:avLst/>
            <a:gdLst/>
            <a:ahLst/>
            <a:cxnLst/>
            <a:rect l="l" t="t" r="r" b="b"/>
            <a:pathLst>
              <a:path w="4301517" h="5419234">
                <a:moveTo>
                  <a:pt x="0" y="0"/>
                </a:moveTo>
                <a:lnTo>
                  <a:pt x="4301517" y="0"/>
                </a:lnTo>
                <a:lnTo>
                  <a:pt x="4301517" y="5419234"/>
                </a:lnTo>
                <a:lnTo>
                  <a:pt x="0" y="54192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3872795" y="5392564"/>
            <a:ext cx="2842256" cy="947429"/>
          </a:xfrm>
          <a:custGeom>
            <a:avLst/>
            <a:gdLst/>
            <a:ahLst/>
            <a:cxnLst/>
            <a:rect l="l" t="t" r="r" b="b"/>
            <a:pathLst>
              <a:path w="5013242" h="1854899">
                <a:moveTo>
                  <a:pt x="0" y="0"/>
                </a:moveTo>
                <a:lnTo>
                  <a:pt x="5013242" y="0"/>
                </a:lnTo>
                <a:lnTo>
                  <a:pt x="5013242" y="1854899"/>
                </a:lnTo>
                <a:lnTo>
                  <a:pt x="0" y="18548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Freeform 7"/>
          <p:cNvSpPr/>
          <p:nvPr/>
        </p:nvSpPr>
        <p:spPr>
          <a:xfrm>
            <a:off x="4427959" y="538083"/>
            <a:ext cx="2562671" cy="1027501"/>
          </a:xfrm>
          <a:custGeom>
            <a:avLst/>
            <a:gdLst/>
            <a:ahLst/>
            <a:cxnLst/>
            <a:rect l="l" t="t" r="r" b="b"/>
            <a:pathLst>
              <a:path w="4977095" h="2065494">
                <a:moveTo>
                  <a:pt x="0" y="0"/>
                </a:moveTo>
                <a:lnTo>
                  <a:pt x="4977095" y="0"/>
                </a:lnTo>
                <a:lnTo>
                  <a:pt x="4977095" y="2065494"/>
                </a:lnTo>
                <a:lnTo>
                  <a:pt x="0" y="20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0" name="Freeform 10"/>
          <p:cNvSpPr/>
          <p:nvPr/>
        </p:nvSpPr>
        <p:spPr>
          <a:xfrm>
            <a:off x="5177812" y="3810133"/>
            <a:ext cx="1905217" cy="1534313"/>
          </a:xfrm>
          <a:custGeom>
            <a:avLst/>
            <a:gdLst/>
            <a:ahLst/>
            <a:cxnLst/>
            <a:rect l="l" t="t" r="r" b="b"/>
            <a:pathLst>
              <a:path w="4603917" h="3176703">
                <a:moveTo>
                  <a:pt x="0" y="0"/>
                </a:moveTo>
                <a:lnTo>
                  <a:pt x="4603917" y="0"/>
                </a:lnTo>
                <a:lnTo>
                  <a:pt x="4603917" y="3176702"/>
                </a:lnTo>
                <a:lnTo>
                  <a:pt x="0" y="3176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1" name="Freeform 11"/>
          <p:cNvSpPr/>
          <p:nvPr/>
        </p:nvSpPr>
        <p:spPr>
          <a:xfrm flipH="1">
            <a:off x="4244765" y="1915736"/>
            <a:ext cx="1905217" cy="1697085"/>
          </a:xfrm>
          <a:custGeom>
            <a:avLst/>
            <a:gdLst/>
            <a:ahLst/>
            <a:cxnLst/>
            <a:rect l="l" t="t" r="r" b="b"/>
            <a:pathLst>
              <a:path w="4625273" h="3260818">
                <a:moveTo>
                  <a:pt x="4625273" y="0"/>
                </a:moveTo>
                <a:lnTo>
                  <a:pt x="0" y="0"/>
                </a:lnTo>
                <a:lnTo>
                  <a:pt x="0" y="3260817"/>
                </a:lnTo>
                <a:lnTo>
                  <a:pt x="4625273" y="3260817"/>
                </a:lnTo>
                <a:lnTo>
                  <a:pt x="4625273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2" name="Freeform 12"/>
          <p:cNvSpPr/>
          <p:nvPr/>
        </p:nvSpPr>
        <p:spPr>
          <a:xfrm>
            <a:off x="2748142" y="3861276"/>
            <a:ext cx="2249307" cy="1437711"/>
          </a:xfrm>
          <a:custGeom>
            <a:avLst/>
            <a:gdLst/>
            <a:ahLst/>
            <a:cxnLst/>
            <a:rect l="l" t="t" r="r" b="b"/>
            <a:pathLst>
              <a:path w="4760844" h="2943067">
                <a:moveTo>
                  <a:pt x="0" y="0"/>
                </a:moveTo>
                <a:lnTo>
                  <a:pt x="4760844" y="0"/>
                </a:lnTo>
                <a:lnTo>
                  <a:pt x="4760844" y="2943067"/>
                </a:lnTo>
                <a:lnTo>
                  <a:pt x="0" y="29430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13"/>
          <p:cNvSpPr/>
          <p:nvPr/>
        </p:nvSpPr>
        <p:spPr>
          <a:xfrm>
            <a:off x="6289633" y="1555555"/>
            <a:ext cx="2470049" cy="2254578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50A825C-FBAD-A04E-B0FF-67938C5E64F0}"/>
              </a:ext>
            </a:extLst>
          </p:cNvPr>
          <p:cNvSpPr/>
          <p:nvPr/>
        </p:nvSpPr>
        <p:spPr>
          <a:xfrm>
            <a:off x="2826352" y="3094422"/>
            <a:ext cx="6199404" cy="1027501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Find the umbrella</a:t>
            </a: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BDF5660D-3EB1-CF32-7344-A8940F29CF6F}"/>
              </a:ext>
            </a:extLst>
          </p:cNvPr>
          <p:cNvSpPr/>
          <p:nvPr/>
        </p:nvSpPr>
        <p:spPr>
          <a:xfrm>
            <a:off x="9488243" y="820528"/>
            <a:ext cx="2276520" cy="2567138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FC29431B-4E9E-9492-DA81-A8A9D7AD0AF2}"/>
              </a:ext>
            </a:extLst>
          </p:cNvPr>
          <p:cNvSpPr/>
          <p:nvPr/>
        </p:nvSpPr>
        <p:spPr>
          <a:xfrm>
            <a:off x="246280" y="3776539"/>
            <a:ext cx="2203411" cy="2545903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60039 0.485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13" y="2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40735" y="4307237"/>
            <a:ext cx="1905218" cy="2032756"/>
          </a:xfrm>
          <a:custGeom>
            <a:avLst/>
            <a:gdLst/>
            <a:ahLst/>
            <a:cxnLst/>
            <a:rect l="l" t="t" r="r" b="b"/>
            <a:pathLst>
              <a:path w="4406747" h="4114800">
                <a:moveTo>
                  <a:pt x="0" y="0"/>
                </a:moveTo>
                <a:lnTo>
                  <a:pt x="4406747" y="0"/>
                </a:lnTo>
                <a:lnTo>
                  <a:pt x="44067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" name="Freeform 3"/>
          <p:cNvSpPr/>
          <p:nvPr/>
        </p:nvSpPr>
        <p:spPr>
          <a:xfrm>
            <a:off x="290539" y="820528"/>
            <a:ext cx="1949891" cy="2294545"/>
          </a:xfrm>
          <a:custGeom>
            <a:avLst/>
            <a:gdLst/>
            <a:ahLst/>
            <a:cxnLst/>
            <a:rect l="l" t="t" r="r" b="b"/>
            <a:pathLst>
              <a:path w="4240199" h="4283030">
                <a:moveTo>
                  <a:pt x="0" y="0"/>
                </a:moveTo>
                <a:lnTo>
                  <a:pt x="4240199" y="0"/>
                </a:lnTo>
                <a:lnTo>
                  <a:pt x="4240199" y="4283030"/>
                </a:lnTo>
                <a:lnTo>
                  <a:pt x="0" y="428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>
            <a:off x="10001446" y="3810133"/>
            <a:ext cx="2076774" cy="2478717"/>
          </a:xfrm>
          <a:custGeom>
            <a:avLst/>
            <a:gdLst/>
            <a:ahLst/>
            <a:cxnLst/>
            <a:rect l="l" t="t" r="r" b="b"/>
            <a:pathLst>
              <a:path w="4263384" h="5354329">
                <a:moveTo>
                  <a:pt x="0" y="0"/>
                </a:moveTo>
                <a:lnTo>
                  <a:pt x="4263385" y="0"/>
                </a:lnTo>
                <a:lnTo>
                  <a:pt x="4263385" y="5354329"/>
                </a:lnTo>
                <a:lnTo>
                  <a:pt x="0" y="5354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3872795" y="5392564"/>
            <a:ext cx="2842256" cy="947429"/>
          </a:xfrm>
          <a:custGeom>
            <a:avLst/>
            <a:gdLst/>
            <a:ahLst/>
            <a:cxnLst/>
            <a:rect l="l" t="t" r="r" b="b"/>
            <a:pathLst>
              <a:path w="5013242" h="1854899">
                <a:moveTo>
                  <a:pt x="0" y="0"/>
                </a:moveTo>
                <a:lnTo>
                  <a:pt x="5013242" y="0"/>
                </a:lnTo>
                <a:lnTo>
                  <a:pt x="5013242" y="1854899"/>
                </a:lnTo>
                <a:lnTo>
                  <a:pt x="0" y="18548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Freeform 7"/>
          <p:cNvSpPr/>
          <p:nvPr/>
        </p:nvSpPr>
        <p:spPr>
          <a:xfrm>
            <a:off x="4427959" y="538083"/>
            <a:ext cx="2562671" cy="1027501"/>
          </a:xfrm>
          <a:custGeom>
            <a:avLst/>
            <a:gdLst/>
            <a:ahLst/>
            <a:cxnLst/>
            <a:rect l="l" t="t" r="r" b="b"/>
            <a:pathLst>
              <a:path w="4977095" h="2065494">
                <a:moveTo>
                  <a:pt x="0" y="0"/>
                </a:moveTo>
                <a:lnTo>
                  <a:pt x="4977095" y="0"/>
                </a:lnTo>
                <a:lnTo>
                  <a:pt x="4977095" y="2065494"/>
                </a:lnTo>
                <a:lnTo>
                  <a:pt x="0" y="20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0" name="Freeform 10"/>
          <p:cNvSpPr/>
          <p:nvPr/>
        </p:nvSpPr>
        <p:spPr>
          <a:xfrm>
            <a:off x="5177812" y="3810133"/>
            <a:ext cx="1905217" cy="1534313"/>
          </a:xfrm>
          <a:custGeom>
            <a:avLst/>
            <a:gdLst/>
            <a:ahLst/>
            <a:cxnLst/>
            <a:rect l="l" t="t" r="r" b="b"/>
            <a:pathLst>
              <a:path w="4603917" h="3176703">
                <a:moveTo>
                  <a:pt x="0" y="0"/>
                </a:moveTo>
                <a:lnTo>
                  <a:pt x="4603917" y="0"/>
                </a:lnTo>
                <a:lnTo>
                  <a:pt x="4603917" y="3176702"/>
                </a:lnTo>
                <a:lnTo>
                  <a:pt x="0" y="3176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1" name="Freeform 11"/>
          <p:cNvSpPr/>
          <p:nvPr/>
        </p:nvSpPr>
        <p:spPr>
          <a:xfrm flipH="1">
            <a:off x="4244765" y="1915736"/>
            <a:ext cx="1905217" cy="1697085"/>
          </a:xfrm>
          <a:custGeom>
            <a:avLst/>
            <a:gdLst/>
            <a:ahLst/>
            <a:cxnLst/>
            <a:rect l="l" t="t" r="r" b="b"/>
            <a:pathLst>
              <a:path w="4625273" h="3260818">
                <a:moveTo>
                  <a:pt x="4625273" y="0"/>
                </a:moveTo>
                <a:lnTo>
                  <a:pt x="0" y="0"/>
                </a:lnTo>
                <a:lnTo>
                  <a:pt x="0" y="3260817"/>
                </a:lnTo>
                <a:lnTo>
                  <a:pt x="4625273" y="3260817"/>
                </a:lnTo>
                <a:lnTo>
                  <a:pt x="4625273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2" name="Freeform 12"/>
          <p:cNvSpPr/>
          <p:nvPr/>
        </p:nvSpPr>
        <p:spPr>
          <a:xfrm>
            <a:off x="2748142" y="3861276"/>
            <a:ext cx="2249307" cy="1437711"/>
          </a:xfrm>
          <a:custGeom>
            <a:avLst/>
            <a:gdLst/>
            <a:ahLst/>
            <a:cxnLst/>
            <a:rect l="l" t="t" r="r" b="b"/>
            <a:pathLst>
              <a:path w="4760844" h="2943067">
                <a:moveTo>
                  <a:pt x="0" y="0"/>
                </a:moveTo>
                <a:lnTo>
                  <a:pt x="4760844" y="0"/>
                </a:lnTo>
                <a:lnTo>
                  <a:pt x="4760844" y="2943067"/>
                </a:lnTo>
                <a:lnTo>
                  <a:pt x="0" y="29430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13"/>
          <p:cNvSpPr/>
          <p:nvPr/>
        </p:nvSpPr>
        <p:spPr>
          <a:xfrm>
            <a:off x="6289633" y="1555555"/>
            <a:ext cx="2470049" cy="2254578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2072145" y="596242"/>
            <a:ext cx="2203411" cy="2743201"/>
          </a:xfrm>
          <a:custGeom>
            <a:avLst/>
            <a:gdLst/>
            <a:ahLst/>
            <a:cxnLst/>
            <a:rect l="l" t="t" r="r" b="b"/>
            <a:pathLst>
              <a:path w="4301517" h="5419234">
                <a:moveTo>
                  <a:pt x="0" y="0"/>
                </a:moveTo>
                <a:lnTo>
                  <a:pt x="4301517" y="0"/>
                </a:lnTo>
                <a:lnTo>
                  <a:pt x="4301517" y="5419234"/>
                </a:lnTo>
                <a:lnTo>
                  <a:pt x="0" y="541923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50A825C-FBAD-A04E-B0FF-67938C5E64F0}"/>
              </a:ext>
            </a:extLst>
          </p:cNvPr>
          <p:cNvSpPr/>
          <p:nvPr/>
        </p:nvSpPr>
        <p:spPr>
          <a:xfrm>
            <a:off x="2826352" y="3094422"/>
            <a:ext cx="6199404" cy="1027501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Find the raincoat</a:t>
            </a: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F307B3F2-4E37-B219-86A3-2B1803520C0C}"/>
              </a:ext>
            </a:extLst>
          </p:cNvPr>
          <p:cNvSpPr/>
          <p:nvPr/>
        </p:nvSpPr>
        <p:spPr>
          <a:xfrm>
            <a:off x="9488243" y="820528"/>
            <a:ext cx="2276520" cy="2567138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941A843B-D15C-DE4F-A57E-6B7EFE9A7DAF}"/>
              </a:ext>
            </a:extLst>
          </p:cNvPr>
          <p:cNvSpPr/>
          <p:nvPr/>
        </p:nvSpPr>
        <p:spPr>
          <a:xfrm>
            <a:off x="246280" y="3776539"/>
            <a:ext cx="2203411" cy="2545903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4184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64687 0.44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73147" y="4320255"/>
            <a:ext cx="1905218" cy="2032756"/>
          </a:xfrm>
          <a:custGeom>
            <a:avLst/>
            <a:gdLst/>
            <a:ahLst/>
            <a:cxnLst/>
            <a:rect l="l" t="t" r="r" b="b"/>
            <a:pathLst>
              <a:path w="4406747" h="4114800">
                <a:moveTo>
                  <a:pt x="0" y="0"/>
                </a:moveTo>
                <a:lnTo>
                  <a:pt x="4406747" y="0"/>
                </a:lnTo>
                <a:lnTo>
                  <a:pt x="44067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3" name="Freeform 3"/>
          <p:cNvSpPr/>
          <p:nvPr/>
        </p:nvSpPr>
        <p:spPr>
          <a:xfrm>
            <a:off x="290539" y="820528"/>
            <a:ext cx="1949891" cy="2294545"/>
          </a:xfrm>
          <a:custGeom>
            <a:avLst/>
            <a:gdLst/>
            <a:ahLst/>
            <a:cxnLst/>
            <a:rect l="l" t="t" r="r" b="b"/>
            <a:pathLst>
              <a:path w="4240199" h="4283030">
                <a:moveTo>
                  <a:pt x="0" y="0"/>
                </a:moveTo>
                <a:lnTo>
                  <a:pt x="4240199" y="0"/>
                </a:lnTo>
                <a:lnTo>
                  <a:pt x="4240199" y="4283030"/>
                </a:lnTo>
                <a:lnTo>
                  <a:pt x="0" y="428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>
            <a:off x="10001446" y="3810133"/>
            <a:ext cx="2076774" cy="2478717"/>
          </a:xfrm>
          <a:custGeom>
            <a:avLst/>
            <a:gdLst/>
            <a:ahLst/>
            <a:cxnLst/>
            <a:rect l="l" t="t" r="r" b="b"/>
            <a:pathLst>
              <a:path w="4263384" h="5354329">
                <a:moveTo>
                  <a:pt x="0" y="0"/>
                </a:moveTo>
                <a:lnTo>
                  <a:pt x="4263385" y="0"/>
                </a:lnTo>
                <a:lnTo>
                  <a:pt x="4263385" y="5354329"/>
                </a:lnTo>
                <a:lnTo>
                  <a:pt x="0" y="5354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3249892" y="5469705"/>
            <a:ext cx="2842256" cy="947429"/>
          </a:xfrm>
          <a:custGeom>
            <a:avLst/>
            <a:gdLst/>
            <a:ahLst/>
            <a:cxnLst/>
            <a:rect l="l" t="t" r="r" b="b"/>
            <a:pathLst>
              <a:path w="5013242" h="1854899">
                <a:moveTo>
                  <a:pt x="0" y="0"/>
                </a:moveTo>
                <a:lnTo>
                  <a:pt x="5013242" y="0"/>
                </a:lnTo>
                <a:lnTo>
                  <a:pt x="5013242" y="1854899"/>
                </a:lnTo>
                <a:lnTo>
                  <a:pt x="0" y="18548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Freeform 7"/>
          <p:cNvSpPr/>
          <p:nvPr/>
        </p:nvSpPr>
        <p:spPr>
          <a:xfrm>
            <a:off x="4427959" y="538083"/>
            <a:ext cx="2562671" cy="1027501"/>
          </a:xfrm>
          <a:custGeom>
            <a:avLst/>
            <a:gdLst/>
            <a:ahLst/>
            <a:cxnLst/>
            <a:rect l="l" t="t" r="r" b="b"/>
            <a:pathLst>
              <a:path w="4977095" h="2065494">
                <a:moveTo>
                  <a:pt x="0" y="0"/>
                </a:moveTo>
                <a:lnTo>
                  <a:pt x="4977095" y="0"/>
                </a:lnTo>
                <a:lnTo>
                  <a:pt x="4977095" y="2065494"/>
                </a:lnTo>
                <a:lnTo>
                  <a:pt x="0" y="20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0" name="Freeform 10"/>
          <p:cNvSpPr/>
          <p:nvPr/>
        </p:nvSpPr>
        <p:spPr>
          <a:xfrm>
            <a:off x="6233019" y="4291366"/>
            <a:ext cx="1636985" cy="1243865"/>
          </a:xfrm>
          <a:custGeom>
            <a:avLst/>
            <a:gdLst/>
            <a:ahLst/>
            <a:cxnLst/>
            <a:rect l="l" t="t" r="r" b="b"/>
            <a:pathLst>
              <a:path w="4603917" h="3176703">
                <a:moveTo>
                  <a:pt x="0" y="0"/>
                </a:moveTo>
                <a:lnTo>
                  <a:pt x="4603917" y="0"/>
                </a:lnTo>
                <a:lnTo>
                  <a:pt x="4603917" y="3176702"/>
                </a:lnTo>
                <a:lnTo>
                  <a:pt x="0" y="3176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12" name="Freeform 12"/>
          <p:cNvSpPr/>
          <p:nvPr/>
        </p:nvSpPr>
        <p:spPr>
          <a:xfrm>
            <a:off x="2748143" y="4055123"/>
            <a:ext cx="2076774" cy="1243864"/>
          </a:xfrm>
          <a:custGeom>
            <a:avLst/>
            <a:gdLst/>
            <a:ahLst/>
            <a:cxnLst/>
            <a:rect l="l" t="t" r="r" b="b"/>
            <a:pathLst>
              <a:path w="4760844" h="2943067">
                <a:moveTo>
                  <a:pt x="0" y="0"/>
                </a:moveTo>
                <a:lnTo>
                  <a:pt x="4760844" y="0"/>
                </a:lnTo>
                <a:lnTo>
                  <a:pt x="4760844" y="2943067"/>
                </a:lnTo>
                <a:lnTo>
                  <a:pt x="0" y="29430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13"/>
          <p:cNvSpPr/>
          <p:nvPr/>
        </p:nvSpPr>
        <p:spPr>
          <a:xfrm>
            <a:off x="6773169" y="1137570"/>
            <a:ext cx="2252587" cy="2032756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2072145" y="596242"/>
            <a:ext cx="2203411" cy="2743201"/>
          </a:xfrm>
          <a:custGeom>
            <a:avLst/>
            <a:gdLst/>
            <a:ahLst/>
            <a:cxnLst/>
            <a:rect l="l" t="t" r="r" b="b"/>
            <a:pathLst>
              <a:path w="4301517" h="5419234">
                <a:moveTo>
                  <a:pt x="0" y="0"/>
                </a:moveTo>
                <a:lnTo>
                  <a:pt x="4301517" y="0"/>
                </a:lnTo>
                <a:lnTo>
                  <a:pt x="4301517" y="5419234"/>
                </a:lnTo>
                <a:lnTo>
                  <a:pt x="0" y="54192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50A825C-FBAD-A04E-B0FF-67938C5E64F0}"/>
              </a:ext>
            </a:extLst>
          </p:cNvPr>
          <p:cNvSpPr/>
          <p:nvPr/>
        </p:nvSpPr>
        <p:spPr>
          <a:xfrm>
            <a:off x="4437539" y="3027622"/>
            <a:ext cx="4155805" cy="1027501"/>
          </a:xfrm>
          <a:prstGeom prst="round2DiagRect">
            <a:avLst>
              <a:gd name="adj1" fmla="val 16667"/>
              <a:gd name="adj2" fmla="val 3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Find the cap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4671020" y="1593598"/>
            <a:ext cx="1694733" cy="1386568"/>
          </a:xfrm>
          <a:custGeom>
            <a:avLst/>
            <a:gdLst/>
            <a:ahLst/>
            <a:cxnLst/>
            <a:rect l="l" t="t" r="r" b="b"/>
            <a:pathLst>
              <a:path w="4625273" h="3260818">
                <a:moveTo>
                  <a:pt x="4625273" y="0"/>
                </a:moveTo>
                <a:lnTo>
                  <a:pt x="0" y="0"/>
                </a:lnTo>
                <a:lnTo>
                  <a:pt x="0" y="3260817"/>
                </a:lnTo>
                <a:lnTo>
                  <a:pt x="4625273" y="3260817"/>
                </a:lnTo>
                <a:lnTo>
                  <a:pt x="4625273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A8688E30-54FA-6A77-6FE0-0F929D2266C9}"/>
              </a:ext>
            </a:extLst>
          </p:cNvPr>
          <p:cNvSpPr/>
          <p:nvPr/>
        </p:nvSpPr>
        <p:spPr>
          <a:xfrm>
            <a:off x="9488243" y="820528"/>
            <a:ext cx="2276520" cy="2567138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0E7ABBA9-438F-3ABC-FCD7-D016D441D69F}"/>
              </a:ext>
            </a:extLst>
          </p:cNvPr>
          <p:cNvSpPr/>
          <p:nvPr/>
        </p:nvSpPr>
        <p:spPr>
          <a:xfrm>
            <a:off x="246280" y="3776539"/>
            <a:ext cx="2203411" cy="2545903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29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64687 0.44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2084 0.3861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73147" y="4320255"/>
            <a:ext cx="1905218" cy="2032756"/>
          </a:xfrm>
          <a:custGeom>
            <a:avLst/>
            <a:gdLst/>
            <a:ahLst/>
            <a:cxnLst/>
            <a:rect l="l" t="t" r="r" b="b"/>
            <a:pathLst>
              <a:path w="4406747" h="4114800">
                <a:moveTo>
                  <a:pt x="0" y="0"/>
                </a:moveTo>
                <a:lnTo>
                  <a:pt x="4406747" y="0"/>
                </a:lnTo>
                <a:lnTo>
                  <a:pt x="44067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3" name="Freeform 3"/>
          <p:cNvSpPr/>
          <p:nvPr/>
        </p:nvSpPr>
        <p:spPr>
          <a:xfrm>
            <a:off x="290539" y="820528"/>
            <a:ext cx="1949891" cy="2294545"/>
          </a:xfrm>
          <a:custGeom>
            <a:avLst/>
            <a:gdLst/>
            <a:ahLst/>
            <a:cxnLst/>
            <a:rect l="l" t="t" r="r" b="b"/>
            <a:pathLst>
              <a:path w="4240199" h="4283030">
                <a:moveTo>
                  <a:pt x="0" y="0"/>
                </a:moveTo>
                <a:lnTo>
                  <a:pt x="4240199" y="0"/>
                </a:lnTo>
                <a:lnTo>
                  <a:pt x="4240199" y="4283030"/>
                </a:lnTo>
                <a:lnTo>
                  <a:pt x="0" y="428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>
            <a:off x="10001446" y="3810133"/>
            <a:ext cx="2076774" cy="2478717"/>
          </a:xfrm>
          <a:custGeom>
            <a:avLst/>
            <a:gdLst/>
            <a:ahLst/>
            <a:cxnLst/>
            <a:rect l="l" t="t" r="r" b="b"/>
            <a:pathLst>
              <a:path w="4263384" h="5354329">
                <a:moveTo>
                  <a:pt x="0" y="0"/>
                </a:moveTo>
                <a:lnTo>
                  <a:pt x="4263385" y="0"/>
                </a:lnTo>
                <a:lnTo>
                  <a:pt x="4263385" y="5354329"/>
                </a:lnTo>
                <a:lnTo>
                  <a:pt x="0" y="5354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3249892" y="5469705"/>
            <a:ext cx="2842256" cy="947429"/>
          </a:xfrm>
          <a:custGeom>
            <a:avLst/>
            <a:gdLst/>
            <a:ahLst/>
            <a:cxnLst/>
            <a:rect l="l" t="t" r="r" b="b"/>
            <a:pathLst>
              <a:path w="5013242" h="1854899">
                <a:moveTo>
                  <a:pt x="0" y="0"/>
                </a:moveTo>
                <a:lnTo>
                  <a:pt x="5013242" y="0"/>
                </a:lnTo>
                <a:lnTo>
                  <a:pt x="5013242" y="1854899"/>
                </a:lnTo>
                <a:lnTo>
                  <a:pt x="0" y="18548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Freeform 7"/>
          <p:cNvSpPr/>
          <p:nvPr/>
        </p:nvSpPr>
        <p:spPr>
          <a:xfrm>
            <a:off x="4427959" y="538083"/>
            <a:ext cx="2562671" cy="1027501"/>
          </a:xfrm>
          <a:custGeom>
            <a:avLst/>
            <a:gdLst/>
            <a:ahLst/>
            <a:cxnLst/>
            <a:rect l="l" t="t" r="r" b="b"/>
            <a:pathLst>
              <a:path w="4977095" h="2065494">
                <a:moveTo>
                  <a:pt x="0" y="0"/>
                </a:moveTo>
                <a:lnTo>
                  <a:pt x="4977095" y="0"/>
                </a:lnTo>
                <a:lnTo>
                  <a:pt x="4977095" y="2065494"/>
                </a:lnTo>
                <a:lnTo>
                  <a:pt x="0" y="2065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0" name="Freeform 10"/>
          <p:cNvSpPr/>
          <p:nvPr/>
        </p:nvSpPr>
        <p:spPr>
          <a:xfrm>
            <a:off x="6233019" y="4291366"/>
            <a:ext cx="1636985" cy="1243865"/>
          </a:xfrm>
          <a:custGeom>
            <a:avLst/>
            <a:gdLst/>
            <a:ahLst/>
            <a:cxnLst/>
            <a:rect l="l" t="t" r="r" b="b"/>
            <a:pathLst>
              <a:path w="4603917" h="3176703">
                <a:moveTo>
                  <a:pt x="0" y="0"/>
                </a:moveTo>
                <a:lnTo>
                  <a:pt x="4603917" y="0"/>
                </a:lnTo>
                <a:lnTo>
                  <a:pt x="4603917" y="3176702"/>
                </a:lnTo>
                <a:lnTo>
                  <a:pt x="0" y="3176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12" name="Freeform 12"/>
          <p:cNvSpPr/>
          <p:nvPr/>
        </p:nvSpPr>
        <p:spPr>
          <a:xfrm>
            <a:off x="2748143" y="4055123"/>
            <a:ext cx="2076774" cy="1243864"/>
          </a:xfrm>
          <a:custGeom>
            <a:avLst/>
            <a:gdLst/>
            <a:ahLst/>
            <a:cxnLst/>
            <a:rect l="l" t="t" r="r" b="b"/>
            <a:pathLst>
              <a:path w="4760844" h="2943067">
                <a:moveTo>
                  <a:pt x="0" y="0"/>
                </a:moveTo>
                <a:lnTo>
                  <a:pt x="4760844" y="0"/>
                </a:lnTo>
                <a:lnTo>
                  <a:pt x="4760844" y="2943067"/>
                </a:lnTo>
                <a:lnTo>
                  <a:pt x="0" y="29430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13"/>
          <p:cNvSpPr/>
          <p:nvPr/>
        </p:nvSpPr>
        <p:spPr>
          <a:xfrm>
            <a:off x="6773169" y="1137570"/>
            <a:ext cx="2252587" cy="2032756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2072145" y="596242"/>
            <a:ext cx="2203411" cy="2743201"/>
          </a:xfrm>
          <a:custGeom>
            <a:avLst/>
            <a:gdLst/>
            <a:ahLst/>
            <a:cxnLst/>
            <a:rect l="l" t="t" r="r" b="b"/>
            <a:pathLst>
              <a:path w="4301517" h="5419234">
                <a:moveTo>
                  <a:pt x="0" y="0"/>
                </a:moveTo>
                <a:lnTo>
                  <a:pt x="4301517" y="0"/>
                </a:lnTo>
                <a:lnTo>
                  <a:pt x="4301517" y="5419234"/>
                </a:lnTo>
                <a:lnTo>
                  <a:pt x="0" y="54192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850A825C-FBAD-A04E-B0FF-67938C5E64F0}"/>
              </a:ext>
            </a:extLst>
          </p:cNvPr>
          <p:cNvSpPr/>
          <p:nvPr/>
        </p:nvSpPr>
        <p:spPr>
          <a:xfrm>
            <a:off x="4437539" y="3027622"/>
            <a:ext cx="4155805" cy="1027501"/>
          </a:xfrm>
          <a:prstGeom prst="round2DiagRect">
            <a:avLst>
              <a:gd name="adj1" fmla="val 16667"/>
              <a:gd name="adj2" fmla="val 3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Find the hat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4671020" y="1593598"/>
            <a:ext cx="1694733" cy="1386568"/>
          </a:xfrm>
          <a:custGeom>
            <a:avLst/>
            <a:gdLst/>
            <a:ahLst/>
            <a:cxnLst/>
            <a:rect l="l" t="t" r="r" b="b"/>
            <a:pathLst>
              <a:path w="4625273" h="3260818">
                <a:moveTo>
                  <a:pt x="4625273" y="0"/>
                </a:moveTo>
                <a:lnTo>
                  <a:pt x="0" y="0"/>
                </a:lnTo>
                <a:lnTo>
                  <a:pt x="0" y="3260817"/>
                </a:lnTo>
                <a:lnTo>
                  <a:pt x="4625273" y="3260817"/>
                </a:lnTo>
                <a:lnTo>
                  <a:pt x="4625273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63F3842E-DAF8-AF48-EADE-368751254852}"/>
              </a:ext>
            </a:extLst>
          </p:cNvPr>
          <p:cNvSpPr/>
          <p:nvPr/>
        </p:nvSpPr>
        <p:spPr>
          <a:xfrm>
            <a:off x="9488243" y="820528"/>
            <a:ext cx="2276520" cy="2567138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80F1C3B8-5A50-3E32-FD64-9BE061B59D1D}"/>
              </a:ext>
            </a:extLst>
          </p:cNvPr>
          <p:cNvSpPr/>
          <p:nvPr/>
        </p:nvSpPr>
        <p:spPr>
          <a:xfrm>
            <a:off x="246280" y="3776539"/>
            <a:ext cx="2203411" cy="2545903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4856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34089 0.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4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585</Words>
  <Application>Microsoft Office PowerPoint</Application>
  <PresentationFormat>Widescreen</PresentationFormat>
  <Paragraphs>186</Paragraphs>
  <Slides>51</Slides>
  <Notes>42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.VnVogue</vt:lpstr>
      <vt:lpstr>Arial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55</cp:revision>
  <dcterms:created xsi:type="dcterms:W3CDTF">2023-01-31T08:21:18Z</dcterms:created>
  <dcterms:modified xsi:type="dcterms:W3CDTF">2024-07-18T13:08:49Z</dcterms:modified>
</cp:coreProperties>
</file>