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03" r:id="rId2"/>
    <p:sldId id="304" r:id="rId3"/>
    <p:sldId id="305" r:id="rId4"/>
    <p:sldId id="306" r:id="rId5"/>
    <p:sldId id="270" r:id="rId6"/>
    <p:sldId id="257" r:id="rId7"/>
    <p:sldId id="404" r:id="rId8"/>
    <p:sldId id="258" r:id="rId9"/>
    <p:sldId id="259" r:id="rId10"/>
    <p:sldId id="262" r:id="rId11"/>
    <p:sldId id="317" r:id="rId12"/>
    <p:sldId id="318" r:id="rId13"/>
    <p:sldId id="319" r:id="rId14"/>
    <p:sldId id="320" r:id="rId15"/>
    <p:sldId id="321" r:id="rId16"/>
    <p:sldId id="405" r:id="rId17"/>
    <p:sldId id="406" r:id="rId18"/>
    <p:sldId id="407" r:id="rId19"/>
    <p:sldId id="408" r:id="rId20"/>
    <p:sldId id="409" r:id="rId21"/>
    <p:sldId id="327" r:id="rId22"/>
    <p:sldId id="328" r:id="rId23"/>
    <p:sldId id="329" r:id="rId24"/>
    <p:sldId id="386" r:id="rId25"/>
    <p:sldId id="384" r:id="rId26"/>
    <p:sldId id="385" r:id="rId27"/>
    <p:sldId id="394" r:id="rId28"/>
    <p:sldId id="338" r:id="rId29"/>
    <p:sldId id="336" r:id="rId30"/>
    <p:sldId id="337" r:id="rId31"/>
    <p:sldId id="395" r:id="rId32"/>
    <p:sldId id="339" r:id="rId33"/>
    <p:sldId id="396" r:id="rId34"/>
    <p:sldId id="380" r:id="rId35"/>
    <p:sldId id="388" r:id="rId36"/>
    <p:sldId id="410" r:id="rId37"/>
    <p:sldId id="344" r:id="rId38"/>
    <p:sldId id="412" r:id="rId39"/>
    <p:sldId id="413" r:id="rId40"/>
    <p:sldId id="414" r:id="rId41"/>
    <p:sldId id="415" r:id="rId42"/>
    <p:sldId id="411" r:id="rId43"/>
    <p:sldId id="393" r:id="rId44"/>
    <p:sldId id="345" r:id="rId45"/>
    <p:sldId id="383" r:id="rId46"/>
    <p:sldId id="416" r:id="rId47"/>
    <p:sldId id="417" r:id="rId48"/>
    <p:sldId id="346" r:id="rId49"/>
    <p:sldId id="347" r:id="rId50"/>
    <p:sldId id="348" r:id="rId51"/>
    <p:sldId id="349" r:id="rId52"/>
    <p:sldId id="30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66FF33"/>
    <a:srgbClr val="66FF66"/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345" autoAdjust="0"/>
  </p:normalViewPr>
  <p:slideViewPr>
    <p:cSldViewPr snapToGrid="0">
      <p:cViewPr varScale="1">
        <p:scale>
          <a:sx n="90" d="100"/>
          <a:sy n="90" d="100"/>
        </p:scale>
        <p:origin x="1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39434578-0C8F-48D3-9903-3A1651C046FB}"/>
    <pc:docChg chg="modSld">
      <pc:chgData name="Phan Van Rieu (Hugo)" userId="032e726b-b6b7-45df-b0ca-e82fb010a48a" providerId="ADAL" clId="{39434578-0C8F-48D3-9903-3A1651C046FB}" dt="2024-07-12T16:15:21.956" v="4" actId="1076"/>
      <pc:docMkLst>
        <pc:docMk/>
      </pc:docMkLst>
      <pc:sldChg chg="modSp mod">
        <pc:chgData name="Phan Van Rieu (Hugo)" userId="032e726b-b6b7-45df-b0ca-e82fb010a48a" providerId="ADAL" clId="{39434578-0C8F-48D3-9903-3A1651C046FB}" dt="2024-07-12T16:14:46.158" v="1" actId="14861"/>
        <pc:sldMkLst>
          <pc:docMk/>
          <pc:sldMk cId="2984877134" sldId="304"/>
        </pc:sldMkLst>
        <pc:picChg chg="mod">
          <ac:chgData name="Phan Van Rieu (Hugo)" userId="032e726b-b6b7-45df-b0ca-e82fb010a48a" providerId="ADAL" clId="{39434578-0C8F-48D3-9903-3A1651C046FB}" dt="2024-07-12T16:14:46.158" v="1" actId="14861"/>
          <ac:picMkLst>
            <pc:docMk/>
            <pc:sldMk cId="2984877134" sldId="304"/>
            <ac:picMk id="4" creationId="{CE861946-E9C5-5248-BE66-D2E47C699346}"/>
          </ac:picMkLst>
        </pc:picChg>
      </pc:sldChg>
      <pc:sldChg chg="addSp modSp mod modAnim">
        <pc:chgData name="Phan Van Rieu (Hugo)" userId="032e726b-b6b7-45df-b0ca-e82fb010a48a" providerId="ADAL" clId="{39434578-0C8F-48D3-9903-3A1651C046FB}" dt="2024-07-12T16:15:21.956" v="4" actId="1076"/>
        <pc:sldMkLst>
          <pc:docMk/>
          <pc:sldMk cId="966485403" sldId="396"/>
        </pc:sldMkLst>
        <pc:picChg chg="mod">
          <ac:chgData name="Phan Van Rieu (Hugo)" userId="032e726b-b6b7-45df-b0ca-e82fb010a48a" providerId="ADAL" clId="{39434578-0C8F-48D3-9903-3A1651C046FB}" dt="2024-07-12T16:15:18.053" v="2" actId="1076"/>
          <ac:picMkLst>
            <pc:docMk/>
            <pc:sldMk cId="966485403" sldId="396"/>
            <ac:picMk id="10" creationId="{C0141250-CB1A-EA73-EE84-29337EA797A9}"/>
          </ac:picMkLst>
        </pc:picChg>
        <pc:picChg chg="add mod">
          <ac:chgData name="Phan Van Rieu (Hugo)" userId="032e726b-b6b7-45df-b0ca-e82fb010a48a" providerId="ADAL" clId="{39434578-0C8F-48D3-9903-3A1651C046FB}" dt="2024-07-12T16:15:21.956" v="4" actId="1076"/>
          <ac:picMkLst>
            <pc:docMk/>
            <pc:sldMk cId="966485403" sldId="396"/>
            <ac:picMk id="11" creationId="{1053B62E-D9CB-43A4-8B7D-D9CC571918C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670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836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859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60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813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20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04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4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38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86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68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1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76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269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58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107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41410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8: WEATHER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9" r:id="rId20"/>
    <p:sldLayoutId id="2147483680" r:id="rId21"/>
    <p:sldLayoutId id="2147483681" r:id="rId22"/>
    <p:sldLayoutId id="214748368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3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1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1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cartoon-smiley-questions-puzzle-3082809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681385" y="3186375"/>
            <a:ext cx="3826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Unit 8: WEATHER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2.1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2091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109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3210DDE9-B281-D608-A839-2E2B9E827CF8}"/>
              </a:ext>
            </a:extLst>
          </p:cNvPr>
          <p:cNvSpPr/>
          <p:nvPr/>
        </p:nvSpPr>
        <p:spPr>
          <a:xfrm>
            <a:off x="3927820" y="3520801"/>
            <a:ext cx="7159280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		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SUNNY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9DE1AA3-F216-308B-A4F3-A04228AC420A}"/>
              </a:ext>
            </a:extLst>
          </p:cNvPr>
          <p:cNvSpPr/>
          <p:nvPr/>
        </p:nvSpPr>
        <p:spPr>
          <a:xfrm>
            <a:off x="2755452" y="561552"/>
            <a:ext cx="888327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bright because of light from the sun.</a:t>
            </a:r>
            <a:endParaRPr lang="hr-HR" sz="5400" dirty="0"/>
          </a:p>
        </p:txBody>
      </p:sp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75ACA768-4847-520B-E26D-12408C27DA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486" y="2964982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FCB6E3-69D5-8C2B-DE80-38A466FF6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880" y="3667805"/>
            <a:ext cx="2002630" cy="2298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77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77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04866" y="1162519"/>
              <a:ext cx="4892482" cy="1854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endParaRPr lang="en-US" sz="32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1D05F35-4F5F-B434-D734-C1BC26C3019E}"/>
              </a:ext>
            </a:extLst>
          </p:cNvPr>
          <p:cNvSpPr txBox="1"/>
          <p:nvPr/>
        </p:nvSpPr>
        <p:spPr>
          <a:xfrm>
            <a:off x="3704866" y="2982673"/>
            <a:ext cx="468566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humid, dry, calm, breezy, clear, gray</a:t>
            </a:r>
            <a:r>
              <a:rPr lang="en-US" sz="4400" i="1" dirty="0">
                <a:solidFill>
                  <a:schemeClr val="bg1"/>
                </a:solidFill>
                <a:effectLst/>
                <a:latin typeface="MyriadPro-Regular"/>
              </a:rPr>
              <a:t>.</a:t>
            </a:r>
            <a:b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</a:br>
            <a:endParaRPr lang="vi-VN" sz="4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D3 TRACK 32">
            <a:hlinkClick r:id="" action="ppaction://media"/>
            <a:extLst>
              <a:ext uri="{FF2B5EF4-FFF2-40B4-BE49-F238E27FC236}">
                <a16:creationId xmlns:a16="http://schemas.microsoft.com/office/drawing/2014/main" id="{9BE09436-BE72-ED9A-6C9F-D1068A611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405805"/>
            <a:ext cx="868680" cy="8686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99470" y="76420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A to hear the sound.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AB9139-967D-0A3D-0248-124FAA49DBF2}"/>
              </a:ext>
            </a:extLst>
          </p:cNvPr>
          <p:cNvSpPr txBox="1"/>
          <p:nvPr/>
        </p:nvSpPr>
        <p:spPr>
          <a:xfrm>
            <a:off x="223520" y="4424067"/>
            <a:ext cx="170688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i="0" dirty="0">
                <a:solidFill>
                  <a:srgbClr val="FF0000"/>
                </a:solidFill>
                <a:effectLst/>
                <a:latin typeface="ArialMT"/>
              </a:rPr>
              <a:t>/ˈhjuːmɪd/</a:t>
            </a:r>
            <a:endParaRPr lang="en-US" sz="36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ẩm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ướt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F54FD1-9677-F589-ED43-CE69182570AC}"/>
              </a:ext>
            </a:extLst>
          </p:cNvPr>
          <p:cNvSpPr txBox="1"/>
          <p:nvPr/>
        </p:nvSpPr>
        <p:spPr>
          <a:xfrm>
            <a:off x="2419350" y="4424067"/>
            <a:ext cx="145796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i="0" dirty="0">
                <a:solidFill>
                  <a:srgbClr val="FF0000"/>
                </a:solidFill>
                <a:effectLst/>
                <a:latin typeface="ArialMT"/>
              </a:rPr>
              <a:t>/draɪ/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36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khô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D0A22C-A8B9-32D9-42CE-8C811D669DA4}"/>
              </a:ext>
            </a:extLst>
          </p:cNvPr>
          <p:cNvSpPr txBox="1"/>
          <p:nvPr/>
        </p:nvSpPr>
        <p:spPr>
          <a:xfrm>
            <a:off x="4223385" y="4438694"/>
            <a:ext cx="1717040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2400" i="0" dirty="0">
                <a:solidFill>
                  <a:srgbClr val="FF0000"/>
                </a:solidFill>
                <a:effectLst/>
                <a:latin typeface="ArialMT"/>
              </a:rPr>
              <a:t>/kɑːm/</a:t>
            </a:r>
            <a:endParaRPr lang="en-US" sz="36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êm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đềm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lặng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gió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882786-4B71-0A9E-EB5B-2C991C677949}"/>
              </a:ext>
            </a:extLst>
          </p:cNvPr>
          <p:cNvSpPr txBox="1"/>
          <p:nvPr/>
        </p:nvSpPr>
        <p:spPr>
          <a:xfrm>
            <a:off x="6286500" y="4485291"/>
            <a:ext cx="1717040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2400" i="0" dirty="0">
                <a:solidFill>
                  <a:srgbClr val="FF0000"/>
                </a:solidFill>
                <a:effectLst/>
                <a:latin typeface="ArialMT"/>
              </a:rPr>
              <a:t>/ˈbriːzi/</a:t>
            </a:r>
            <a:br>
              <a:rPr lang="vi-VN" sz="1800" i="0" dirty="0">
                <a:solidFill>
                  <a:srgbClr val="231F20"/>
                </a:solidFill>
                <a:effectLst/>
                <a:latin typeface="ArialMT"/>
              </a:rPr>
            </a:br>
            <a:r>
              <a:rPr lang="en-US" sz="240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ó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gió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hiu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hiu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21D3F7-5CD6-B61D-799C-5C77DDFCFEE2}"/>
              </a:ext>
            </a:extLst>
          </p:cNvPr>
          <p:cNvSpPr txBox="1"/>
          <p:nvPr/>
        </p:nvSpPr>
        <p:spPr>
          <a:xfrm>
            <a:off x="8145780" y="4531026"/>
            <a:ext cx="18923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i="0" dirty="0">
                <a:solidFill>
                  <a:srgbClr val="FF0000"/>
                </a:solidFill>
                <a:effectLst/>
              </a:rPr>
              <a:t>/klɪr/</a:t>
            </a:r>
            <a:endParaRPr lang="en-US" sz="3200" b="0" i="0" dirty="0">
              <a:solidFill>
                <a:srgbClr val="FF0000"/>
              </a:solidFill>
              <a:effectLst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trời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),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mây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CE7912-D4A7-781A-25F3-27E84000B519}"/>
              </a:ext>
            </a:extLst>
          </p:cNvPr>
          <p:cNvSpPr txBox="1"/>
          <p:nvPr/>
        </p:nvSpPr>
        <p:spPr>
          <a:xfrm>
            <a:off x="10180320" y="4495755"/>
            <a:ext cx="1930400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i="0" dirty="0">
                <a:solidFill>
                  <a:srgbClr val="FF0000"/>
                </a:solidFill>
                <a:effectLst/>
                <a:latin typeface="ArialMT"/>
              </a:rPr>
              <a:t>/ɡreɪ/</a:t>
            </a:r>
            <a:br>
              <a:rPr lang="vi-VN" sz="1800" i="0" dirty="0">
                <a:solidFill>
                  <a:srgbClr val="231F20"/>
                </a:solidFill>
                <a:effectLst/>
                <a:latin typeface="ArialMT"/>
              </a:rPr>
            </a:b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sz="2400" dirty="0" err="1">
                <a:solidFill>
                  <a:srgbClr val="0070C0"/>
                </a:solidFill>
              </a:rPr>
              <a:t>trời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)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xám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xịt</a:t>
            </a:r>
            <a:endParaRPr lang="vi-VN" sz="24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F91FF9-57D7-1C7E-2901-72594C5A88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022"/>
          <a:stretch/>
        </p:blipFill>
        <p:spPr>
          <a:xfrm>
            <a:off x="0" y="1312758"/>
            <a:ext cx="12192000" cy="3003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EDDF3-1847-BDCA-98A6-A037EAD5D8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831" r="49083" b="81575"/>
          <a:stretch/>
        </p:blipFill>
        <p:spPr>
          <a:xfrm>
            <a:off x="0" y="397586"/>
            <a:ext cx="6207760" cy="73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2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umid">
            <a:hlinkClick r:id="" action="ppaction://media"/>
            <a:extLst>
              <a:ext uri="{FF2B5EF4-FFF2-40B4-BE49-F238E27FC236}">
                <a16:creationId xmlns:a16="http://schemas.microsoft.com/office/drawing/2014/main" id="{1E78254E-19D5-26FA-5B08-9742D53D5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4320" y="3113256"/>
            <a:ext cx="848360" cy="8483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0CA646-BC85-9993-0461-472253570A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831" r="49083" b="81575"/>
          <a:stretch/>
        </p:blipFill>
        <p:spPr>
          <a:xfrm>
            <a:off x="0" y="397586"/>
            <a:ext cx="6207760" cy="733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FF7C0E-3D8D-C656-C77D-776071EA6D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214" y="1396783"/>
            <a:ext cx="3611865" cy="4889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A9379B-52D8-C0BA-DE32-84ADC6D90176}"/>
              </a:ext>
            </a:extLst>
          </p:cNvPr>
          <p:cNvSpPr txBox="1"/>
          <p:nvPr/>
        </p:nvSpPr>
        <p:spPr>
          <a:xfrm>
            <a:off x="6797040" y="2992120"/>
            <a:ext cx="3383280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ArialMT"/>
              </a:rPr>
              <a:t>h</a:t>
            </a:r>
            <a:r>
              <a:rPr lang="en-US" sz="4800" i="0" dirty="0">
                <a:solidFill>
                  <a:srgbClr val="0070C0"/>
                </a:solidFill>
                <a:effectLst/>
                <a:latin typeface="ArialMT"/>
              </a:rPr>
              <a:t>umid </a:t>
            </a:r>
            <a:r>
              <a:rPr lang="en-US" sz="3600" i="0" dirty="0">
                <a:solidFill>
                  <a:srgbClr val="0070C0"/>
                </a:solidFill>
                <a:effectLst/>
                <a:latin typeface="ArialMT"/>
              </a:rPr>
              <a:t>(adj)</a:t>
            </a:r>
          </a:p>
          <a:p>
            <a:pPr algn="ctr"/>
            <a:r>
              <a:rPr lang="vi-VN" sz="3600" i="0" dirty="0">
                <a:solidFill>
                  <a:srgbClr val="FF0000"/>
                </a:solidFill>
                <a:effectLst/>
                <a:latin typeface="ArialMT"/>
              </a:rPr>
              <a:t>/ˈhjuːmɪd/</a:t>
            </a:r>
            <a:endParaRPr lang="en-US" sz="48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ẩm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ướt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ry">
            <a:hlinkClick r:id="" action="ppaction://media"/>
            <a:extLst>
              <a:ext uri="{FF2B5EF4-FFF2-40B4-BE49-F238E27FC236}">
                <a16:creationId xmlns:a16="http://schemas.microsoft.com/office/drawing/2014/main" id="{362ACEEE-E458-6683-E001-C635E62F1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4111" y="3022600"/>
            <a:ext cx="406400" cy="406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0CA646-BC85-9993-0461-472253570A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831" r="49083" b="81575"/>
          <a:stretch/>
        </p:blipFill>
        <p:spPr>
          <a:xfrm>
            <a:off x="0" y="397586"/>
            <a:ext cx="6207760" cy="733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4B5099-8760-C14A-A83F-A0A8EB07F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3049" y="1286822"/>
            <a:ext cx="3588524" cy="4728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B4ABFF-8B2C-C1CB-1946-E1DC074D8B8C}"/>
              </a:ext>
            </a:extLst>
          </p:cNvPr>
          <p:cNvSpPr txBox="1"/>
          <p:nvPr/>
        </p:nvSpPr>
        <p:spPr>
          <a:xfrm>
            <a:off x="7672070" y="2589466"/>
            <a:ext cx="2680970" cy="2123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ArialMT"/>
              </a:rPr>
              <a:t>d</a:t>
            </a:r>
            <a:r>
              <a:rPr lang="en-US" sz="4800" i="0" dirty="0">
                <a:solidFill>
                  <a:srgbClr val="0070C0"/>
                </a:solidFill>
                <a:effectLst/>
                <a:latin typeface="ArialMT"/>
              </a:rPr>
              <a:t>ry</a:t>
            </a:r>
            <a:r>
              <a:rPr lang="en-US" sz="3600" i="0" dirty="0">
                <a:solidFill>
                  <a:srgbClr val="0070C0"/>
                </a:solidFill>
                <a:effectLst/>
                <a:latin typeface="ArialMT"/>
              </a:rPr>
              <a:t>  (adj)</a:t>
            </a:r>
          </a:p>
          <a:p>
            <a:pPr algn="ctr"/>
            <a:r>
              <a:rPr lang="vi-VN" sz="3600" i="0" dirty="0">
                <a:solidFill>
                  <a:srgbClr val="FF0000"/>
                </a:solidFill>
                <a:effectLst/>
                <a:latin typeface="ArialMT"/>
              </a:rPr>
              <a:t>/draɪ/</a:t>
            </a:r>
            <a:r>
              <a:rPr lang="vi-VN" sz="4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48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khô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65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0CA646-BC85-9993-0461-472253570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831" r="49083" b="81575"/>
          <a:stretch/>
        </p:blipFill>
        <p:spPr>
          <a:xfrm>
            <a:off x="0" y="397586"/>
            <a:ext cx="6207760" cy="7332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AF84F2-B9D6-BD6A-3B76-6644D1E580A8}"/>
              </a:ext>
            </a:extLst>
          </p:cNvPr>
          <p:cNvSpPr txBox="1"/>
          <p:nvPr/>
        </p:nvSpPr>
        <p:spPr>
          <a:xfrm>
            <a:off x="7169784" y="2709524"/>
            <a:ext cx="3924936" cy="19697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Arial" panose="020B0604020202020204" pitchFamily="34" charset="0"/>
              </a:rPr>
              <a:t>c</a:t>
            </a:r>
            <a:r>
              <a:rPr lang="en-US" sz="5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alm</a:t>
            </a:r>
            <a:r>
              <a:rPr lang="en-US" sz="40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(adj)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4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4800" b="0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3600" i="0" dirty="0">
                <a:solidFill>
                  <a:srgbClr val="FF0000"/>
                </a:solidFill>
                <a:effectLst/>
                <a:latin typeface="ArialMT"/>
              </a:rPr>
              <a:t>/kɑːm/</a:t>
            </a:r>
            <a:endParaRPr lang="en-US" sz="48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êm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đềm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lặng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gió</a:t>
            </a:r>
            <a:endParaRPr lang="vi-VN" sz="32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B6FB84-F257-290F-D122-4E6515D1B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069" y="1212117"/>
            <a:ext cx="3520614" cy="502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90130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reezy">
            <a:hlinkClick r:id="" action="ppaction://media"/>
            <a:extLst>
              <a:ext uri="{FF2B5EF4-FFF2-40B4-BE49-F238E27FC236}">
                <a16:creationId xmlns:a16="http://schemas.microsoft.com/office/drawing/2014/main" id="{40444908-8634-7682-4CA2-B0247E410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7500" y="3299456"/>
            <a:ext cx="492760" cy="4927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0CA646-BC85-9993-0461-472253570A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831" r="49083" b="81575"/>
          <a:stretch/>
        </p:blipFill>
        <p:spPr>
          <a:xfrm>
            <a:off x="0" y="397586"/>
            <a:ext cx="6207760" cy="733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FBBB2-6E9B-54E8-4284-98C98BF69B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458" y="1130824"/>
            <a:ext cx="3839111" cy="53227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400992-8A6B-6219-9808-2A359175B460}"/>
              </a:ext>
            </a:extLst>
          </p:cNvPr>
          <p:cNvSpPr txBox="1"/>
          <p:nvPr/>
        </p:nvSpPr>
        <p:spPr>
          <a:xfrm>
            <a:off x="6431280" y="2822720"/>
            <a:ext cx="4236720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</a:rPr>
              <a:t>b</a:t>
            </a:r>
            <a:r>
              <a:rPr lang="en-US" sz="4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reezy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(adj)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4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4400" b="0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3600" i="0" dirty="0">
                <a:solidFill>
                  <a:srgbClr val="FF0000"/>
                </a:solidFill>
                <a:effectLst/>
                <a:latin typeface="ArialMT"/>
              </a:rPr>
              <a:t>/ˈbriːzi/</a:t>
            </a:r>
            <a:br>
              <a:rPr lang="vi-VN" sz="2800" i="0" dirty="0">
                <a:solidFill>
                  <a:srgbClr val="231F20"/>
                </a:solidFill>
                <a:effectLst/>
                <a:latin typeface="ArialMT"/>
              </a:rPr>
            </a:br>
            <a:r>
              <a:rPr lang="en-US" sz="32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gió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hiu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hiu</a:t>
            </a:r>
            <a:endParaRPr lang="vi-VN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2561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0CA646-BC85-9993-0461-472253570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831" r="49083" b="81575"/>
          <a:stretch/>
        </p:blipFill>
        <p:spPr>
          <a:xfrm>
            <a:off x="0" y="397586"/>
            <a:ext cx="6207760" cy="733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8A71A-AC46-D786-F5A8-FDC1A6C57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627" y="1212117"/>
            <a:ext cx="3534505" cy="48435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7BDA0-F024-1FE8-91A9-20EEFFDBBD8F}"/>
              </a:ext>
            </a:extLst>
          </p:cNvPr>
          <p:cNvSpPr txBox="1"/>
          <p:nvPr/>
        </p:nvSpPr>
        <p:spPr>
          <a:xfrm>
            <a:off x="6364560" y="2664411"/>
            <a:ext cx="4994320" cy="18774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c</a:t>
            </a:r>
            <a:r>
              <a:rPr lang="en-US" sz="4800" i="0" dirty="0">
                <a:solidFill>
                  <a:srgbClr val="0070C0"/>
                </a:solidFill>
                <a:effectLst/>
              </a:rPr>
              <a:t>lear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 (adj)</a:t>
            </a:r>
          </a:p>
          <a:p>
            <a:pPr algn="ctr"/>
            <a:r>
              <a:rPr lang="vi-VN" sz="4000" i="0" dirty="0">
                <a:solidFill>
                  <a:srgbClr val="FF0000"/>
                </a:solidFill>
                <a:effectLst/>
              </a:rPr>
              <a:t>/klɪr/</a:t>
            </a:r>
            <a:endParaRPr lang="en-US" sz="4800" b="0" i="0" dirty="0">
              <a:solidFill>
                <a:srgbClr val="FF0000"/>
              </a:solidFill>
              <a:effectLst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),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mây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96363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861946-E9C5-5248-BE66-D2E47C699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532" y="411076"/>
            <a:ext cx="4167862" cy="58497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6" name="gray">
            <a:hlinkClick r:id="" action="ppaction://media"/>
            <a:extLst>
              <a:ext uri="{FF2B5EF4-FFF2-40B4-BE49-F238E27FC236}">
                <a16:creationId xmlns:a16="http://schemas.microsoft.com/office/drawing/2014/main" id="{DA44E4EE-607C-478D-4100-2116A7DAA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140" y="3053982"/>
            <a:ext cx="665480" cy="6654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0CA646-BC85-9993-0461-472253570A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831" r="49083" b="81575"/>
          <a:stretch/>
        </p:blipFill>
        <p:spPr>
          <a:xfrm>
            <a:off x="0" y="397586"/>
            <a:ext cx="6207760" cy="733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AB0007-489D-9613-4A82-9E93947578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740" y="1267997"/>
            <a:ext cx="3730320" cy="49029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36D770-2600-0D0A-26F6-9DB3EF71211E}"/>
              </a:ext>
            </a:extLst>
          </p:cNvPr>
          <p:cNvSpPr txBox="1"/>
          <p:nvPr/>
        </p:nvSpPr>
        <p:spPr>
          <a:xfrm>
            <a:off x="7426930" y="2626315"/>
            <a:ext cx="2779464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i="0" dirty="0">
                <a:solidFill>
                  <a:srgbClr val="0070C0"/>
                </a:solidFill>
                <a:effectLst/>
                <a:latin typeface="ArialMT"/>
              </a:rPr>
              <a:t>gray </a:t>
            </a:r>
            <a:r>
              <a:rPr lang="en-US" sz="3600" i="0" dirty="0">
                <a:solidFill>
                  <a:srgbClr val="0070C0"/>
                </a:solidFill>
                <a:effectLst/>
                <a:latin typeface="ArialMT"/>
              </a:rPr>
              <a:t>(adj)</a:t>
            </a:r>
            <a:endParaRPr lang="en-US" sz="4400" i="0" dirty="0">
              <a:solidFill>
                <a:srgbClr val="0070C0"/>
              </a:solidFill>
              <a:effectLst/>
              <a:latin typeface="ArialMT"/>
            </a:endParaRPr>
          </a:p>
          <a:p>
            <a:pPr algn="ctr"/>
            <a:r>
              <a:rPr lang="vi-VN" sz="3600" i="0" dirty="0">
                <a:solidFill>
                  <a:srgbClr val="FF0000"/>
                </a:solidFill>
                <a:effectLst/>
                <a:latin typeface="ArialMT"/>
              </a:rPr>
              <a:t>/ɡreɪ/</a:t>
            </a:r>
            <a:br>
              <a:rPr lang="vi-VN" sz="2400" i="0" dirty="0">
                <a:solidFill>
                  <a:srgbClr val="231F20"/>
                </a:solidFill>
                <a:effectLst/>
                <a:latin typeface="ArialMT"/>
              </a:rPr>
            </a:b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trời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xám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xịt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54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/>
              </a:rPr>
              <a:t>Listen</a:t>
            </a:r>
            <a:r>
              <a:rPr kumimoji="0" lang="en-US" sz="8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520632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513959" y="4035112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2279046" y="5375100"/>
            <a:ext cx="2296463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breezy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6A039-60BF-7405-9B68-DEC5275D27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5509" y="1235265"/>
            <a:ext cx="3112663" cy="2611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AE7EFB-C164-BE13-0B5C-FF0BEE998A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0042" y="1356884"/>
            <a:ext cx="2989782" cy="24897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706C9F-2266-F5D3-6110-63F7BB3DDA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904" y="1275256"/>
            <a:ext cx="3112663" cy="2531351"/>
          </a:xfrm>
          <a:prstGeom prst="rect">
            <a:avLst/>
          </a:prstGeom>
        </p:spPr>
      </p:pic>
      <p:pic>
        <p:nvPicPr>
          <p:cNvPr id="14" name="breezy">
            <a:hlinkClick r:id="" action="ppaction://media"/>
            <a:extLst>
              <a:ext uri="{FF2B5EF4-FFF2-40B4-BE49-F238E27FC236}">
                <a16:creationId xmlns:a16="http://schemas.microsoft.com/office/drawing/2014/main" id="{98691536-C068-EA57-F12A-F4251EF65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71573" y="404639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484B3-CD5D-63B0-EDD1-7162281645C2}"/>
              </a:ext>
            </a:extLst>
          </p:cNvPr>
          <p:cNvSpPr txBox="1"/>
          <p:nvPr/>
        </p:nvSpPr>
        <p:spPr>
          <a:xfrm>
            <a:off x="2723264" y="5331476"/>
            <a:ext cx="169661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a typeface="Times New Roman" panose="02020603050405020304" pitchFamily="18" charset="0"/>
              </a:rPr>
              <a:t>calm</a:t>
            </a:r>
            <a:endParaRPr lang="en-US" sz="6000" b="1" dirty="0">
              <a:solidFill>
                <a:srgbClr val="FF40FF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8B03BBC-15C6-22BB-D5C1-25ACF6A7DE12}"/>
              </a:ext>
            </a:extLst>
          </p:cNvPr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0EFB9B-C5BD-5F1A-DA44-49D32F271A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3552" y="1353858"/>
            <a:ext cx="2970497" cy="25679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69E36B-C375-225B-7851-BED8BCE2F2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1795" y="1353858"/>
            <a:ext cx="3043639" cy="25679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43D114-758D-474B-1C0D-178433498A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910" y="1353858"/>
            <a:ext cx="3032309" cy="2567902"/>
          </a:xfrm>
          <a:prstGeom prst="rect">
            <a:avLst/>
          </a:prstGeom>
        </p:spPr>
      </p:pic>
      <p:pic>
        <p:nvPicPr>
          <p:cNvPr id="14" name="calm">
            <a:hlinkClick r:id="" action="ppaction://media"/>
            <a:extLst>
              <a:ext uri="{FF2B5EF4-FFF2-40B4-BE49-F238E27FC236}">
                <a16:creationId xmlns:a16="http://schemas.microsoft.com/office/drawing/2014/main" id="{E7F3332E-CFE5-15A9-3035-40FC41CF5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99840" y="492645"/>
            <a:ext cx="861213" cy="8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843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1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141565" y="4031616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01536" y="4031616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7C7EC7-A292-1BCB-BB42-4A57EE619F61}"/>
              </a:ext>
            </a:extLst>
          </p:cNvPr>
          <p:cNvSpPr txBox="1"/>
          <p:nvPr/>
        </p:nvSpPr>
        <p:spPr>
          <a:xfrm>
            <a:off x="2451715" y="5245361"/>
            <a:ext cx="223971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humid</a:t>
            </a:r>
            <a:endParaRPr lang="en-VN" sz="6000" b="1" dirty="0">
              <a:solidFill>
                <a:srgbClr val="FF40FF"/>
              </a:solidFill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8E353E0-60CA-1B45-5557-0E4C6B99A633}"/>
              </a:ext>
            </a:extLst>
          </p:cNvPr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1BC49-B80C-759B-18B5-523E66768B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8068" y="1183115"/>
            <a:ext cx="3112663" cy="2611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968133-AE1A-9B17-4E20-853683E0BC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821" y="1219666"/>
            <a:ext cx="3112663" cy="2531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9527C0-1EAE-08C0-2A09-FBA0EC9015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1684" y="1226544"/>
            <a:ext cx="2970497" cy="2567902"/>
          </a:xfrm>
          <a:prstGeom prst="rect">
            <a:avLst/>
          </a:prstGeom>
        </p:spPr>
      </p:pic>
      <p:pic>
        <p:nvPicPr>
          <p:cNvPr id="7" name="humid">
            <a:hlinkClick r:id="" action="ppaction://media"/>
            <a:extLst>
              <a:ext uri="{FF2B5EF4-FFF2-40B4-BE49-F238E27FC236}">
                <a16:creationId xmlns:a16="http://schemas.microsoft.com/office/drawing/2014/main" id="{F4F01959-992E-3277-3253-F92860A8B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95940" y="413850"/>
            <a:ext cx="805816" cy="80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59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2E9A10-D642-D625-A7A1-F480E4708A6D}"/>
              </a:ext>
            </a:extLst>
          </p:cNvPr>
          <p:cNvSpPr txBox="1"/>
          <p:nvPr/>
        </p:nvSpPr>
        <p:spPr>
          <a:xfrm>
            <a:off x="2984454" y="5173330"/>
            <a:ext cx="153721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a typeface="Times New Roman" panose="02020603050405020304" pitchFamily="18" charset="0"/>
              </a:rPr>
              <a:t>gray</a:t>
            </a:r>
            <a:endParaRPr lang="en-US" sz="6000" b="1" dirty="0">
              <a:solidFill>
                <a:srgbClr val="FF40FF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D4890B5-0C4F-5718-FA95-6D65BA7EBCAA}"/>
              </a:ext>
            </a:extLst>
          </p:cNvPr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1302B1-BF27-47DE-0CB7-73BED49974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4180" y="1273972"/>
            <a:ext cx="3043639" cy="2567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F6DDC8-A24D-4F28-E04B-BE1B01965C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910" y="1353858"/>
            <a:ext cx="3032309" cy="25679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181EA7-6940-F80E-2F2A-46B4BDC4B7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9609" y="1230543"/>
            <a:ext cx="3112663" cy="2611331"/>
          </a:xfrm>
          <a:prstGeom prst="rect">
            <a:avLst/>
          </a:prstGeom>
        </p:spPr>
      </p:pic>
      <p:pic>
        <p:nvPicPr>
          <p:cNvPr id="13" name="gray">
            <a:hlinkClick r:id="" action="ppaction://media"/>
            <a:extLst>
              <a:ext uri="{FF2B5EF4-FFF2-40B4-BE49-F238E27FC236}">
                <a16:creationId xmlns:a16="http://schemas.microsoft.com/office/drawing/2014/main" id="{BC1F3357-65C7-45B4-A492-84F6D33B8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34093" y="412759"/>
            <a:ext cx="861213" cy="8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721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2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520632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513959" y="4035112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2970764" y="5245361"/>
            <a:ext cx="173797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clear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22FB0D-2CDF-C00A-A789-5440E84C2F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9668" y="1293532"/>
            <a:ext cx="3112663" cy="25313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7FC9BA-386D-0DE6-2EB4-1B63052EB1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2115" y="1256981"/>
            <a:ext cx="3043639" cy="25679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89B1E0-C76D-0E79-9E2B-BA56642F4B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230" y="1256981"/>
            <a:ext cx="3032309" cy="2567902"/>
          </a:xfrm>
          <a:prstGeom prst="rect">
            <a:avLst/>
          </a:prstGeom>
        </p:spPr>
      </p:pic>
      <p:pic>
        <p:nvPicPr>
          <p:cNvPr id="19" name="clear">
            <a:hlinkClick r:id="" action="ppaction://media"/>
            <a:extLst>
              <a:ext uri="{FF2B5EF4-FFF2-40B4-BE49-F238E27FC236}">
                <a16:creationId xmlns:a16="http://schemas.microsoft.com/office/drawing/2014/main" id="{BA0C2187-2D9E-3009-AD2A-1B0096015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71573" y="484220"/>
            <a:ext cx="809312" cy="8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564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8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A74884-F053-7C83-CC38-A3EBC879C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500" b="82623"/>
          <a:stretch/>
        </p:blipFill>
        <p:spPr>
          <a:xfrm>
            <a:off x="0" y="921811"/>
            <a:ext cx="5425440" cy="500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79CD27-FE8E-36D2-AD1F-A97DB8050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3" t="16671"/>
          <a:stretch/>
        </p:blipFill>
        <p:spPr>
          <a:xfrm>
            <a:off x="0" y="1930399"/>
            <a:ext cx="12147942" cy="2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491343" y="441816"/>
            <a:ext cx="9209314" cy="5974367"/>
            <a:chOff x="1491343" y="292420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1343" y="292420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24294" y="1330179"/>
              <a:ext cx="6011925" cy="172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r>
                <a:rPr lang="en-US" sz="3200" dirty="0"/>
                <a:t> </a:t>
              </a:r>
              <a:endParaRPr lang="en-VN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83C1AC4-E9C0-66D2-5A6F-87A3EF822A1A}"/>
              </a:ext>
            </a:extLst>
          </p:cNvPr>
          <p:cNvSpPr txBox="1"/>
          <p:nvPr/>
        </p:nvSpPr>
        <p:spPr>
          <a:xfrm>
            <a:off x="3425371" y="2737502"/>
            <a:ext cx="5283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i="1" dirty="0">
                <a:solidFill>
                  <a:schemeClr val="bg1"/>
                </a:solidFill>
              </a:rPr>
              <a:t>It's humid today.</a:t>
            </a:r>
          </a:p>
          <a:p>
            <a:pPr algn="ctr"/>
            <a:r>
              <a:rPr lang="en-US" sz="4000" i="1" dirty="0">
                <a:solidFill>
                  <a:schemeClr val="bg1"/>
                </a:solidFill>
              </a:rPr>
              <a:t>Oh, then I'm going to visit the water park.</a:t>
            </a:r>
            <a:endParaRPr lang="en-US" sz="40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4671" y="1381472"/>
            <a:ext cx="113825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vocabulary </a:t>
            </a:r>
            <a:r>
              <a:rPr lang="en-US" sz="3600" dirty="0">
                <a:solidFill>
                  <a:srgbClr val="FF0000"/>
                </a:solidFill>
              </a:rPr>
              <a:t>to say what the weather is like today and what they're going to do.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humid, dry, calm, breezy, clear, gray.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	</a:t>
            </a:r>
            <a:r>
              <a:rPr lang="en-US" sz="3600" i="1" dirty="0">
                <a:solidFill>
                  <a:srgbClr val="0070C0"/>
                </a:solidFill>
              </a:rPr>
              <a:t>It's humid today.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Oh, then I'm going to visit the water park.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8AF9AB-6DE1-EB0B-BE66-F77AA0772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0263" y="2727100"/>
            <a:ext cx="3299976" cy="1964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FFE2C4-8559-EF25-8B60-32B281CBA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1" y="1636196"/>
            <a:ext cx="4615179" cy="2181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37F5B2-408F-E8B0-3BFD-A58F68FA4A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6" t="1" b="1942"/>
          <a:stretch/>
        </p:blipFill>
        <p:spPr>
          <a:xfrm>
            <a:off x="4612641" y="1472966"/>
            <a:ext cx="4812123" cy="1228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F39531-1FD5-38FB-81F9-96CC4E65A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61" y="4199731"/>
            <a:ext cx="8798559" cy="18887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5479CD-09F7-1E2B-2226-7C42BC2D9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61" y="1567364"/>
            <a:ext cx="4615179" cy="218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572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282638" y="7239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3FFE8-92D3-2D3C-A50A-FA594E059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71" y="1056406"/>
            <a:ext cx="7565469" cy="1002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C6DDDB-CF5B-C25B-A723-2BE379AAAC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473" y="3068583"/>
            <a:ext cx="3299976" cy="1964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7672F-079A-F32D-EDE0-FC9904D251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06" t="1" b="1942"/>
          <a:stretch/>
        </p:blipFill>
        <p:spPr>
          <a:xfrm>
            <a:off x="4646851" y="1814449"/>
            <a:ext cx="4812123" cy="1228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D5A13B-EB3C-76A0-6337-A73E2957E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971" y="4541214"/>
            <a:ext cx="8798559" cy="18887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68E248-DF14-E0EA-E98B-9B3CE9AA3B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871" y="1908847"/>
            <a:ext cx="4615179" cy="2181809"/>
          </a:xfrm>
          <a:prstGeom prst="rect">
            <a:avLst/>
          </a:prstGeom>
        </p:spPr>
      </p:pic>
      <p:pic>
        <p:nvPicPr>
          <p:cNvPr id="10" name="CD3 TRACK 33">
            <a:hlinkClick r:id="" action="ppaction://media"/>
            <a:extLst>
              <a:ext uri="{FF2B5EF4-FFF2-40B4-BE49-F238E27FC236}">
                <a16:creationId xmlns:a16="http://schemas.microsoft.com/office/drawing/2014/main" id="{C0141250-CB1A-EA73-EE84-29337EA797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52" end="5100.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30401" y="2061881"/>
            <a:ext cx="734060" cy="734060"/>
          </a:xfrm>
          <a:prstGeom prst="rect">
            <a:avLst/>
          </a:prstGeom>
        </p:spPr>
      </p:pic>
      <p:pic>
        <p:nvPicPr>
          <p:cNvPr id="11" name="CD3 TRACK 33">
            <a:hlinkClick r:id="" action="ppaction://media"/>
            <a:extLst>
              <a:ext uri="{FF2B5EF4-FFF2-40B4-BE49-F238E27FC236}">
                <a16:creationId xmlns:a16="http://schemas.microsoft.com/office/drawing/2014/main" id="{1053B62E-D9CB-43A4-8B7D-D9CC571918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4" end="1548.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8183" y="4463067"/>
            <a:ext cx="734060" cy="73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854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A6CDB9-24C3-E2C3-5103-EBCCDFFA9EB1}"/>
              </a:ext>
            </a:extLst>
          </p:cNvPr>
          <p:cNvSpPr/>
          <p:nvPr/>
        </p:nvSpPr>
        <p:spPr>
          <a:xfrm>
            <a:off x="558480" y="1308007"/>
            <a:ext cx="4775520" cy="914400"/>
          </a:xfrm>
          <a:prstGeom prst="roundRect">
            <a:avLst>
              <a:gd name="adj" fmla="val 3333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It’s ________ today.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74C580C-935D-791C-5DCD-8644130C32A5}"/>
              </a:ext>
            </a:extLst>
          </p:cNvPr>
          <p:cNvSpPr/>
          <p:nvPr/>
        </p:nvSpPr>
        <p:spPr>
          <a:xfrm>
            <a:off x="6045200" y="1037623"/>
            <a:ext cx="5781040" cy="1625198"/>
          </a:xfrm>
          <a:prstGeom prst="roundRect">
            <a:avLst>
              <a:gd name="adj" fmla="val 3333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Oh, then I’m going to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____________________.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7537CE-F5DA-1CE2-780D-8A4BCA28332D}"/>
              </a:ext>
            </a:extLst>
          </p:cNvPr>
          <p:cNvSpPr txBox="1"/>
          <p:nvPr/>
        </p:nvSpPr>
        <p:spPr>
          <a:xfrm>
            <a:off x="1194120" y="1377852"/>
            <a:ext cx="2786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humid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D850A3-FB4E-9BAA-76A0-AA743DE0BFF4}"/>
              </a:ext>
            </a:extLst>
          </p:cNvPr>
          <p:cNvSpPr txBox="1"/>
          <p:nvPr/>
        </p:nvSpPr>
        <p:spPr>
          <a:xfrm>
            <a:off x="6535319" y="1762573"/>
            <a:ext cx="5290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v</a:t>
            </a:r>
            <a:r>
              <a:rPr lang="en-US" sz="4400" b="1" noProof="0" dirty="0" err="1">
                <a:solidFill>
                  <a:srgbClr val="FF0000"/>
                </a:solidFill>
                <a:latin typeface="Calibri"/>
              </a:rPr>
              <a:t>isit</a:t>
            </a:r>
            <a:r>
              <a:rPr lang="en-US" sz="4400" b="1" noProof="0" dirty="0">
                <a:solidFill>
                  <a:srgbClr val="FF0000"/>
                </a:solidFill>
                <a:latin typeface="Calibri"/>
              </a:rPr>
              <a:t> the water park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FC55E6-F2A1-F748-DCB3-52C5339B3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31" y="2995967"/>
            <a:ext cx="4615179" cy="21818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08CF81-04E0-2DFD-3148-362775029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473" y="3068583"/>
            <a:ext cx="3299976" cy="1964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6D1798-E104-053D-AC0A-19DEE547A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320" y="3911037"/>
            <a:ext cx="2357766" cy="22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9D5580-AB3B-E3B0-660E-2A1D74AC8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322"/>
            <a:ext cx="12192000" cy="11758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F8E4B4-052B-81CE-C4A5-B4238CB79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15" y="1619157"/>
            <a:ext cx="11393490" cy="1581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24410-B58C-E2F8-9B3F-76437938E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369" y="3294795"/>
            <a:ext cx="3343742" cy="314368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6F2EBBA-A608-15F7-7765-BC576CF03394}"/>
              </a:ext>
            </a:extLst>
          </p:cNvPr>
          <p:cNvSpPr/>
          <p:nvPr/>
        </p:nvSpPr>
        <p:spPr>
          <a:xfrm>
            <a:off x="2726992" y="2479040"/>
            <a:ext cx="8824928" cy="2458720"/>
          </a:xfrm>
          <a:custGeom>
            <a:avLst/>
            <a:gdLst>
              <a:gd name="connsiteX0" fmla="*/ 8824928 w 8824928"/>
              <a:gd name="connsiteY0" fmla="*/ 0 h 2458720"/>
              <a:gd name="connsiteX1" fmla="*/ 7290768 w 8824928"/>
              <a:gd name="connsiteY1" fmla="*/ 1727200 h 2458720"/>
              <a:gd name="connsiteX2" fmla="*/ 7260288 w 8824928"/>
              <a:gd name="connsiteY2" fmla="*/ 1656080 h 2458720"/>
              <a:gd name="connsiteX3" fmla="*/ 3338528 w 8824928"/>
              <a:gd name="connsiteY3" fmla="*/ 731520 h 2458720"/>
              <a:gd name="connsiteX4" fmla="*/ 16208 w 8824928"/>
              <a:gd name="connsiteY4" fmla="*/ 1239520 h 2458720"/>
              <a:gd name="connsiteX5" fmla="*/ 1987248 w 8824928"/>
              <a:gd name="connsiteY5" fmla="*/ 2458720 h 2458720"/>
              <a:gd name="connsiteX6" fmla="*/ 1987248 w 8824928"/>
              <a:gd name="connsiteY6" fmla="*/ 2458720 h 2458720"/>
              <a:gd name="connsiteX7" fmla="*/ 1987248 w 8824928"/>
              <a:gd name="connsiteY7" fmla="*/ 2458720 h 245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24928" h="2458720">
                <a:moveTo>
                  <a:pt x="8824928" y="0"/>
                </a:moveTo>
                <a:cubicBezTo>
                  <a:pt x="8313541" y="575733"/>
                  <a:pt x="7551541" y="1451187"/>
                  <a:pt x="7290768" y="1727200"/>
                </a:cubicBezTo>
                <a:cubicBezTo>
                  <a:pt x="7029995" y="2003213"/>
                  <a:pt x="7918995" y="1822027"/>
                  <a:pt x="7260288" y="1656080"/>
                </a:cubicBezTo>
                <a:cubicBezTo>
                  <a:pt x="6601581" y="1490133"/>
                  <a:pt x="4545875" y="800947"/>
                  <a:pt x="3338528" y="731520"/>
                </a:cubicBezTo>
                <a:cubicBezTo>
                  <a:pt x="2131181" y="662093"/>
                  <a:pt x="241421" y="951653"/>
                  <a:pt x="16208" y="1239520"/>
                </a:cubicBezTo>
                <a:cubicBezTo>
                  <a:pt x="-209005" y="1527387"/>
                  <a:pt x="1987248" y="2458720"/>
                  <a:pt x="1987248" y="2458720"/>
                </a:cubicBezTo>
                <a:lnTo>
                  <a:pt x="1987248" y="2458720"/>
                </a:lnTo>
                <a:lnTo>
                  <a:pt x="1987248" y="245872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91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9D5580-AB3B-E3B0-660E-2A1D74AC8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322"/>
            <a:ext cx="7030720" cy="678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3FF6C0-6E21-AC4E-1356-D010C9727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60" y="1255053"/>
            <a:ext cx="6213635" cy="515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A06167-CB83-D45E-DABB-91CFBAE71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726" y="450775"/>
            <a:ext cx="3607034" cy="5963903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1658FC1-841E-30A4-1DA4-2F9590805A1D}"/>
              </a:ext>
            </a:extLst>
          </p:cNvPr>
          <p:cNvSpPr/>
          <p:nvPr/>
        </p:nvSpPr>
        <p:spPr>
          <a:xfrm>
            <a:off x="6106160" y="1757680"/>
            <a:ext cx="1899920" cy="3220720"/>
          </a:xfrm>
          <a:custGeom>
            <a:avLst/>
            <a:gdLst>
              <a:gd name="connsiteX0" fmla="*/ 0 w 1899920"/>
              <a:gd name="connsiteY0" fmla="*/ 0 h 3220720"/>
              <a:gd name="connsiteX1" fmla="*/ 1127760 w 1899920"/>
              <a:gd name="connsiteY1" fmla="*/ 568960 h 3220720"/>
              <a:gd name="connsiteX2" fmla="*/ 822960 w 1899920"/>
              <a:gd name="connsiteY2" fmla="*/ 2133600 h 3220720"/>
              <a:gd name="connsiteX3" fmla="*/ 1899920 w 1899920"/>
              <a:gd name="connsiteY3" fmla="*/ 3220720 h 322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9920" h="3220720">
                <a:moveTo>
                  <a:pt x="0" y="0"/>
                </a:moveTo>
                <a:cubicBezTo>
                  <a:pt x="495300" y="106680"/>
                  <a:pt x="990600" y="213360"/>
                  <a:pt x="1127760" y="568960"/>
                </a:cubicBezTo>
                <a:cubicBezTo>
                  <a:pt x="1264920" y="924560"/>
                  <a:pt x="694267" y="1691640"/>
                  <a:pt x="822960" y="2133600"/>
                </a:cubicBezTo>
                <a:cubicBezTo>
                  <a:pt x="951653" y="2575560"/>
                  <a:pt x="1425786" y="2898140"/>
                  <a:pt x="1899920" y="322072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CB99B02-6F0D-C02B-DDAC-3516468F2064}"/>
              </a:ext>
            </a:extLst>
          </p:cNvPr>
          <p:cNvSpPr/>
          <p:nvPr/>
        </p:nvSpPr>
        <p:spPr>
          <a:xfrm>
            <a:off x="6146800" y="1351280"/>
            <a:ext cx="1960880" cy="1249680"/>
          </a:xfrm>
          <a:custGeom>
            <a:avLst/>
            <a:gdLst>
              <a:gd name="connsiteX0" fmla="*/ 0 w 1960880"/>
              <a:gd name="connsiteY0" fmla="*/ 1249680 h 1249680"/>
              <a:gd name="connsiteX1" fmla="*/ 548640 w 1960880"/>
              <a:gd name="connsiteY1" fmla="*/ 822960 h 1249680"/>
              <a:gd name="connsiteX2" fmla="*/ 1371600 w 1960880"/>
              <a:gd name="connsiteY2" fmla="*/ 670560 h 1249680"/>
              <a:gd name="connsiteX3" fmla="*/ 1960880 w 1960880"/>
              <a:gd name="connsiteY3" fmla="*/ 0 h 124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0880" h="1249680">
                <a:moveTo>
                  <a:pt x="0" y="1249680"/>
                </a:moveTo>
                <a:cubicBezTo>
                  <a:pt x="160020" y="1084580"/>
                  <a:pt x="320040" y="919480"/>
                  <a:pt x="548640" y="822960"/>
                </a:cubicBezTo>
                <a:cubicBezTo>
                  <a:pt x="777240" y="726440"/>
                  <a:pt x="1136227" y="807720"/>
                  <a:pt x="1371600" y="670560"/>
                </a:cubicBezTo>
                <a:cubicBezTo>
                  <a:pt x="1606973" y="533400"/>
                  <a:pt x="1783926" y="266700"/>
                  <a:pt x="196088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831421-8C16-8253-5385-FCDDA0D20D4A}"/>
              </a:ext>
            </a:extLst>
          </p:cNvPr>
          <p:cNvSpPr/>
          <p:nvPr/>
        </p:nvSpPr>
        <p:spPr>
          <a:xfrm>
            <a:off x="6116320" y="1859280"/>
            <a:ext cx="3814938" cy="1564640"/>
          </a:xfrm>
          <a:custGeom>
            <a:avLst/>
            <a:gdLst>
              <a:gd name="connsiteX0" fmla="*/ 0 w 3814938"/>
              <a:gd name="connsiteY0" fmla="*/ 1564640 h 1564640"/>
              <a:gd name="connsiteX1" fmla="*/ 1554480 w 3814938"/>
              <a:gd name="connsiteY1" fmla="*/ 396240 h 1564640"/>
              <a:gd name="connsiteX2" fmla="*/ 3535680 w 3814938"/>
              <a:gd name="connsiteY2" fmla="*/ 457200 h 1564640"/>
              <a:gd name="connsiteX3" fmla="*/ 3799840 w 3814938"/>
              <a:gd name="connsiteY3" fmla="*/ 0 h 1564640"/>
              <a:gd name="connsiteX4" fmla="*/ 3799840 w 3814938"/>
              <a:gd name="connsiteY4" fmla="*/ 0 h 1564640"/>
              <a:gd name="connsiteX5" fmla="*/ 3799840 w 3814938"/>
              <a:gd name="connsiteY5" fmla="*/ 0 h 156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4938" h="1564640">
                <a:moveTo>
                  <a:pt x="0" y="1564640"/>
                </a:moveTo>
                <a:cubicBezTo>
                  <a:pt x="482600" y="1072726"/>
                  <a:pt x="965200" y="580813"/>
                  <a:pt x="1554480" y="396240"/>
                </a:cubicBezTo>
                <a:cubicBezTo>
                  <a:pt x="2143760" y="211667"/>
                  <a:pt x="3161453" y="523240"/>
                  <a:pt x="3535680" y="457200"/>
                </a:cubicBezTo>
                <a:cubicBezTo>
                  <a:pt x="3909907" y="391160"/>
                  <a:pt x="3799840" y="0"/>
                  <a:pt x="3799840" y="0"/>
                </a:cubicBezTo>
                <a:lnTo>
                  <a:pt x="3799840" y="0"/>
                </a:lnTo>
                <a:lnTo>
                  <a:pt x="3799840" y="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34B729E-BC9E-17F4-D498-84640A0009F5}"/>
              </a:ext>
            </a:extLst>
          </p:cNvPr>
          <p:cNvSpPr/>
          <p:nvPr/>
        </p:nvSpPr>
        <p:spPr>
          <a:xfrm>
            <a:off x="6106160" y="3718560"/>
            <a:ext cx="3830320" cy="919085"/>
          </a:xfrm>
          <a:custGeom>
            <a:avLst/>
            <a:gdLst>
              <a:gd name="connsiteX0" fmla="*/ 0 w 3830320"/>
              <a:gd name="connsiteY0" fmla="*/ 568960 h 919085"/>
              <a:gd name="connsiteX1" fmla="*/ 812800 w 3830320"/>
              <a:gd name="connsiteY1" fmla="*/ 914400 h 919085"/>
              <a:gd name="connsiteX2" fmla="*/ 1808480 w 3830320"/>
              <a:gd name="connsiteY2" fmla="*/ 345440 h 919085"/>
              <a:gd name="connsiteX3" fmla="*/ 3606800 w 3830320"/>
              <a:gd name="connsiteY3" fmla="*/ 396240 h 919085"/>
              <a:gd name="connsiteX4" fmla="*/ 3799840 w 3830320"/>
              <a:gd name="connsiteY4" fmla="*/ 0 h 919085"/>
              <a:gd name="connsiteX5" fmla="*/ 3799840 w 3830320"/>
              <a:gd name="connsiteY5" fmla="*/ 0 h 919085"/>
              <a:gd name="connsiteX6" fmla="*/ 3830320 w 3830320"/>
              <a:gd name="connsiteY6" fmla="*/ 20320 h 91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0320" h="919085">
                <a:moveTo>
                  <a:pt x="0" y="568960"/>
                </a:moveTo>
                <a:cubicBezTo>
                  <a:pt x="255693" y="760306"/>
                  <a:pt x="511387" y="951653"/>
                  <a:pt x="812800" y="914400"/>
                </a:cubicBezTo>
                <a:cubicBezTo>
                  <a:pt x="1114213" y="877147"/>
                  <a:pt x="1342813" y="431800"/>
                  <a:pt x="1808480" y="345440"/>
                </a:cubicBezTo>
                <a:cubicBezTo>
                  <a:pt x="2274147" y="259080"/>
                  <a:pt x="3274907" y="453813"/>
                  <a:pt x="3606800" y="396240"/>
                </a:cubicBezTo>
                <a:cubicBezTo>
                  <a:pt x="3938693" y="338667"/>
                  <a:pt x="3799840" y="0"/>
                  <a:pt x="3799840" y="0"/>
                </a:cubicBezTo>
                <a:lnTo>
                  <a:pt x="3799840" y="0"/>
                </a:lnTo>
                <a:lnTo>
                  <a:pt x="3830320" y="2032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4A5660-441F-3161-F2D8-CEBA3F6450E2}"/>
              </a:ext>
            </a:extLst>
          </p:cNvPr>
          <p:cNvSpPr/>
          <p:nvPr/>
        </p:nvSpPr>
        <p:spPr>
          <a:xfrm>
            <a:off x="6096000" y="5039360"/>
            <a:ext cx="3820160" cy="1143365"/>
          </a:xfrm>
          <a:custGeom>
            <a:avLst/>
            <a:gdLst>
              <a:gd name="connsiteX0" fmla="*/ 0 w 3820160"/>
              <a:gd name="connsiteY0" fmla="*/ 0 h 1143365"/>
              <a:gd name="connsiteX1" fmla="*/ 944880 w 3820160"/>
              <a:gd name="connsiteY1" fmla="*/ 345440 h 1143365"/>
              <a:gd name="connsiteX2" fmla="*/ 1534160 w 3820160"/>
              <a:gd name="connsiteY2" fmla="*/ 965200 h 1143365"/>
              <a:gd name="connsiteX3" fmla="*/ 3403600 w 3820160"/>
              <a:gd name="connsiteY3" fmla="*/ 1117600 h 1143365"/>
              <a:gd name="connsiteX4" fmla="*/ 3820160 w 3820160"/>
              <a:gd name="connsiteY4" fmla="*/ 518160 h 114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0160" h="1143365">
                <a:moveTo>
                  <a:pt x="0" y="0"/>
                </a:moveTo>
                <a:cubicBezTo>
                  <a:pt x="344593" y="92286"/>
                  <a:pt x="689187" y="184573"/>
                  <a:pt x="944880" y="345440"/>
                </a:cubicBezTo>
                <a:cubicBezTo>
                  <a:pt x="1200573" y="506307"/>
                  <a:pt x="1124373" y="836507"/>
                  <a:pt x="1534160" y="965200"/>
                </a:cubicBezTo>
                <a:cubicBezTo>
                  <a:pt x="1943947" y="1093893"/>
                  <a:pt x="3022600" y="1192107"/>
                  <a:pt x="3403600" y="1117600"/>
                </a:cubicBezTo>
                <a:cubicBezTo>
                  <a:pt x="3784600" y="1043093"/>
                  <a:pt x="3802380" y="780626"/>
                  <a:pt x="3820160" y="51816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89BC7EF-2444-4699-066F-D6CC92DAC220}"/>
              </a:ext>
            </a:extLst>
          </p:cNvPr>
          <p:cNvSpPr/>
          <p:nvPr/>
        </p:nvSpPr>
        <p:spPr>
          <a:xfrm>
            <a:off x="6116320" y="3119132"/>
            <a:ext cx="2044965" cy="2793988"/>
          </a:xfrm>
          <a:custGeom>
            <a:avLst/>
            <a:gdLst>
              <a:gd name="connsiteX0" fmla="*/ 0 w 2044965"/>
              <a:gd name="connsiteY0" fmla="*/ 2793988 h 2793988"/>
              <a:gd name="connsiteX1" fmla="*/ 772160 w 2044965"/>
              <a:gd name="connsiteY1" fmla="*/ 2621268 h 2793988"/>
              <a:gd name="connsiteX2" fmla="*/ 1361440 w 2044965"/>
              <a:gd name="connsiteY2" fmla="*/ 2225028 h 2793988"/>
              <a:gd name="connsiteX3" fmla="*/ 1391920 w 2044965"/>
              <a:gd name="connsiteY3" fmla="*/ 426708 h 2793988"/>
              <a:gd name="connsiteX4" fmla="*/ 1981200 w 2044965"/>
              <a:gd name="connsiteY4" fmla="*/ 40628 h 2793988"/>
              <a:gd name="connsiteX5" fmla="*/ 2001520 w 2044965"/>
              <a:gd name="connsiteY5" fmla="*/ 30468 h 279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4965" h="2793988">
                <a:moveTo>
                  <a:pt x="0" y="2793988"/>
                </a:moveTo>
                <a:cubicBezTo>
                  <a:pt x="272626" y="2755041"/>
                  <a:pt x="545253" y="2716095"/>
                  <a:pt x="772160" y="2621268"/>
                </a:cubicBezTo>
                <a:cubicBezTo>
                  <a:pt x="999067" y="2526441"/>
                  <a:pt x="1258147" y="2590788"/>
                  <a:pt x="1361440" y="2225028"/>
                </a:cubicBezTo>
                <a:cubicBezTo>
                  <a:pt x="1464733" y="1859268"/>
                  <a:pt x="1288627" y="790775"/>
                  <a:pt x="1391920" y="426708"/>
                </a:cubicBezTo>
                <a:cubicBezTo>
                  <a:pt x="1495213" y="62641"/>
                  <a:pt x="1879600" y="106668"/>
                  <a:pt x="1981200" y="40628"/>
                </a:cubicBezTo>
                <a:cubicBezTo>
                  <a:pt x="2082800" y="-25412"/>
                  <a:pt x="2042160" y="2528"/>
                  <a:pt x="2001520" y="3046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C1C5AB-F9D1-89D6-B8E4-A9F4CC85C4BA}"/>
              </a:ext>
            </a:extLst>
          </p:cNvPr>
          <p:cNvSpPr txBox="1"/>
          <p:nvPr/>
        </p:nvSpPr>
        <p:spPr>
          <a:xfrm>
            <a:off x="1282180" y="3718560"/>
            <a:ext cx="121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It’s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40AA75-97CE-A2A7-B1E4-68E129A57E6A}"/>
              </a:ext>
            </a:extLst>
          </p:cNvPr>
          <p:cNvSpPr txBox="1"/>
          <p:nvPr/>
        </p:nvSpPr>
        <p:spPr>
          <a:xfrm>
            <a:off x="2635865" y="4041725"/>
            <a:ext cx="1497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/>
              </a:rPr>
              <a:t>going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917AB2-C80B-5C1F-EF47-2D4B54A0770E}"/>
              </a:ext>
            </a:extLst>
          </p:cNvPr>
          <p:cNvSpPr txBox="1"/>
          <p:nvPr/>
        </p:nvSpPr>
        <p:spPr>
          <a:xfrm>
            <a:off x="2181042" y="4521212"/>
            <a:ext cx="1497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today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20B51A-B97D-36CF-490B-73515CA7E02E}"/>
              </a:ext>
            </a:extLst>
          </p:cNvPr>
          <p:cNvSpPr txBox="1"/>
          <p:nvPr/>
        </p:nvSpPr>
        <p:spPr>
          <a:xfrm>
            <a:off x="1495952" y="4880518"/>
            <a:ext cx="1497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I’m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6763D6-4180-31EE-2718-E0C6F19CA042}"/>
              </a:ext>
            </a:extLst>
          </p:cNvPr>
          <p:cNvSpPr txBox="1"/>
          <p:nvPr/>
        </p:nvSpPr>
        <p:spPr>
          <a:xfrm>
            <a:off x="1282180" y="5371724"/>
            <a:ext cx="1497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It’s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2B3A23-06F6-898F-940A-353AA3A5562B}"/>
              </a:ext>
            </a:extLst>
          </p:cNvPr>
          <p:cNvSpPr txBox="1"/>
          <p:nvPr/>
        </p:nvSpPr>
        <p:spPr>
          <a:xfrm>
            <a:off x="3642328" y="5379573"/>
            <a:ext cx="1497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today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B0A409-513E-BA21-EA62-10FAB60C886B}"/>
              </a:ext>
            </a:extLst>
          </p:cNvPr>
          <p:cNvSpPr txBox="1"/>
          <p:nvPr/>
        </p:nvSpPr>
        <p:spPr>
          <a:xfrm>
            <a:off x="1080722" y="5740331"/>
            <a:ext cx="3698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/>
              </a:rPr>
              <a:t>Oh, I’m going to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752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B548B2-58DA-50FC-F143-730615008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7607"/>
            <a:ext cx="10949764" cy="1477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CD6A96-ADE1-B661-2E56-E0CDB93F2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3323"/>
            <a:ext cx="8879840" cy="85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D336C5-8308-DBB9-0FDC-91D5F2691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239" y="3221390"/>
            <a:ext cx="3371517" cy="319328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20FFCF0-C796-22A4-9498-B6D55AC3F6D4}"/>
              </a:ext>
            </a:extLst>
          </p:cNvPr>
          <p:cNvSpPr/>
          <p:nvPr/>
        </p:nvSpPr>
        <p:spPr>
          <a:xfrm>
            <a:off x="2600960" y="2084992"/>
            <a:ext cx="8775844" cy="2741007"/>
          </a:xfrm>
          <a:custGeom>
            <a:avLst/>
            <a:gdLst>
              <a:gd name="connsiteX0" fmla="*/ 8326323 w 8881672"/>
              <a:gd name="connsiteY0" fmla="*/ 0 h 2733040"/>
              <a:gd name="connsiteX1" fmla="*/ 8742883 w 8881672"/>
              <a:gd name="connsiteY1" fmla="*/ 1391920 h 2733040"/>
              <a:gd name="connsiteX2" fmla="*/ 6213043 w 8881672"/>
              <a:gd name="connsiteY2" fmla="*/ 1402080 h 2733040"/>
              <a:gd name="connsiteX3" fmla="*/ 238963 w 8881672"/>
              <a:gd name="connsiteY3" fmla="*/ 863600 h 2733040"/>
              <a:gd name="connsiteX4" fmla="*/ 1092403 w 8881672"/>
              <a:gd name="connsiteY4" fmla="*/ 2733040 h 2733040"/>
              <a:gd name="connsiteX5" fmla="*/ 1092403 w 8881672"/>
              <a:gd name="connsiteY5" fmla="*/ 2733040 h 2733040"/>
              <a:gd name="connsiteX6" fmla="*/ 1122883 w 8881672"/>
              <a:gd name="connsiteY6" fmla="*/ 2733040 h 273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81672" h="2733040">
                <a:moveTo>
                  <a:pt x="8326323" y="0"/>
                </a:moveTo>
                <a:cubicBezTo>
                  <a:pt x="8710709" y="579120"/>
                  <a:pt x="9095096" y="1158240"/>
                  <a:pt x="8742883" y="1391920"/>
                </a:cubicBezTo>
                <a:cubicBezTo>
                  <a:pt x="8390670" y="1625600"/>
                  <a:pt x="7630363" y="1490133"/>
                  <a:pt x="6213043" y="1402080"/>
                </a:cubicBezTo>
                <a:cubicBezTo>
                  <a:pt x="4795723" y="1314027"/>
                  <a:pt x="1092403" y="641773"/>
                  <a:pt x="238963" y="863600"/>
                </a:cubicBezTo>
                <a:cubicBezTo>
                  <a:pt x="-614477" y="1085427"/>
                  <a:pt x="1092403" y="2733040"/>
                  <a:pt x="1092403" y="2733040"/>
                </a:cubicBezTo>
                <a:lnTo>
                  <a:pt x="1092403" y="2733040"/>
                </a:lnTo>
                <a:lnTo>
                  <a:pt x="1122883" y="273304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7ED6B3E-1FEF-144D-19C4-FD7FDC7B2678}"/>
              </a:ext>
            </a:extLst>
          </p:cNvPr>
          <p:cNvSpPr/>
          <p:nvPr/>
        </p:nvSpPr>
        <p:spPr>
          <a:xfrm>
            <a:off x="2357120" y="1564640"/>
            <a:ext cx="1259840" cy="64008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2B949-639D-6D37-810F-F2B3FE839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323"/>
            <a:ext cx="8879840" cy="85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6AC9EF-51C2-CC75-9F41-81740F501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25" y="1492646"/>
            <a:ext cx="10394337" cy="1424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1DD9F-8A9E-58CF-93A9-7DCE2E14D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2082" y="3321073"/>
            <a:ext cx="3006718" cy="291014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E4DF5EE-1C50-C12E-712D-430FDEFFAD11}"/>
              </a:ext>
            </a:extLst>
          </p:cNvPr>
          <p:cNvSpPr/>
          <p:nvPr/>
        </p:nvSpPr>
        <p:spPr>
          <a:xfrm>
            <a:off x="3037840" y="2204718"/>
            <a:ext cx="8486867" cy="2651761"/>
          </a:xfrm>
          <a:custGeom>
            <a:avLst/>
            <a:gdLst>
              <a:gd name="connsiteX0" fmla="*/ 7321659 w 8537667"/>
              <a:gd name="connsiteY0" fmla="*/ 0 h 2611120"/>
              <a:gd name="connsiteX1" fmla="*/ 8012539 w 8537667"/>
              <a:gd name="connsiteY1" fmla="*/ 1198880 h 2611120"/>
              <a:gd name="connsiteX2" fmla="*/ 544939 w 8537667"/>
              <a:gd name="connsiteY2" fmla="*/ 853440 h 2611120"/>
              <a:gd name="connsiteX3" fmla="*/ 1154539 w 8537667"/>
              <a:gd name="connsiteY3" fmla="*/ 2611120 h 261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37667" h="2611120">
                <a:moveTo>
                  <a:pt x="7321659" y="0"/>
                </a:moveTo>
                <a:cubicBezTo>
                  <a:pt x="8231825" y="528320"/>
                  <a:pt x="9141992" y="1056640"/>
                  <a:pt x="8012539" y="1198880"/>
                </a:cubicBezTo>
                <a:cubicBezTo>
                  <a:pt x="6883086" y="1341120"/>
                  <a:pt x="1687939" y="618067"/>
                  <a:pt x="544939" y="853440"/>
                </a:cubicBezTo>
                <a:cubicBezTo>
                  <a:pt x="-598061" y="1088813"/>
                  <a:pt x="278239" y="1849966"/>
                  <a:pt x="1154539" y="2611120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2AE8A9-3F1F-2F75-5094-D20C6867A26F}"/>
              </a:ext>
            </a:extLst>
          </p:cNvPr>
          <p:cNvSpPr/>
          <p:nvPr/>
        </p:nvSpPr>
        <p:spPr>
          <a:xfrm>
            <a:off x="2357120" y="1564640"/>
            <a:ext cx="1259840" cy="64008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30223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380B8F-8EEC-8441-55DB-3DF53E6E4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323"/>
            <a:ext cx="8879840" cy="85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E3F19F-E792-CC3F-B49C-8BF77E832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1025"/>
            <a:ext cx="11380357" cy="1455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AB063D-712E-37F7-E0D2-671F844B4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6224" y="3213995"/>
            <a:ext cx="3121646" cy="2998693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53840D3-5EEF-66E1-FDC2-097E90B7EE2A}"/>
              </a:ext>
            </a:extLst>
          </p:cNvPr>
          <p:cNvSpPr/>
          <p:nvPr/>
        </p:nvSpPr>
        <p:spPr>
          <a:xfrm>
            <a:off x="3234354" y="2174240"/>
            <a:ext cx="8744286" cy="2661920"/>
          </a:xfrm>
          <a:custGeom>
            <a:avLst/>
            <a:gdLst>
              <a:gd name="connsiteX0" fmla="*/ 8022926 w 8972446"/>
              <a:gd name="connsiteY0" fmla="*/ 0 h 2661920"/>
              <a:gd name="connsiteX1" fmla="*/ 8317566 w 8972446"/>
              <a:gd name="connsiteY1" fmla="*/ 1493520 h 2661920"/>
              <a:gd name="connsiteX2" fmla="*/ 575646 w 8972446"/>
              <a:gd name="connsiteY2" fmla="*/ 853440 h 2661920"/>
              <a:gd name="connsiteX3" fmla="*/ 1164926 w 8972446"/>
              <a:gd name="connsiteY3" fmla="*/ 2661920 h 266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72446" h="2661920">
                <a:moveTo>
                  <a:pt x="8022926" y="0"/>
                </a:moveTo>
                <a:cubicBezTo>
                  <a:pt x="8790852" y="675640"/>
                  <a:pt x="9558779" y="1351280"/>
                  <a:pt x="8317566" y="1493520"/>
                </a:cubicBezTo>
                <a:cubicBezTo>
                  <a:pt x="7076353" y="1635760"/>
                  <a:pt x="1767753" y="658707"/>
                  <a:pt x="575646" y="853440"/>
                </a:cubicBezTo>
                <a:cubicBezTo>
                  <a:pt x="-616461" y="1048173"/>
                  <a:pt x="274232" y="1855046"/>
                  <a:pt x="1164926" y="266192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DF2D6-3E5E-9F1F-746E-1BB18A7094A0}"/>
              </a:ext>
            </a:extLst>
          </p:cNvPr>
          <p:cNvSpPr txBox="1"/>
          <p:nvPr/>
        </p:nvSpPr>
        <p:spPr>
          <a:xfrm>
            <a:off x="2302212" y="1471627"/>
            <a:ext cx="121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It’s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3C0D7F-AE4F-336D-DF54-CD1BCEA4A754}"/>
              </a:ext>
            </a:extLst>
          </p:cNvPr>
          <p:cNvSpPr txBox="1"/>
          <p:nvPr/>
        </p:nvSpPr>
        <p:spPr>
          <a:xfrm>
            <a:off x="5156007" y="2088869"/>
            <a:ext cx="2051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going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9126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6FCC66-7F7D-2997-28D7-3762E75D6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323"/>
            <a:ext cx="8879840" cy="85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8A4C9E-E08F-3C95-6756-DF462D1D0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7" y="1548937"/>
            <a:ext cx="10274003" cy="1393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E7F4C6-1B05-AC94-7D0B-D9CB3A636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6224" y="3429000"/>
            <a:ext cx="2806686" cy="2769837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3C6506-8D5F-26CF-92C2-9CEE551C2E76}"/>
              </a:ext>
            </a:extLst>
          </p:cNvPr>
          <p:cNvSpPr/>
          <p:nvPr/>
        </p:nvSpPr>
        <p:spPr>
          <a:xfrm>
            <a:off x="3393440" y="2174240"/>
            <a:ext cx="7640320" cy="2682240"/>
          </a:xfrm>
          <a:custGeom>
            <a:avLst/>
            <a:gdLst>
              <a:gd name="connsiteX0" fmla="*/ 8022926 w 8972446"/>
              <a:gd name="connsiteY0" fmla="*/ 0 h 2661920"/>
              <a:gd name="connsiteX1" fmla="*/ 8317566 w 8972446"/>
              <a:gd name="connsiteY1" fmla="*/ 1493520 h 2661920"/>
              <a:gd name="connsiteX2" fmla="*/ 575646 w 8972446"/>
              <a:gd name="connsiteY2" fmla="*/ 853440 h 2661920"/>
              <a:gd name="connsiteX3" fmla="*/ 1164926 w 8972446"/>
              <a:gd name="connsiteY3" fmla="*/ 2661920 h 266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72446" h="2661920">
                <a:moveTo>
                  <a:pt x="8022926" y="0"/>
                </a:moveTo>
                <a:cubicBezTo>
                  <a:pt x="8790852" y="675640"/>
                  <a:pt x="9558779" y="1351280"/>
                  <a:pt x="8317566" y="1493520"/>
                </a:cubicBezTo>
                <a:cubicBezTo>
                  <a:pt x="7076353" y="1635760"/>
                  <a:pt x="1767753" y="658707"/>
                  <a:pt x="575646" y="853440"/>
                </a:cubicBezTo>
                <a:cubicBezTo>
                  <a:pt x="-616461" y="1048173"/>
                  <a:pt x="274232" y="1855046"/>
                  <a:pt x="1164926" y="266192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48244-2F3C-3780-5292-A618AE29F98A}"/>
              </a:ext>
            </a:extLst>
          </p:cNvPr>
          <p:cNvSpPr txBox="1"/>
          <p:nvPr/>
        </p:nvSpPr>
        <p:spPr>
          <a:xfrm>
            <a:off x="3991287" y="1536227"/>
            <a:ext cx="1736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today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7AD244-C760-1D83-FF0A-C3957F6C3EBA}"/>
              </a:ext>
            </a:extLst>
          </p:cNvPr>
          <p:cNvSpPr txBox="1"/>
          <p:nvPr/>
        </p:nvSpPr>
        <p:spPr>
          <a:xfrm>
            <a:off x="3320727" y="2031675"/>
            <a:ext cx="121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I’m </a:t>
            </a:r>
          </a:p>
        </p:txBody>
      </p:sp>
    </p:spTree>
    <p:extLst>
      <p:ext uri="{BB962C8B-B14F-4D97-AF65-F5344CB8AC3E}">
        <p14:creationId xmlns:p14="http://schemas.microsoft.com/office/powerpoint/2010/main" val="4008591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5C5874-9197-399F-B073-083DB85C0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2288"/>
            <a:ext cx="11033760" cy="1554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6FCC66-7F7D-2997-28D7-3762E75D6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3323"/>
            <a:ext cx="8879840" cy="85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59C090-A5E2-7932-8B1C-A00E10B56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880" y="3253661"/>
            <a:ext cx="3082249" cy="298239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3C6506-8D5F-26CF-92C2-9CEE551C2E76}"/>
              </a:ext>
            </a:extLst>
          </p:cNvPr>
          <p:cNvSpPr/>
          <p:nvPr/>
        </p:nvSpPr>
        <p:spPr>
          <a:xfrm>
            <a:off x="4086224" y="2087880"/>
            <a:ext cx="7640320" cy="2682240"/>
          </a:xfrm>
          <a:custGeom>
            <a:avLst/>
            <a:gdLst>
              <a:gd name="connsiteX0" fmla="*/ 8022926 w 8972446"/>
              <a:gd name="connsiteY0" fmla="*/ 0 h 2661920"/>
              <a:gd name="connsiteX1" fmla="*/ 8317566 w 8972446"/>
              <a:gd name="connsiteY1" fmla="*/ 1493520 h 2661920"/>
              <a:gd name="connsiteX2" fmla="*/ 575646 w 8972446"/>
              <a:gd name="connsiteY2" fmla="*/ 853440 h 2661920"/>
              <a:gd name="connsiteX3" fmla="*/ 1164926 w 8972446"/>
              <a:gd name="connsiteY3" fmla="*/ 2661920 h 266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72446" h="2661920">
                <a:moveTo>
                  <a:pt x="8022926" y="0"/>
                </a:moveTo>
                <a:cubicBezTo>
                  <a:pt x="8790852" y="675640"/>
                  <a:pt x="9558779" y="1351280"/>
                  <a:pt x="8317566" y="1493520"/>
                </a:cubicBezTo>
                <a:cubicBezTo>
                  <a:pt x="7076353" y="1635760"/>
                  <a:pt x="1767753" y="658707"/>
                  <a:pt x="575646" y="853440"/>
                </a:cubicBezTo>
                <a:cubicBezTo>
                  <a:pt x="-616461" y="1048173"/>
                  <a:pt x="274232" y="1855046"/>
                  <a:pt x="1164926" y="266192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48244-2F3C-3780-5292-A618AE29F98A}"/>
              </a:ext>
            </a:extLst>
          </p:cNvPr>
          <p:cNvSpPr txBox="1"/>
          <p:nvPr/>
        </p:nvSpPr>
        <p:spPr>
          <a:xfrm>
            <a:off x="6474387" y="1404799"/>
            <a:ext cx="1736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today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7AD244-C760-1D83-FF0A-C3957F6C3EBA}"/>
              </a:ext>
            </a:extLst>
          </p:cNvPr>
          <p:cNvSpPr txBox="1"/>
          <p:nvPr/>
        </p:nvSpPr>
        <p:spPr>
          <a:xfrm>
            <a:off x="2478564" y="1450163"/>
            <a:ext cx="121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It’s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1E34E3-804C-3FD2-095E-F3B1A61B78A2}"/>
              </a:ext>
            </a:extLst>
          </p:cNvPr>
          <p:cNvSpPr txBox="1"/>
          <p:nvPr/>
        </p:nvSpPr>
        <p:spPr>
          <a:xfrm>
            <a:off x="2112483" y="2022123"/>
            <a:ext cx="4361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rgbClr val="FF0000"/>
                </a:solidFill>
                <a:latin typeface="Calibri"/>
              </a:rPr>
              <a:t>I’m going to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535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0407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728732"/>
              </p:ext>
            </p:extLst>
          </p:nvPr>
        </p:nvGraphicFramePr>
        <p:xfrm>
          <a:off x="152400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calm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Patrick Hand" panose="00000500000000000000" pitchFamily="2" charset="0"/>
                        </a:rPr>
                        <a:t>dry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breezy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1" dirty="0">
                        <a:latin typeface="Patrick Hand" panose="000005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humid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>
                          <a:latin typeface="Patrick Hand" panose="00000500000000000000" pitchFamily="2" charset="0"/>
                        </a:rPr>
                        <a:t>gray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clear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1" dirty="0">
                        <a:latin typeface="Patrick Hand" panose="000005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604948" y="98914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68604" y="56349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D257F0-7EDB-C26F-6AC5-49C8F217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090" y="3487991"/>
            <a:ext cx="1759888" cy="1484808"/>
          </a:xfrm>
          <a:prstGeom prst="rect">
            <a:avLst/>
          </a:prstGeom>
        </p:spPr>
      </p:pic>
      <p:sp>
        <p:nvSpPr>
          <p:cNvPr id="24" name="&quot;No&quot; Symbol 23"/>
          <p:cNvSpPr/>
          <p:nvPr/>
        </p:nvSpPr>
        <p:spPr>
          <a:xfrm>
            <a:off x="9814734" y="9838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11139" y="183433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2" name="&quot;No&quot; Symbol 31"/>
          <p:cNvSpPr/>
          <p:nvPr/>
        </p:nvSpPr>
        <p:spPr>
          <a:xfrm>
            <a:off x="6854044" y="2759177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81990" y="3519174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6" name="&quot;No&quot; Symbol 35"/>
          <p:cNvSpPr/>
          <p:nvPr/>
        </p:nvSpPr>
        <p:spPr>
          <a:xfrm>
            <a:off x="3715380" y="43942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621769" y="3504472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38" name="&quot;No&quot; Symbol 37"/>
          <p:cNvSpPr/>
          <p:nvPr/>
        </p:nvSpPr>
        <p:spPr>
          <a:xfrm>
            <a:off x="6891240" y="4470918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4F8E3-A6BA-A9F5-D382-8C9E9BEAF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286" y="5365084"/>
            <a:ext cx="1590783" cy="137518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7639569" y="3448312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0" name="&quot;No&quot; Symbol 39"/>
          <p:cNvSpPr/>
          <p:nvPr/>
        </p:nvSpPr>
        <p:spPr>
          <a:xfrm>
            <a:off x="9792330" y="43874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46329" y="5206822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3D3A09-F9DA-2D4A-EDE1-1573CEE4F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444" y="144349"/>
            <a:ext cx="1765200" cy="14808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636776" y="72174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42" name="&quot;No&quot; Symbol 41"/>
          <p:cNvSpPr/>
          <p:nvPr/>
        </p:nvSpPr>
        <p:spPr>
          <a:xfrm>
            <a:off x="3731255" y="611159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40C81B-C8F6-1176-43FE-A296EE0DC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7246" y="5235215"/>
            <a:ext cx="1784451" cy="148598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4587414" y="5206822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4" name="&quot;No&quot; Symbol 43"/>
          <p:cNvSpPr/>
          <p:nvPr/>
        </p:nvSpPr>
        <p:spPr>
          <a:xfrm>
            <a:off x="6891240" y="6196154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639568" y="517848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1BDFE0-F46D-A110-0F55-7A78995F3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6643" y="1946556"/>
            <a:ext cx="1690587" cy="1431669"/>
          </a:xfrm>
          <a:prstGeom prst="rect">
            <a:avLst/>
          </a:prstGeom>
        </p:spPr>
      </p:pic>
      <p:sp>
        <p:nvSpPr>
          <p:cNvPr id="46" name="&quot;No&quot; Symbol 45"/>
          <p:cNvSpPr/>
          <p:nvPr/>
        </p:nvSpPr>
        <p:spPr>
          <a:xfrm>
            <a:off x="9808205" y="61048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&quot;No&quot; Symbol 21"/>
          <p:cNvSpPr/>
          <p:nvPr/>
        </p:nvSpPr>
        <p:spPr>
          <a:xfrm>
            <a:off x="6779434" y="9940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4502AC-AEC9-CF01-9786-4223F47E9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0810" y="1924307"/>
            <a:ext cx="1818463" cy="147885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668604" y="175298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4" name="&quot;No&quot; Symbol 33"/>
          <p:cNvSpPr/>
          <p:nvPr/>
        </p:nvSpPr>
        <p:spPr>
          <a:xfrm>
            <a:off x="9808205" y="26885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89416" y="182307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0" name="&quot;No&quot; Symbol 29"/>
          <p:cNvSpPr/>
          <p:nvPr/>
        </p:nvSpPr>
        <p:spPr>
          <a:xfrm>
            <a:off x="3842715" y="27065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&quot;No&quot; Symbol 19"/>
          <p:cNvSpPr/>
          <p:nvPr/>
        </p:nvSpPr>
        <p:spPr>
          <a:xfrm>
            <a:off x="3737784" y="9906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4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3" grpId="0" animBg="1"/>
      <p:bldP spid="23" grpId="1" animBg="1"/>
      <p:bldP spid="31" grpId="0" animBg="1"/>
      <p:bldP spid="31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21" grpId="0" animBg="1"/>
      <p:bldP spid="21" grpId="1" animBg="1"/>
      <p:bldP spid="43" grpId="0" animBg="1"/>
      <p:bldP spid="43" grpId="1" animBg="1"/>
      <p:bldP spid="45" grpId="0" animBg="1"/>
      <p:bldP spid="45" grpId="1" animBg="1"/>
      <p:bldP spid="33" grpId="0" animBg="1"/>
      <p:bldP spid="33" grpId="1" animBg="1"/>
      <p:bldP spid="29" grpId="0" animBg="1"/>
      <p:bldP spid="29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74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3B3A2-7943-FC19-D7BA-FF4260005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282" y="409187"/>
            <a:ext cx="9422635" cy="868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BF571C-0E04-4454-C9D0-E9C9C4D10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9428"/>
            <a:ext cx="12192000" cy="2939143"/>
          </a:xfrm>
          <a:prstGeom prst="rect">
            <a:avLst/>
          </a:prstGeom>
        </p:spPr>
      </p:pic>
      <p:pic>
        <p:nvPicPr>
          <p:cNvPr id="9" name="Graphic 8" descr="Close with solid fill">
            <a:extLst>
              <a:ext uri="{FF2B5EF4-FFF2-40B4-BE49-F238E27FC236}">
                <a16:creationId xmlns:a16="http://schemas.microsoft.com/office/drawing/2014/main" id="{A3DDF8F5-81AD-BC93-1E6F-28D7B9276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01400" y="27432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8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74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3B3A2-7943-FC19-D7BA-FF4260005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282" y="409187"/>
            <a:ext cx="9422635" cy="868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A5345E-DEAB-ADD0-7773-DCFB575AF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0760"/>
            <a:ext cx="12192000" cy="2998679"/>
          </a:xfrm>
          <a:prstGeom prst="rect">
            <a:avLst/>
          </a:prstGeom>
        </p:spPr>
      </p:pic>
      <p:pic>
        <p:nvPicPr>
          <p:cNvPr id="9" name="Graphic 8" descr="Close with solid fill">
            <a:extLst>
              <a:ext uri="{FF2B5EF4-FFF2-40B4-BE49-F238E27FC236}">
                <a16:creationId xmlns:a16="http://schemas.microsoft.com/office/drawing/2014/main" id="{A3DDF8F5-81AD-BC93-1E6F-28D7B9276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8300" y="2590800"/>
            <a:ext cx="838200" cy="838200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1C5EA916-005F-384E-C6A6-D03612CF03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77600" y="2590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7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74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3B3A2-7943-FC19-D7BA-FF4260005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282" y="409187"/>
            <a:ext cx="9422635" cy="868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6518B8-BF13-1E9D-D19A-6E50DEC6F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0283"/>
            <a:ext cx="12192000" cy="3025633"/>
          </a:xfrm>
          <a:prstGeom prst="rect">
            <a:avLst/>
          </a:prstGeom>
        </p:spPr>
      </p:pic>
      <p:pic>
        <p:nvPicPr>
          <p:cNvPr id="9" name="Graphic 8" descr="Close with solid fill">
            <a:extLst>
              <a:ext uri="{FF2B5EF4-FFF2-40B4-BE49-F238E27FC236}">
                <a16:creationId xmlns:a16="http://schemas.microsoft.com/office/drawing/2014/main" id="{A3DDF8F5-81AD-BC93-1E6F-28D7B9276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3800" y="2552700"/>
            <a:ext cx="838200" cy="838200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1C5EA916-005F-384E-C6A6-D03612CF03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38600" y="2514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9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" y="408060"/>
            <a:ext cx="8861425" cy="604188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373" y="1640614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humid, dry, calm, breezy, clear, gray.</a:t>
            </a:r>
            <a:br>
              <a:rPr lang="vi-VN" sz="3600" i="1" dirty="0">
                <a:solidFill>
                  <a:srgbClr val="0070C0"/>
                </a:solidFill>
                <a:effectLst/>
                <a:latin typeface="MyriadPro-Regular"/>
              </a:rPr>
            </a:b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9494" y="1818408"/>
            <a:ext cx="6670906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It's humid today.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Oh, then I'm going to visit the water park.</a:t>
            </a:r>
            <a:endParaRPr lang="en-US" sz="3600" i="1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228600" algn="ctr"/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7CB5A-55E8-B495-C0A2-7885B87040C5}"/>
              </a:ext>
            </a:extLst>
          </p:cNvPr>
          <p:cNvSpPr/>
          <p:nvPr/>
        </p:nvSpPr>
        <p:spPr>
          <a:xfrm>
            <a:off x="376604" y="617642"/>
            <a:ext cx="7775575" cy="4216400"/>
          </a:xfrm>
          <a:prstGeom prst="roundRect">
            <a:avLst/>
          </a:prstGeom>
          <a:solidFill>
            <a:schemeClr val="accent2"/>
          </a:solidFill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9600" dirty="0">
                <a:latin typeface="Comic Sans MS" panose="030F0902030302020204" pitchFamily="66" charset="0"/>
                <a:cs typeface="Aharoni" panose="02010803020104030203" pitchFamily="2" charset="-79"/>
              </a:rPr>
              <a:t>Guess the</a:t>
            </a:r>
            <a:r>
              <a:rPr lang="en-US" sz="9600" dirty="0">
                <a:latin typeface="Comic Sans MS" panose="030F0902030302020204" pitchFamily="66" charset="0"/>
                <a:cs typeface="Aharoni" panose="02010803020104030203" pitchFamily="2" charset="-79"/>
              </a:rPr>
              <a:t> WEATHER</a:t>
            </a:r>
            <a:endParaRPr lang="hr-HR" sz="9600" dirty="0">
              <a:latin typeface="Comic Sans MS" panose="030F0902030302020204" pitchFamily="66" charset="0"/>
            </a:endParaRPr>
          </a:p>
        </p:txBody>
      </p:sp>
      <p:pic>
        <p:nvPicPr>
          <p:cNvPr id="4" name="Picture 3" descr="A cartoon face with hands pointing at question marks&#10;&#10;Description automatically generated">
            <a:extLst>
              <a:ext uri="{FF2B5EF4-FFF2-40B4-BE49-F238E27FC236}">
                <a16:creationId xmlns:a16="http://schemas.microsoft.com/office/drawing/2014/main" id="{2FFBDEDB-05E5-DCF2-1305-298F0AE75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75357" y="2772514"/>
            <a:ext cx="4916774" cy="364660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74).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110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3848A56-CED8-CBF6-5D14-12045D7126F5}"/>
              </a:ext>
            </a:extLst>
          </p:cNvPr>
          <p:cNvSpPr/>
          <p:nvPr/>
        </p:nvSpPr>
        <p:spPr>
          <a:xfrm>
            <a:off x="4146550" y="3671161"/>
            <a:ext cx="6471892" cy="24479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RAIN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A808363-C3F5-DAE4-1142-B3EB67F69965}"/>
              </a:ext>
            </a:extLst>
          </p:cNvPr>
          <p:cNvSpPr/>
          <p:nvPr/>
        </p:nvSpPr>
        <p:spPr>
          <a:xfrm>
            <a:off x="3306832" y="585581"/>
            <a:ext cx="7848600" cy="187313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drops of water that fall from clouds.</a:t>
            </a:r>
            <a:endParaRPr lang="hr-HR" sz="4400" dirty="0"/>
          </a:p>
        </p:txBody>
      </p:sp>
      <p:pic>
        <p:nvPicPr>
          <p:cNvPr id="8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C79EBE5D-941D-00AE-242F-0C22A0DC09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2C7085-919E-329E-B5C7-A2C0D0240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112" y="3842463"/>
            <a:ext cx="2191056" cy="2105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77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3848A56-CED8-CBF6-5D14-12045D7126F5}"/>
              </a:ext>
            </a:extLst>
          </p:cNvPr>
          <p:cNvSpPr/>
          <p:nvPr/>
        </p:nvSpPr>
        <p:spPr>
          <a:xfrm>
            <a:off x="4146550" y="3671161"/>
            <a:ext cx="6471892" cy="24479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SNOWY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A808363-C3F5-DAE4-1142-B3EB67F69965}"/>
              </a:ext>
            </a:extLst>
          </p:cNvPr>
          <p:cNvSpPr/>
          <p:nvPr/>
        </p:nvSpPr>
        <p:spPr>
          <a:xfrm>
            <a:off x="1838960" y="585581"/>
            <a:ext cx="9895840" cy="187313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We've had a very ______winter this year.</a:t>
            </a:r>
            <a:endParaRPr lang="hr-HR" sz="4400" dirty="0"/>
          </a:p>
        </p:txBody>
      </p:sp>
      <p:pic>
        <p:nvPicPr>
          <p:cNvPr id="8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C79EBE5D-941D-00AE-242F-0C22A0DC09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276" y="29660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8E1F1-57A5-BEAC-2305-47BCFA0F1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799" y="3880936"/>
            <a:ext cx="2158547" cy="211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8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77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77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61F0F82-1471-C98E-6B95-2A3AEFF11452}"/>
              </a:ext>
            </a:extLst>
          </p:cNvPr>
          <p:cNvSpPr/>
          <p:nvPr/>
        </p:nvSpPr>
        <p:spPr>
          <a:xfrm>
            <a:off x="3353077" y="3567574"/>
            <a:ext cx="7848600" cy="229845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WINDY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CA5DF1E-34BA-0109-BF6D-2383E7BD52F6}"/>
              </a:ext>
            </a:extLst>
          </p:cNvPr>
          <p:cNvSpPr/>
          <p:nvPr/>
        </p:nvSpPr>
        <p:spPr>
          <a:xfrm>
            <a:off x="3353077" y="1412239"/>
            <a:ext cx="7848600" cy="131064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with a lot of wind.</a:t>
            </a:r>
            <a:endParaRPr lang="hr-HR" sz="4400" dirty="0"/>
          </a:p>
        </p:txBody>
      </p:sp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306D514F-D167-0A6F-855D-50D0F1ADBB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F97C1F-9E7C-D1A1-F796-D0AFC0BC8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150" y="3701509"/>
            <a:ext cx="2256207" cy="2030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77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77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9671F4D-39D4-8F0C-2FEF-6D80C43CAB02}"/>
              </a:ext>
            </a:extLst>
          </p:cNvPr>
          <p:cNvSpPr/>
          <p:nvPr/>
        </p:nvSpPr>
        <p:spPr>
          <a:xfrm>
            <a:off x="3876649" y="3915808"/>
            <a:ext cx="7495856" cy="22320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cs typeface="FrankRuehl" panose="020E0503060101010101" pitchFamily="34" charset="-79"/>
              </a:rPr>
              <a:t>FOGGY</a:t>
            </a:r>
            <a:r>
              <a:rPr lang="en-US" sz="4400" dirty="0"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D80DA2-1D8B-146D-C3BA-4EE00FA8177E}"/>
              </a:ext>
            </a:extLst>
          </p:cNvPr>
          <p:cNvSpPr/>
          <p:nvPr/>
        </p:nvSpPr>
        <p:spPr>
          <a:xfrm>
            <a:off x="3236567" y="663548"/>
            <a:ext cx="8135938" cy="25812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/>
              <a:t>a weather condition in which very small drops of water come together to form a thick cloud, making it difficult to see.</a:t>
            </a:r>
            <a:endParaRPr lang="hr-HR" sz="4000" dirty="0"/>
          </a:p>
        </p:txBody>
      </p:sp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7B287C3F-8885-0A83-7739-77906B9F0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19156F-9718-ED13-ABE4-44B6E96C2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312" y="4104640"/>
            <a:ext cx="2191056" cy="196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77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77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672</Words>
  <Application>Microsoft Office PowerPoint</Application>
  <PresentationFormat>Widescreen</PresentationFormat>
  <Paragraphs>206</Paragraphs>
  <Slides>52</Slides>
  <Notes>38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.VnVogue</vt:lpstr>
      <vt:lpstr>Aharoni</vt:lpstr>
      <vt:lpstr>Arial</vt:lpstr>
      <vt:lpstr>ArialMT</vt:lpstr>
      <vt:lpstr>Calibri</vt:lpstr>
      <vt:lpstr>Calibri Light</vt:lpstr>
      <vt:lpstr>Comic Sans MS</vt:lpstr>
      <vt:lpstr>FrankRuehl</vt:lpstr>
      <vt:lpstr>MyriadPro-Regular</vt:lpstr>
      <vt:lpstr>Patrick Hand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51</cp:revision>
  <dcterms:created xsi:type="dcterms:W3CDTF">2023-01-31T08:21:18Z</dcterms:created>
  <dcterms:modified xsi:type="dcterms:W3CDTF">2024-07-12T16:16:03Z</dcterms:modified>
</cp:coreProperties>
</file>