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3" r:id="rId2"/>
    <p:sldId id="384" r:id="rId3"/>
    <p:sldId id="305" r:id="rId4"/>
    <p:sldId id="306" r:id="rId5"/>
    <p:sldId id="458" r:id="rId6"/>
    <p:sldId id="460" r:id="rId7"/>
    <p:sldId id="461" r:id="rId8"/>
    <p:sldId id="462" r:id="rId9"/>
    <p:sldId id="454" r:id="rId10"/>
    <p:sldId id="455" r:id="rId11"/>
    <p:sldId id="456" r:id="rId12"/>
    <p:sldId id="449" r:id="rId13"/>
    <p:sldId id="317" r:id="rId14"/>
    <p:sldId id="318" r:id="rId15"/>
    <p:sldId id="319" r:id="rId16"/>
    <p:sldId id="320" r:id="rId17"/>
    <p:sldId id="429" r:id="rId18"/>
    <p:sldId id="463" r:id="rId19"/>
    <p:sldId id="465" r:id="rId20"/>
    <p:sldId id="466" r:id="rId21"/>
    <p:sldId id="467" r:id="rId22"/>
    <p:sldId id="468" r:id="rId23"/>
    <p:sldId id="327" r:id="rId24"/>
    <p:sldId id="433" r:id="rId25"/>
    <p:sldId id="434" r:id="rId26"/>
    <p:sldId id="372" r:id="rId27"/>
    <p:sldId id="374" r:id="rId28"/>
    <p:sldId id="373" r:id="rId29"/>
    <p:sldId id="340" r:id="rId30"/>
    <p:sldId id="336" r:id="rId31"/>
    <p:sldId id="337" r:id="rId32"/>
    <p:sldId id="435" r:id="rId33"/>
    <p:sldId id="338" r:id="rId34"/>
    <p:sldId id="339" r:id="rId35"/>
    <p:sldId id="380" r:id="rId36"/>
    <p:sldId id="469" r:id="rId37"/>
    <p:sldId id="470" r:id="rId38"/>
    <p:sldId id="471" r:id="rId39"/>
    <p:sldId id="474" r:id="rId40"/>
    <p:sldId id="475" r:id="rId41"/>
    <p:sldId id="438" r:id="rId42"/>
    <p:sldId id="425" r:id="rId43"/>
    <p:sldId id="345" r:id="rId44"/>
    <p:sldId id="439" r:id="rId45"/>
    <p:sldId id="472" r:id="rId46"/>
    <p:sldId id="473" r:id="rId47"/>
    <p:sldId id="346" r:id="rId48"/>
    <p:sldId id="347" r:id="rId49"/>
    <p:sldId id="348" r:id="rId50"/>
    <p:sldId id="349" r:id="rId51"/>
    <p:sldId id="30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98" autoAdjust="0"/>
  </p:normalViewPr>
  <p:slideViewPr>
    <p:cSldViewPr snapToGrid="0">
      <p:cViewPr varScale="1">
        <p:scale>
          <a:sx n="79" d="100"/>
          <a:sy n="79" d="100"/>
        </p:scale>
        <p:origin x="59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AECC601-0DC7-4116-8113-EEB7FB881ADF}"/>
    <pc:docChg chg="modSld">
      <pc:chgData name="Phan Van Rieu (Hugo)" userId="032e726b-b6b7-45df-b0ca-e82fb010a48a" providerId="ADAL" clId="{8AECC601-0DC7-4116-8113-EEB7FB881ADF}" dt="2024-07-12T16:05:15.629" v="0" actId="1076"/>
      <pc:docMkLst>
        <pc:docMk/>
      </pc:docMkLst>
      <pc:sldChg chg="modSp mod">
        <pc:chgData name="Phan Van Rieu (Hugo)" userId="032e726b-b6b7-45df-b0ca-e82fb010a48a" providerId="ADAL" clId="{8AECC601-0DC7-4116-8113-EEB7FB881ADF}" dt="2024-07-12T16:05:15.629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8AECC601-0DC7-4116-8113-EEB7FB881ADF}" dt="2024-07-12T16:05:15.629" v="0" actId="1076"/>
          <ac:picMkLst>
            <pc:docMk/>
            <pc:sldMk cId="843563018" sldId="384"/>
            <ac:picMk id="5" creationId="{B0BD15BB-EC1A-EC58-3FB0-99B125C66A2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07:07:14.7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0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9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54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08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32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0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3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8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4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4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2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42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1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01" y="1332"/>
            <a:ext cx="12204801" cy="59570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EC028D"/>
          </a:solidFill>
          <a:ln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71BF44"/>
          </a:solidFill>
          <a:ln>
            <a:solidFill>
              <a:srgbClr val="71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2968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4A4168-D31A-47B1-8962-E6EE4FC68D20}"/>
              </a:ext>
            </a:extLst>
          </p:cNvPr>
          <p:cNvSpPr txBox="1"/>
          <p:nvPr userDrawn="1"/>
        </p:nvSpPr>
        <p:spPr>
          <a:xfrm>
            <a:off x="9115428" y="129549"/>
            <a:ext cx="315225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 dirty="0"/>
              <a:t>Lesson 2.1 - Page 14</a:t>
            </a:r>
          </a:p>
        </p:txBody>
      </p:sp>
    </p:spTree>
    <p:extLst>
      <p:ext uri="{BB962C8B-B14F-4D97-AF65-F5344CB8AC3E}">
        <p14:creationId xmlns:p14="http://schemas.microsoft.com/office/powerpoint/2010/main" val="426735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8: WEATHER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gif"/><Relationship Id="rId5" Type="http://schemas.openxmlformats.org/officeDocument/2006/relationships/image" Target="../media/image12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8.xml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0.png"/><Relationship Id="rId4" Type="http://schemas.openxmlformats.org/officeDocument/2006/relationships/customXml" Target="../ink/ink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59779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768502" y="3186375"/>
            <a:ext cx="3826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8: WEATHER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</a:t>
            </a:r>
            <a:r>
              <a:rPr lang="en-US" sz="4000" b="1" dirty="0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2091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106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42FEB-3A8C-47F9-9E51-D4D237A29915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B6F85F-509A-42E4-94FF-022DC6BE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1DE7AB-94C1-4010-9686-7454E930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DF4362E-CE1B-471C-8E82-3FF1C81D139B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B1F098-A023-489F-89B2-5785610F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DB5ECD0-3659-127E-8895-FF97683AC77F}"/>
              </a:ext>
            </a:extLst>
          </p:cNvPr>
          <p:cNvSpPr/>
          <p:nvPr/>
        </p:nvSpPr>
        <p:spPr>
          <a:xfrm>
            <a:off x="4066058" y="-133673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1A498C6-85BD-9B4E-3AE3-C7CD57E8F712}"/>
              </a:ext>
            </a:extLst>
          </p:cNvPr>
          <p:cNvSpPr/>
          <p:nvPr/>
        </p:nvSpPr>
        <p:spPr>
          <a:xfrm>
            <a:off x="941825" y="4887012"/>
            <a:ext cx="1848065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sun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7FFF4BE-4456-A15D-503B-78F65D93D2EA}"/>
              </a:ext>
            </a:extLst>
          </p:cNvPr>
          <p:cNvSpPr/>
          <p:nvPr/>
        </p:nvSpPr>
        <p:spPr>
          <a:xfrm>
            <a:off x="4881185" y="4975052"/>
            <a:ext cx="2429627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glasses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6AEA1C-9AEB-51FF-0DA7-AA78E920287B}"/>
              </a:ext>
            </a:extLst>
          </p:cNvPr>
          <p:cNvSpPr/>
          <p:nvPr/>
        </p:nvSpPr>
        <p:spPr>
          <a:xfrm>
            <a:off x="8868947" y="4887012"/>
            <a:ext cx="3126059" cy="77975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sunglasses</a:t>
            </a: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C89CD787-37AB-C230-67BD-17DE7D4C32CB}"/>
              </a:ext>
            </a:extLst>
          </p:cNvPr>
          <p:cNvSpPr/>
          <p:nvPr/>
        </p:nvSpPr>
        <p:spPr>
          <a:xfrm>
            <a:off x="3250098" y="2934374"/>
            <a:ext cx="792172" cy="704741"/>
          </a:xfrm>
          <a:prstGeom prst="plus">
            <a:avLst>
              <a:gd name="adj" fmla="val 282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29E6565E-34D0-ABEB-49FF-302F0F8FCCA1}"/>
              </a:ext>
            </a:extLst>
          </p:cNvPr>
          <p:cNvSpPr/>
          <p:nvPr/>
        </p:nvSpPr>
        <p:spPr>
          <a:xfrm>
            <a:off x="7782779" y="2871049"/>
            <a:ext cx="1027254" cy="831389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3074" name="Picture 2" descr="Cartoon Sun Photos Cartoon Sun, Cartoon Pics, Clip Art, 56% OFF">
            <a:extLst>
              <a:ext uri="{FF2B5EF4-FFF2-40B4-BE49-F238E27FC236}">
                <a16:creationId xmlns:a16="http://schemas.microsoft.com/office/drawing/2014/main" id="{06463FE5-BE70-3FE1-A2F9-86CB95B4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5" y="1916776"/>
            <a:ext cx="2429627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y Yellow Sunglasses for Men by Quirky Online | Ajio.com">
            <a:extLst>
              <a:ext uri="{FF2B5EF4-FFF2-40B4-BE49-F238E27FC236}">
                <a16:creationId xmlns:a16="http://schemas.microsoft.com/office/drawing/2014/main" id="{AC21904A-745F-1674-1863-19D122B79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4" b="26840"/>
          <a:stretch/>
        </p:blipFill>
        <p:spPr bwMode="auto">
          <a:xfrm>
            <a:off x="4209938" y="2421019"/>
            <a:ext cx="3572841" cy="2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nglasses by Martin Corbin on Dribbble">
            <a:extLst>
              <a:ext uri="{FF2B5EF4-FFF2-40B4-BE49-F238E27FC236}">
                <a16:creationId xmlns:a16="http://schemas.microsoft.com/office/drawing/2014/main" id="{3D09C121-13F6-E722-8372-DF017EB5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46" y="2324472"/>
            <a:ext cx="3126059" cy="234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42FEB-3A8C-47F9-9E51-D4D237A29915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B6F85F-509A-42E4-94FF-022DC6BE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1DE7AB-94C1-4010-9686-7454E930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DF4362E-CE1B-471C-8E82-3FF1C81D139B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B1F098-A023-489F-89B2-5785610F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DB5ECD0-3659-127E-8895-FF97683AC77F}"/>
              </a:ext>
            </a:extLst>
          </p:cNvPr>
          <p:cNvSpPr/>
          <p:nvPr/>
        </p:nvSpPr>
        <p:spPr>
          <a:xfrm>
            <a:off x="4066058" y="-133673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1A498C6-85BD-9B4E-3AE3-C7CD57E8F712}"/>
              </a:ext>
            </a:extLst>
          </p:cNvPr>
          <p:cNvSpPr/>
          <p:nvPr/>
        </p:nvSpPr>
        <p:spPr>
          <a:xfrm>
            <a:off x="873450" y="4888336"/>
            <a:ext cx="1984815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sun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7FFF4BE-4456-A15D-503B-78F65D93D2EA}"/>
              </a:ext>
            </a:extLst>
          </p:cNvPr>
          <p:cNvSpPr/>
          <p:nvPr/>
        </p:nvSpPr>
        <p:spPr>
          <a:xfrm>
            <a:off x="4881185" y="5071064"/>
            <a:ext cx="2675315" cy="595704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flower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C89CD787-37AB-C230-67BD-17DE7D4C32CB}"/>
              </a:ext>
            </a:extLst>
          </p:cNvPr>
          <p:cNvSpPr/>
          <p:nvPr/>
        </p:nvSpPr>
        <p:spPr>
          <a:xfrm>
            <a:off x="3452135" y="2789499"/>
            <a:ext cx="1004118" cy="912939"/>
          </a:xfrm>
          <a:prstGeom prst="plus">
            <a:avLst>
              <a:gd name="adj" fmla="val 3700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Equals 2">
            <a:extLst>
              <a:ext uri="{FF2B5EF4-FFF2-40B4-BE49-F238E27FC236}">
                <a16:creationId xmlns:a16="http://schemas.microsoft.com/office/drawing/2014/main" id="{29E6565E-34D0-ABEB-49FF-302F0F8FCCA1}"/>
              </a:ext>
            </a:extLst>
          </p:cNvPr>
          <p:cNvSpPr/>
          <p:nvPr/>
        </p:nvSpPr>
        <p:spPr>
          <a:xfrm>
            <a:off x="7782779" y="2625437"/>
            <a:ext cx="1027254" cy="1077002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3074" name="Picture 2" descr="Cartoon Sun Photos Cartoon Sun, Cartoon Pics, Clip Art, 56% OFF">
            <a:extLst>
              <a:ext uri="{FF2B5EF4-FFF2-40B4-BE49-F238E27FC236}">
                <a16:creationId xmlns:a16="http://schemas.microsoft.com/office/drawing/2014/main" id="{06463FE5-BE70-3FE1-A2F9-86CB95B4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5" y="1916776"/>
            <a:ext cx="2429627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rtoon Flower Sticker by pey chi">
            <a:extLst>
              <a:ext uri="{FF2B5EF4-FFF2-40B4-BE49-F238E27FC236}">
                <a16:creationId xmlns:a16="http://schemas.microsoft.com/office/drawing/2014/main" id="{AB60E1AA-5B55-6B41-7351-96E8BDDE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85" y="2036327"/>
            <a:ext cx="2500831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yful Sunflower Dancing GIF">
            <a:extLst>
              <a:ext uri="{FF2B5EF4-FFF2-40B4-BE49-F238E27FC236}">
                <a16:creationId xmlns:a16="http://schemas.microsoft.com/office/drawing/2014/main" id="{DD051CE7-EA09-2648-68DA-E819CA2D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47" y="1622105"/>
            <a:ext cx="3132410" cy="31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C25204A-EB67-9405-4FF8-0C3469ECFD7A}"/>
              </a:ext>
            </a:extLst>
          </p:cNvPr>
          <p:cNvSpPr/>
          <p:nvPr/>
        </p:nvSpPr>
        <p:spPr>
          <a:xfrm>
            <a:off x="8585201" y="4867328"/>
            <a:ext cx="3350892" cy="724259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a sunflower</a:t>
            </a:r>
          </a:p>
        </p:txBody>
      </p:sp>
    </p:spTree>
    <p:extLst>
      <p:ext uri="{BB962C8B-B14F-4D97-AF65-F5344CB8AC3E}">
        <p14:creationId xmlns:p14="http://schemas.microsoft.com/office/powerpoint/2010/main" val="38548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4764024-FDF4-842D-2E87-CF291FA28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3" b="26939"/>
          <a:stretch/>
        </p:blipFill>
        <p:spPr>
          <a:xfrm>
            <a:off x="259414" y="587167"/>
            <a:ext cx="7014755" cy="194187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AB8E5C-1770-6E61-EAB0-261F0FB5EEA0}"/>
              </a:ext>
            </a:extLst>
          </p:cNvPr>
          <p:cNvSpPr/>
          <p:nvPr/>
        </p:nvSpPr>
        <p:spPr>
          <a:xfrm>
            <a:off x="2588622" y="2682185"/>
            <a:ext cx="7014755" cy="130089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WEATHER</a:t>
            </a:r>
            <a:endParaRPr lang="vi-VN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DB3633-B9CB-153E-9575-CD4A30683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7" b="24989"/>
          <a:stretch/>
        </p:blipFill>
        <p:spPr>
          <a:xfrm>
            <a:off x="5436323" y="4153333"/>
            <a:ext cx="6755677" cy="21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497783-B16F-036B-DBE8-29084ED0ACD4}"/>
              </a:ext>
            </a:extLst>
          </p:cNvPr>
          <p:cNvSpPr txBox="1"/>
          <p:nvPr/>
        </p:nvSpPr>
        <p:spPr>
          <a:xfrm>
            <a:off x="3429786" y="2911959"/>
            <a:ext cx="50639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tonight, tomorrow, tomorrow morning,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next week, next Wednesday, next weekend</a:t>
            </a:r>
            <a:r>
              <a:rPr lang="en-US" sz="3600" i="1" dirty="0">
                <a:solidFill>
                  <a:schemeClr val="bg1"/>
                </a:solidFill>
                <a:effectLst/>
              </a:rPr>
              <a:t>.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3 TRACK 26">
            <a:hlinkClick r:id="" action="ppaction://media"/>
            <a:extLst>
              <a:ext uri="{FF2B5EF4-FFF2-40B4-BE49-F238E27FC236}">
                <a16:creationId xmlns:a16="http://schemas.microsoft.com/office/drawing/2014/main" id="{3803FC96-2483-7C10-2A37-473B7C346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223" y="554375"/>
            <a:ext cx="686443" cy="6864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60537" y="6712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0238-4B42-837B-C152-8AC90EBABCCA}"/>
              </a:ext>
            </a:extLst>
          </p:cNvPr>
          <p:cNvSpPr txBox="1"/>
          <p:nvPr/>
        </p:nvSpPr>
        <p:spPr>
          <a:xfrm>
            <a:off x="2190915" y="4613002"/>
            <a:ext cx="16885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/təˈmɔːroʊ/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604B0-F8C7-D6D9-6D54-43150B6233EE}"/>
              </a:ext>
            </a:extLst>
          </p:cNvPr>
          <p:cNvSpPr txBox="1"/>
          <p:nvPr/>
        </p:nvSpPr>
        <p:spPr>
          <a:xfrm>
            <a:off x="10405610" y="4397558"/>
            <a:ext cx="1608912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/nekst ˈwiːkend/</a:t>
            </a:r>
            <a:b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F331-54E3-3F26-D88D-A856683EEF6E}"/>
              </a:ext>
            </a:extLst>
          </p:cNvPr>
          <p:cNvSpPr txBox="1"/>
          <p:nvPr/>
        </p:nvSpPr>
        <p:spPr>
          <a:xfrm>
            <a:off x="6200299" y="4488806"/>
            <a:ext cx="200535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/nekst wiːk/</a:t>
            </a:r>
            <a:endParaRPr lang="en-US" sz="36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C8A79-E5E5-7192-4F98-59351A739E5F}"/>
              </a:ext>
            </a:extLst>
          </p:cNvPr>
          <p:cNvSpPr txBox="1"/>
          <p:nvPr/>
        </p:nvSpPr>
        <p:spPr>
          <a:xfrm>
            <a:off x="296906" y="4428336"/>
            <a:ext cx="138731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400" dirty="0">
                <a:solidFill>
                  <a:srgbClr val="FF0000"/>
                </a:solidFill>
              </a:rPr>
              <a:t>/təˈnaɪt/</a:t>
            </a:r>
            <a:endParaRPr lang="en-US" sz="3600" b="0" i="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887E4A-6379-CEB2-646F-21EDE6B64FEB}"/>
              </a:ext>
            </a:extLst>
          </p:cNvPr>
          <p:cNvSpPr txBox="1"/>
          <p:nvPr/>
        </p:nvSpPr>
        <p:spPr>
          <a:xfrm>
            <a:off x="4181915" y="4488806"/>
            <a:ext cx="170973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400" dirty="0">
                <a:solidFill>
                  <a:srgbClr val="FF0000"/>
                </a:solidFill>
              </a:rPr>
              <a:t>/təˈmɔːroʊ ˈmɔːrnɪŋ/</a:t>
            </a:r>
            <a:endParaRPr lang="en-US" sz="3600" b="0" i="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3834C-DE9B-EAE4-D7E1-8D749D0155B5}"/>
              </a:ext>
            </a:extLst>
          </p:cNvPr>
          <p:cNvSpPr txBox="1"/>
          <p:nvPr/>
        </p:nvSpPr>
        <p:spPr>
          <a:xfrm>
            <a:off x="8388770" y="4417291"/>
            <a:ext cx="174321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2400" dirty="0">
                <a:solidFill>
                  <a:srgbClr val="FF0000"/>
                </a:solidFill>
              </a:rPr>
              <a:t>/nekst ˈwenzdeɪ/</a:t>
            </a:r>
            <a:b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E79D7-DAB3-5AC8-BEF0-AAE28D885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928"/>
            <a:ext cx="8049748" cy="819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0FE85-E64A-C43E-BD7B-B457A4057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81384"/>
            <a:ext cx="12192000" cy="30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onight">
            <a:hlinkClick r:id="" action="ppaction://media"/>
            <a:extLst>
              <a:ext uri="{FF2B5EF4-FFF2-40B4-BE49-F238E27FC236}">
                <a16:creationId xmlns:a16="http://schemas.microsoft.com/office/drawing/2014/main" id="{64897D33-C5E4-86D7-CBCA-CCCE5C227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0912" y="3271692"/>
            <a:ext cx="825339" cy="8253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93647-9FF2-954C-4A1A-00B55344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122" y="1164870"/>
            <a:ext cx="3469580" cy="5106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5606"/>
            <a:ext cx="8049748" cy="819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0AA1EA-3636-3561-C8FC-C3FCCCA01708}"/>
              </a:ext>
            </a:extLst>
          </p:cNvPr>
          <p:cNvSpPr txBox="1"/>
          <p:nvPr/>
        </p:nvSpPr>
        <p:spPr>
          <a:xfrm>
            <a:off x="6332764" y="2665870"/>
            <a:ext cx="4903685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72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onight </a:t>
            </a:r>
            <a:r>
              <a:rPr lang="en-US" sz="48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(adv)</a:t>
            </a:r>
            <a:r>
              <a:rPr lang="vi-VN" sz="48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7200" b="0" i="0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dirty="0">
                <a:solidFill>
                  <a:srgbClr val="FF0000"/>
                </a:solidFill>
              </a:rPr>
              <a:t>/təˈnaɪt/</a:t>
            </a:r>
            <a:endParaRPr lang="en-US" sz="7200" b="0" i="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orrow">
            <a:hlinkClick r:id="" action="ppaction://media"/>
            <a:extLst>
              <a:ext uri="{FF2B5EF4-FFF2-40B4-BE49-F238E27FC236}">
                <a16:creationId xmlns:a16="http://schemas.microsoft.com/office/drawing/2014/main" id="{F34A661D-1315-54D6-881D-1015629A3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830" y="3487932"/>
            <a:ext cx="732742" cy="7327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5606"/>
            <a:ext cx="8049748" cy="81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CDDC4-C181-0E42-51EA-71B26881E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334" y="1131382"/>
            <a:ext cx="3546784" cy="5188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430AB-C179-1DC0-8687-EFC240B6DA12}"/>
              </a:ext>
            </a:extLst>
          </p:cNvPr>
          <p:cNvSpPr txBox="1"/>
          <p:nvPr/>
        </p:nvSpPr>
        <p:spPr>
          <a:xfrm>
            <a:off x="5779066" y="2890239"/>
            <a:ext cx="5621997" cy="23391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</a:rPr>
              <a:t>tomorrow </a:t>
            </a:r>
            <a:r>
              <a:rPr lang="en-US" sz="5400" dirty="0">
                <a:solidFill>
                  <a:srgbClr val="0070C0"/>
                </a:solidFill>
              </a:rPr>
              <a:t>(adv)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</a:rPr>
              <a:t>/təˈmɔːroʊ/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83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335977" y="75963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297"/>
            <a:ext cx="7650866" cy="778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975A2-E1CC-A3F9-AE34-BDFFA0C13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426" y="1226917"/>
            <a:ext cx="3628138" cy="5280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4B98B0-6EE7-7501-D5BC-8A5105B269DA}"/>
              </a:ext>
            </a:extLst>
          </p:cNvPr>
          <p:cNvSpPr txBox="1"/>
          <p:nvPr/>
        </p:nvSpPr>
        <p:spPr>
          <a:xfrm>
            <a:off x="5243332" y="3174812"/>
            <a:ext cx="694866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tomorrow morning </a:t>
            </a:r>
            <a:r>
              <a:rPr lang="en-US" sz="40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(adv)</a:t>
            </a:r>
            <a:r>
              <a:rPr lang="vi-VN" sz="4000" b="0" i="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000" b="0" i="0" dirty="0">
              <a:solidFill>
                <a:srgbClr val="0070C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/təˈmɔːroʊ ˈmɔːrnɪŋ/</a:t>
            </a:r>
            <a:endParaRPr lang="en-US" sz="4800" b="0" i="0" dirty="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5468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D15BB-EC1A-EC58-3FB0-99B125C6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498" y="497631"/>
            <a:ext cx="4189037" cy="58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347552" y="6563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244"/>
            <a:ext cx="7778187" cy="791626"/>
          </a:xfrm>
          <a:prstGeom prst="rect">
            <a:avLst/>
          </a:prstGeom>
        </p:spPr>
      </p:pic>
      <p:pic>
        <p:nvPicPr>
          <p:cNvPr id="4" name="next week">
            <a:hlinkClick r:id="" action="ppaction://media"/>
            <a:extLst>
              <a:ext uri="{FF2B5EF4-FFF2-40B4-BE49-F238E27FC236}">
                <a16:creationId xmlns:a16="http://schemas.microsoft.com/office/drawing/2014/main" id="{90F9E5C8-4315-88AD-7126-5B4C685AC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9093" y="3237374"/>
            <a:ext cx="709592" cy="709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448E98-4C65-1BF7-F0ED-BAF70EE18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402" y="1280617"/>
            <a:ext cx="3434054" cy="492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8ED5D-B47E-AD98-BE3D-8FE8FF452A4C}"/>
              </a:ext>
            </a:extLst>
          </p:cNvPr>
          <p:cNvSpPr txBox="1"/>
          <p:nvPr/>
        </p:nvSpPr>
        <p:spPr>
          <a:xfrm>
            <a:off x="6304472" y="2823581"/>
            <a:ext cx="507344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next week </a:t>
            </a:r>
            <a:r>
              <a:rPr lang="en-US" sz="4000" dirty="0">
                <a:solidFill>
                  <a:srgbClr val="0070C0"/>
                </a:solidFill>
              </a:rPr>
              <a:t>(adv)</a:t>
            </a:r>
            <a:endParaRPr lang="en-US" sz="5400" dirty="0">
              <a:solidFill>
                <a:srgbClr val="0070C0"/>
              </a:solidFill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</a:rPr>
              <a:t>/nekst wiːk/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99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7552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606"/>
            <a:ext cx="8049748" cy="81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85D7E-BE1B-69E2-2FCC-8DD329AF2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64" y="1214062"/>
            <a:ext cx="3585345" cy="5163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CE6B5-6080-E772-5D63-A7423678F4EE}"/>
              </a:ext>
            </a:extLst>
          </p:cNvPr>
          <p:cNvSpPr txBox="1"/>
          <p:nvPr/>
        </p:nvSpPr>
        <p:spPr>
          <a:xfrm>
            <a:off x="6073526" y="2715813"/>
            <a:ext cx="5419828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6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 Wednesday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(adv)</a:t>
            </a: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vi-VN" sz="3600" dirty="0">
                <a:solidFill>
                  <a:srgbClr val="FF0000"/>
                </a:solidFill>
              </a:rPr>
              <a:t>/nekst ˈwenzdeɪ/</a:t>
            </a:r>
            <a:b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81137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xt weekend">
            <a:hlinkClick r:id="" action="ppaction://media"/>
            <a:extLst>
              <a:ext uri="{FF2B5EF4-FFF2-40B4-BE49-F238E27FC236}">
                <a16:creationId xmlns:a16="http://schemas.microsoft.com/office/drawing/2014/main" id="{26FFC405-E8B2-F730-8A6E-E60AA4F70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956" y="3351142"/>
            <a:ext cx="819263" cy="8192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49748" y="7552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6B489-BB62-19E6-52A6-91F7B577C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5606"/>
            <a:ext cx="8049748" cy="81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5DE41-AEB2-FD5B-D383-81721DAC1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813" y="1164870"/>
            <a:ext cx="3374676" cy="5191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43EAE-FE8B-9BE0-05E7-A2BBD4DD9C03}"/>
              </a:ext>
            </a:extLst>
          </p:cNvPr>
          <p:cNvSpPr txBox="1"/>
          <p:nvPr/>
        </p:nvSpPr>
        <p:spPr>
          <a:xfrm>
            <a:off x="6655411" y="2852833"/>
            <a:ext cx="4734078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next weekend </a:t>
            </a:r>
            <a:r>
              <a:rPr lang="en-US" sz="3600" dirty="0">
                <a:solidFill>
                  <a:srgbClr val="0070C0"/>
                </a:solidFill>
              </a:rPr>
              <a:t>(adv)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</a:rPr>
              <a:t>/nekst ˈwiːkend/</a:t>
            </a:r>
            <a:br>
              <a:rPr lang="fr-FR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fr-FR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604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51857531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231830381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690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321949" y="41690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139463" y="4134010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BD267-261A-069E-8F18-276FCB475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047" y="1378199"/>
            <a:ext cx="2742342" cy="2621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817B3-AEC5-0FAC-78F4-AD75F617BD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973" y="1365307"/>
            <a:ext cx="2742342" cy="2634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4F9B1-4390-1806-D86A-D42B731B1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3563" y="1224826"/>
            <a:ext cx="2876952" cy="2776925"/>
          </a:xfrm>
          <a:prstGeom prst="rect">
            <a:avLst/>
          </a:prstGeom>
        </p:spPr>
      </p:pic>
      <p:pic>
        <p:nvPicPr>
          <p:cNvPr id="14" name="tomorrow">
            <a:hlinkClick r:id="" action="ppaction://media"/>
            <a:extLst>
              <a:ext uri="{FF2B5EF4-FFF2-40B4-BE49-F238E27FC236}">
                <a16:creationId xmlns:a16="http://schemas.microsoft.com/office/drawing/2014/main" id="{666224BE-B4A9-8B0B-8382-2DED4C99A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7576" y="469989"/>
            <a:ext cx="908210" cy="9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03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41097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287039" y="41097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68116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1A400-79D1-E2C2-7D02-167000E2A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43" y="1317796"/>
            <a:ext cx="2672295" cy="2597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E145AF-3C51-09D8-5BB6-7A74500C7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595" y="1171468"/>
            <a:ext cx="2766809" cy="2743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0FB756-5431-165B-66EB-AEF5072C0F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6028" y="1171467"/>
            <a:ext cx="2799477" cy="2743904"/>
          </a:xfrm>
          <a:prstGeom prst="rect">
            <a:avLst/>
          </a:prstGeom>
        </p:spPr>
      </p:pic>
      <p:pic>
        <p:nvPicPr>
          <p:cNvPr id="16" name="next week">
            <a:hlinkClick r:id="" action="ppaction://media"/>
            <a:extLst>
              <a:ext uri="{FF2B5EF4-FFF2-40B4-BE49-F238E27FC236}">
                <a16:creationId xmlns:a16="http://schemas.microsoft.com/office/drawing/2014/main" id="{85D9E8E3-77F4-E494-7D8D-1CB044FCC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3" y="468116"/>
            <a:ext cx="883924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144171" y="4268848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9445195" y="4175843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175843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24E9B-37CC-C5A4-2791-B967144EC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829" y="1371380"/>
            <a:ext cx="2742342" cy="2621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AD99FE-E3E0-66D6-40F0-117750709E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60" y="1299957"/>
            <a:ext cx="2876952" cy="277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500C4-7176-0A70-0699-9B2B15639C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0824" y="1249030"/>
            <a:ext cx="2799477" cy="2743904"/>
          </a:xfrm>
          <a:prstGeom prst="rect">
            <a:avLst/>
          </a:prstGeom>
        </p:spPr>
      </p:pic>
      <p:pic>
        <p:nvPicPr>
          <p:cNvPr id="10" name="tonight">
            <a:hlinkClick r:id="" action="ppaction://media"/>
            <a:extLst>
              <a:ext uri="{FF2B5EF4-FFF2-40B4-BE49-F238E27FC236}">
                <a16:creationId xmlns:a16="http://schemas.microsoft.com/office/drawing/2014/main" id="{4D9E00A5-229F-92F4-09FA-9DE17CE05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2633" y="404639"/>
            <a:ext cx="851082" cy="8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86034" y="4165628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09724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361283" y="4179770"/>
            <a:ext cx="1150736" cy="1106314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827F5-FF4F-FB0B-FF46-B60535373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661" y="1335152"/>
            <a:ext cx="2672295" cy="2597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283DF-5BD1-20EB-74AD-7FBB9704C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31" y="1107991"/>
            <a:ext cx="2766809" cy="2743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AFBD4-1C75-B844-AA0F-C006B9120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231" y="1316717"/>
            <a:ext cx="2742342" cy="2634446"/>
          </a:xfrm>
          <a:prstGeom prst="rect">
            <a:avLst/>
          </a:prstGeom>
        </p:spPr>
      </p:pic>
      <p:pic>
        <p:nvPicPr>
          <p:cNvPr id="13" name="next weekend">
            <a:hlinkClick r:id="" action="ppaction://media"/>
            <a:extLst>
              <a:ext uri="{FF2B5EF4-FFF2-40B4-BE49-F238E27FC236}">
                <a16:creationId xmlns:a16="http://schemas.microsoft.com/office/drawing/2014/main" id="{570CA07B-6AA4-8294-C64A-96A5D9F7D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54815" y="451228"/>
            <a:ext cx="883924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630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DEF46-09F0-4700-3A14-6D4C23B11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5129"/>
            <a:ext cx="12192000" cy="30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832885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plans and what they hope the weather is like.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tonight, tomorrow, tomorrow morning,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next week, next Wednesday, next weekend</a:t>
            </a:r>
            <a:r>
              <a:rPr lang="en-US" sz="3600" i="1" dirty="0">
                <a:solidFill>
                  <a:srgbClr val="0070C0"/>
                </a:solidFill>
                <a:effectLst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	</a:t>
            </a:r>
            <a:r>
              <a:rPr lang="en-US" sz="3600" i="1" dirty="0">
                <a:solidFill>
                  <a:srgbClr val="0070C0"/>
                </a:solidFill>
              </a:rPr>
              <a:t>I'm going to visit the beach tomorrow.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I hope the weather is sunny.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305983" y="1378333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  <a:endParaRPr kumimoji="0" lang="vi-VN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vi-VN" sz="3200" i="1" dirty="0">
                <a:solidFill>
                  <a:schemeClr val="bg1"/>
                </a:solidFill>
                <a:ea typeface="Times New Roman" panose="02020603050405020304" pitchFamily="18" charset="0"/>
              </a:endParaRP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01BA0E-0994-70DB-2731-865B73B93684}"/>
              </a:ext>
            </a:extLst>
          </p:cNvPr>
          <p:cNvSpPr txBox="1"/>
          <p:nvPr/>
        </p:nvSpPr>
        <p:spPr>
          <a:xfrm>
            <a:off x="3233011" y="3189610"/>
            <a:ext cx="5838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I'm going to visit the beach tomorrow.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I hope the weather is sunny.</a:t>
            </a:r>
            <a:endParaRPr lang="en-US" sz="28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B40A2-C8A3-DD4A-4C32-6C2B9E39351C}"/>
              </a:ext>
            </a:extLst>
          </p:cNvPr>
          <p:cNvSpPr/>
          <p:nvPr/>
        </p:nvSpPr>
        <p:spPr>
          <a:xfrm>
            <a:off x="4368604" y="1427892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Structure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B50AA-54C2-8815-8604-4974BE12E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25" b="96552" l="8645" r="92056">
                        <a14:foregroundMark x1="49065" y1="48506" x2="50000" y2="68966"/>
                        <a14:foregroundMark x1="8645" y1="50345" x2="8645" y2="50345"/>
                        <a14:foregroundMark x1="41121" y1="89425" x2="41121" y2="89425"/>
                        <a14:foregroundMark x1="53972" y1="96552" x2="53972" y2="96552"/>
                        <a14:foregroundMark x1="47196" y1="51954" x2="48364" y2="52414"/>
                        <a14:foregroundMark x1="68224" y1="51954" x2="68224" y2="51954"/>
                        <a14:foregroundMark x1="66355" y1="49655" x2="69626" y2="58621"/>
                        <a14:foregroundMark x1="46262" y1="55862" x2="46262" y2="55862"/>
                        <a14:foregroundMark x1="49533" y1="55402" x2="38318" y2="49195"/>
                        <a14:foregroundMark x1="70327" y1="49195" x2="67991" y2="53103"/>
                        <a14:foregroundMark x1="92056" y1="48736" x2="92056" y2="48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312" y="188552"/>
            <a:ext cx="2887445" cy="2934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A047C-96A1-0195-A076-91D10DD73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47" y="3123221"/>
            <a:ext cx="12192000" cy="32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6855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3 TRACK 27">
            <a:hlinkClick r:id="" action="ppaction://media"/>
            <a:extLst>
              <a:ext uri="{FF2B5EF4-FFF2-40B4-BE49-F238E27FC236}">
                <a16:creationId xmlns:a16="http://schemas.microsoft.com/office/drawing/2014/main" id="{8E0CCFD8-E913-F815-ABAA-D85B12CCC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272" y="510526"/>
            <a:ext cx="912149" cy="9121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6ECB13-4551-35E5-2873-094FCCB6064C}"/>
              </a:ext>
            </a:extLst>
          </p:cNvPr>
          <p:cNvSpPr txBox="1"/>
          <p:nvPr/>
        </p:nvSpPr>
        <p:spPr>
          <a:xfrm>
            <a:off x="8615187" y="75183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889FD-A3C7-B94A-A240-93FF4C7F0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7" y="403019"/>
            <a:ext cx="7496772" cy="951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2DCDF-0074-3A2E-EADC-66447C504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04792"/>
            <a:ext cx="12192000" cy="2550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AF294-3560-1BBC-A541-DAD2BE73AD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3" b="50168" l="3204" r="45953">
                        <a14:foregroundMark x1="46037" y1="23658" x2="46037" y2="23658"/>
                        <a14:foregroundMark x1="40135" y1="49329" x2="40135" y2="49329"/>
                        <a14:foregroundMark x1="39713" y1="49497" x2="33642" y2="50168"/>
                        <a14:foregroundMark x1="27066" y1="3691" x2="44604" y2="4027"/>
                        <a14:foregroundMark x1="7757" y1="25336" x2="7757" y2="25336"/>
                        <a14:foregroundMark x1="7757" y1="23658" x2="7589" y2="20805"/>
                        <a14:foregroundMark x1="5143" y1="29530" x2="5649" y2="29530"/>
                        <a14:foregroundMark x1="3204" y1="29698" x2="3204" y2="29698"/>
                      </a14:backgroundRemoval>
                    </a14:imgEffect>
                  </a14:imgLayer>
                </a14:imgProps>
              </a:ext>
            </a:extLst>
          </a:blip>
          <a:srcRect r="50000" b="45158"/>
          <a:stretch/>
        </p:blipFill>
        <p:spPr>
          <a:xfrm>
            <a:off x="61497" y="1491026"/>
            <a:ext cx="4035707" cy="2224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3AE796-AF55-ECDD-2FA6-65349A902F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1" b="55537" l="54975" r="95110">
                        <a14:foregroundMark x1="67116" y1="23322" x2="80944" y2="38926"/>
                        <a14:foregroundMark x1="81788" y1="25839" x2="87015" y2="37752"/>
                        <a14:foregroundMark x1="82631" y1="55201" x2="88027" y2="55537"/>
                        <a14:foregroundMark x1="67285" y1="31879" x2="73777" y2="40101"/>
                        <a14:foregroundMark x1="83558" y1="32886" x2="88617" y2="40101"/>
                        <a14:foregroundMark x1="79848" y1="40436" x2="87184" y2="38926"/>
                        <a14:foregroundMark x1="80017" y1="27517" x2="87437" y2="28691"/>
                        <a14:foregroundMark x1="81197" y1="20973" x2="78921" y2="20973"/>
                        <a14:foregroundMark x1="72428" y1="20638" x2="88364" y2="20805"/>
                        <a14:foregroundMark x1="95110" y1="31544" x2="95110" y2="31544"/>
                        <a14:foregroundMark x1="69224" y1="55537" x2="74789" y2="55537"/>
                      </a14:backgroundRemoval>
                    </a14:imgEffect>
                  </a14:imgLayer>
                </a14:imgProps>
              </a:ext>
            </a:extLst>
          </a:blip>
          <a:srcRect l="50000" t="2848" b="41620"/>
          <a:stretch/>
        </p:blipFill>
        <p:spPr>
          <a:xfrm>
            <a:off x="4097204" y="1354325"/>
            <a:ext cx="4230443" cy="2361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A502C1-D061-194F-197F-C7F7EEE6D2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826" b="97148" l="24874" r="68803">
                        <a14:foregroundMark x1="54782" y1="97168" x2="57757" y2="97315"/>
                        <a14:foregroundMark x1="44182" y1="96644" x2="48594" y2="96862"/>
                        <a14:foregroundMark x1="68803" y1="70973" x2="68803" y2="77522"/>
                        <a14:foregroundMark x1="24874" y1="80201" x2="29764" y2="85235"/>
                        <a14:foregroundMark x1="26897" y1="77013" x2="30270" y2="85067"/>
                        <a14:backgroundMark x1="50843" y1="97987" x2="50843" y2="97987"/>
                        <a14:backgroundMark x1="52614" y1="95470" x2="52614" y2="95470"/>
                        <a14:backgroundMark x1="51602" y1="96477" x2="51602" y2="96477"/>
                        <a14:backgroundMark x1="51349" y1="95470" x2="51771" y2="96477"/>
                        <a14:backgroundMark x1="51602" y1="97315" x2="49747" y2="96812"/>
                        <a14:backgroundMark x1="50422" y1="97651" x2="54047" y2="99161"/>
                        <a14:backgroundMark x1="48988" y1="98826" x2="49494" y2="97651"/>
                        <a14:backgroundMark x1="48229" y1="98322" x2="51265" y2="95470"/>
                        <a14:backgroundMark x1="68550" y1="83221" x2="70489" y2="77852"/>
                        <a14:backgroundMark x1="67285" y1="84228" x2="68550" y2="79698"/>
                        <a14:backgroundMark x1="68465" y1="78356" x2="69477" y2="85235"/>
                      </a14:backgroundRemoval>
                    </a14:imgEffect>
                  </a14:imgLayer>
                </a14:imgProps>
              </a:ext>
            </a:extLst>
          </a:blip>
          <a:srcRect l="23296" t="43425" r="27703" b="34"/>
          <a:stretch/>
        </p:blipFill>
        <p:spPr>
          <a:xfrm>
            <a:off x="8024140" y="1537769"/>
            <a:ext cx="3669913" cy="21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B7B259-74D1-8425-4D9F-B63E157E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762"/>
            <a:ext cx="12192000" cy="42624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1088219" y="1694712"/>
            <a:ext cx="3067092" cy="37800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F6A85E-16DE-E067-FF4E-84B8618D9F73}"/>
              </a:ext>
            </a:extLst>
          </p:cNvPr>
          <p:cNvCxnSpPr>
            <a:cxnSpLocks/>
          </p:cNvCxnSpPr>
          <p:nvPr/>
        </p:nvCxnSpPr>
        <p:spPr>
          <a:xfrm>
            <a:off x="5405377" y="3952964"/>
            <a:ext cx="39585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44E06-332C-D6BB-65C5-531CE13F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5210"/>
            <a:ext cx="12192000" cy="41675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381438" y="1538952"/>
            <a:ext cx="3577103" cy="37800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730CB-42E9-C893-59E4-A7B07FBC5B7B}"/>
              </a:ext>
            </a:extLst>
          </p:cNvPr>
          <p:cNvSpPr txBox="1"/>
          <p:nvPr/>
        </p:nvSpPr>
        <p:spPr>
          <a:xfrm>
            <a:off x="6897062" y="2598002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n</a:t>
            </a: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</a:t>
            </a: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weekend</a:t>
            </a:r>
          </a:p>
        </p:txBody>
      </p:sp>
    </p:spTree>
    <p:extLst>
      <p:ext uri="{BB962C8B-B14F-4D97-AF65-F5344CB8AC3E}">
        <p14:creationId xmlns:p14="http://schemas.microsoft.com/office/powerpoint/2010/main" val="18945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04C89-9A29-C3F0-ED02-40AC23B3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193"/>
            <a:ext cx="12192000" cy="414186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1088219" y="1694712"/>
            <a:ext cx="3067092" cy="37800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806183-9354-833D-FDFF-59CCEDA981A2}"/>
              </a:ext>
            </a:extLst>
          </p:cNvPr>
          <p:cNvSpPr txBox="1"/>
          <p:nvPr/>
        </p:nvSpPr>
        <p:spPr>
          <a:xfrm>
            <a:off x="7186430" y="2413337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tonight</a:t>
            </a:r>
          </a:p>
        </p:txBody>
      </p:sp>
    </p:spTree>
    <p:extLst>
      <p:ext uri="{BB962C8B-B14F-4D97-AF65-F5344CB8AC3E}">
        <p14:creationId xmlns:p14="http://schemas.microsoft.com/office/powerpoint/2010/main" val="42355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E759F-518B-48F4-469E-518BB24A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425"/>
            <a:ext cx="12192000" cy="409426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632EA1-190F-1895-CDC6-56EB8DCDF945}"/>
              </a:ext>
            </a:extLst>
          </p:cNvPr>
          <p:cNvSpPr/>
          <p:nvPr/>
        </p:nvSpPr>
        <p:spPr>
          <a:xfrm>
            <a:off x="-1" y="1393770"/>
            <a:ext cx="3912243" cy="43935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FF4FB-483A-FC95-39A6-2C51164BF0A6}"/>
              </a:ext>
            </a:extLst>
          </p:cNvPr>
          <p:cNvSpPr txBox="1"/>
          <p:nvPr/>
        </p:nvSpPr>
        <p:spPr>
          <a:xfrm>
            <a:off x="5346055" y="2612510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t</a:t>
            </a: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omorrow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9B2E6-64F5-F4D8-B03D-F80F54BA9105}"/>
              </a:ext>
            </a:extLst>
          </p:cNvPr>
          <p:cNvSpPr txBox="1"/>
          <p:nvPr/>
        </p:nvSpPr>
        <p:spPr>
          <a:xfrm>
            <a:off x="5823010" y="3590555"/>
            <a:ext cx="612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</a:t>
            </a: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weather is 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54D60-7D1A-1000-7C02-DB047A40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017"/>
            <a:ext cx="12192000" cy="4007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FF4FB-483A-FC95-39A6-2C51164BF0A6}"/>
              </a:ext>
            </a:extLst>
          </p:cNvPr>
          <p:cNvSpPr txBox="1"/>
          <p:nvPr/>
        </p:nvSpPr>
        <p:spPr>
          <a:xfrm>
            <a:off x="5693296" y="1912152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going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9B2E6-64F5-F4D8-B03D-F80F54BA9105}"/>
              </a:ext>
            </a:extLst>
          </p:cNvPr>
          <p:cNvSpPr txBox="1"/>
          <p:nvPr/>
        </p:nvSpPr>
        <p:spPr>
          <a:xfrm>
            <a:off x="5881615" y="3401656"/>
            <a:ext cx="6122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opes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99A06-325C-BD18-CA3B-275B0FE5B23A}"/>
              </a:ext>
            </a:extLst>
          </p:cNvPr>
          <p:cNvSpPr txBox="1"/>
          <p:nvPr/>
        </p:nvSpPr>
        <p:spPr>
          <a:xfrm>
            <a:off x="6485898" y="2656904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next week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01332-6BEE-43DF-7285-407C72779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4" r="3189"/>
          <a:stretch/>
        </p:blipFill>
        <p:spPr>
          <a:xfrm>
            <a:off x="333311" y="1181571"/>
            <a:ext cx="11858689" cy="4258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101A6-087E-EEBF-8A38-9B4DA8D5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146"/>
            <a:ext cx="6897063" cy="743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FF4FB-483A-FC95-39A6-2C51164BF0A6}"/>
              </a:ext>
            </a:extLst>
          </p:cNvPr>
          <p:cNvSpPr txBox="1"/>
          <p:nvPr/>
        </p:nvSpPr>
        <p:spPr>
          <a:xfrm>
            <a:off x="5831825" y="1417691"/>
            <a:ext cx="4913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going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9B2E6-64F5-F4D8-B03D-F80F54BA9105}"/>
              </a:ext>
            </a:extLst>
          </p:cNvPr>
          <p:cNvSpPr txBox="1"/>
          <p:nvPr/>
        </p:nvSpPr>
        <p:spPr>
          <a:xfrm>
            <a:off x="4623261" y="3310940"/>
            <a:ext cx="612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morning. I hope the weather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99A06-325C-BD18-CA3B-275B0FE5B23A}"/>
              </a:ext>
            </a:extLst>
          </p:cNvPr>
          <p:cNvSpPr txBox="1"/>
          <p:nvPr/>
        </p:nvSpPr>
        <p:spPr>
          <a:xfrm>
            <a:off x="7324445" y="2413337"/>
            <a:ext cx="742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alibri"/>
              </a:rPr>
              <a:t>t</a:t>
            </a:r>
            <a:r>
              <a:rPr kumimoji="0" lang="en-US" sz="6000" b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omorrow</a:t>
            </a:r>
            <a:r>
              <a:rPr kumimoji="0" lang="en-US" sz="60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4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3054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02E90DF-BB75-BE6B-4E7E-C3C142808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7" y="4195699"/>
            <a:ext cx="2034584" cy="2094425"/>
          </a:xfrm>
          <a:prstGeom prst="rect">
            <a:avLst/>
          </a:prstGeom>
        </p:spPr>
      </p:pic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DB2CF5-E08D-0B28-D404-E7394004D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8" y="2261495"/>
            <a:ext cx="2060464" cy="19687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55E3AB-863D-8244-3CA5-9F1F8FEC9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318" y="4436671"/>
            <a:ext cx="2040010" cy="2053580"/>
          </a:xfrm>
          <a:prstGeom prst="rect">
            <a:avLst/>
          </a:prstGeom>
        </p:spPr>
      </p:pic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751006-E226-940E-B459-A6F051322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27" y="327290"/>
            <a:ext cx="1990617" cy="19687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E6F0B0-CBE9-37B7-6CE2-F707B6BF5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402" y="354899"/>
            <a:ext cx="2000708" cy="20321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1A1DC6-BE6C-2A78-6074-B9D70491A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682" y="2406358"/>
            <a:ext cx="2040010" cy="20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14:cNvPr>
              <p14:cNvContentPartPr/>
              <p14:nvPr/>
            </p14:nvContentPartPr>
            <p14:xfrm>
              <a:off x="2496291" y="410732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E6086D-5BB4-B7AC-8785-CFEDF552DC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171" y="410120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11393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CDCB3-0464-1F98-F773-9EF76395D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3" y="409187"/>
            <a:ext cx="3664968" cy="745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2A373-0F39-1098-B87E-1A713F04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0185"/>
            <a:ext cx="12192000" cy="23776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7980A4-7937-7C67-F9DA-068DF91C6644}"/>
              </a:ext>
            </a:extLst>
          </p:cNvPr>
          <p:cNvSpPr/>
          <p:nvPr/>
        </p:nvSpPr>
        <p:spPr>
          <a:xfrm>
            <a:off x="9398642" y="3565002"/>
            <a:ext cx="2534857" cy="6395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51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B0A42-E3A5-D26C-2608-226A3D1BA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599"/>
            <a:ext cx="12192000" cy="2608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11393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CDCB3-0464-1F98-F773-9EF76395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433" y="409187"/>
            <a:ext cx="3664968" cy="7453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7980A4-7937-7C67-F9DA-068DF91C6644}"/>
              </a:ext>
            </a:extLst>
          </p:cNvPr>
          <p:cNvSpPr/>
          <p:nvPr/>
        </p:nvSpPr>
        <p:spPr>
          <a:xfrm>
            <a:off x="9259745" y="2789498"/>
            <a:ext cx="2534857" cy="6395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4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37E54-F5B1-404C-1FEB-8AFFC64D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4288"/>
            <a:ext cx="12192000" cy="2389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291F4-2E0F-E681-B943-C51D576E5DAB}"/>
              </a:ext>
            </a:extLst>
          </p:cNvPr>
          <p:cNvSpPr txBox="1"/>
          <p:nvPr/>
        </p:nvSpPr>
        <p:spPr>
          <a:xfrm>
            <a:off x="11393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72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CDCB3-0464-1F98-F773-9EF76395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433" y="409187"/>
            <a:ext cx="3664968" cy="7453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7980A4-7937-7C67-F9DA-068DF91C6644}"/>
              </a:ext>
            </a:extLst>
          </p:cNvPr>
          <p:cNvSpPr/>
          <p:nvPr/>
        </p:nvSpPr>
        <p:spPr>
          <a:xfrm>
            <a:off x="9155573" y="2951544"/>
            <a:ext cx="2534857" cy="6395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3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98634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Today’s lesson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33051" y="1485007"/>
            <a:ext cx="5549955" cy="43926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tonight, tomorrow, tomorrow morning,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next week, next Wednesday, next weekend</a:t>
            </a:r>
            <a:r>
              <a:rPr lang="en-US" sz="3600" i="1" dirty="0">
                <a:solidFill>
                  <a:srgbClr val="0070C0"/>
                </a:solidFill>
                <a:effectLst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815293"/>
            <a:ext cx="584228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I'm going to visit the beach tomorrow.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hope the weather is sunny.</a:t>
            </a: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Weather Animated Clipart-sun rain">
            <a:extLst>
              <a:ext uri="{FF2B5EF4-FFF2-40B4-BE49-F238E27FC236}">
                <a16:creationId xmlns:a16="http://schemas.microsoft.com/office/drawing/2014/main" id="{304E154C-BB3D-706C-9F6E-BA149BE5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3108"/>
            <a:ext cx="44672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at Animation Jacket, clothes button, winter, cartoon ...">
            <a:extLst>
              <a:ext uri="{FF2B5EF4-FFF2-40B4-BE49-F238E27FC236}">
                <a16:creationId xmlns:a16="http://schemas.microsoft.com/office/drawing/2014/main" id="{B7BE8653-8EC1-654C-57E5-C1A7B46E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43" b="93439" l="2609" r="92283">
                        <a14:foregroundMark x1="34022" y1="5769" x2="52500" y2="12670"/>
                        <a14:foregroundMark x1="52500" y1="12670" x2="61087" y2="9502"/>
                        <a14:foregroundMark x1="62717" y1="9163" x2="38696" y2="5543"/>
                        <a14:foregroundMark x1="38696" y1="5543" x2="35543" y2="8258"/>
                        <a14:foregroundMark x1="7174" y1="46380" x2="9891" y2="59729"/>
                        <a14:foregroundMark x1="9891" y1="59729" x2="10217" y2="59729"/>
                        <a14:foregroundMark x1="8370" y1="44796" x2="8043" y2="58145"/>
                        <a14:foregroundMark x1="2609" y1="47285" x2="2826" y2="55882"/>
                        <a14:foregroundMark x1="3478" y1="56561" x2="16739" y2="65498"/>
                        <a14:foregroundMark x1="16739" y1="65498" x2="20217" y2="66063"/>
                        <a14:foregroundMark x1="26087" y1="91403" x2="63804" y2="93439"/>
                        <a14:foregroundMark x1="63804" y1="93439" x2="68804" y2="89819"/>
                        <a14:foregroundMark x1="90761" y1="50452" x2="92283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24" y="2098126"/>
            <a:ext cx="2667703" cy="25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C0A91BD-DCCC-1AC8-B2D1-03B6444AEFE3}"/>
              </a:ext>
            </a:extLst>
          </p:cNvPr>
          <p:cNvSpPr/>
          <p:nvPr/>
        </p:nvSpPr>
        <p:spPr>
          <a:xfrm>
            <a:off x="1381618" y="4783595"/>
            <a:ext cx="1382444" cy="751335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rain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E9D92AC-80F1-85E6-D221-E47E7189E27A}"/>
              </a:ext>
            </a:extLst>
          </p:cNvPr>
          <p:cNvSpPr/>
          <p:nvPr/>
        </p:nvSpPr>
        <p:spPr>
          <a:xfrm>
            <a:off x="5257413" y="4936044"/>
            <a:ext cx="2184787" cy="59888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coat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28B223-6B9F-C9F9-A7E2-AAFFECA30F5F}"/>
              </a:ext>
            </a:extLst>
          </p:cNvPr>
          <p:cNvSpPr/>
          <p:nvPr/>
        </p:nvSpPr>
        <p:spPr>
          <a:xfrm>
            <a:off x="9224667" y="4836790"/>
            <a:ext cx="2766533" cy="751335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a raincoat</a:t>
            </a: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A19599DD-D6E4-35A6-C1C0-4BEE90C45AD0}"/>
              </a:ext>
            </a:extLst>
          </p:cNvPr>
          <p:cNvSpPr/>
          <p:nvPr/>
        </p:nvSpPr>
        <p:spPr>
          <a:xfrm>
            <a:off x="3711276" y="3013501"/>
            <a:ext cx="837575" cy="830997"/>
          </a:xfrm>
          <a:prstGeom prst="plus">
            <a:avLst>
              <a:gd name="adj" fmla="val 3313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5" name="Picture 6" descr="Cartoon Raincoat Images - Free Download on Freepik">
            <a:extLst>
              <a:ext uri="{FF2B5EF4-FFF2-40B4-BE49-F238E27FC236}">
                <a16:creationId xmlns:a16="http://schemas.microsoft.com/office/drawing/2014/main" id="{133AB813-A2EE-7DED-10BF-C29EABC4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25" y="1282585"/>
            <a:ext cx="2667703" cy="350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quals 15">
            <a:extLst>
              <a:ext uri="{FF2B5EF4-FFF2-40B4-BE49-F238E27FC236}">
                <a16:creationId xmlns:a16="http://schemas.microsoft.com/office/drawing/2014/main" id="{DF28DF64-B09E-7F77-0225-F7E12CD024CD}"/>
              </a:ext>
            </a:extLst>
          </p:cNvPr>
          <p:cNvSpPr/>
          <p:nvPr/>
        </p:nvSpPr>
        <p:spPr>
          <a:xfrm>
            <a:off x="8014614" y="3062027"/>
            <a:ext cx="743479" cy="715094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0F8A71-5B2B-83A0-5DA7-4722FA9380B6}"/>
              </a:ext>
            </a:extLst>
          </p:cNvPr>
          <p:cNvSpPr/>
          <p:nvPr/>
        </p:nvSpPr>
        <p:spPr>
          <a:xfrm>
            <a:off x="4066053" y="443358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</p:spTree>
    <p:extLst>
      <p:ext uri="{BB962C8B-B14F-4D97-AF65-F5344CB8AC3E}">
        <p14:creationId xmlns:p14="http://schemas.microsoft.com/office/powerpoint/2010/main" val="3942944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0F8A71-5B2B-83A0-5DA7-4722FA9380B6}"/>
              </a:ext>
            </a:extLst>
          </p:cNvPr>
          <p:cNvSpPr/>
          <p:nvPr/>
        </p:nvSpPr>
        <p:spPr>
          <a:xfrm>
            <a:off x="4066053" y="443358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pic>
        <p:nvPicPr>
          <p:cNvPr id="2" name="Picture 2" descr="Weather Animated Clipart-sun rain">
            <a:extLst>
              <a:ext uri="{FF2B5EF4-FFF2-40B4-BE49-F238E27FC236}">
                <a16:creationId xmlns:a16="http://schemas.microsoft.com/office/drawing/2014/main" id="{7195F357-A485-9E0A-A5FE-5D1590A5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2" y="1714957"/>
            <a:ext cx="3240334" cy="24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1B92DB8-C9AC-10FE-4788-526047533772}"/>
              </a:ext>
            </a:extLst>
          </p:cNvPr>
          <p:cNvSpPr/>
          <p:nvPr/>
        </p:nvSpPr>
        <p:spPr>
          <a:xfrm>
            <a:off x="1381618" y="4783595"/>
            <a:ext cx="1540002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rain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37C0686-DBF8-6A90-6241-54FD8D015657}"/>
              </a:ext>
            </a:extLst>
          </p:cNvPr>
          <p:cNvSpPr/>
          <p:nvPr/>
        </p:nvSpPr>
        <p:spPr>
          <a:xfrm>
            <a:off x="5224288" y="4975052"/>
            <a:ext cx="1953206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boots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629F843-F1C8-6830-6696-BB0D8A968B32}"/>
              </a:ext>
            </a:extLst>
          </p:cNvPr>
          <p:cNvSpPr/>
          <p:nvPr/>
        </p:nvSpPr>
        <p:spPr>
          <a:xfrm>
            <a:off x="8987883" y="4975052"/>
            <a:ext cx="3007123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 rain boots</a:t>
            </a: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68E09286-CA5E-C858-AA45-A38C1CABEE9B}"/>
              </a:ext>
            </a:extLst>
          </p:cNvPr>
          <p:cNvSpPr/>
          <p:nvPr/>
        </p:nvSpPr>
        <p:spPr>
          <a:xfrm>
            <a:off x="3633797" y="2871051"/>
            <a:ext cx="764583" cy="830997"/>
          </a:xfrm>
          <a:prstGeom prst="plus">
            <a:avLst>
              <a:gd name="adj" fmla="val 3429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2" descr="Yellow rubber boots cartoon vector art 16446501 Vector Art ...">
            <a:extLst>
              <a:ext uri="{FF2B5EF4-FFF2-40B4-BE49-F238E27FC236}">
                <a16:creationId xmlns:a16="http://schemas.microsoft.com/office/drawing/2014/main" id="{64021A8A-CDB0-609F-A201-4A57558E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24553" r="16125" b="24397"/>
          <a:stretch/>
        </p:blipFill>
        <p:spPr bwMode="auto">
          <a:xfrm>
            <a:off x="9066541" y="2270074"/>
            <a:ext cx="2587753" cy="19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9,001 Cartoon Work Boots Royalty-Free Photos and Stock Images | Shutterstock">
            <a:extLst>
              <a:ext uri="{FF2B5EF4-FFF2-40B4-BE49-F238E27FC236}">
                <a16:creationId xmlns:a16="http://schemas.microsoft.com/office/drawing/2014/main" id="{CDCE9DFA-4D88-00DC-F65C-F15381E8B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5"/>
          <a:stretch/>
        </p:blipFill>
        <p:spPr bwMode="auto">
          <a:xfrm>
            <a:off x="5254025" y="2412801"/>
            <a:ext cx="1796347" cy="16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quals 17">
            <a:extLst>
              <a:ext uri="{FF2B5EF4-FFF2-40B4-BE49-F238E27FC236}">
                <a16:creationId xmlns:a16="http://schemas.microsoft.com/office/drawing/2014/main" id="{A7400BDF-56A4-C827-B3AE-C798A5FDBFCC}"/>
              </a:ext>
            </a:extLst>
          </p:cNvPr>
          <p:cNvSpPr/>
          <p:nvPr/>
        </p:nvSpPr>
        <p:spPr>
          <a:xfrm>
            <a:off x="7528314" y="2807725"/>
            <a:ext cx="1027254" cy="831389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24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0F8A71-5B2B-83A0-5DA7-4722FA9380B6}"/>
              </a:ext>
            </a:extLst>
          </p:cNvPr>
          <p:cNvSpPr/>
          <p:nvPr/>
        </p:nvSpPr>
        <p:spPr>
          <a:xfrm>
            <a:off x="4066053" y="443358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73A5B97-C75F-318C-B307-A3B1DF58DD12}"/>
              </a:ext>
            </a:extLst>
          </p:cNvPr>
          <p:cNvSpPr/>
          <p:nvPr/>
        </p:nvSpPr>
        <p:spPr>
          <a:xfrm>
            <a:off x="941825" y="4887012"/>
            <a:ext cx="1848065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sun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371C953-5AF2-F11D-9F3B-C7C2D55FEEF4}"/>
              </a:ext>
            </a:extLst>
          </p:cNvPr>
          <p:cNvSpPr/>
          <p:nvPr/>
        </p:nvSpPr>
        <p:spPr>
          <a:xfrm>
            <a:off x="4881185" y="4975052"/>
            <a:ext cx="2429627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glasses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41955C0-8C51-3AE8-FEBC-51B1AE71093F}"/>
              </a:ext>
            </a:extLst>
          </p:cNvPr>
          <p:cNvSpPr/>
          <p:nvPr/>
        </p:nvSpPr>
        <p:spPr>
          <a:xfrm>
            <a:off x="8868947" y="4887012"/>
            <a:ext cx="3126059" cy="77975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sunglasses</a:t>
            </a:r>
          </a:p>
        </p:txBody>
      </p:sp>
      <p:sp>
        <p:nvSpPr>
          <p:cNvPr id="5" name="Cross 4">
            <a:extLst>
              <a:ext uri="{FF2B5EF4-FFF2-40B4-BE49-F238E27FC236}">
                <a16:creationId xmlns:a16="http://schemas.microsoft.com/office/drawing/2014/main" id="{E9D45C78-D6EE-DCC7-2338-71EEB73AACD0}"/>
              </a:ext>
            </a:extLst>
          </p:cNvPr>
          <p:cNvSpPr/>
          <p:nvPr/>
        </p:nvSpPr>
        <p:spPr>
          <a:xfrm>
            <a:off x="3250098" y="2934374"/>
            <a:ext cx="792172" cy="768064"/>
          </a:xfrm>
          <a:prstGeom prst="plus">
            <a:avLst>
              <a:gd name="adj" fmla="val 3577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EABD4045-FEA4-33CB-434E-B412766C1D12}"/>
              </a:ext>
            </a:extLst>
          </p:cNvPr>
          <p:cNvSpPr/>
          <p:nvPr/>
        </p:nvSpPr>
        <p:spPr>
          <a:xfrm>
            <a:off x="7782779" y="2871049"/>
            <a:ext cx="1027254" cy="831389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7" name="Picture 2" descr="Cartoon Sun Photos Cartoon Sun, Cartoon Pics, Clip Art, 56% OFF">
            <a:extLst>
              <a:ext uri="{FF2B5EF4-FFF2-40B4-BE49-F238E27FC236}">
                <a16:creationId xmlns:a16="http://schemas.microsoft.com/office/drawing/2014/main" id="{B9AD1601-19D0-E7B4-8B25-E071C2AA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5" y="1916776"/>
            <a:ext cx="2429627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uy Yellow Sunglasses for Men by Quirky Online | Ajio.com">
            <a:extLst>
              <a:ext uri="{FF2B5EF4-FFF2-40B4-BE49-F238E27FC236}">
                <a16:creationId xmlns:a16="http://schemas.microsoft.com/office/drawing/2014/main" id="{AE00032B-64AE-AB74-011F-101D79081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4" b="26840"/>
          <a:stretch/>
        </p:blipFill>
        <p:spPr bwMode="auto">
          <a:xfrm>
            <a:off x="4209938" y="2421019"/>
            <a:ext cx="3572841" cy="2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unglasses by Martin Corbin on Dribbble">
            <a:extLst>
              <a:ext uri="{FF2B5EF4-FFF2-40B4-BE49-F238E27FC236}">
                <a16:creationId xmlns:a16="http://schemas.microsoft.com/office/drawing/2014/main" id="{2BEF871E-6166-F7D1-05D3-FC71ED8A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746" y="2324472"/>
            <a:ext cx="3126059" cy="234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47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0F8A71-5B2B-83A0-5DA7-4722FA9380B6}"/>
              </a:ext>
            </a:extLst>
          </p:cNvPr>
          <p:cNvSpPr/>
          <p:nvPr/>
        </p:nvSpPr>
        <p:spPr>
          <a:xfrm>
            <a:off x="4066053" y="443358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4E4387D-08AA-8FC3-02F4-85E7D1224D89}"/>
              </a:ext>
            </a:extLst>
          </p:cNvPr>
          <p:cNvSpPr/>
          <p:nvPr/>
        </p:nvSpPr>
        <p:spPr>
          <a:xfrm>
            <a:off x="873450" y="4888336"/>
            <a:ext cx="1984815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sun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510D81D-04AC-3EDB-CE62-8AAE37D97639}"/>
              </a:ext>
            </a:extLst>
          </p:cNvPr>
          <p:cNvSpPr/>
          <p:nvPr/>
        </p:nvSpPr>
        <p:spPr>
          <a:xfrm>
            <a:off x="4881185" y="5071064"/>
            <a:ext cx="2675315" cy="595704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a flower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23EA7353-2A68-6E44-D2E2-79583EC63103}"/>
              </a:ext>
            </a:extLst>
          </p:cNvPr>
          <p:cNvSpPr/>
          <p:nvPr/>
        </p:nvSpPr>
        <p:spPr>
          <a:xfrm>
            <a:off x="3452135" y="2997697"/>
            <a:ext cx="792172" cy="704741"/>
          </a:xfrm>
          <a:prstGeom prst="plus">
            <a:avLst>
              <a:gd name="adj" fmla="val 282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32B482CB-61D4-037A-2E2E-B76EED1316E1}"/>
              </a:ext>
            </a:extLst>
          </p:cNvPr>
          <p:cNvSpPr/>
          <p:nvPr/>
        </p:nvSpPr>
        <p:spPr>
          <a:xfrm>
            <a:off x="7782779" y="2871049"/>
            <a:ext cx="1027254" cy="831389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6" name="Picture 2" descr="Cartoon Sun Photos Cartoon Sun, Cartoon Pics, Clip Art, 56% OFF">
            <a:extLst>
              <a:ext uri="{FF2B5EF4-FFF2-40B4-BE49-F238E27FC236}">
                <a16:creationId xmlns:a16="http://schemas.microsoft.com/office/drawing/2014/main" id="{AA664238-BC06-B445-39B6-B8FD8BF9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5" y="1916776"/>
            <a:ext cx="2429627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Flower Sticker by pey chi">
            <a:extLst>
              <a:ext uri="{FF2B5EF4-FFF2-40B4-BE49-F238E27FC236}">
                <a16:creationId xmlns:a16="http://schemas.microsoft.com/office/drawing/2014/main" id="{6EDB2575-565B-CF1D-42B7-F3DE76E9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85" y="2036327"/>
            <a:ext cx="2500831" cy="25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oyful Sunflower Dancing GIF">
            <a:extLst>
              <a:ext uri="{FF2B5EF4-FFF2-40B4-BE49-F238E27FC236}">
                <a16:creationId xmlns:a16="http://schemas.microsoft.com/office/drawing/2014/main" id="{D6A14B05-6EC3-931A-F33E-4B57BE76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947" y="1622105"/>
            <a:ext cx="3132410" cy="31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4139ACE-CED3-1F5F-66D0-C4CDBD7F5EA4}"/>
              </a:ext>
            </a:extLst>
          </p:cNvPr>
          <p:cNvSpPr/>
          <p:nvPr/>
        </p:nvSpPr>
        <p:spPr>
          <a:xfrm>
            <a:off x="8585201" y="4867328"/>
            <a:ext cx="3350892" cy="724259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a sunflower</a:t>
            </a:r>
          </a:p>
        </p:txBody>
      </p:sp>
    </p:spTree>
    <p:extLst>
      <p:ext uri="{BB962C8B-B14F-4D97-AF65-F5344CB8AC3E}">
        <p14:creationId xmlns:p14="http://schemas.microsoft.com/office/powerpoint/2010/main" val="18263895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42FEB-3A8C-47F9-9E51-D4D237A29915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B6F85F-509A-42E4-94FF-022DC6BE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1DE7AB-94C1-4010-9686-7454E930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DF4362E-CE1B-471C-8E82-3FF1C81D139B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B1F098-A023-489F-89B2-5785610F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DB5ECD0-3659-127E-8895-FF97683AC77F}"/>
              </a:ext>
            </a:extLst>
          </p:cNvPr>
          <p:cNvSpPr/>
          <p:nvPr/>
        </p:nvSpPr>
        <p:spPr>
          <a:xfrm>
            <a:off x="4066058" y="-133673"/>
            <a:ext cx="4059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Catch the word</a:t>
            </a:r>
          </a:p>
        </p:txBody>
      </p:sp>
      <p:pic>
        <p:nvPicPr>
          <p:cNvPr id="1026" name="Picture 2" descr="Weather Animated Clipart-sun rain">
            <a:extLst>
              <a:ext uri="{FF2B5EF4-FFF2-40B4-BE49-F238E27FC236}">
                <a16:creationId xmlns:a16="http://schemas.microsoft.com/office/drawing/2014/main" id="{C51AEFDA-1148-DD47-6277-8F58E32F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2" y="1714957"/>
            <a:ext cx="3240334" cy="24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1A498C6-85BD-9B4E-3AE3-C7CD57E8F712}"/>
              </a:ext>
            </a:extLst>
          </p:cNvPr>
          <p:cNvSpPr/>
          <p:nvPr/>
        </p:nvSpPr>
        <p:spPr>
          <a:xfrm>
            <a:off x="1381618" y="4783595"/>
            <a:ext cx="1540002" cy="86779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rain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7FFF4BE-4456-A15D-503B-78F65D93D2EA}"/>
              </a:ext>
            </a:extLst>
          </p:cNvPr>
          <p:cNvSpPr/>
          <p:nvPr/>
        </p:nvSpPr>
        <p:spPr>
          <a:xfrm>
            <a:off x="5224288" y="4975052"/>
            <a:ext cx="1953206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boots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56AEA1C-9AEB-51FF-0DA7-AA78E920287B}"/>
              </a:ext>
            </a:extLst>
          </p:cNvPr>
          <p:cNvSpPr/>
          <p:nvPr/>
        </p:nvSpPr>
        <p:spPr>
          <a:xfrm>
            <a:off x="8987883" y="4975052"/>
            <a:ext cx="3007123" cy="691716"/>
          </a:xfrm>
          <a:prstGeom prst="wedgeRoundRectCallout">
            <a:avLst>
              <a:gd name="adj1" fmla="val -47524"/>
              <a:gd name="adj2" fmla="val 261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 rain boots</a:t>
            </a: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C89CD787-37AB-C230-67BD-17DE7D4C32CB}"/>
              </a:ext>
            </a:extLst>
          </p:cNvPr>
          <p:cNvSpPr/>
          <p:nvPr/>
        </p:nvSpPr>
        <p:spPr>
          <a:xfrm>
            <a:off x="3633797" y="2871051"/>
            <a:ext cx="792172" cy="704741"/>
          </a:xfrm>
          <a:prstGeom prst="plus">
            <a:avLst>
              <a:gd name="adj" fmla="val 282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050" name="Picture 2" descr="Yellow rubber boots cartoon vector art 16446501 Vector Art ...">
            <a:extLst>
              <a:ext uri="{FF2B5EF4-FFF2-40B4-BE49-F238E27FC236}">
                <a16:creationId xmlns:a16="http://schemas.microsoft.com/office/drawing/2014/main" id="{AF64D0C8-92B9-5BB3-EE72-8EB71B248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24553" r="16125" b="24397"/>
          <a:stretch/>
        </p:blipFill>
        <p:spPr bwMode="auto">
          <a:xfrm>
            <a:off x="9066541" y="2270074"/>
            <a:ext cx="2587753" cy="19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,001 Cartoon Work Boots Royalty-Free Photos and Stock Images | Shutterstock">
            <a:extLst>
              <a:ext uri="{FF2B5EF4-FFF2-40B4-BE49-F238E27FC236}">
                <a16:creationId xmlns:a16="http://schemas.microsoft.com/office/drawing/2014/main" id="{794C764B-F469-D50A-D6E6-FEE67F19F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5"/>
          <a:stretch/>
        </p:blipFill>
        <p:spPr bwMode="auto">
          <a:xfrm>
            <a:off x="5254025" y="2412801"/>
            <a:ext cx="1796347" cy="16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quals 2">
            <a:extLst>
              <a:ext uri="{FF2B5EF4-FFF2-40B4-BE49-F238E27FC236}">
                <a16:creationId xmlns:a16="http://schemas.microsoft.com/office/drawing/2014/main" id="{29E6565E-34D0-ABEB-49FF-302F0F8FCCA1}"/>
              </a:ext>
            </a:extLst>
          </p:cNvPr>
          <p:cNvSpPr/>
          <p:nvPr/>
        </p:nvSpPr>
        <p:spPr>
          <a:xfrm>
            <a:off x="7528314" y="2807725"/>
            <a:ext cx="1027254" cy="831389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638</Words>
  <Application>Microsoft Office PowerPoint</Application>
  <PresentationFormat>Widescreen</PresentationFormat>
  <Paragraphs>190</Paragraphs>
  <Slides>51</Slides>
  <Notes>35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.VnVogue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58</cp:revision>
  <dcterms:created xsi:type="dcterms:W3CDTF">2023-01-31T08:21:18Z</dcterms:created>
  <dcterms:modified xsi:type="dcterms:W3CDTF">2024-07-12T16:06:40Z</dcterms:modified>
</cp:coreProperties>
</file>