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3" r:id="rId2"/>
    <p:sldId id="304" r:id="rId3"/>
    <p:sldId id="305" r:id="rId4"/>
    <p:sldId id="306" r:id="rId5"/>
    <p:sldId id="383" r:id="rId6"/>
    <p:sldId id="389" r:id="rId7"/>
    <p:sldId id="390" r:id="rId8"/>
    <p:sldId id="391" r:id="rId9"/>
    <p:sldId id="392" r:id="rId10"/>
    <p:sldId id="393" r:id="rId11"/>
    <p:sldId id="317" r:id="rId12"/>
    <p:sldId id="318" r:id="rId13"/>
    <p:sldId id="319" r:id="rId14"/>
    <p:sldId id="388" r:id="rId15"/>
    <p:sldId id="327" r:id="rId16"/>
    <p:sldId id="394" r:id="rId17"/>
    <p:sldId id="395" r:id="rId18"/>
    <p:sldId id="397" r:id="rId19"/>
    <p:sldId id="396" r:id="rId20"/>
    <p:sldId id="398" r:id="rId21"/>
    <p:sldId id="400" r:id="rId22"/>
    <p:sldId id="401" r:id="rId23"/>
    <p:sldId id="402" r:id="rId24"/>
    <p:sldId id="399" r:id="rId25"/>
    <p:sldId id="403" r:id="rId26"/>
    <p:sldId id="404" r:id="rId27"/>
    <p:sldId id="405" r:id="rId28"/>
    <p:sldId id="406" r:id="rId29"/>
    <p:sldId id="411" r:id="rId30"/>
    <p:sldId id="412" r:id="rId31"/>
    <p:sldId id="345" r:id="rId32"/>
    <p:sldId id="387" r:id="rId33"/>
    <p:sldId id="407" r:id="rId34"/>
    <p:sldId id="408" r:id="rId35"/>
    <p:sldId id="409" r:id="rId36"/>
    <p:sldId id="410" r:id="rId37"/>
    <p:sldId id="346" r:id="rId38"/>
    <p:sldId id="347" r:id="rId39"/>
    <p:sldId id="348" r:id="rId40"/>
    <p:sldId id="349" r:id="rId41"/>
    <p:sldId id="30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5" autoAdjust="0"/>
    <p:restoredTop sz="95345" autoAdjust="0"/>
  </p:normalViewPr>
  <p:slideViewPr>
    <p:cSldViewPr snapToGrid="0">
      <p:cViewPr varScale="1">
        <p:scale>
          <a:sx n="88" d="100"/>
          <a:sy n="88" d="100"/>
        </p:scale>
        <p:origin x="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n Van Rieu (Hugo)" userId="032e726b-b6b7-45df-b0ca-e82fb010a48a" providerId="ADAL" clId="{6BA25928-59EE-43DB-81E7-0A4BF2483E4B}"/>
    <pc:docChg chg="modSld">
      <pc:chgData name="Phan Van Rieu (Hugo)" userId="032e726b-b6b7-45df-b0ca-e82fb010a48a" providerId="ADAL" clId="{6BA25928-59EE-43DB-81E7-0A4BF2483E4B}" dt="2024-07-16T05:35:45.418" v="18" actId="1076"/>
      <pc:docMkLst>
        <pc:docMk/>
      </pc:docMkLst>
      <pc:sldChg chg="modSp mod">
        <pc:chgData name="Phan Van Rieu (Hugo)" userId="032e726b-b6b7-45df-b0ca-e82fb010a48a" providerId="ADAL" clId="{6BA25928-59EE-43DB-81E7-0A4BF2483E4B}" dt="2024-06-21T20:21:00.906" v="1" actId="20577"/>
        <pc:sldMkLst>
          <pc:docMk/>
          <pc:sldMk cId="3553067512" sldId="306"/>
        </pc:sldMkLst>
        <pc:spChg chg="mod">
          <ac:chgData name="Phan Van Rieu (Hugo)" userId="032e726b-b6b7-45df-b0ca-e82fb010a48a" providerId="ADAL" clId="{6BA25928-59EE-43DB-81E7-0A4BF2483E4B}" dt="2024-06-21T20:21:00.906" v="1" actId="20577"/>
          <ac:spMkLst>
            <pc:docMk/>
            <pc:sldMk cId="3553067512" sldId="306"/>
            <ac:spMk id="7" creationId="{BA386DE9-345A-400C-B2BB-B32B155C2C38}"/>
          </ac:spMkLst>
        </pc:spChg>
      </pc:sldChg>
      <pc:sldChg chg="addSp modSp mod modAnim">
        <pc:chgData name="Phan Van Rieu (Hugo)" userId="032e726b-b6b7-45df-b0ca-e82fb010a48a" providerId="ADAL" clId="{6BA25928-59EE-43DB-81E7-0A4BF2483E4B}" dt="2024-07-16T05:34:42.851" v="14" actId="1076"/>
        <pc:sldMkLst>
          <pc:docMk/>
          <pc:sldMk cId="2441528777" sldId="401"/>
        </pc:sldMkLst>
        <pc:picChg chg="mod">
          <ac:chgData name="Phan Van Rieu (Hugo)" userId="032e726b-b6b7-45df-b0ca-e82fb010a48a" providerId="ADAL" clId="{6BA25928-59EE-43DB-81E7-0A4BF2483E4B}" dt="2024-07-16T05:33:37.722" v="5" actId="1076"/>
          <ac:picMkLst>
            <pc:docMk/>
            <pc:sldMk cId="2441528777" sldId="401"/>
            <ac:picMk id="3" creationId="{D2723A7A-8510-2D0B-8A04-ACD418219DB7}"/>
          </ac:picMkLst>
        </pc:picChg>
        <pc:picChg chg="mod">
          <ac:chgData name="Phan Van Rieu (Hugo)" userId="032e726b-b6b7-45df-b0ca-e82fb010a48a" providerId="ADAL" clId="{6BA25928-59EE-43DB-81E7-0A4BF2483E4B}" dt="2024-07-16T05:33:32.717" v="3" actId="1076"/>
          <ac:picMkLst>
            <pc:docMk/>
            <pc:sldMk cId="2441528777" sldId="401"/>
            <ac:picMk id="5" creationId="{EE2D9AE0-9D77-F48E-703F-DF8D86E96CDC}"/>
          </ac:picMkLst>
        </pc:picChg>
        <pc:picChg chg="mod">
          <ac:chgData name="Phan Van Rieu (Hugo)" userId="032e726b-b6b7-45df-b0ca-e82fb010a48a" providerId="ADAL" clId="{6BA25928-59EE-43DB-81E7-0A4BF2483E4B}" dt="2024-07-16T05:33:41.101" v="6" actId="1076"/>
          <ac:picMkLst>
            <pc:docMk/>
            <pc:sldMk cId="2441528777" sldId="401"/>
            <ac:picMk id="7" creationId="{5FB50BCD-4860-424C-3B65-7C26DE006BEB}"/>
          </ac:picMkLst>
        </pc:picChg>
        <pc:picChg chg="add mod">
          <ac:chgData name="Phan Van Rieu (Hugo)" userId="032e726b-b6b7-45df-b0ca-e82fb010a48a" providerId="ADAL" clId="{6BA25928-59EE-43DB-81E7-0A4BF2483E4B}" dt="2024-07-16T05:34:15.785" v="12" actId="1076"/>
          <ac:picMkLst>
            <pc:docMk/>
            <pc:sldMk cId="2441528777" sldId="401"/>
            <ac:picMk id="10" creationId="{FFCF0576-8D0C-4912-BB50-C2A8E8A17C53}"/>
          </ac:picMkLst>
        </pc:picChg>
        <pc:picChg chg="add mod">
          <ac:chgData name="Phan Van Rieu (Hugo)" userId="032e726b-b6b7-45df-b0ca-e82fb010a48a" providerId="ADAL" clId="{6BA25928-59EE-43DB-81E7-0A4BF2483E4B}" dt="2024-07-16T05:34:42.851" v="14" actId="1076"/>
          <ac:picMkLst>
            <pc:docMk/>
            <pc:sldMk cId="2441528777" sldId="401"/>
            <ac:picMk id="13" creationId="{3D08768E-9E5E-49FE-B33C-6F09B86FA949}"/>
          </ac:picMkLst>
        </pc:picChg>
      </pc:sldChg>
      <pc:sldChg chg="addSp modSp mod modAnim">
        <pc:chgData name="Phan Van Rieu (Hugo)" userId="032e726b-b6b7-45df-b0ca-e82fb010a48a" providerId="ADAL" clId="{6BA25928-59EE-43DB-81E7-0A4BF2483E4B}" dt="2024-07-16T05:35:45.418" v="18" actId="1076"/>
        <pc:sldMkLst>
          <pc:docMk/>
          <pc:sldMk cId="3163714136" sldId="402"/>
        </pc:sldMkLst>
        <pc:picChg chg="mod">
          <ac:chgData name="Phan Van Rieu (Hugo)" userId="032e726b-b6b7-45df-b0ca-e82fb010a48a" providerId="ADAL" clId="{6BA25928-59EE-43DB-81E7-0A4BF2483E4B}" dt="2024-07-16T05:33:56.170" v="10" actId="1076"/>
          <ac:picMkLst>
            <pc:docMk/>
            <pc:sldMk cId="3163714136" sldId="402"/>
            <ac:picMk id="3" creationId="{D2723A7A-8510-2D0B-8A04-ACD418219DB7}"/>
          </ac:picMkLst>
        </pc:picChg>
        <pc:picChg chg="mod">
          <ac:chgData name="Phan Van Rieu (Hugo)" userId="032e726b-b6b7-45df-b0ca-e82fb010a48a" providerId="ADAL" clId="{6BA25928-59EE-43DB-81E7-0A4BF2483E4B}" dt="2024-07-16T05:33:53.364" v="9" actId="1076"/>
          <ac:picMkLst>
            <pc:docMk/>
            <pc:sldMk cId="3163714136" sldId="402"/>
            <ac:picMk id="5" creationId="{EE2D9AE0-9D77-F48E-703F-DF8D86E96CDC}"/>
          </ac:picMkLst>
        </pc:picChg>
        <pc:picChg chg="mod">
          <ac:chgData name="Phan Van Rieu (Hugo)" userId="032e726b-b6b7-45df-b0ca-e82fb010a48a" providerId="ADAL" clId="{6BA25928-59EE-43DB-81E7-0A4BF2483E4B}" dt="2024-07-16T05:33:49.639" v="7" actId="1076"/>
          <ac:picMkLst>
            <pc:docMk/>
            <pc:sldMk cId="3163714136" sldId="402"/>
            <ac:picMk id="7" creationId="{5FB50BCD-4860-424C-3B65-7C26DE006BEB}"/>
          </ac:picMkLst>
        </pc:picChg>
        <pc:picChg chg="add mod">
          <ac:chgData name="Phan Van Rieu (Hugo)" userId="032e726b-b6b7-45df-b0ca-e82fb010a48a" providerId="ADAL" clId="{6BA25928-59EE-43DB-81E7-0A4BF2483E4B}" dt="2024-07-16T05:35:33.926" v="16" actId="1076"/>
          <ac:picMkLst>
            <pc:docMk/>
            <pc:sldMk cId="3163714136" sldId="402"/>
            <ac:picMk id="11" creationId="{8F686419-CC3E-4067-B12D-3B36C4C87BDE}"/>
          </ac:picMkLst>
        </pc:picChg>
        <pc:picChg chg="add mod">
          <ac:chgData name="Phan Van Rieu (Hugo)" userId="032e726b-b6b7-45df-b0ca-e82fb010a48a" providerId="ADAL" clId="{6BA25928-59EE-43DB-81E7-0A4BF2483E4B}" dt="2024-07-16T05:35:45.418" v="18" actId="1076"/>
          <ac:picMkLst>
            <pc:docMk/>
            <pc:sldMk cId="3163714136" sldId="402"/>
            <ac:picMk id="13" creationId="{1EC0A104-2869-4A59-89AF-72A663EAFB24}"/>
          </ac:picMkLst>
        </pc:picChg>
      </pc:sldChg>
    </pc:docChg>
  </pc:docChgLst>
  <pc:docChgLst>
    <pc:chgData name="Guest User" userId="S::urn:spo:anon#fc18e2aac6e6e20e901b548919dae5230343984572a0ab14676c0b83e5c18823::" providerId="AD" clId="Web-{0AECD387-362B-B81C-D022-EE6E33B7BD03}"/>
    <pc:docChg chg="addSld modSld">
      <pc:chgData name="Guest User" userId="S::urn:spo:anon#fc18e2aac6e6e20e901b548919dae5230343984572a0ab14676c0b83e5c18823::" providerId="AD" clId="Web-{0AECD387-362B-B81C-D022-EE6E33B7BD03}" dt="2024-06-09T03:37:09.555" v="9"/>
      <pc:docMkLst>
        <pc:docMk/>
      </pc:docMkLst>
      <pc:sldChg chg="addSp modSp new">
        <pc:chgData name="Guest User" userId="S::urn:spo:anon#fc18e2aac6e6e20e901b548919dae5230343984572a0ab14676c0b83e5c18823::" providerId="AD" clId="Web-{0AECD387-362B-B81C-D022-EE6E33B7BD03}" dt="2024-06-09T03:36:42.367" v="4" actId="14100"/>
        <pc:sldMkLst>
          <pc:docMk/>
          <pc:sldMk cId="3106041799" sldId="411"/>
        </pc:sldMkLst>
        <pc:picChg chg="add mod">
          <ac:chgData name="Guest User" userId="S::urn:spo:anon#fc18e2aac6e6e20e901b548919dae5230343984572a0ab14676c0b83e5c18823::" providerId="AD" clId="Web-{0AECD387-362B-B81C-D022-EE6E33B7BD03}" dt="2024-06-09T03:36:42.367" v="4" actId="14100"/>
          <ac:picMkLst>
            <pc:docMk/>
            <pc:sldMk cId="3106041799" sldId="411"/>
            <ac:picMk id="2" creationId="{6C8229C0-076C-0E43-F46B-6B924530E332}"/>
          </ac:picMkLst>
        </pc:picChg>
      </pc:sldChg>
      <pc:sldChg chg="addSp modSp new mod setBg">
        <pc:chgData name="Guest User" userId="S::urn:spo:anon#fc18e2aac6e6e20e901b548919dae5230343984572a0ab14676c0b83e5c18823::" providerId="AD" clId="Web-{0AECD387-362B-B81C-D022-EE6E33B7BD03}" dt="2024-06-09T03:37:09.555" v="9"/>
        <pc:sldMkLst>
          <pc:docMk/>
          <pc:sldMk cId="3682750139" sldId="412"/>
        </pc:sldMkLst>
        <pc:picChg chg="add mod">
          <ac:chgData name="Guest User" userId="S::urn:spo:anon#fc18e2aac6e6e20e901b548919dae5230343984572a0ab14676c0b83e5c18823::" providerId="AD" clId="Web-{0AECD387-362B-B81C-D022-EE6E33B7BD03}" dt="2024-06-09T03:37:09.555" v="9"/>
          <ac:picMkLst>
            <pc:docMk/>
            <pc:sldMk cId="3682750139" sldId="412"/>
            <ac:picMk id="2" creationId="{0D3B32BF-85EA-8BAD-7F3A-CDCFBE11263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137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784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6643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290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4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9015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01316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801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7/16/2024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Unit 7:</a:t>
            </a:r>
            <a:r>
              <a:rPr lang="en-US" baseline="0" dirty="0">
                <a:solidFill>
                  <a:schemeClr val="bg1"/>
                </a:solidFill>
              </a:rPr>
              <a:t> Jobs 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1.2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Anh 5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</a:t>
            </a:r>
            <a:r>
              <a:rPr lang="en-US" baseline="0" dirty="0">
                <a:solidFill>
                  <a:schemeClr val="bg1"/>
                </a:solidFill>
              </a:rPr>
              <a:t>DTP Education Solutions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0" r:id="rId14"/>
    <p:sldLayoutId id="2147483671" r:id="rId15"/>
    <p:sldLayoutId id="2147483672" r:id="rId16"/>
    <p:sldLayoutId id="2147483673" r:id="rId17"/>
    <p:sldLayoutId id="2147483680" r:id="rId18"/>
    <p:sldLayoutId id="2147483681" r:id="rId19"/>
    <p:sldLayoutId id="2147483682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2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8.xml"/><Relationship Id="rId4" Type="http://schemas.microsoft.com/office/2007/relationships/media" Target="../media/media5.mp3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8.xml"/><Relationship Id="rId4" Type="http://schemas.microsoft.com/office/2007/relationships/media" Target="../media/media5.mp3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8.xml"/><Relationship Id="rId4" Type="http://schemas.microsoft.com/office/2007/relationships/media" Target="../media/media5.mp3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18.xml"/><Relationship Id="rId4" Type="http://schemas.microsoft.com/office/2007/relationships/media" Target="../media/media5.mp3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86D14A8-B85F-AEB8-223B-FB02B672C119}"/>
              </a:ext>
            </a:extLst>
          </p:cNvPr>
          <p:cNvSpPr txBox="1"/>
          <p:nvPr/>
        </p:nvSpPr>
        <p:spPr>
          <a:xfrm>
            <a:off x="7316109" y="3089108"/>
            <a:ext cx="27767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FF0000"/>
                </a:solidFill>
              </a:rPr>
              <a:t>Unit </a:t>
            </a:r>
            <a:r>
              <a:rPr lang="en-US" sz="4000" b="1" dirty="0">
                <a:solidFill>
                  <a:srgbClr val="FF0000"/>
                </a:solidFill>
              </a:rPr>
              <a:t>7</a:t>
            </a:r>
            <a:r>
              <a:rPr lang="en-VN" sz="4000" b="1" dirty="0">
                <a:solidFill>
                  <a:srgbClr val="FF0000"/>
                </a:solidFill>
              </a:rPr>
              <a:t>: </a:t>
            </a:r>
            <a:r>
              <a:rPr lang="en-US" sz="4000" b="1" dirty="0">
                <a:solidFill>
                  <a:srgbClr val="FF0000"/>
                </a:solidFill>
              </a:rPr>
              <a:t>JOBS</a:t>
            </a:r>
            <a:endParaRPr lang="en-VN" sz="40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B77E83-4AEF-7A26-2100-2566192AE7BC}"/>
              </a:ext>
            </a:extLst>
          </p:cNvPr>
          <p:cNvSpPr txBox="1"/>
          <p:nvPr/>
        </p:nvSpPr>
        <p:spPr>
          <a:xfrm>
            <a:off x="7508467" y="3741327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b="1" dirty="0">
                <a:solidFill>
                  <a:srgbClr val="00B050"/>
                </a:solidFill>
              </a:rPr>
              <a:t>Lesson 1.</a:t>
            </a:r>
            <a:r>
              <a:rPr lang="en-US" sz="4000" b="1" dirty="0">
                <a:solidFill>
                  <a:srgbClr val="00B050"/>
                </a:solidFill>
              </a:rPr>
              <a:t>2</a:t>
            </a:r>
            <a:endParaRPr lang="en-VN" sz="4000" b="1" dirty="0">
              <a:solidFill>
                <a:srgbClr val="00B05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E7E4D6-283F-76EC-D1D8-E1E8510B24AC}"/>
              </a:ext>
            </a:extLst>
          </p:cNvPr>
          <p:cNvSpPr txBox="1"/>
          <p:nvPr/>
        </p:nvSpPr>
        <p:spPr>
          <a:xfrm>
            <a:off x="7788735" y="4339387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P</a:t>
            </a:r>
            <a:r>
              <a:rPr lang="en-VN" sz="4000" b="1" dirty="0">
                <a:solidFill>
                  <a:srgbClr val="0070C0"/>
                </a:solidFill>
              </a:rPr>
              <a:t>age </a:t>
            </a:r>
            <a:r>
              <a:rPr lang="en-US" sz="4000" b="1" dirty="0">
                <a:solidFill>
                  <a:srgbClr val="0070C0"/>
                </a:solidFill>
              </a:rPr>
              <a:t>93</a:t>
            </a:r>
            <a:endParaRPr lang="en-VN" sz="4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92476E-EB49-20E8-DF7F-85E538D58645}"/>
              </a:ext>
            </a:extLst>
          </p:cNvPr>
          <p:cNvSpPr/>
          <p:nvPr/>
        </p:nvSpPr>
        <p:spPr>
          <a:xfrm>
            <a:off x="0" y="364812"/>
            <a:ext cx="3799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Look and say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2716D-BAEF-331A-1E7F-4198F8FEF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839" y="747338"/>
            <a:ext cx="4458322" cy="5363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38D9A7-737B-1980-797B-3D2271400A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279"/>
          <a:stretch/>
        </p:blipFill>
        <p:spPr>
          <a:xfrm>
            <a:off x="12629839" y="3429001"/>
            <a:ext cx="4210636" cy="3886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175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91 0.01111 L -0.70546 0.02778 L -1.44922 -0.65555 " pathEditMode="relative" ptsTypes="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3650156410"/>
      </p:ext>
    </p:extLst>
  </p:cSld>
  <p:clrMapOvr>
    <a:masterClrMapping/>
  </p:clrMapOvr>
  <p:transition spd="slow">
    <p:comb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4D597B0-DB5D-52BA-7C21-7490F11AA110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8E2254A-97AE-565A-1557-286FE4C11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9870567D-1C2E-6E15-4873-0A84B9FDB817}"/>
                </a:ext>
              </a:extLst>
            </p:cNvPr>
            <p:cNvSpPr/>
            <p:nvPr/>
          </p:nvSpPr>
          <p:spPr>
            <a:xfrm>
              <a:off x="3229428" y="649032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DDD318E-1D48-09A9-BB6F-893F94294EE4}"/>
                </a:ext>
              </a:extLst>
            </p:cNvPr>
            <p:cNvSpPr txBox="1"/>
            <p:nvPr/>
          </p:nvSpPr>
          <p:spPr>
            <a:xfrm>
              <a:off x="3793752" y="1741677"/>
              <a:ext cx="4546436" cy="10369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Pronunciation</a:t>
              </a:r>
              <a:endParaRPr kumimoji="0" lang="en-US" sz="2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1663F9F-8332-5DC5-4431-8AC1C17F9F88}"/>
                </a:ext>
              </a:extLst>
            </p:cNvPr>
            <p:cNvSpPr txBox="1"/>
            <p:nvPr/>
          </p:nvSpPr>
          <p:spPr>
            <a:xfrm>
              <a:off x="3378798" y="3211408"/>
              <a:ext cx="5376344" cy="65990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Calibri" panose="020F0502020204030204" pitchFamily="34" charset="0"/>
                </a:rPr>
                <a:t>intonation </a:t>
              </a:r>
              <a:r>
                <a:rPr kumimoji="0" lang="en-US" sz="32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Calibri" panose="020F0502020204030204" pitchFamily="34" charset="0"/>
                </a:rPr>
                <a:t>for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1" dirty="0" err="1">
                  <a:solidFill>
                    <a:prstClr val="white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Wh</a:t>
              </a:r>
              <a:r>
                <a:rPr lang="en-US" sz="3600" b="1" i="1" dirty="0">
                  <a:solidFill>
                    <a:prstClr val="white"/>
                  </a:solidFill>
                  <a:ea typeface="Calibri" panose="020F0502020204030204" pitchFamily="34" charset="0"/>
                  <a:cs typeface="Calibri" panose="020F0502020204030204" pitchFamily="34" charset="0"/>
                </a:rPr>
                <a:t>-question</a:t>
              </a:r>
              <a:endParaRPr kumimoji="0" lang="en-US" sz="12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4250881"/>
      </p:ext>
    </p:extLst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3 TRACK 03">
            <a:hlinkClick r:id="" action="ppaction://media"/>
            <a:extLst>
              <a:ext uri="{FF2B5EF4-FFF2-40B4-BE49-F238E27FC236}">
                <a16:creationId xmlns:a16="http://schemas.microsoft.com/office/drawing/2014/main" id="{7589E2EE-36E3-8FAB-C6B5-9B2689FE846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9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8232" y="213746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13029D-7351-3C54-7F81-2208E97086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552" y="482611"/>
            <a:ext cx="7723559" cy="22188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B424C3-23C8-89AD-3EB3-CB5401FBD779}"/>
              </a:ext>
            </a:extLst>
          </p:cNvPr>
          <p:cNvSpPr txBox="1"/>
          <p:nvPr/>
        </p:nvSpPr>
        <p:spPr>
          <a:xfrm>
            <a:off x="7871310" y="901711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9F481D-409D-422C-3C0D-BE5C45A85795}"/>
              </a:ext>
            </a:extLst>
          </p:cNvPr>
          <p:cNvSpPr txBox="1"/>
          <p:nvPr/>
        </p:nvSpPr>
        <p:spPr>
          <a:xfrm>
            <a:off x="385763" y="3582717"/>
            <a:ext cx="11806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What would you like to be when you grow up?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2DF78977-18FB-DE02-AFE4-0BA89FF89156}"/>
              </a:ext>
            </a:extLst>
          </p:cNvPr>
          <p:cNvSpPr/>
          <p:nvPr/>
        </p:nvSpPr>
        <p:spPr>
          <a:xfrm rot="1200307" flipH="1">
            <a:off x="10116124" y="3636780"/>
            <a:ext cx="2223399" cy="623842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F577389-DBF9-21BA-19B0-C32959B81D85}"/>
              </a:ext>
            </a:extLst>
          </p:cNvPr>
          <p:cNvSpPr/>
          <p:nvPr/>
        </p:nvSpPr>
        <p:spPr>
          <a:xfrm rot="6973502">
            <a:off x="11302164" y="3569169"/>
            <a:ext cx="176980" cy="27585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1455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83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3 TRACK 04">
            <a:hlinkClick r:id="" action="ppaction://media"/>
            <a:extLst>
              <a:ext uri="{FF2B5EF4-FFF2-40B4-BE49-F238E27FC236}">
                <a16:creationId xmlns:a16="http://schemas.microsoft.com/office/drawing/2014/main" id="{359903C0-0ED4-9F7E-7936-607D6FBA6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0250" y="31242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3F8407-60C8-F352-874C-11FB0614D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3" y="1612969"/>
            <a:ext cx="12192000" cy="36320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957BEC-536B-1479-3B32-6D599BD0859F}"/>
              </a:ext>
            </a:extLst>
          </p:cNvPr>
          <p:cNvSpPr txBox="1"/>
          <p:nvPr/>
        </p:nvSpPr>
        <p:spPr>
          <a:xfrm>
            <a:off x="8067862" y="422740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20312468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6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3 TRACK 04">
            <a:hlinkClick r:id="" action="ppaction://media"/>
            <a:extLst>
              <a:ext uri="{FF2B5EF4-FFF2-40B4-BE49-F238E27FC236}">
                <a16:creationId xmlns:a16="http://schemas.microsoft.com/office/drawing/2014/main" id="{359903C0-0ED4-9F7E-7936-607D6FBA6B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53862" y="1354395"/>
            <a:ext cx="890825" cy="8908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3F8407-60C8-F352-874C-11FB0614D1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119" y="655414"/>
            <a:ext cx="7500257" cy="18995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1957BEC-536B-1479-3B32-6D599BD0859F}"/>
              </a:ext>
            </a:extLst>
          </p:cNvPr>
          <p:cNvSpPr txBox="1"/>
          <p:nvPr/>
        </p:nvSpPr>
        <p:spPr>
          <a:xfrm>
            <a:off x="8067862" y="422740"/>
            <a:ext cx="4124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E55B388-175C-E904-E33F-649CC1D5486F}"/>
              </a:ext>
            </a:extLst>
          </p:cNvPr>
          <p:cNvSpPr/>
          <p:nvPr/>
        </p:nvSpPr>
        <p:spPr>
          <a:xfrm>
            <a:off x="62593" y="2543628"/>
            <a:ext cx="6226628" cy="1328057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0B6FDF-59A4-7588-E5AF-764F2172E9AD}"/>
              </a:ext>
            </a:extLst>
          </p:cNvPr>
          <p:cNvSpPr/>
          <p:nvPr/>
        </p:nvSpPr>
        <p:spPr>
          <a:xfrm>
            <a:off x="-422282" y="2543628"/>
            <a:ext cx="7196378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would you like to be when you grow up?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5210957-8F40-ACA9-22BB-01F4D6FCDA83}"/>
              </a:ext>
            </a:extLst>
          </p:cNvPr>
          <p:cNvSpPr/>
          <p:nvPr/>
        </p:nvSpPr>
        <p:spPr>
          <a:xfrm flipH="1">
            <a:off x="7003143" y="3695273"/>
            <a:ext cx="5036457" cy="1328057"/>
          </a:xfrm>
          <a:prstGeom prst="wedgeRoundRect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5325FC2-ECFC-BBC9-B56E-7A225304638F}"/>
              </a:ext>
            </a:extLst>
          </p:cNvPr>
          <p:cNvSpPr/>
          <p:nvPr/>
        </p:nvSpPr>
        <p:spPr>
          <a:xfrm>
            <a:off x="8057375" y="3655495"/>
            <a:ext cx="334985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I’d like to be a hairdresser.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3BC15F-DF12-6938-9FA9-585A79568DBE}"/>
              </a:ext>
            </a:extLst>
          </p:cNvPr>
          <p:cNvSpPr/>
          <p:nvPr/>
        </p:nvSpPr>
        <p:spPr>
          <a:xfrm>
            <a:off x="8035212" y="3658693"/>
            <a:ext cx="3372017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I’d like to be a designer.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65F5502-037F-8269-CA8A-345AECD7FCAC}"/>
              </a:ext>
            </a:extLst>
          </p:cNvPr>
          <p:cNvSpPr/>
          <p:nvPr/>
        </p:nvSpPr>
        <p:spPr>
          <a:xfrm>
            <a:off x="7761311" y="3655495"/>
            <a:ext cx="39419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I’d like to be a tour guide.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FAA43B-030D-48C6-19ED-1EC1B2051FFE}"/>
              </a:ext>
            </a:extLst>
          </p:cNvPr>
          <p:cNvSpPr/>
          <p:nvPr/>
        </p:nvSpPr>
        <p:spPr>
          <a:xfrm>
            <a:off x="7003143" y="3994049"/>
            <a:ext cx="503645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I’d like to be a pilot.</a:t>
            </a:r>
          </a:p>
        </p:txBody>
      </p:sp>
    </p:spTree>
    <p:extLst>
      <p:ext uri="{BB962C8B-B14F-4D97-AF65-F5344CB8AC3E}">
        <p14:creationId xmlns:p14="http://schemas.microsoft.com/office/powerpoint/2010/main" val="354947399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63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38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54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8" grpId="1"/>
      <p:bldP spid="9" grpId="0"/>
      <p:bldP spid="9" grpId="1"/>
      <p:bldP spid="10" grpId="0"/>
      <p:bldP spid="10" grpId="1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490982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40739" y="4028627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 dirty="0">
                <a:solidFill>
                  <a:schemeClr val="bg1"/>
                </a:solidFill>
              </a:rPr>
              <a:t>Pre-listening</a:t>
            </a:r>
          </a:p>
        </p:txBody>
      </p:sp>
    </p:spTree>
    <p:extLst>
      <p:ext uri="{BB962C8B-B14F-4D97-AF65-F5344CB8AC3E}">
        <p14:creationId xmlns:p14="http://schemas.microsoft.com/office/powerpoint/2010/main" val="1266179054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D8283A1-B281-A98D-8C1A-9EF05BF27DE3}"/>
              </a:ext>
            </a:extLst>
          </p:cNvPr>
          <p:cNvSpPr/>
          <p:nvPr/>
        </p:nvSpPr>
        <p:spPr>
          <a:xfrm>
            <a:off x="-100188" y="289631"/>
            <a:ext cx="677307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cap="none" spc="0" dirty="0">
                <a:ln w="0"/>
                <a:solidFill>
                  <a:schemeClr val="accent1">
                    <a:lumMod val="50000"/>
                  </a:schemeClr>
                </a:solidFill>
              </a:rPr>
              <a:t>Look and answer the questions.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571FB7-609B-FFB7-F1ED-8CC4B8E6B479}"/>
              </a:ext>
            </a:extLst>
          </p:cNvPr>
          <p:cNvSpPr/>
          <p:nvPr/>
        </p:nvSpPr>
        <p:spPr>
          <a:xfrm>
            <a:off x="6964760" y="362858"/>
            <a:ext cx="43122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i="1" cap="none" spc="0" dirty="0">
                <a:ln w="0"/>
                <a:solidFill>
                  <a:schemeClr val="accent1">
                    <a:lumMod val="50000"/>
                  </a:schemeClr>
                </a:solidFill>
              </a:rPr>
              <a:t>“ Who is talking?”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DEC15CE-7793-0B33-36D7-5802381247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84364" y="981909"/>
            <a:ext cx="5203968" cy="53823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566E7C-7DE9-0CD0-630F-AB8EE5EA78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70328" y="1015251"/>
            <a:ext cx="5203968" cy="53156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81F35E9-63ED-4D51-B9B7-795800CC55DC}"/>
              </a:ext>
            </a:extLst>
          </p:cNvPr>
          <p:cNvSpPr/>
          <p:nvPr/>
        </p:nvSpPr>
        <p:spPr>
          <a:xfrm>
            <a:off x="6827255" y="362857"/>
            <a:ext cx="4587281" cy="769441"/>
          </a:xfrm>
          <a:prstGeom prst="rect">
            <a:avLst/>
          </a:prstGeom>
          <a:solidFill>
            <a:schemeClr val="accent2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i="1" cap="none" spc="0" dirty="0">
                <a:ln w="0"/>
                <a:solidFill>
                  <a:schemeClr val="accent1">
                    <a:lumMod val="50000"/>
                  </a:schemeClr>
                </a:solidFill>
              </a:rPr>
              <a:t>“ Where are they?”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3DD2E79-B426-4208-9649-D90E524BD424}"/>
              </a:ext>
            </a:extLst>
          </p:cNvPr>
          <p:cNvSpPr/>
          <p:nvPr/>
        </p:nvSpPr>
        <p:spPr>
          <a:xfrm>
            <a:off x="6923242" y="342021"/>
            <a:ext cx="4395306" cy="769441"/>
          </a:xfrm>
          <a:prstGeom prst="rect">
            <a:avLst/>
          </a:prstGeom>
          <a:solidFill>
            <a:schemeClr val="accent6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i="1" cap="none" spc="0" dirty="0">
                <a:ln w="0"/>
                <a:solidFill>
                  <a:schemeClr val="accent1">
                    <a:lumMod val="50000"/>
                  </a:schemeClr>
                </a:solidFill>
              </a:rPr>
              <a:t>“ What happens?”</a:t>
            </a:r>
          </a:p>
        </p:txBody>
      </p:sp>
    </p:spTree>
    <p:extLst>
      <p:ext uri="{BB962C8B-B14F-4D97-AF65-F5344CB8AC3E}">
        <p14:creationId xmlns:p14="http://schemas.microsoft.com/office/powerpoint/2010/main" val="41744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20618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75181" y="195500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Pronunciation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93847" y="487575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626514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2670361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Pre-listening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E6BB902-7278-79C9-97C8-DBF4885D67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389072" y="1242187"/>
            <a:ext cx="6003647" cy="44017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Rounded Rectangle 11">
            <a:extLst>
              <a:ext uri="{FF2B5EF4-FFF2-40B4-BE49-F238E27FC236}">
                <a16:creationId xmlns:a16="http://schemas.microsoft.com/office/drawing/2014/main" id="{78135096-5BCA-4A5F-09B8-3FBC98649FB7}"/>
              </a:ext>
            </a:extLst>
          </p:cNvPr>
          <p:cNvSpPr/>
          <p:nvPr/>
        </p:nvSpPr>
        <p:spPr>
          <a:xfrm>
            <a:off x="1284514" y="3400052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While-listening</a:t>
            </a:r>
            <a:endParaRPr lang="en-US" b="1" dirty="0"/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18DC6F1E-6B67-1FA3-7C24-D94CBEE7009F}"/>
              </a:ext>
            </a:extLst>
          </p:cNvPr>
          <p:cNvSpPr/>
          <p:nvPr/>
        </p:nvSpPr>
        <p:spPr>
          <a:xfrm>
            <a:off x="1293847" y="4143813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Post-listening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84877134"/>
      </p:ext>
    </p:extLst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3 TRACK 05">
            <a:hlinkClick r:id="" action="ppaction://media"/>
            <a:extLst>
              <a:ext uri="{FF2B5EF4-FFF2-40B4-BE49-F238E27FC236}">
                <a16:creationId xmlns:a16="http://schemas.microsoft.com/office/drawing/2014/main" id="{7F8BE7B4-37AB-1CA1-7534-E39D1BB730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4600" y="535555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1F1E42-DFB5-2378-0EC8-107CEC55F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684364" y="1112536"/>
            <a:ext cx="5203968" cy="5382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1EC52A-580A-905D-B235-59BAC7BD4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270328" y="1145878"/>
            <a:ext cx="5203968" cy="53156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18D05C-9393-C699-1C80-18EAC8E97B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33" y="452292"/>
            <a:ext cx="6253153" cy="6362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6AA989-8D00-4E1B-E0C4-7635EE361FBB}"/>
              </a:ext>
            </a:extLst>
          </p:cNvPr>
          <p:cNvSpPr txBox="1"/>
          <p:nvPr/>
        </p:nvSpPr>
        <p:spPr>
          <a:xfrm>
            <a:off x="6651626" y="570376"/>
            <a:ext cx="444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title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25588083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09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9E3811-3957-5B0B-B842-9BD15F123D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406400"/>
            <a:ext cx="10452848" cy="60452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AD2A52-6735-2645-0671-A1D1567E9B99}"/>
              </a:ext>
            </a:extLst>
          </p:cNvPr>
          <p:cNvSpPr txBox="1"/>
          <p:nvPr/>
        </p:nvSpPr>
        <p:spPr>
          <a:xfrm rot="21447370">
            <a:off x="3744687" y="3716157"/>
            <a:ext cx="55589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While-listening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379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3 TRACK 06">
            <a:hlinkClick r:id="" action="ppaction://media"/>
            <a:extLst>
              <a:ext uri="{FF2B5EF4-FFF2-40B4-BE49-F238E27FC236}">
                <a16:creationId xmlns:a16="http://schemas.microsoft.com/office/drawing/2014/main" id="{EE2D9AE0-9D77-F48E-703F-DF8D86E96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777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51759" y="37364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723A7A-8510-2D0B-8A04-ACD418219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41" y="451195"/>
            <a:ext cx="7663543" cy="1116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C44F5-B696-F8E5-0178-61DE76DDB7A9}"/>
              </a:ext>
            </a:extLst>
          </p:cNvPr>
          <p:cNvSpPr txBox="1"/>
          <p:nvPr/>
        </p:nvSpPr>
        <p:spPr>
          <a:xfrm>
            <a:off x="7663543" y="809314"/>
            <a:ext cx="444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title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B50BCD-4860-424C-3B65-7C26DE006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487349"/>
            <a:ext cx="12192000" cy="9090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0DD8368-892B-0551-C42B-6730B702D8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2380167"/>
            <a:ext cx="6096000" cy="34580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61FB48-D520-B649-6476-EEA555642B3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5999" y="2380167"/>
            <a:ext cx="6095999" cy="345805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12E7CE-D62B-073B-5478-A9DA9F9C1E6A}"/>
              </a:ext>
            </a:extLst>
          </p:cNvPr>
          <p:cNvSpPr/>
          <p:nvPr/>
        </p:nvSpPr>
        <p:spPr>
          <a:xfrm>
            <a:off x="8150424" y="144446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0" name="CD3 TRACK 06">
            <a:hlinkClick r:id="" action="ppaction://media"/>
            <a:extLst>
              <a:ext uri="{FF2B5EF4-FFF2-40B4-BE49-F238E27FC236}">
                <a16:creationId xmlns:a16="http://schemas.microsoft.com/office/drawing/2014/main" id="{FFCF0576-8D0C-4912-BB50-C2A8E8A17C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427" end="76552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9102" y="5288549"/>
            <a:ext cx="609600" cy="609600"/>
          </a:xfrm>
          <a:prstGeom prst="rect">
            <a:avLst/>
          </a:prstGeom>
        </p:spPr>
      </p:pic>
      <p:pic>
        <p:nvPicPr>
          <p:cNvPr id="13" name="CD3 TRACK 06">
            <a:hlinkClick r:id="" action="ppaction://media"/>
            <a:extLst>
              <a:ext uri="{FF2B5EF4-FFF2-40B4-BE49-F238E27FC236}">
                <a16:creationId xmlns:a16="http://schemas.microsoft.com/office/drawing/2014/main" id="{3D08768E-9E5E-49FE-B33C-6F09B86FA9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593" end="51773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15700" y="5240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52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3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75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23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D3 TRACK 06">
            <a:hlinkClick r:id="" action="ppaction://media"/>
            <a:extLst>
              <a:ext uri="{FF2B5EF4-FFF2-40B4-BE49-F238E27FC236}">
                <a16:creationId xmlns:a16="http://schemas.microsoft.com/office/drawing/2014/main" id="{EE2D9AE0-9D77-F48E-703F-DF8D86E96CD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743" end="0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82400" y="476823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723A7A-8510-2D0B-8A04-ACD418219D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5" y="396817"/>
            <a:ext cx="7663543" cy="11163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C44F5-B696-F8E5-0178-61DE76DDB7A9}"/>
              </a:ext>
            </a:extLst>
          </p:cNvPr>
          <p:cNvSpPr txBox="1"/>
          <p:nvPr/>
        </p:nvSpPr>
        <p:spPr>
          <a:xfrm>
            <a:off x="7663543" y="809314"/>
            <a:ext cx="444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Wingdings" panose="05000000000000000000" pitchFamily="2" charset="2"/>
              </a:rPr>
              <a:t>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title to hear the sound.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B50BCD-4860-424C-3B65-7C26DE006B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94" y="1513164"/>
            <a:ext cx="12192000" cy="90901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12E7CE-D62B-073B-5478-A9DA9F9C1E6A}"/>
              </a:ext>
            </a:extLst>
          </p:cNvPr>
          <p:cNvSpPr/>
          <p:nvPr/>
        </p:nvSpPr>
        <p:spPr>
          <a:xfrm>
            <a:off x="8150424" y="1444467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FF0000"/>
                </a:solidFill>
              </a:rPr>
              <a:t>2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039B4E-3985-B25C-8759-CBE6F6084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1655" y="2537153"/>
            <a:ext cx="5944345" cy="37065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2E6A19F-2CCD-B0C0-F327-4B841B49A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2537153"/>
            <a:ext cx="6152994" cy="370659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4660AF89-04D2-57A5-9A71-7B839AE88B8B}"/>
              </a:ext>
            </a:extLst>
          </p:cNvPr>
          <p:cNvSpPr/>
          <p:nvPr/>
        </p:nvSpPr>
        <p:spPr>
          <a:xfrm>
            <a:off x="11459680" y="1471155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</a:rPr>
              <a:t>3</a:t>
            </a:r>
            <a:endParaRPr lang="en-US" sz="5400" b="0" cap="none" spc="0" dirty="0">
              <a:ln w="0"/>
              <a:solidFill>
                <a:srgbClr val="FF000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79B0C68-0450-65D1-1796-4977DAAD7223}"/>
              </a:ext>
            </a:extLst>
          </p:cNvPr>
          <p:cNvSpPr/>
          <p:nvPr/>
        </p:nvSpPr>
        <p:spPr>
          <a:xfrm>
            <a:off x="1616998" y="1444467"/>
            <a:ext cx="5357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rgbClr val="FF0000"/>
                </a:solidFill>
              </a:rPr>
              <a:t>4</a:t>
            </a:r>
            <a:endParaRPr lang="en-US" sz="5400" b="0" cap="none" spc="0" dirty="0">
              <a:ln w="0"/>
              <a:solidFill>
                <a:srgbClr val="FF0000"/>
              </a:solidFill>
            </a:endParaRPr>
          </a:p>
        </p:txBody>
      </p:sp>
      <p:pic>
        <p:nvPicPr>
          <p:cNvPr id="11" name="CD3 TRACK 06">
            <a:hlinkClick r:id="" action="ppaction://media"/>
            <a:extLst>
              <a:ext uri="{FF2B5EF4-FFF2-40B4-BE49-F238E27FC236}">
                <a16:creationId xmlns:a16="http://schemas.microsoft.com/office/drawing/2014/main" id="{8F686419-CC3E-4067-B12D-3B36C4C87B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743" end="31983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3329" y="5634147"/>
            <a:ext cx="609600" cy="609600"/>
          </a:xfrm>
          <a:prstGeom prst="rect">
            <a:avLst/>
          </a:prstGeom>
        </p:spPr>
      </p:pic>
      <p:pic>
        <p:nvPicPr>
          <p:cNvPr id="13" name="CD3 TRACK 06">
            <a:hlinkClick r:id="" action="ppaction://media"/>
            <a:extLst>
              <a:ext uri="{FF2B5EF4-FFF2-40B4-BE49-F238E27FC236}">
                <a16:creationId xmlns:a16="http://schemas.microsoft.com/office/drawing/2014/main" id="{1EC0A104-2869-4A59-89AF-72A663EAFB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4634" end="1005.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77600" y="53293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71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39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747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037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/>
      <p:bldP spid="1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7399C8-571D-14E5-6D15-B71059A02C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634345" y="442912"/>
            <a:ext cx="8022769" cy="59721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954F17-9A3E-3CD9-239C-5DFC2C648FB3}"/>
              </a:ext>
            </a:extLst>
          </p:cNvPr>
          <p:cNvSpPr txBox="1"/>
          <p:nvPr/>
        </p:nvSpPr>
        <p:spPr>
          <a:xfrm rot="189357">
            <a:off x="3580105" y="4017571"/>
            <a:ext cx="42920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Post-listening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1694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653A9-F372-320F-A632-E49C8DA34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062"/>
            <a:ext cx="8973802" cy="14642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31AAA3C-16BE-9A62-EF64-53118B90D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0" y="2013628"/>
            <a:ext cx="7111999" cy="38391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B9A491-1CC9-045F-A6BA-E368BB8983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2013628"/>
            <a:ext cx="5486399" cy="38391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7F24C3-A3BE-6ADA-333C-CCCF7D7E9993}"/>
              </a:ext>
            </a:extLst>
          </p:cNvPr>
          <p:cNvSpPr/>
          <p:nvPr/>
        </p:nvSpPr>
        <p:spPr>
          <a:xfrm>
            <a:off x="8567225" y="4135902"/>
            <a:ext cx="2518117" cy="4501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hairdresser</a:t>
            </a:r>
          </a:p>
        </p:txBody>
      </p:sp>
    </p:spTree>
    <p:extLst>
      <p:ext uri="{BB962C8B-B14F-4D97-AF65-F5344CB8AC3E}">
        <p14:creationId xmlns:p14="http://schemas.microsoft.com/office/powerpoint/2010/main" val="36561459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653A9-F372-320F-A632-E49C8DA34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062"/>
            <a:ext cx="8973802" cy="1464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9DE521-66BB-F154-C7F3-343322AFC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2" y="2031999"/>
            <a:ext cx="7315198" cy="40349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6E108-25E9-6934-C6CA-B410D88D9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13438"/>
            <a:ext cx="5341257" cy="43535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96D43C6-061D-15A4-5A90-10CA1D0096CF}"/>
              </a:ext>
            </a:extLst>
          </p:cNvPr>
          <p:cNvSpPr/>
          <p:nvPr/>
        </p:nvSpPr>
        <p:spPr>
          <a:xfrm>
            <a:off x="8534401" y="4698610"/>
            <a:ext cx="2518117" cy="4501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designer</a:t>
            </a:r>
          </a:p>
        </p:txBody>
      </p:sp>
    </p:spTree>
    <p:extLst>
      <p:ext uri="{BB962C8B-B14F-4D97-AF65-F5344CB8AC3E}">
        <p14:creationId xmlns:p14="http://schemas.microsoft.com/office/powerpoint/2010/main" val="2744049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653A9-F372-320F-A632-E49C8DA34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062"/>
            <a:ext cx="8973802" cy="1464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17656BC-1A39-C375-11D1-0A8E7BFD4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771" y="2029153"/>
            <a:ext cx="7344230" cy="43135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2EAB832-0804-A82A-2943-E7D64F7946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9153"/>
            <a:ext cx="5210629" cy="402963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A4ABA9A-D16E-266E-773E-9EE7A8C2358D}"/>
              </a:ext>
            </a:extLst>
          </p:cNvPr>
          <p:cNvSpPr/>
          <p:nvPr/>
        </p:nvSpPr>
        <p:spPr>
          <a:xfrm>
            <a:off x="8661010" y="3650077"/>
            <a:ext cx="2518117" cy="4501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tour guide</a:t>
            </a:r>
          </a:p>
        </p:txBody>
      </p:sp>
    </p:spTree>
    <p:extLst>
      <p:ext uri="{BB962C8B-B14F-4D97-AF65-F5344CB8AC3E}">
        <p14:creationId xmlns:p14="http://schemas.microsoft.com/office/powerpoint/2010/main" val="2875047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2653A9-F372-320F-A632-E49C8DA34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8062"/>
            <a:ext cx="8973802" cy="14642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9B7215D-2BBA-2584-EE87-F1961538D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171" y="2014638"/>
            <a:ext cx="7445829" cy="41450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6CC65B4-5B61-8F9E-7228-441410E08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14638"/>
            <a:ext cx="5065486" cy="41450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DF12A6B-284A-A078-AD9B-BD06760DD684}"/>
              </a:ext>
            </a:extLst>
          </p:cNvPr>
          <p:cNvSpPr/>
          <p:nvPr/>
        </p:nvSpPr>
        <p:spPr>
          <a:xfrm>
            <a:off x="8418294" y="3203917"/>
            <a:ext cx="992991" cy="45016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pilot</a:t>
            </a:r>
          </a:p>
        </p:txBody>
      </p:sp>
    </p:spTree>
    <p:extLst>
      <p:ext uri="{BB962C8B-B14F-4D97-AF65-F5344CB8AC3E}">
        <p14:creationId xmlns:p14="http://schemas.microsoft.com/office/powerpoint/2010/main" val="2429281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holding a blackboard&#10;&#10;Description automatically generated">
            <a:extLst>
              <a:ext uri="{FF2B5EF4-FFF2-40B4-BE49-F238E27FC236}">
                <a16:creationId xmlns:a16="http://schemas.microsoft.com/office/drawing/2014/main" id="{6C8229C0-076C-0E43-F46B-6B924530E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32" y="589471"/>
            <a:ext cx="10789735" cy="563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41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7C0198-029E-C69B-17D7-9530B0CD3371}"/>
              </a:ext>
            </a:extLst>
          </p:cNvPr>
          <p:cNvSpPr txBox="1"/>
          <p:nvPr/>
        </p:nvSpPr>
        <p:spPr>
          <a:xfrm>
            <a:off x="679582" y="1392550"/>
            <a:ext cx="1103880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practice </a:t>
            </a:r>
            <a:r>
              <a:rPr lang="en-US" sz="3600" dirty="0">
                <a:solidFill>
                  <a:srgbClr val="FF0000"/>
                </a:solidFill>
                <a:effectLst/>
                <a:ea typeface="Times New Roman" panose="02020603050405020304" pitchFamily="18" charset="0"/>
              </a:rPr>
              <a:t>the intonation, the target language and the conversations</a:t>
            </a:r>
            <a:r>
              <a:rPr lang="en-VN" sz="3600" dirty="0">
                <a:solidFill>
                  <a:srgbClr val="FF0000"/>
                </a:solidFill>
                <a:effectLst/>
              </a:rPr>
              <a:t>.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28600"/>
            <a:endParaRPr lang="en-US" sz="5400" baseline="-25000" dirty="0">
              <a:solidFill>
                <a:srgbClr val="FF0000"/>
              </a:solidFill>
            </a:endParaRPr>
          </a:p>
          <a:p>
            <a:pPr marL="228600"/>
            <a:r>
              <a:rPr lang="en-US" sz="3600" b="1" dirty="0">
                <a:solidFill>
                  <a:srgbClr val="0070C0"/>
                </a:solidFill>
              </a:rPr>
              <a:t>Pronunciation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intonation for </a:t>
            </a:r>
            <a:r>
              <a:rPr lang="en-US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WH-question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3600" i="1" dirty="0">
              <a:solidFill>
                <a:schemeClr val="accent5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  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would you like to be when you grow up?</a:t>
            </a:r>
          </a:p>
          <a:p>
            <a:r>
              <a:rPr lang="en-US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		    - I’d like to be a scientist.</a:t>
            </a:r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228600"/>
            <a:endParaRPr lang="en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7069"/>
      </p:ext>
    </p:extLst>
  </p:cSld>
  <p:clrMapOvr>
    <a:masterClrMapping/>
  </p:clrMapOvr>
  <p:transition spd="slow">
    <p:comb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game&#10;&#10;Description automatically generated">
            <a:extLst>
              <a:ext uri="{FF2B5EF4-FFF2-40B4-BE49-F238E27FC236}">
                <a16:creationId xmlns:a16="http://schemas.microsoft.com/office/drawing/2014/main" id="{0D3B32BF-85EA-8BAD-7F3A-CDCFBE1126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07202"/>
            <a:ext cx="10905066" cy="504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75013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D3 TRACK 02">
            <a:hlinkClick r:id="" action="ppaction://media"/>
            <a:extLst>
              <a:ext uri="{FF2B5EF4-FFF2-40B4-BE49-F238E27FC236}">
                <a16:creationId xmlns:a16="http://schemas.microsoft.com/office/drawing/2014/main" id="{292B2A23-7B81-78A5-4768-033FB83233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33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9236" y="2121656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64B1EB-51FD-A102-0AE2-58CEED1D81A8}"/>
              </a:ext>
            </a:extLst>
          </p:cNvPr>
          <p:cNvSpPr txBox="1"/>
          <p:nvPr/>
        </p:nvSpPr>
        <p:spPr>
          <a:xfrm>
            <a:off x="104057" y="462340"/>
            <a:ext cx="9214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Listen and choose the correct answer.</a:t>
            </a:r>
          </a:p>
        </p:txBody>
      </p:sp>
      <p:sp>
        <p:nvSpPr>
          <p:cNvPr id="3" name="question">
            <a:extLst>
              <a:ext uri="{FF2B5EF4-FFF2-40B4-BE49-F238E27FC236}">
                <a16:creationId xmlns:a16="http://schemas.microsoft.com/office/drawing/2014/main" id="{5BE580E3-A4F8-F9A7-A70D-9C06FE947D17}"/>
              </a:ext>
            </a:extLst>
          </p:cNvPr>
          <p:cNvSpPr/>
          <p:nvPr/>
        </p:nvSpPr>
        <p:spPr>
          <a:xfrm>
            <a:off x="1103085" y="1545588"/>
            <a:ext cx="9985829" cy="143691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What would you like to be when you grow up?</a:t>
            </a:r>
          </a:p>
          <a:p>
            <a:pPr algn="ctr"/>
            <a:r>
              <a:rPr lang="en-US" sz="4000" dirty="0"/>
              <a:t>- I’d like to be ______________.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ECDAF9-24CF-75B1-1809-6B198FA1E815}"/>
              </a:ext>
            </a:extLst>
          </p:cNvPr>
          <p:cNvSpPr/>
          <p:nvPr/>
        </p:nvSpPr>
        <p:spPr>
          <a:xfrm>
            <a:off x="391886" y="3621131"/>
            <a:ext cx="2830286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A. a pilot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200C68-BB14-70CB-CBD0-D23B8656817D}"/>
              </a:ext>
            </a:extLst>
          </p:cNvPr>
          <p:cNvSpPr/>
          <p:nvPr/>
        </p:nvSpPr>
        <p:spPr>
          <a:xfrm>
            <a:off x="4434113" y="3621131"/>
            <a:ext cx="3323771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B. a scientist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CC5EC9-446C-F6CF-0E45-A3F098B04DCA}"/>
              </a:ext>
            </a:extLst>
          </p:cNvPr>
          <p:cNvSpPr/>
          <p:nvPr/>
        </p:nvSpPr>
        <p:spPr>
          <a:xfrm>
            <a:off x="8752112" y="3621131"/>
            <a:ext cx="3048002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C. a designer</a:t>
            </a:r>
          </a:p>
        </p:txBody>
      </p:sp>
      <p:sp>
        <p:nvSpPr>
          <p:cNvPr id="25" name="answer">
            <a:extLst>
              <a:ext uri="{FF2B5EF4-FFF2-40B4-BE49-F238E27FC236}">
                <a16:creationId xmlns:a16="http://schemas.microsoft.com/office/drawing/2014/main" id="{2F1A23F8-DB8D-1A8A-CFC9-D9B47B9B7393}"/>
              </a:ext>
            </a:extLst>
          </p:cNvPr>
          <p:cNvSpPr/>
          <p:nvPr/>
        </p:nvSpPr>
        <p:spPr>
          <a:xfrm>
            <a:off x="10101943" y="5646057"/>
            <a:ext cx="1843314" cy="6966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answer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AD84E2-18B6-855D-1E7E-0DEDF6FE05FF}"/>
              </a:ext>
            </a:extLst>
          </p:cNvPr>
          <p:cNvSpPr txBox="1"/>
          <p:nvPr/>
        </p:nvSpPr>
        <p:spPr>
          <a:xfrm>
            <a:off x="133350" y="1094287"/>
            <a:ext cx="444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</a:t>
            </a:r>
            <a:r>
              <a:rPr lang="en-US" sz="2000" i="1" dirty="0">
                <a:solidFill>
                  <a:srgbClr val="FF0000"/>
                </a:solidFill>
                <a:latin typeface="Calibri"/>
              </a:rPr>
              <a:t>question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583896928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000A449C-D33F-7D0F-2280-C85A533C29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20506" y="1942479"/>
            <a:ext cx="609600" cy="609600"/>
          </a:xfrm>
          <a:prstGeom prst="rect">
            <a:avLst/>
          </a:prstGeom>
        </p:spPr>
      </p:pic>
      <p:pic>
        <p:nvPicPr>
          <p:cNvPr id="22" name="CD3 TRACK 02">
            <a:hlinkClick r:id="" action="ppaction://media"/>
            <a:extLst>
              <a:ext uri="{FF2B5EF4-FFF2-40B4-BE49-F238E27FC236}">
                <a16:creationId xmlns:a16="http://schemas.microsoft.com/office/drawing/2014/main" id="{292B2A23-7B81-78A5-4768-033FB83233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9236" y="2121656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64B1EB-51FD-A102-0AE2-58CEED1D81A8}"/>
              </a:ext>
            </a:extLst>
          </p:cNvPr>
          <p:cNvSpPr txBox="1"/>
          <p:nvPr/>
        </p:nvSpPr>
        <p:spPr>
          <a:xfrm>
            <a:off x="104057" y="462340"/>
            <a:ext cx="9214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Listen and choose the correct answer.</a:t>
            </a:r>
          </a:p>
        </p:txBody>
      </p:sp>
      <p:sp>
        <p:nvSpPr>
          <p:cNvPr id="3" name="question">
            <a:extLst>
              <a:ext uri="{FF2B5EF4-FFF2-40B4-BE49-F238E27FC236}">
                <a16:creationId xmlns:a16="http://schemas.microsoft.com/office/drawing/2014/main" id="{5BE580E3-A4F8-F9A7-A70D-9C06FE947D17}"/>
              </a:ext>
            </a:extLst>
          </p:cNvPr>
          <p:cNvSpPr/>
          <p:nvPr/>
        </p:nvSpPr>
        <p:spPr>
          <a:xfrm>
            <a:off x="1103085" y="1545588"/>
            <a:ext cx="9985829" cy="143691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What would you like to be when you grow up?</a:t>
            </a:r>
          </a:p>
          <a:p>
            <a:pPr algn="ctr"/>
            <a:r>
              <a:rPr lang="en-US" sz="4000" dirty="0"/>
              <a:t>- I’d like to be ______________.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ECDAF9-24CF-75B1-1809-6B198FA1E815}"/>
              </a:ext>
            </a:extLst>
          </p:cNvPr>
          <p:cNvSpPr/>
          <p:nvPr/>
        </p:nvSpPr>
        <p:spPr>
          <a:xfrm>
            <a:off x="391886" y="3621131"/>
            <a:ext cx="3533000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A. a hairdresser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200C68-BB14-70CB-CBD0-D23B8656817D}"/>
              </a:ext>
            </a:extLst>
          </p:cNvPr>
          <p:cNvSpPr/>
          <p:nvPr/>
        </p:nvSpPr>
        <p:spPr>
          <a:xfrm>
            <a:off x="4574722" y="3621131"/>
            <a:ext cx="2881087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B. a pilot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CC5EC9-446C-F6CF-0E45-A3F098B04DCA}"/>
              </a:ext>
            </a:extLst>
          </p:cNvPr>
          <p:cNvSpPr/>
          <p:nvPr/>
        </p:nvSpPr>
        <p:spPr>
          <a:xfrm>
            <a:off x="8577942" y="3621131"/>
            <a:ext cx="3048002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C. a designer</a:t>
            </a:r>
          </a:p>
        </p:txBody>
      </p:sp>
      <p:sp>
        <p:nvSpPr>
          <p:cNvPr id="25" name="answer">
            <a:extLst>
              <a:ext uri="{FF2B5EF4-FFF2-40B4-BE49-F238E27FC236}">
                <a16:creationId xmlns:a16="http://schemas.microsoft.com/office/drawing/2014/main" id="{2F1A23F8-DB8D-1A8A-CFC9-D9B47B9B7393}"/>
              </a:ext>
            </a:extLst>
          </p:cNvPr>
          <p:cNvSpPr/>
          <p:nvPr/>
        </p:nvSpPr>
        <p:spPr>
          <a:xfrm>
            <a:off x="10101943" y="5646057"/>
            <a:ext cx="1843314" cy="6966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answer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AD84E2-18B6-855D-1E7E-0DEDF6FE05FF}"/>
              </a:ext>
            </a:extLst>
          </p:cNvPr>
          <p:cNvSpPr txBox="1"/>
          <p:nvPr/>
        </p:nvSpPr>
        <p:spPr>
          <a:xfrm>
            <a:off x="133350" y="1094287"/>
            <a:ext cx="444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</a:t>
            </a:r>
            <a:r>
              <a:rPr lang="en-US" sz="2000" i="1" dirty="0">
                <a:solidFill>
                  <a:srgbClr val="FF0000"/>
                </a:solidFill>
                <a:latin typeface="Calibri"/>
              </a:rPr>
              <a:t>question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20307448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5C37E2EF-D0C2-FC39-405D-C33DE8CBD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7029" y="2070465"/>
            <a:ext cx="609600" cy="609600"/>
          </a:xfrm>
          <a:prstGeom prst="rect">
            <a:avLst/>
          </a:prstGeom>
        </p:spPr>
      </p:pic>
      <p:pic>
        <p:nvPicPr>
          <p:cNvPr id="22" name="CD3 TRACK 02">
            <a:hlinkClick r:id="" action="ppaction://media"/>
            <a:extLst>
              <a:ext uri="{FF2B5EF4-FFF2-40B4-BE49-F238E27FC236}">
                <a16:creationId xmlns:a16="http://schemas.microsoft.com/office/drawing/2014/main" id="{292B2A23-7B81-78A5-4768-033FB83233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9236" y="2121656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64B1EB-51FD-A102-0AE2-58CEED1D81A8}"/>
              </a:ext>
            </a:extLst>
          </p:cNvPr>
          <p:cNvSpPr txBox="1"/>
          <p:nvPr/>
        </p:nvSpPr>
        <p:spPr>
          <a:xfrm>
            <a:off x="104057" y="462340"/>
            <a:ext cx="9214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Listen and choose the correct answer.</a:t>
            </a:r>
          </a:p>
        </p:txBody>
      </p:sp>
      <p:sp>
        <p:nvSpPr>
          <p:cNvPr id="3" name="question">
            <a:extLst>
              <a:ext uri="{FF2B5EF4-FFF2-40B4-BE49-F238E27FC236}">
                <a16:creationId xmlns:a16="http://schemas.microsoft.com/office/drawing/2014/main" id="{5BE580E3-A4F8-F9A7-A70D-9C06FE947D17}"/>
              </a:ext>
            </a:extLst>
          </p:cNvPr>
          <p:cNvSpPr/>
          <p:nvPr/>
        </p:nvSpPr>
        <p:spPr>
          <a:xfrm>
            <a:off x="1103085" y="1545588"/>
            <a:ext cx="9985829" cy="143691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What would you like to be when you grow up?</a:t>
            </a:r>
          </a:p>
          <a:p>
            <a:pPr algn="ctr"/>
            <a:r>
              <a:rPr lang="en-US" sz="4000" dirty="0"/>
              <a:t>- I’d like to be ______________.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ECDAF9-24CF-75B1-1809-6B198FA1E815}"/>
              </a:ext>
            </a:extLst>
          </p:cNvPr>
          <p:cNvSpPr/>
          <p:nvPr/>
        </p:nvSpPr>
        <p:spPr>
          <a:xfrm>
            <a:off x="302079" y="3621131"/>
            <a:ext cx="3494314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A. a business person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200C68-BB14-70CB-CBD0-D23B8656817D}"/>
              </a:ext>
            </a:extLst>
          </p:cNvPr>
          <p:cNvSpPr/>
          <p:nvPr/>
        </p:nvSpPr>
        <p:spPr>
          <a:xfrm>
            <a:off x="4434114" y="3621131"/>
            <a:ext cx="3323771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B. a tour guide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CC5EC9-446C-F6CF-0E45-A3F098B04DCA}"/>
              </a:ext>
            </a:extLst>
          </p:cNvPr>
          <p:cNvSpPr/>
          <p:nvPr/>
        </p:nvSpPr>
        <p:spPr>
          <a:xfrm>
            <a:off x="8709249" y="3598949"/>
            <a:ext cx="3048002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C. a designer</a:t>
            </a:r>
          </a:p>
        </p:txBody>
      </p:sp>
      <p:sp>
        <p:nvSpPr>
          <p:cNvPr id="25" name="answer">
            <a:extLst>
              <a:ext uri="{FF2B5EF4-FFF2-40B4-BE49-F238E27FC236}">
                <a16:creationId xmlns:a16="http://schemas.microsoft.com/office/drawing/2014/main" id="{2F1A23F8-DB8D-1A8A-CFC9-D9B47B9B7393}"/>
              </a:ext>
            </a:extLst>
          </p:cNvPr>
          <p:cNvSpPr/>
          <p:nvPr/>
        </p:nvSpPr>
        <p:spPr>
          <a:xfrm>
            <a:off x="10101943" y="5646057"/>
            <a:ext cx="1843314" cy="6966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answer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AD84E2-18B6-855D-1E7E-0DEDF6FE05FF}"/>
              </a:ext>
            </a:extLst>
          </p:cNvPr>
          <p:cNvSpPr txBox="1"/>
          <p:nvPr/>
        </p:nvSpPr>
        <p:spPr>
          <a:xfrm>
            <a:off x="133350" y="1094287"/>
            <a:ext cx="444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</a:t>
            </a:r>
            <a:r>
              <a:rPr lang="en-US" sz="2000" i="1" dirty="0">
                <a:solidFill>
                  <a:srgbClr val="FF0000"/>
                </a:solidFill>
                <a:latin typeface="Calibri"/>
              </a:rPr>
              <a:t>question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82863382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9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DD568127-21FA-548B-A817-4D2FAED89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07029" y="2136170"/>
            <a:ext cx="609600" cy="609600"/>
          </a:xfrm>
          <a:prstGeom prst="rect">
            <a:avLst/>
          </a:prstGeom>
        </p:spPr>
      </p:pic>
      <p:pic>
        <p:nvPicPr>
          <p:cNvPr id="22" name="CD3 TRACK 02">
            <a:hlinkClick r:id="" action="ppaction://media"/>
            <a:extLst>
              <a:ext uri="{FF2B5EF4-FFF2-40B4-BE49-F238E27FC236}">
                <a16:creationId xmlns:a16="http://schemas.microsoft.com/office/drawing/2014/main" id="{292B2A23-7B81-78A5-4768-033FB83233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9236" y="2121656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64B1EB-51FD-A102-0AE2-58CEED1D81A8}"/>
              </a:ext>
            </a:extLst>
          </p:cNvPr>
          <p:cNvSpPr txBox="1"/>
          <p:nvPr/>
        </p:nvSpPr>
        <p:spPr>
          <a:xfrm>
            <a:off x="104057" y="462340"/>
            <a:ext cx="9214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Listen and choose the correct answer.</a:t>
            </a:r>
          </a:p>
        </p:txBody>
      </p:sp>
      <p:sp>
        <p:nvSpPr>
          <p:cNvPr id="3" name="question">
            <a:extLst>
              <a:ext uri="{FF2B5EF4-FFF2-40B4-BE49-F238E27FC236}">
                <a16:creationId xmlns:a16="http://schemas.microsoft.com/office/drawing/2014/main" id="{5BE580E3-A4F8-F9A7-A70D-9C06FE947D17}"/>
              </a:ext>
            </a:extLst>
          </p:cNvPr>
          <p:cNvSpPr/>
          <p:nvPr/>
        </p:nvSpPr>
        <p:spPr>
          <a:xfrm>
            <a:off x="1103085" y="1545588"/>
            <a:ext cx="9985829" cy="143691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What would you like to be when you grow up?</a:t>
            </a:r>
          </a:p>
          <a:p>
            <a:pPr algn="ctr"/>
            <a:r>
              <a:rPr lang="en-US" sz="4000" dirty="0"/>
              <a:t>- I’d like to be ______________.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ECDAF9-24CF-75B1-1809-6B198FA1E815}"/>
              </a:ext>
            </a:extLst>
          </p:cNvPr>
          <p:cNvSpPr/>
          <p:nvPr/>
        </p:nvSpPr>
        <p:spPr>
          <a:xfrm>
            <a:off x="391886" y="3621131"/>
            <a:ext cx="2830286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A. a pilot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200C68-BB14-70CB-CBD0-D23B8656817D}"/>
              </a:ext>
            </a:extLst>
          </p:cNvPr>
          <p:cNvSpPr/>
          <p:nvPr/>
        </p:nvSpPr>
        <p:spPr>
          <a:xfrm>
            <a:off x="4434113" y="3621131"/>
            <a:ext cx="3323771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B. a tour guide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CC5EC9-446C-F6CF-0E45-A3F098B04DCA}"/>
              </a:ext>
            </a:extLst>
          </p:cNvPr>
          <p:cNvSpPr/>
          <p:nvPr/>
        </p:nvSpPr>
        <p:spPr>
          <a:xfrm>
            <a:off x="8752112" y="3621131"/>
            <a:ext cx="3048002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C. a scientist</a:t>
            </a:r>
          </a:p>
        </p:txBody>
      </p:sp>
      <p:sp>
        <p:nvSpPr>
          <p:cNvPr id="25" name="answer">
            <a:extLst>
              <a:ext uri="{FF2B5EF4-FFF2-40B4-BE49-F238E27FC236}">
                <a16:creationId xmlns:a16="http://schemas.microsoft.com/office/drawing/2014/main" id="{2F1A23F8-DB8D-1A8A-CFC9-D9B47B9B7393}"/>
              </a:ext>
            </a:extLst>
          </p:cNvPr>
          <p:cNvSpPr/>
          <p:nvPr/>
        </p:nvSpPr>
        <p:spPr>
          <a:xfrm>
            <a:off x="10101943" y="5646057"/>
            <a:ext cx="1843314" cy="6966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answer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AD84E2-18B6-855D-1E7E-0DEDF6FE05FF}"/>
              </a:ext>
            </a:extLst>
          </p:cNvPr>
          <p:cNvSpPr txBox="1"/>
          <p:nvPr/>
        </p:nvSpPr>
        <p:spPr>
          <a:xfrm>
            <a:off x="133350" y="1094287"/>
            <a:ext cx="444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</a:t>
            </a:r>
            <a:r>
              <a:rPr lang="en-US" sz="2000" i="1" dirty="0">
                <a:solidFill>
                  <a:srgbClr val="FF0000"/>
                </a:solidFill>
                <a:latin typeface="Calibri"/>
              </a:rPr>
              <a:t>question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80150879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56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">
            <a:hlinkClick r:id="" action="ppaction://media"/>
            <a:extLst>
              <a:ext uri="{FF2B5EF4-FFF2-40B4-BE49-F238E27FC236}">
                <a16:creationId xmlns:a16="http://schemas.microsoft.com/office/drawing/2014/main" id="{EA10C805-50D8-C606-0010-E5E45CE168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44436" y="1942479"/>
            <a:ext cx="609600" cy="609600"/>
          </a:xfrm>
          <a:prstGeom prst="rect">
            <a:avLst/>
          </a:prstGeom>
        </p:spPr>
      </p:pic>
      <p:pic>
        <p:nvPicPr>
          <p:cNvPr id="22" name="CD3 TRACK 02">
            <a:hlinkClick r:id="" action="ppaction://media"/>
            <a:extLst>
              <a:ext uri="{FF2B5EF4-FFF2-40B4-BE49-F238E27FC236}">
                <a16:creationId xmlns:a16="http://schemas.microsoft.com/office/drawing/2014/main" id="{292B2A23-7B81-78A5-4768-033FB83233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53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49236" y="2121656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564B1EB-51FD-A102-0AE2-58CEED1D81A8}"/>
              </a:ext>
            </a:extLst>
          </p:cNvPr>
          <p:cNvSpPr txBox="1"/>
          <p:nvPr/>
        </p:nvSpPr>
        <p:spPr>
          <a:xfrm>
            <a:off x="104057" y="462340"/>
            <a:ext cx="92141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70C0"/>
                </a:solidFill>
              </a:rPr>
              <a:t>Listen and choose the correct answer.</a:t>
            </a:r>
          </a:p>
        </p:txBody>
      </p:sp>
      <p:sp>
        <p:nvSpPr>
          <p:cNvPr id="3" name="question">
            <a:extLst>
              <a:ext uri="{FF2B5EF4-FFF2-40B4-BE49-F238E27FC236}">
                <a16:creationId xmlns:a16="http://schemas.microsoft.com/office/drawing/2014/main" id="{5BE580E3-A4F8-F9A7-A70D-9C06FE947D17}"/>
              </a:ext>
            </a:extLst>
          </p:cNvPr>
          <p:cNvSpPr/>
          <p:nvPr/>
        </p:nvSpPr>
        <p:spPr>
          <a:xfrm>
            <a:off x="1103085" y="1545588"/>
            <a:ext cx="9985829" cy="1436914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What would you like to be when you grow up?</a:t>
            </a:r>
          </a:p>
          <a:p>
            <a:pPr algn="ctr"/>
            <a:r>
              <a:rPr lang="en-US" sz="4000" dirty="0"/>
              <a:t>- I’d like to be ______________.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BBECDAF9-24CF-75B1-1809-6B198FA1E815}"/>
              </a:ext>
            </a:extLst>
          </p:cNvPr>
          <p:cNvSpPr/>
          <p:nvPr/>
        </p:nvSpPr>
        <p:spPr>
          <a:xfrm>
            <a:off x="391886" y="3621131"/>
            <a:ext cx="2830286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A. a pilot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2200C68-BB14-70CB-CBD0-D23B8656817D}"/>
              </a:ext>
            </a:extLst>
          </p:cNvPr>
          <p:cNvSpPr/>
          <p:nvPr/>
        </p:nvSpPr>
        <p:spPr>
          <a:xfrm>
            <a:off x="4341130" y="3621131"/>
            <a:ext cx="3509737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B. a hairdresser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8CC5EC9-446C-F6CF-0E45-A3F098B04DCA}"/>
              </a:ext>
            </a:extLst>
          </p:cNvPr>
          <p:cNvSpPr/>
          <p:nvPr/>
        </p:nvSpPr>
        <p:spPr>
          <a:xfrm>
            <a:off x="8752112" y="3621131"/>
            <a:ext cx="3048002" cy="100892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/>
              <a:t>C. a designer</a:t>
            </a:r>
          </a:p>
        </p:txBody>
      </p:sp>
      <p:sp>
        <p:nvSpPr>
          <p:cNvPr id="25" name="answer">
            <a:extLst>
              <a:ext uri="{FF2B5EF4-FFF2-40B4-BE49-F238E27FC236}">
                <a16:creationId xmlns:a16="http://schemas.microsoft.com/office/drawing/2014/main" id="{2F1A23F8-DB8D-1A8A-CFC9-D9B47B9B7393}"/>
              </a:ext>
            </a:extLst>
          </p:cNvPr>
          <p:cNvSpPr/>
          <p:nvPr/>
        </p:nvSpPr>
        <p:spPr>
          <a:xfrm>
            <a:off x="10101943" y="5646057"/>
            <a:ext cx="1843314" cy="696686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</a:rPr>
              <a:t>answer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AD84E2-18B6-855D-1E7E-0DEDF6FE05FF}"/>
              </a:ext>
            </a:extLst>
          </p:cNvPr>
          <p:cNvSpPr txBox="1"/>
          <p:nvPr/>
        </p:nvSpPr>
        <p:spPr>
          <a:xfrm>
            <a:off x="133350" y="1094287"/>
            <a:ext cx="44413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</a:t>
            </a:r>
            <a:r>
              <a:rPr lang="en-US" sz="2000" i="1" dirty="0">
                <a:solidFill>
                  <a:srgbClr val="FF0000"/>
                </a:solidFill>
                <a:latin typeface="Calibri"/>
              </a:rPr>
              <a:t>question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62975973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6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44500"/>
            <a:ext cx="8881004" cy="605523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23125" y="1818408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Pronunciation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intonation for </a:t>
            </a:r>
            <a:r>
              <a:rPr lang="en-US" sz="3600" i="1" dirty="0" err="1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</a:t>
            </a: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-questions.</a:t>
            </a:r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228600"/>
            <a:r>
              <a:rPr lang="en-US" sz="3600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What would you like to do when you grow up?</a:t>
            </a:r>
          </a:p>
          <a:p>
            <a:pPr marL="228600"/>
            <a:r>
              <a:rPr lang="en-US" sz="3600" dirty="0">
                <a:solidFill>
                  <a:schemeClr val="accent5"/>
                </a:solidFill>
                <a:ea typeface="Times New Roman" panose="02020603050405020304" pitchFamily="18" charset="0"/>
              </a:rPr>
              <a:t>- I’d like to be a scientist.</a:t>
            </a:r>
            <a:endParaRPr lang="en-VN" sz="3600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vocabulary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63).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for the next lesson (page 94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5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2" y="468349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WARM-UP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92476E-EB49-20E8-DF7F-85E538D58645}"/>
              </a:ext>
            </a:extLst>
          </p:cNvPr>
          <p:cNvSpPr/>
          <p:nvPr/>
        </p:nvSpPr>
        <p:spPr>
          <a:xfrm>
            <a:off x="0" y="364812"/>
            <a:ext cx="3799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Look and say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E9E2F0-AF2F-DB04-9C6C-6177E3CDAB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8"/>
          <a:stretch/>
        </p:blipFill>
        <p:spPr>
          <a:xfrm>
            <a:off x="-3861640" y="1962150"/>
            <a:ext cx="3381661" cy="35598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FD9B67-66BC-5EA7-A78B-776908F5A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2576" y="747338"/>
            <a:ext cx="4286848" cy="5363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4188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233 -0.04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9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92476E-EB49-20E8-DF7F-85E538D58645}"/>
              </a:ext>
            </a:extLst>
          </p:cNvPr>
          <p:cNvSpPr/>
          <p:nvPr/>
        </p:nvSpPr>
        <p:spPr>
          <a:xfrm>
            <a:off x="0" y="364812"/>
            <a:ext cx="3799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Look and say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C88AE-F0B5-74B4-3239-3098DCF6C4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6391" y="809259"/>
            <a:ext cx="4239217" cy="523948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245D2-AF9F-94B3-8FCC-56E2795AC4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124"/>
          <a:stretch/>
        </p:blipFill>
        <p:spPr>
          <a:xfrm>
            <a:off x="-4081758" y="771159"/>
            <a:ext cx="3702968" cy="356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22310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6945E-18 4.44444E-6 L -3.46945E-18 0.00023 C 0.01276 0.00925 0.02591 0.01689 0.03828 0.02777 C 0.09935 0.08078 0.08581 0.08495 0.15638 0.16111 C 0.18958 0.19675 0.22292 0.23217 0.2582 0.26111 C 0.32383 0.31458 0.42513 0.36504 0.49427 0.38333 C 0.5332 0.39351 0.57292 0.39074 0.61224 0.39444 C 0.6569 0.38888 0.70182 0.38912 0.74609 0.37777 C 0.79596 0.36481 0.94049 0.28541 0.97891 0.26111 C 1.01471 0.23819 1.04948 0.21088 1.08411 0.18333 C 1.11003 0.1625 1.16068 0.11666 1.16068 0.11689 C 1.1724 0.12592 1.18398 0.13541 1.19583 0.14444 C 1.19883 0.14652 1.20234 0.14722 1.20534 0.15 C 1.20872 0.15277 1.2112 0.15902 1.21497 0.16111 C 1.22214 0.16481 1.22982 0.16481 1.23724 0.16666 L 1.36159 0.15555 C 1.38607 0.15277 1.3849 0.15231 1.40313 0.14444 " pathEditMode="relative" rAng="0" ptsTypes="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156" y="19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92476E-EB49-20E8-DF7F-85E538D58645}"/>
              </a:ext>
            </a:extLst>
          </p:cNvPr>
          <p:cNvSpPr/>
          <p:nvPr/>
        </p:nvSpPr>
        <p:spPr>
          <a:xfrm>
            <a:off x="0" y="364812"/>
            <a:ext cx="3799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Look and say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87E414-6A90-B920-6460-D34D0F1BA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8260" y="747338"/>
            <a:ext cx="4515480" cy="53633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89B013-C062-4311-8D1E-9950661C54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3716"/>
          <a:stretch/>
        </p:blipFill>
        <p:spPr>
          <a:xfrm>
            <a:off x="-5039040" y="1784772"/>
            <a:ext cx="3629340" cy="328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91148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2 0.06111 L 0.06132 0.06111 C 0.08945 0.03704 0.11823 0.01505 0.1457 -0.01111 C 0.17461 -0.03866 0.20247 -0.06921 0.23007 -0.1 C 0.27955 -0.15509 0.28437 -0.16296 0.3207 -0.21111 C 0.37383 -0.16389 0.39166 -0.15231 0.44244 -0.01667 C 0.45 0.00324 0.48802 0.11088 0.50508 0.13889 C 0.51028 0.14745 0.54323 0.15995 0.5457 0.16111 C 0.61146 0.11551 0.61106 0.12292 0.67695 0.03889 C 0.71237 -0.00671 0.74323 -0.06366 0.78008 -0.10556 L 0.82369 -0.15556 C 0.85481 -0.11875 0.84336 -0.13681 0.87695 -0.06111 C 0.89297 -0.02477 0.90924 0.01157 0.92369 0.05 C 0.94609 0.10856 0.95963 0.17755 0.99258 0.22222 C 0.99856 0.23032 1.00716 0.22963 1.01445 0.23333 C 1.02578 0.20741 1.03828 0.18264 1.04883 0.15556 C 1.05911 0.1287 1.06601 0.09792 1.07695 0.07222 C 1.09101 0.03843 1.10976 0.01157 1.12383 -0.02222 C 1.13906 -0.05926 1.1483 -0.10324 1.16445 -0.13889 L 1.17695 -0.16667 C 1.18424 -0.16481 1.19166 -0.16481 1.19883 -0.16111 C 1.2263 -0.14722 1.23151 -0.12616 1.2582 -0.09444 C 1.28268 -0.06551 1.3082 -0.03935 1.3332 -0.01111 C 1.34778 0.00532 1.36731 0.02731 1.38008 0.05 C 1.3858 0.06019 1.38932 0.07407 1.3957 0.08333 C 1.40612 0.09838 1.42044 0.10509 1.43008 0.12222 C 1.43424 0.12963 1.43763 0.13843 1.44258 0.14444 C 1.45234 0.15671 1.46015 0.16042 1.4707 0.16667 L 1.48008 0.18333 " pathEditMode="relative" ptsTypes="AA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92476E-EB49-20E8-DF7F-85E538D58645}"/>
              </a:ext>
            </a:extLst>
          </p:cNvPr>
          <p:cNvSpPr/>
          <p:nvPr/>
        </p:nvSpPr>
        <p:spPr>
          <a:xfrm>
            <a:off x="0" y="364812"/>
            <a:ext cx="3799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Look and say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4120C9-36ED-6DEB-2B06-3769B0D24E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0181" y="647312"/>
            <a:ext cx="4391638" cy="55633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97FAC6-3556-5E99-7384-7F099C951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7801"/>
          <a:stretch/>
        </p:blipFill>
        <p:spPr>
          <a:xfrm>
            <a:off x="-5243819" y="-1361032"/>
            <a:ext cx="4391638" cy="4016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3275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7 -0.06111 L 0.00937 -0.06111 C 0.02604 -0.04282 0.0431 -0.025 0.05937 -0.00578 C 0.0931 0.03426 0.12448 0.08056 0.15937 0.11644 C 0.20638 0.16459 0.25443 0.2088 0.3 0.26088 C 0.34688 0.31459 0.39193 0.37338 0.44063 0.422 C 0.45729 0.43866 0.47474 0.45301 0.49063 0.472 C 0.57253 0.57084 0.50443 0.52338 0.61563 0.63311 C 0.71211 0.72848 0.58438 0.6 0.66563 0.68866 C 0.73737 0.76737 0.65182 0.6669 0.69375 0.71644 C 0.7125 0.71088 0.73151 0.70787 0.75 0.69977 C 0.77839 0.6875 0.80599 0.66899 0.83424 0.65533 C 0.8487 0.64862 0.86354 0.64422 0.87813 0.63866 C 0.92214 0.59954 0.92474 0.59561 0.97188 0.56088 C 1.01107 0.53195 1.01667 0.53357 1.05625 0.49977 C 1.06797 0.48982 1.07891 0.47686 1.09063 0.46644 C 1.10807 0.45093 1.12578 0.43635 1.14375 0.422 C 1.16745 0.40301 1.19388 0.39237 1.21563 0.36644 C 1.24505 0.33149 1.26341 0.30672 1.3 0.28311 C 1.31146 0.2757 1.32318 0.26991 1.33438 0.26088 C 1.34414 0.25325 1.35299 0.24213 1.3625 0.23311 C 1.36862 0.22732 1.37487 0.22176 1.38125 0.21644 C 1.38841 0.21065 1.39609 0.20649 1.40313 0.19977 C 1.41589 0.18797 1.42682 0.16922 1.44063 0.16088 C 1.44375 0.15903 1.44674 0.15695 1.45 0.15533 C 1.4582 0.15139 1.46654 0.14769 1.475 0.14422 L 1.52188 0.12755 " pathEditMode="relative" ptsTypes="AAAAAAAA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692476E-EB49-20E8-DF7F-85E538D58645}"/>
              </a:ext>
            </a:extLst>
          </p:cNvPr>
          <p:cNvSpPr/>
          <p:nvPr/>
        </p:nvSpPr>
        <p:spPr>
          <a:xfrm>
            <a:off x="0" y="364812"/>
            <a:ext cx="37994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Look and say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2D62EC-6973-97BA-854F-CF28E4E8BF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9707" y="752101"/>
            <a:ext cx="4372585" cy="53537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AE37FC-6173-12E1-B465-BB02043C53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007"/>
          <a:stretch/>
        </p:blipFill>
        <p:spPr>
          <a:xfrm>
            <a:off x="13320407" y="-457200"/>
            <a:ext cx="437258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8828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3611 L -0.01875 0.03611 L -0.26563 0.14722 C -0.30339 0.16458 -0.34063 0.18426 -0.37813 0.20277 L -0.45938 0.24166 L -0.51875 0.26944 C -0.54076 0.28009 -0.56211 0.29444 -0.58438 0.30277 C -0.753 0.36504 -0.68412 0.34328 -0.79063 0.375 L -1.39688 0.36389 C -1.40886 0.36342 -1.50443 0.35926 -1.53438 0.35277 C -1.53659 0.35208 -1.53855 0.34907 -1.54063 0.34722 " pathEditMode="relative" ptsTypes="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1074</TotalTime>
  <Words>608</Words>
  <Application>Microsoft Office PowerPoint</Application>
  <PresentationFormat>Widescreen</PresentationFormat>
  <Paragraphs>129</Paragraphs>
  <Slides>41</Slides>
  <Notes>14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Phan Van Rieu (Hugo)</cp:lastModifiedBy>
  <cp:revision>59</cp:revision>
  <dcterms:created xsi:type="dcterms:W3CDTF">2023-01-31T08:21:18Z</dcterms:created>
  <dcterms:modified xsi:type="dcterms:W3CDTF">2024-07-16T05:35:56Z</dcterms:modified>
</cp:coreProperties>
</file>