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304" r:id="rId3"/>
    <p:sldId id="305" r:id="rId4"/>
    <p:sldId id="306" r:id="rId5"/>
    <p:sldId id="383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6" r:id="rId15"/>
    <p:sldId id="325" r:id="rId16"/>
    <p:sldId id="327" r:id="rId17"/>
    <p:sldId id="328" r:id="rId18"/>
    <p:sldId id="382" r:id="rId19"/>
    <p:sldId id="378" r:id="rId20"/>
    <p:sldId id="377" r:id="rId21"/>
    <p:sldId id="379" r:id="rId22"/>
    <p:sldId id="380" r:id="rId23"/>
    <p:sldId id="381" r:id="rId24"/>
    <p:sldId id="384" r:id="rId25"/>
    <p:sldId id="336" r:id="rId26"/>
    <p:sldId id="337" r:id="rId27"/>
    <p:sldId id="338" r:id="rId28"/>
    <p:sldId id="339" r:id="rId29"/>
    <p:sldId id="350" r:id="rId30"/>
    <p:sldId id="351" r:id="rId31"/>
    <p:sldId id="352" r:id="rId32"/>
    <p:sldId id="353" r:id="rId33"/>
    <p:sldId id="344" r:id="rId34"/>
    <p:sldId id="354" r:id="rId35"/>
    <p:sldId id="345" r:id="rId36"/>
    <p:sldId id="387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000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3DD933C-080E-4457-A346-43FF6EDADA2F}"/>
    <pc:docChg chg="modSld">
      <pc:chgData name="Phan Van Rieu (Hugo)" userId="032e726b-b6b7-45df-b0ca-e82fb010a48a" providerId="ADAL" clId="{B3DD933C-080E-4457-A346-43FF6EDADA2F}" dt="2024-04-30T15:03:01.245" v="0" actId="14861"/>
      <pc:docMkLst>
        <pc:docMk/>
      </pc:docMkLst>
      <pc:sldChg chg="modSp mod">
        <pc:chgData name="Phan Van Rieu (Hugo)" userId="032e726b-b6b7-45df-b0ca-e82fb010a48a" providerId="ADAL" clId="{B3DD933C-080E-4457-A346-43FF6EDADA2F}" dt="2024-04-30T15:03:01.245" v="0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B3DD933C-080E-4457-A346-43FF6EDADA2F}" dt="2024-04-30T15:03:01.245" v="0" actId="14861"/>
          <ac:picMkLst>
            <pc:docMk/>
            <pc:sldMk cId="2984877134" sldId="304"/>
            <ac:picMk id="5" creationId="{7ABDB1E4-35A8-D696-9B1D-2084568B2D33}"/>
          </ac:picMkLst>
        </pc:picChg>
      </pc:sldChg>
    </pc:docChg>
  </pc:docChgLst>
  <pc:docChgLst>
    <pc:chgData name="Phan Van Rieu (Hugo)" userId="S::rieupv@dtp-education.com::032e726b-b6b7-45df-b0ca-e82fb010a48a" providerId="AD" clId="Web-{9C3284B0-2DFC-597F-4775-CB1F60531FD8}"/>
    <pc:docChg chg="modSld">
      <pc:chgData name="Phan Van Rieu (Hugo)" userId="S::rieupv@dtp-education.com::032e726b-b6b7-45df-b0ca-e82fb010a48a" providerId="AD" clId="Web-{9C3284B0-2DFC-597F-4775-CB1F60531FD8}" dt="2024-04-22T05:21:24.217" v="65" actId="1076"/>
      <pc:docMkLst>
        <pc:docMk/>
      </pc:docMkLst>
      <pc:sldChg chg="addSp delSp modSp">
        <pc:chgData name="Phan Van Rieu (Hugo)" userId="S::rieupv@dtp-education.com::032e726b-b6b7-45df-b0ca-e82fb010a48a" providerId="AD" clId="Web-{9C3284B0-2DFC-597F-4775-CB1F60531FD8}" dt="2024-04-22T05:21:24.217" v="65" actId="1076"/>
        <pc:sldMkLst>
          <pc:docMk/>
          <pc:sldMk cId="1236541882" sldId="383"/>
        </pc:sldMkLst>
        <pc:spChg chg="del mod">
          <ac:chgData name="Phan Van Rieu (Hugo)" userId="S::rieupv@dtp-education.com::032e726b-b6b7-45df-b0ca-e82fb010a48a" providerId="AD" clId="Web-{9C3284B0-2DFC-597F-4775-CB1F60531FD8}" dt="2024-04-22T05:18:31.606" v="1"/>
          <ac:spMkLst>
            <pc:docMk/>
            <pc:sldMk cId="1236541882" sldId="383"/>
            <ac:spMk id="3" creationId="{4692476E-EB49-20E8-DF7F-85E538D58645}"/>
          </ac:spMkLst>
        </pc:spChg>
        <pc:spChg chg="add mod">
          <ac:chgData name="Phan Van Rieu (Hugo)" userId="S::rieupv@dtp-education.com::032e726b-b6b7-45df-b0ca-e82fb010a48a" providerId="AD" clId="Web-{9C3284B0-2DFC-597F-4775-CB1F60531FD8}" dt="2024-04-22T05:21:19.639" v="64" actId="1076"/>
          <ac:spMkLst>
            <pc:docMk/>
            <pc:sldMk cId="1236541882" sldId="383"/>
            <ac:spMk id="5" creationId="{8DBF234F-E5F5-4BB5-7DD7-636D2F9C767B}"/>
          </ac:spMkLst>
        </pc:spChg>
        <pc:picChg chg="add mod">
          <ac:chgData name="Phan Van Rieu (Hugo)" userId="S::rieupv@dtp-education.com::032e726b-b6b7-45df-b0ca-e82fb010a48a" providerId="AD" clId="Web-{9C3284B0-2DFC-597F-4775-CB1F60531FD8}" dt="2024-04-22T05:21:24.217" v="65" actId="1076"/>
          <ac:picMkLst>
            <pc:docMk/>
            <pc:sldMk cId="1236541882" sldId="383"/>
            <ac:picMk id="2" creationId="{790786A5-6C0F-12E8-D961-580AAE363FD4}"/>
          </ac:picMkLst>
        </pc:picChg>
      </pc:sldChg>
    </pc:docChg>
  </pc:docChgLst>
  <pc:docChgLst>
    <pc:chgData name="Phan Van Rieu (Hugo)" userId="032e726b-b6b7-45df-b0ca-e82fb010a48a" providerId="ADAL" clId="{1A57DE02-0535-41D3-9263-ABBE358405A2}"/>
    <pc:docChg chg="custSel modSld">
      <pc:chgData name="Phan Van Rieu (Hugo)" userId="032e726b-b6b7-45df-b0ca-e82fb010a48a" providerId="ADAL" clId="{1A57DE02-0535-41D3-9263-ABBE358405A2}" dt="2024-07-16T05:33:04.943" v="22" actId="1076"/>
      <pc:docMkLst>
        <pc:docMk/>
      </pc:docMkLst>
      <pc:sldChg chg="modSp mod">
        <pc:chgData name="Phan Van Rieu (Hugo)" userId="032e726b-b6b7-45df-b0ca-e82fb010a48a" providerId="ADAL" clId="{1A57DE02-0535-41D3-9263-ABBE358405A2}" dt="2024-06-21T20:20:50.974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1A57DE02-0535-41D3-9263-ABBE358405A2}" dt="2024-06-21T20:20:50.974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1A57DE02-0535-41D3-9263-ABBE358405A2}" dt="2024-07-16T05:31:28.166" v="5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1A57DE02-0535-41D3-9263-ABBE358405A2}" dt="2024-07-16T05:31:28.166" v="5" actId="1076"/>
          <ac:picMkLst>
            <pc:docMk/>
            <pc:sldMk cId="1770940671" sldId="320"/>
            <ac:picMk id="3" creationId="{14E1E56A-A2D2-1D7B-D683-E4077E3A248A}"/>
          </ac:picMkLst>
        </pc:picChg>
        <pc:picChg chg="mod">
          <ac:chgData name="Phan Van Rieu (Hugo)" userId="032e726b-b6b7-45df-b0ca-e82fb010a48a" providerId="ADAL" clId="{1A57DE02-0535-41D3-9263-ABBE358405A2}" dt="2024-07-16T05:31:25.445" v="4" actId="1076"/>
          <ac:picMkLst>
            <pc:docMk/>
            <pc:sldMk cId="1770940671" sldId="320"/>
            <ac:picMk id="5" creationId="{2A64E24E-B135-4C79-B7B8-22EF92C4ABC2}"/>
          </ac:picMkLst>
        </pc:picChg>
        <pc:picChg chg="mod">
          <ac:chgData name="Phan Van Rieu (Hugo)" userId="032e726b-b6b7-45df-b0ca-e82fb010a48a" providerId="ADAL" clId="{1A57DE02-0535-41D3-9263-ABBE358405A2}" dt="2024-07-16T05:31:22.255" v="2" actId="1076"/>
          <ac:picMkLst>
            <pc:docMk/>
            <pc:sldMk cId="1770940671" sldId="320"/>
            <ac:picMk id="8" creationId="{0BFEB8C5-1E33-191B-480A-F0E1494F0116}"/>
          </ac:picMkLst>
        </pc:picChg>
      </pc:sldChg>
      <pc:sldChg chg="addSp modSp mod modAnim">
        <pc:chgData name="Phan Van Rieu (Hugo)" userId="032e726b-b6b7-45df-b0ca-e82fb010a48a" providerId="ADAL" clId="{1A57DE02-0535-41D3-9263-ABBE358405A2}" dt="2024-07-16T05:32:47.045" v="20"/>
        <pc:sldMkLst>
          <pc:docMk/>
          <pc:sldMk cId="924732891" sldId="338"/>
        </pc:sldMkLst>
        <pc:picChg chg="mod">
          <ac:chgData name="Phan Van Rieu (Hugo)" userId="032e726b-b6b7-45df-b0ca-e82fb010a48a" providerId="ADAL" clId="{1A57DE02-0535-41D3-9263-ABBE358405A2}" dt="2024-07-16T05:31:43.092" v="8" actId="1076"/>
          <ac:picMkLst>
            <pc:docMk/>
            <pc:sldMk cId="924732891" sldId="338"/>
            <ac:picMk id="6" creationId="{797D1E52-947F-B637-6112-3CD8CB9DB55D}"/>
          </ac:picMkLst>
        </pc:picChg>
        <pc:picChg chg="add mod">
          <ac:chgData name="Phan Van Rieu (Hugo)" userId="032e726b-b6b7-45df-b0ca-e82fb010a48a" providerId="ADAL" clId="{1A57DE02-0535-41D3-9263-ABBE358405A2}" dt="2024-07-16T05:31:54.643" v="11" actId="1076"/>
          <ac:picMkLst>
            <pc:docMk/>
            <pc:sldMk cId="924732891" sldId="338"/>
            <ac:picMk id="10" creationId="{5F4CF385-A3E6-4A58-8A49-C9F213EAE5BB}"/>
          </ac:picMkLst>
        </pc:picChg>
        <pc:picChg chg="mod">
          <ac:chgData name="Phan Van Rieu (Hugo)" userId="032e726b-b6b7-45df-b0ca-e82fb010a48a" providerId="ADAL" clId="{1A57DE02-0535-41D3-9263-ABBE358405A2}" dt="2024-07-16T05:31:51.298" v="9" actId="1076"/>
          <ac:picMkLst>
            <pc:docMk/>
            <pc:sldMk cId="924732891" sldId="338"/>
            <ac:picMk id="11" creationId="{FAE6E4FF-F59B-3200-7806-4D1E959D0E11}"/>
          </ac:picMkLst>
        </pc:picChg>
      </pc:sldChg>
      <pc:sldChg chg="addSp delSp modSp mod delAnim modAnim">
        <pc:chgData name="Phan Van Rieu (Hugo)" userId="032e726b-b6b7-45df-b0ca-e82fb010a48a" providerId="ADAL" clId="{1A57DE02-0535-41D3-9263-ABBE358405A2}" dt="2024-07-16T05:32:43.658" v="19"/>
        <pc:sldMkLst>
          <pc:docMk/>
          <pc:sldMk cId="3421192610" sldId="350"/>
        </pc:sldMkLst>
        <pc:picChg chg="del mod">
          <ac:chgData name="Phan Van Rieu (Hugo)" userId="032e726b-b6b7-45df-b0ca-e82fb010a48a" providerId="ADAL" clId="{1A57DE02-0535-41D3-9263-ABBE358405A2}" dt="2024-07-16T05:32:30.630" v="16" actId="478"/>
          <ac:picMkLst>
            <pc:docMk/>
            <pc:sldMk cId="3421192610" sldId="350"/>
            <ac:picMk id="4" creationId="{1086E801-D4D9-D90B-F1E2-1943C43A8847}"/>
          </ac:picMkLst>
        </pc:picChg>
        <pc:picChg chg="mod">
          <ac:chgData name="Phan Van Rieu (Hugo)" userId="032e726b-b6b7-45df-b0ca-e82fb010a48a" providerId="ADAL" clId="{1A57DE02-0535-41D3-9263-ABBE358405A2}" dt="2024-07-16T05:32:25.694" v="14" actId="1076"/>
          <ac:picMkLst>
            <pc:docMk/>
            <pc:sldMk cId="3421192610" sldId="350"/>
            <ac:picMk id="6" creationId="{C924F395-7449-B6D9-C384-E6CE21701436}"/>
          </ac:picMkLst>
        </pc:picChg>
        <pc:picChg chg="add mod">
          <ac:chgData name="Phan Van Rieu (Hugo)" userId="032e726b-b6b7-45df-b0ca-e82fb010a48a" providerId="ADAL" clId="{1A57DE02-0535-41D3-9263-ABBE358405A2}" dt="2024-07-16T05:32:38.167" v="17"/>
          <ac:picMkLst>
            <pc:docMk/>
            <pc:sldMk cId="3421192610" sldId="350"/>
            <ac:picMk id="8" creationId="{28AFBB4D-5B94-4238-B1AC-A12605A8EA5F}"/>
          </ac:picMkLst>
        </pc:picChg>
        <pc:picChg chg="add mod">
          <ac:chgData name="Phan Van Rieu (Hugo)" userId="032e726b-b6b7-45df-b0ca-e82fb010a48a" providerId="ADAL" clId="{1A57DE02-0535-41D3-9263-ABBE358405A2}" dt="2024-07-16T05:32:38.167" v="17"/>
          <ac:picMkLst>
            <pc:docMk/>
            <pc:sldMk cId="3421192610" sldId="350"/>
            <ac:picMk id="9" creationId="{5CF71C3E-A774-40B4-A30B-954CB37A1E80}"/>
          </ac:picMkLst>
        </pc:picChg>
      </pc:sldChg>
      <pc:sldChg chg="delSp modSp mod">
        <pc:chgData name="Phan Van Rieu (Hugo)" userId="032e726b-b6b7-45df-b0ca-e82fb010a48a" providerId="ADAL" clId="{1A57DE02-0535-41D3-9263-ABBE358405A2}" dt="2024-07-16T05:33:04.943" v="22" actId="1076"/>
        <pc:sldMkLst>
          <pc:docMk/>
          <pc:sldMk cId="307544217" sldId="352"/>
        </pc:sldMkLst>
        <pc:spChg chg="del">
          <ac:chgData name="Phan Van Rieu (Hugo)" userId="032e726b-b6b7-45df-b0ca-e82fb010a48a" providerId="ADAL" clId="{1A57DE02-0535-41D3-9263-ABBE358405A2}" dt="2024-07-16T05:33:03.090" v="21" actId="478"/>
          <ac:spMkLst>
            <pc:docMk/>
            <pc:sldMk cId="307544217" sldId="352"/>
            <ac:spMk id="2" creationId="{047404A7-2849-40C3-8B4C-2DD863E578D2}"/>
          </ac:spMkLst>
        </pc:spChg>
        <pc:picChg chg="mod">
          <ac:chgData name="Phan Van Rieu (Hugo)" userId="032e726b-b6b7-45df-b0ca-e82fb010a48a" providerId="ADAL" clId="{1A57DE02-0535-41D3-9263-ABBE358405A2}" dt="2024-07-16T05:33:04.943" v="22" actId="1076"/>
          <ac:picMkLst>
            <pc:docMk/>
            <pc:sldMk cId="307544217" sldId="352"/>
            <ac:picMk id="10" creationId="{D494D2D7-F5F7-8E60-7B26-4520D50A15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7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3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1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97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1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5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9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41327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7" y="4393545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14430" y="620357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613070" y="3474971"/>
            <a:ext cx="3006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saɪəntɪst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nhà</a:t>
            </a:r>
            <a:r>
              <a:rPr lang="en-US" sz="3600" dirty="0">
                <a:solidFill>
                  <a:srgbClr val="FF0000"/>
                </a:solidFill>
              </a:rPr>
              <a:t> khoa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08575" y="2459308"/>
            <a:ext cx="2815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scientist</a:t>
            </a:r>
            <a:endParaRPr lang="en-VN" sz="6000" b="1" dirty="0"/>
          </a:p>
        </p:txBody>
      </p:sp>
      <p:pic>
        <p:nvPicPr>
          <p:cNvPr id="9" name="scientist">
            <a:hlinkClick r:id="" action="ppaction://media"/>
            <a:extLst>
              <a:ext uri="{FF2B5EF4-FFF2-40B4-BE49-F238E27FC236}">
                <a16:creationId xmlns:a16="http://schemas.microsoft.com/office/drawing/2014/main" id="{F7504C8F-8FA6-D2AF-1EFA-391D3E7C8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826" y="286537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FE9E4E-1DC8-2711-2BBA-21A39A832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DF863E-BDB2-7F50-5075-23B3CF6FB8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018"/>
          <a:stretch/>
        </p:blipFill>
        <p:spPr>
          <a:xfrm>
            <a:off x="1281860" y="1046902"/>
            <a:ext cx="4033931" cy="42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0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4" y="3493678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paɪlət</a:t>
            </a:r>
            <a:r>
              <a:rPr lang="en-US" sz="3600" dirty="0">
                <a:latin typeface="+mn-lt"/>
              </a:rPr>
              <a:t>/</a:t>
            </a:r>
          </a:p>
          <a:p>
            <a:pPr algn="ctr">
              <a:defRPr/>
            </a:pPr>
            <a:r>
              <a:rPr lang="en-US" sz="3600" dirty="0">
                <a:latin typeface="+mn-lt"/>
              </a:rPr>
              <a:t>phi </a:t>
            </a:r>
            <a:r>
              <a:rPr lang="en-US" sz="3600" dirty="0" err="1">
                <a:latin typeface="+mn-lt"/>
              </a:rPr>
              <a:t>công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8333033" y="2413337"/>
            <a:ext cx="16562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pilot</a:t>
            </a:r>
            <a:endParaRPr lang="en-VN" sz="6000" b="1" dirty="0"/>
          </a:p>
        </p:txBody>
      </p:sp>
      <p:pic>
        <p:nvPicPr>
          <p:cNvPr id="6" name="pilot">
            <a:hlinkClick r:id="" action="ppaction://media"/>
            <a:extLst>
              <a:ext uri="{FF2B5EF4-FFF2-40B4-BE49-F238E27FC236}">
                <a16:creationId xmlns:a16="http://schemas.microsoft.com/office/drawing/2014/main" id="{8107E708-1253-545E-5649-FCF6E1B97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813" y="3328988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483C0-0CF1-851A-10E5-909ADD767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37" y="1671515"/>
            <a:ext cx="4008723" cy="392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7042A-387C-8318-08F8-E28075AFB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1443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6096000" y="3429000"/>
            <a:ext cx="6002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tʊr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ɡaɪd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hướng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dẫn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viên</a:t>
            </a:r>
            <a:r>
              <a:rPr lang="en-US" sz="3600" dirty="0">
                <a:latin typeface="+mn-lt"/>
              </a:rPr>
              <a:t> du lich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2846" y="2333114"/>
            <a:ext cx="3488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tour guide</a:t>
            </a:r>
            <a:endParaRPr lang="en-VN" sz="6000" b="1" dirty="0"/>
          </a:p>
        </p:txBody>
      </p:sp>
      <p:pic>
        <p:nvPicPr>
          <p:cNvPr id="4" name="tour guide">
            <a:hlinkClick r:id="" action="ppaction://media"/>
            <a:extLst>
              <a:ext uri="{FF2B5EF4-FFF2-40B4-BE49-F238E27FC236}">
                <a16:creationId xmlns:a16="http://schemas.microsoft.com/office/drawing/2014/main" id="{B0095FA3-3809-DFB5-9251-16499EDE2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8275" y="3594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18D95-DE1F-DF74-122F-42DB4C7C7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186" y="1560393"/>
            <a:ext cx="4316665" cy="406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2EF04B-552D-F701-F089-85DEDD327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096000" y="620357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321358" y="3429000"/>
            <a:ext cx="3854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 ˈ</a:t>
            </a:r>
            <a:r>
              <a:rPr lang="en-US" sz="3600" dirty="0" err="1">
                <a:solidFill>
                  <a:srgbClr val="FF0000"/>
                </a:solidFill>
              </a:rPr>
              <a:t>bɪznəs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pɜːrsən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doanh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nhân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56C1B-EDAA-79E6-C809-781C379B287B}"/>
              </a:ext>
            </a:extLst>
          </p:cNvPr>
          <p:cNvSpPr txBox="1"/>
          <p:nvPr/>
        </p:nvSpPr>
        <p:spPr>
          <a:xfrm>
            <a:off x="6600762" y="2497990"/>
            <a:ext cx="5295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business person</a:t>
            </a:r>
            <a:endParaRPr lang="en-VN" sz="6000" b="1" dirty="0"/>
          </a:p>
        </p:txBody>
      </p:sp>
      <p:pic>
        <p:nvPicPr>
          <p:cNvPr id="5" name="business person">
            <a:hlinkClick r:id="" action="ppaction://media"/>
            <a:extLst>
              <a:ext uri="{FF2B5EF4-FFF2-40B4-BE49-F238E27FC236}">
                <a16:creationId xmlns:a16="http://schemas.microsoft.com/office/drawing/2014/main" id="{3F515A9A-FCAE-61BF-926F-34FD962AD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6900" y="340201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704DE-EEF3-A921-4CAD-F2F19C5A8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111" y="1757249"/>
            <a:ext cx="4207127" cy="389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C30AC-8475-DE32-C4B9-AEB019366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21522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7722200" y="3483024"/>
            <a:ext cx="27234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herˌdres.ɚ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thợ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cắt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tóc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64BED-B690-6C66-71A8-028AE91E55DC}"/>
              </a:ext>
            </a:extLst>
          </p:cNvPr>
          <p:cNvSpPr txBox="1"/>
          <p:nvPr/>
        </p:nvSpPr>
        <p:spPr>
          <a:xfrm>
            <a:off x="7370971" y="2413337"/>
            <a:ext cx="3773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hairdresser</a:t>
            </a:r>
            <a:endParaRPr lang="en-VN" sz="6000" b="1" dirty="0"/>
          </a:p>
        </p:txBody>
      </p:sp>
      <p:pic>
        <p:nvPicPr>
          <p:cNvPr id="4" name="hairdresser">
            <a:hlinkClick r:id="" action="ppaction://media"/>
            <a:extLst>
              <a:ext uri="{FF2B5EF4-FFF2-40B4-BE49-F238E27FC236}">
                <a16:creationId xmlns:a16="http://schemas.microsoft.com/office/drawing/2014/main" id="{67DA42B3-644D-1A78-96F0-2EAAD2A8B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5838" y="352742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FDC70-C5A7-6C54-2F4F-D78201569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512" y="1503171"/>
            <a:ext cx="4181601" cy="3959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675AD-8C9C-7607-0A9D-BAADA9C52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325430" y="522306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716209" y="3429000"/>
            <a:ext cx="2744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dɪˈzaɪ.nɚ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 (Body)"/>
              </a:rPr>
              <a:t>kế</a:t>
            </a:r>
            <a:endParaRPr lang="en-US" sz="36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80420-ECCB-6296-85DC-4286D65B2BEE}"/>
              </a:ext>
            </a:extLst>
          </p:cNvPr>
          <p:cNvSpPr txBox="1"/>
          <p:nvPr/>
        </p:nvSpPr>
        <p:spPr>
          <a:xfrm>
            <a:off x="7627409" y="2413337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designer</a:t>
            </a:r>
            <a:endParaRPr lang="en-VN" sz="6000" b="1" dirty="0"/>
          </a:p>
        </p:txBody>
      </p:sp>
      <p:pic>
        <p:nvPicPr>
          <p:cNvPr id="4" name="designer">
            <a:hlinkClick r:id="" action="ppaction://media"/>
            <a:extLst>
              <a:ext uri="{FF2B5EF4-FFF2-40B4-BE49-F238E27FC236}">
                <a16:creationId xmlns:a16="http://schemas.microsoft.com/office/drawing/2014/main" id="{843C6FE6-0EF2-CCA4-73AA-7ADA2B175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4413" y="3584575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9DC53-705A-9815-9501-0F7B43734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068" y="1474180"/>
            <a:ext cx="3989043" cy="390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C9E60-EC88-C655-3439-06CD6CE36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0" y="424255"/>
            <a:ext cx="5936272" cy="5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58098B-7FD3-9610-6E40-A51B2188FD55}"/>
              </a:ext>
            </a:extLst>
          </p:cNvPr>
          <p:cNvSpPr/>
          <p:nvPr/>
        </p:nvSpPr>
        <p:spPr>
          <a:xfrm>
            <a:off x="3522635" y="371762"/>
            <a:ext cx="5146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Let’s play!</a:t>
            </a:r>
            <a:endParaRPr 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65A1-2FC9-3AFB-C391-51C757A3C286}"/>
              </a:ext>
            </a:extLst>
          </p:cNvPr>
          <p:cNvSpPr txBox="1"/>
          <p:nvPr/>
        </p:nvSpPr>
        <p:spPr>
          <a:xfrm>
            <a:off x="-458001" y="2792921"/>
            <a:ext cx="43828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/>
              </a:rPr>
              <a:t>What’s hidden?</a:t>
            </a:r>
            <a:endParaRPr kumimoji="0" lang="en-US" sz="66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DEFF0-0FC7-2278-9483-6D1CBB314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661" y="1941422"/>
            <a:ext cx="8223248" cy="448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pilot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E4CB13-2775-C79C-56BB-D629EC11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94" y="1894734"/>
            <a:ext cx="5477639" cy="4413381"/>
          </a:xfrm>
          <a:prstGeom prst="rect">
            <a:avLst/>
          </a:prstGeom>
        </p:spPr>
      </p:pic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953991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designer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70DE9-E2B2-7A87-2C8B-AE17B2F99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13" y="2017946"/>
            <a:ext cx="5534797" cy="4389239"/>
          </a:xfrm>
          <a:prstGeom prst="rect">
            <a:avLst/>
          </a:prstGeom>
        </p:spPr>
      </p:pic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251970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DB1E4-35A8-D696-9B1D-2084568B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04799" y="1291053"/>
            <a:ext cx="5960173" cy="4275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C0FC0-FD75-7F10-8454-A83AA001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075" y="1946078"/>
            <a:ext cx="5553850" cy="4483297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hairdresser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492831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71CCE-7C47-50F6-015D-60DBD04F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417" y="1958895"/>
            <a:ext cx="5487166" cy="4459468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scientist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18080914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3956795" y="700087"/>
            <a:ext cx="4272808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business person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EA872-4110-BCD9-9573-EFB743ED4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506" y="1958895"/>
            <a:ext cx="5439534" cy="4470480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884953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83FD7-0C9A-87DB-7E34-B8B70BB7203E}"/>
              </a:ext>
            </a:extLst>
          </p:cNvPr>
          <p:cNvSpPr/>
          <p:nvPr/>
        </p:nvSpPr>
        <p:spPr>
          <a:xfrm>
            <a:off x="1100136" y="428625"/>
            <a:ext cx="9972275" cy="603717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7605A-B14D-2D36-5649-0EABAD1FF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94" y="1894734"/>
            <a:ext cx="5477639" cy="4413381"/>
          </a:xfrm>
          <a:prstGeom prst="rect">
            <a:avLst/>
          </a:prstGeom>
        </p:spPr>
      </p:pic>
      <p:sp>
        <p:nvSpPr>
          <p:cNvPr id="3" name="answer">
            <a:extLst>
              <a:ext uri="{FF2B5EF4-FFF2-40B4-BE49-F238E27FC236}">
                <a16:creationId xmlns:a16="http://schemas.microsoft.com/office/drawing/2014/main" id="{6CA45055-6F6A-F6FC-F4D0-03C384D97F2A}"/>
              </a:ext>
            </a:extLst>
          </p:cNvPr>
          <p:cNvSpPr/>
          <p:nvPr/>
        </p:nvSpPr>
        <p:spPr>
          <a:xfrm>
            <a:off x="4060031" y="700087"/>
            <a:ext cx="4071937" cy="1042987"/>
          </a:xfrm>
          <a:prstGeom prst="round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pilot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415712" y="5776739"/>
            <a:ext cx="776287" cy="703352"/>
          </a:xfrm>
          <a:prstGeom prst="round2Diag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 red">
            <a:extLst>
              <a:ext uri="{FF2B5EF4-FFF2-40B4-BE49-F238E27FC236}">
                <a16:creationId xmlns:a16="http://schemas.microsoft.com/office/drawing/2014/main" id="{E53360A7-F95B-2CC2-FA73-A9C7413190BE}"/>
              </a:ext>
            </a:extLst>
          </p:cNvPr>
          <p:cNvSpPr/>
          <p:nvPr/>
        </p:nvSpPr>
        <p:spPr>
          <a:xfrm>
            <a:off x="1119589" y="196596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 red">
            <a:extLst>
              <a:ext uri="{FF2B5EF4-FFF2-40B4-BE49-F238E27FC236}">
                <a16:creationId xmlns:a16="http://schemas.microsoft.com/office/drawing/2014/main" id="{54944840-2DDD-CD73-C628-52B349ED0205}"/>
              </a:ext>
            </a:extLst>
          </p:cNvPr>
          <p:cNvSpPr/>
          <p:nvPr/>
        </p:nvSpPr>
        <p:spPr>
          <a:xfrm>
            <a:off x="1119589" y="47060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 red">
            <a:extLst>
              <a:ext uri="{FF2B5EF4-FFF2-40B4-BE49-F238E27FC236}">
                <a16:creationId xmlns:a16="http://schemas.microsoft.com/office/drawing/2014/main" id="{AAB0CA13-66AA-5F2F-1111-E40C575026CB}"/>
              </a:ext>
            </a:extLst>
          </p:cNvPr>
          <p:cNvSpPr/>
          <p:nvPr/>
        </p:nvSpPr>
        <p:spPr>
          <a:xfrm>
            <a:off x="1119589" y="4963265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 red">
            <a:extLst>
              <a:ext uri="{FF2B5EF4-FFF2-40B4-BE49-F238E27FC236}">
                <a16:creationId xmlns:a16="http://schemas.microsoft.com/office/drawing/2014/main" id="{4D236CCF-A798-0754-C6E3-9B6485ED3B22}"/>
              </a:ext>
            </a:extLst>
          </p:cNvPr>
          <p:cNvSpPr/>
          <p:nvPr/>
        </p:nvSpPr>
        <p:spPr>
          <a:xfrm>
            <a:off x="1119589" y="3467910"/>
            <a:ext cx="2468880" cy="15087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1 yellow">
            <a:extLst>
              <a:ext uri="{FF2B5EF4-FFF2-40B4-BE49-F238E27FC236}">
                <a16:creationId xmlns:a16="http://schemas.microsoft.com/office/drawing/2014/main" id="{2B6640F1-2F2A-4343-1FA1-6A5A40AA485A}"/>
              </a:ext>
            </a:extLst>
          </p:cNvPr>
          <p:cNvSpPr/>
          <p:nvPr/>
        </p:nvSpPr>
        <p:spPr>
          <a:xfrm>
            <a:off x="3606020" y="46667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2 yellow">
            <a:extLst>
              <a:ext uri="{FF2B5EF4-FFF2-40B4-BE49-F238E27FC236}">
                <a16:creationId xmlns:a16="http://schemas.microsoft.com/office/drawing/2014/main" id="{A696DE17-5AE0-ACF8-BDA3-E75384BBAEF8}"/>
              </a:ext>
            </a:extLst>
          </p:cNvPr>
          <p:cNvSpPr/>
          <p:nvPr/>
        </p:nvSpPr>
        <p:spPr>
          <a:xfrm>
            <a:off x="3606020" y="1958895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 yellow">
            <a:extLst>
              <a:ext uri="{FF2B5EF4-FFF2-40B4-BE49-F238E27FC236}">
                <a16:creationId xmlns:a16="http://schemas.microsoft.com/office/drawing/2014/main" id="{2831600A-9A00-A666-D080-D4FC70BC271A}"/>
              </a:ext>
            </a:extLst>
          </p:cNvPr>
          <p:cNvSpPr/>
          <p:nvPr/>
        </p:nvSpPr>
        <p:spPr>
          <a:xfrm>
            <a:off x="3606020" y="3458186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4 yellow">
            <a:extLst>
              <a:ext uri="{FF2B5EF4-FFF2-40B4-BE49-F238E27FC236}">
                <a16:creationId xmlns:a16="http://schemas.microsoft.com/office/drawing/2014/main" id="{E255E3D4-F080-4421-09CB-E3EBD7F91CA2}"/>
              </a:ext>
            </a:extLst>
          </p:cNvPr>
          <p:cNvSpPr/>
          <p:nvPr/>
        </p:nvSpPr>
        <p:spPr>
          <a:xfrm>
            <a:off x="3606020" y="4969860"/>
            <a:ext cx="2468880" cy="1508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2 green">
            <a:extLst>
              <a:ext uri="{FF2B5EF4-FFF2-40B4-BE49-F238E27FC236}">
                <a16:creationId xmlns:a16="http://schemas.microsoft.com/office/drawing/2014/main" id="{BEE4E4D9-E70A-3C95-5DA1-44DE54FD560F}"/>
              </a:ext>
            </a:extLst>
          </p:cNvPr>
          <p:cNvSpPr/>
          <p:nvPr/>
        </p:nvSpPr>
        <p:spPr>
          <a:xfrm>
            <a:off x="6074900" y="196596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1 green">
            <a:extLst>
              <a:ext uri="{FF2B5EF4-FFF2-40B4-BE49-F238E27FC236}">
                <a16:creationId xmlns:a16="http://schemas.microsoft.com/office/drawing/2014/main" id="{83BEE8D2-AFD8-3C68-F995-A04A958461A9}"/>
              </a:ext>
            </a:extLst>
          </p:cNvPr>
          <p:cNvSpPr/>
          <p:nvPr/>
        </p:nvSpPr>
        <p:spPr>
          <a:xfrm>
            <a:off x="6074900" y="47060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4 green">
            <a:extLst>
              <a:ext uri="{FF2B5EF4-FFF2-40B4-BE49-F238E27FC236}">
                <a16:creationId xmlns:a16="http://schemas.microsoft.com/office/drawing/2014/main" id="{B19376D7-21B0-F76B-14D0-2810480F5A0F}"/>
              </a:ext>
            </a:extLst>
          </p:cNvPr>
          <p:cNvSpPr/>
          <p:nvPr/>
        </p:nvSpPr>
        <p:spPr>
          <a:xfrm>
            <a:off x="6074900" y="4963265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3 green">
            <a:extLst>
              <a:ext uri="{FF2B5EF4-FFF2-40B4-BE49-F238E27FC236}">
                <a16:creationId xmlns:a16="http://schemas.microsoft.com/office/drawing/2014/main" id="{1250F247-A1A2-9F14-8599-189D9BE88F24}"/>
              </a:ext>
            </a:extLst>
          </p:cNvPr>
          <p:cNvSpPr/>
          <p:nvPr/>
        </p:nvSpPr>
        <p:spPr>
          <a:xfrm>
            <a:off x="6074900" y="3467910"/>
            <a:ext cx="2468880" cy="15087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1 blue">
            <a:extLst>
              <a:ext uri="{FF2B5EF4-FFF2-40B4-BE49-F238E27FC236}">
                <a16:creationId xmlns:a16="http://schemas.microsoft.com/office/drawing/2014/main" id="{16563199-530C-46A5-48D5-7A6A8F944E3A}"/>
              </a:ext>
            </a:extLst>
          </p:cNvPr>
          <p:cNvSpPr/>
          <p:nvPr/>
        </p:nvSpPr>
        <p:spPr>
          <a:xfrm>
            <a:off x="8561331" y="46667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 blue">
            <a:extLst>
              <a:ext uri="{FF2B5EF4-FFF2-40B4-BE49-F238E27FC236}">
                <a16:creationId xmlns:a16="http://schemas.microsoft.com/office/drawing/2014/main" id="{8CB38190-D838-C9CC-7139-5A9B2D9772BC}"/>
              </a:ext>
            </a:extLst>
          </p:cNvPr>
          <p:cNvSpPr/>
          <p:nvPr/>
        </p:nvSpPr>
        <p:spPr>
          <a:xfrm>
            <a:off x="8561331" y="1973183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 blue">
            <a:extLst>
              <a:ext uri="{FF2B5EF4-FFF2-40B4-BE49-F238E27FC236}">
                <a16:creationId xmlns:a16="http://schemas.microsoft.com/office/drawing/2014/main" id="{1155E90C-21B3-7AD7-7649-6E02387F31C7}"/>
              </a:ext>
            </a:extLst>
          </p:cNvPr>
          <p:cNvSpPr/>
          <p:nvPr/>
        </p:nvSpPr>
        <p:spPr>
          <a:xfrm>
            <a:off x="8561331" y="3458186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 blue">
            <a:extLst>
              <a:ext uri="{FF2B5EF4-FFF2-40B4-BE49-F238E27FC236}">
                <a16:creationId xmlns:a16="http://schemas.microsoft.com/office/drawing/2014/main" id="{20EDFEC1-FB6A-62E6-5212-F0D9E828EFB5}"/>
              </a:ext>
            </a:extLst>
          </p:cNvPr>
          <p:cNvSpPr/>
          <p:nvPr/>
        </p:nvSpPr>
        <p:spPr>
          <a:xfrm>
            <a:off x="8561331" y="4969860"/>
            <a:ext cx="2468880" cy="150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348CF453-6809-056C-F642-60DF140D3753}"/>
              </a:ext>
            </a:extLst>
          </p:cNvPr>
          <p:cNvSpPr/>
          <p:nvPr/>
        </p:nvSpPr>
        <p:spPr>
          <a:xfrm>
            <a:off x="185738" y="971550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FCAD589-E09B-AF5A-B5D4-2D04BFA41359}"/>
              </a:ext>
            </a:extLst>
          </p:cNvPr>
          <p:cNvSpPr/>
          <p:nvPr/>
        </p:nvSpPr>
        <p:spPr>
          <a:xfrm>
            <a:off x="185738" y="232751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02A5D501-F445-95A4-B52A-790974F0AAF0}"/>
              </a:ext>
            </a:extLst>
          </p:cNvPr>
          <p:cNvSpPr/>
          <p:nvPr/>
        </p:nvSpPr>
        <p:spPr>
          <a:xfrm>
            <a:off x="185738" y="3836528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CA19E558-9C13-F17D-B891-9F35F6D51C4B}"/>
              </a:ext>
            </a:extLst>
          </p:cNvPr>
          <p:cNvSpPr/>
          <p:nvPr/>
        </p:nvSpPr>
        <p:spPr>
          <a:xfrm>
            <a:off x="185998" y="5331883"/>
            <a:ext cx="771525" cy="77152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show">
            <a:extLst>
              <a:ext uri="{FF2B5EF4-FFF2-40B4-BE49-F238E27FC236}">
                <a16:creationId xmlns:a16="http://schemas.microsoft.com/office/drawing/2014/main" id="{7ED6C378-BF22-0D0A-2505-242357560156}"/>
              </a:ext>
            </a:extLst>
          </p:cNvPr>
          <p:cNvSpPr/>
          <p:nvPr/>
        </p:nvSpPr>
        <p:spPr>
          <a:xfrm>
            <a:off x="9167811" y="5714731"/>
            <a:ext cx="1704977" cy="751072"/>
          </a:xfrm>
          <a:prstGeom prst="wav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2711685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0A0036-E226-43E3-C58C-EEECA99D8F4C}"/>
              </a:ext>
            </a:extLst>
          </p:cNvPr>
          <p:cNvSpPr/>
          <p:nvPr/>
        </p:nvSpPr>
        <p:spPr>
          <a:xfrm>
            <a:off x="0" y="401118"/>
            <a:ext cx="9384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play – “</a:t>
            </a:r>
            <a:r>
              <a:rPr lang="en-US" sz="54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 motion”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FD7173-87BA-7673-F54E-9CF1AEF93C44}"/>
              </a:ext>
            </a:extLst>
          </p:cNvPr>
          <p:cNvSpPr/>
          <p:nvPr/>
        </p:nvSpPr>
        <p:spPr>
          <a:xfrm>
            <a:off x="2807443" y="1504335"/>
            <a:ext cx="6685602" cy="454250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C2679-A95B-6F6F-E98B-0DB13796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11" y="1563328"/>
            <a:ext cx="5036378" cy="4350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1D892-DB35-20D2-B368-56E81A3C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11" y="1563329"/>
            <a:ext cx="5036378" cy="4350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31611-C952-969F-E5A9-A65A13309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811" y="1563328"/>
            <a:ext cx="5036378" cy="439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EB4079-273C-79C2-209B-9CE83A21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12" y="1593191"/>
            <a:ext cx="5036378" cy="4350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CC29E-CEE0-0FC4-20DC-5D58CF58D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950" y="1574141"/>
            <a:ext cx="5204239" cy="4355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BDE7AA-FDFB-91D7-CD5B-120A04E87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811" y="1574141"/>
            <a:ext cx="5036378" cy="436506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671DE6-7B1F-8132-F208-C472456F6980}"/>
              </a:ext>
            </a:extLst>
          </p:cNvPr>
          <p:cNvSpPr/>
          <p:nvPr/>
        </p:nvSpPr>
        <p:spPr>
          <a:xfrm>
            <a:off x="3156158" y="1651821"/>
            <a:ext cx="5855110" cy="42032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75715" y="931849"/>
              <a:ext cx="4981235" cy="323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What would you like to be </a:t>
              </a:r>
            </a:p>
            <a:p>
              <a:pPr marL="228600" algn="ctr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when you grow up?</a:t>
              </a: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- I’d like to be </a:t>
              </a:r>
              <a:r>
                <a:rPr lang="en-US" sz="3200" b="1" i="1" u="sng" dirty="0">
                  <a:solidFill>
                    <a:srgbClr val="FFFF00"/>
                  </a:solidFill>
                  <a:ea typeface="Times New Roman" panose="02020603050405020304" pitchFamily="18" charset="0"/>
                </a:rPr>
                <a:t>a scientist</a:t>
              </a:r>
              <a:r>
                <a:rPr lang="en-US" sz="3200" b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3 TRACK 02">
            <a:hlinkClick r:id="" action="ppaction://media"/>
            <a:extLst>
              <a:ext uri="{FF2B5EF4-FFF2-40B4-BE49-F238E27FC236}">
                <a16:creationId xmlns:a16="http://schemas.microsoft.com/office/drawing/2014/main" id="{FAE6E4FF-F59B-3200-7806-4D1E959D0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5" end="585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735" y="1640628"/>
            <a:ext cx="609600" cy="609600"/>
          </a:xfrm>
          <a:prstGeom prst="rect">
            <a:avLst/>
          </a:prstGeom>
        </p:spPr>
      </p:pic>
      <p:pic>
        <p:nvPicPr>
          <p:cNvPr id="12" name="CD3 TRACK 02">
            <a:hlinkClick r:id="" action="ppaction://media"/>
            <a:extLst>
              <a:ext uri="{FF2B5EF4-FFF2-40B4-BE49-F238E27FC236}">
                <a16:creationId xmlns:a16="http://schemas.microsoft.com/office/drawing/2014/main" id="{0AE97E2C-03B7-08E7-B39B-954CB35EF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" end="2615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7010" y="4396340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67778" y="6159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1">
            <a:extLst>
              <a:ext uri="{FF2B5EF4-FFF2-40B4-BE49-F238E27FC236}">
                <a16:creationId xmlns:a16="http://schemas.microsoft.com/office/drawing/2014/main" id="{797D1E52-947F-B637-6112-3CD8CB9DB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00" y="1483758"/>
            <a:ext cx="7340510" cy="1988415"/>
          </a:xfrm>
          <a:prstGeom prst="rect">
            <a:avLst/>
          </a:prstGeom>
        </p:spPr>
      </p:pic>
      <p:pic>
        <p:nvPicPr>
          <p:cNvPr id="8" name="2">
            <a:extLst>
              <a:ext uri="{FF2B5EF4-FFF2-40B4-BE49-F238E27FC236}">
                <a16:creationId xmlns:a16="http://schemas.microsoft.com/office/drawing/2014/main" id="{A3CB1C31-28C5-CBA4-F2BC-F369B4E0F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714" y="3038623"/>
            <a:ext cx="7785986" cy="2762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26B8E-75AD-3D50-AED1-31F14040A9CB}"/>
              </a:ext>
            </a:extLst>
          </p:cNvPr>
          <p:cNvSpPr txBox="1"/>
          <p:nvPr/>
        </p:nvSpPr>
        <p:spPr>
          <a:xfrm>
            <a:off x="7167315" y="499950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0" name="CD3 TRACK 02">
            <a:hlinkClick r:id="" action="ppaction://media"/>
            <a:extLst>
              <a:ext uri="{FF2B5EF4-FFF2-40B4-BE49-F238E27FC236}">
                <a16:creationId xmlns:a16="http://schemas.microsoft.com/office/drawing/2014/main" id="{5F4CF385-A3E6-4A58-8A49-C9F213EAE5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1" end="141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521" y="4419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2">
            <a:hlinkClick r:id="" action="ppaction://media"/>
            <a:extLst>
              <a:ext uri="{FF2B5EF4-FFF2-40B4-BE49-F238E27FC236}">
                <a16:creationId xmlns:a16="http://schemas.microsoft.com/office/drawing/2014/main" id="{F05CC087-5615-BC32-40A6-F3B8CA0CD1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8" end="2615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7010" y="4396340"/>
            <a:ext cx="609600" cy="609600"/>
          </a:xfrm>
          <a:prstGeom prst="rect">
            <a:avLst/>
          </a:prstGeom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C924F395-7449-B6D9-C384-E6CE2170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781" y="1397592"/>
            <a:ext cx="7340510" cy="1988415"/>
          </a:xfrm>
          <a:prstGeom prst="rect">
            <a:avLst/>
          </a:prstGeom>
        </p:spPr>
      </p:pic>
      <p:pic>
        <p:nvPicPr>
          <p:cNvPr id="7" name="2">
            <a:extLst>
              <a:ext uri="{FF2B5EF4-FFF2-40B4-BE49-F238E27FC236}">
                <a16:creationId xmlns:a16="http://schemas.microsoft.com/office/drawing/2014/main" id="{3F82947B-5976-A2EE-A4A6-57D5CD4B9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714" y="3038623"/>
            <a:ext cx="7785986" cy="2762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0E150-C31F-D393-3B9C-D9351BE87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81" y="474955"/>
            <a:ext cx="5868219" cy="685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8D2DFC-E29A-F5EE-08D2-609464AED552}"/>
              </a:ext>
            </a:extLst>
          </p:cNvPr>
          <p:cNvSpPr txBox="1"/>
          <p:nvPr/>
        </p:nvSpPr>
        <p:spPr>
          <a:xfrm>
            <a:off x="6135638" y="617848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CD3 TRACK 02">
            <a:hlinkClick r:id="" action="ppaction://media"/>
            <a:extLst>
              <a:ext uri="{FF2B5EF4-FFF2-40B4-BE49-F238E27FC236}">
                <a16:creationId xmlns:a16="http://schemas.microsoft.com/office/drawing/2014/main" id="{28AFBB4D-5B94-4238-B1AC-A12605A8EA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5" end="585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735" y="1640628"/>
            <a:ext cx="609600" cy="609600"/>
          </a:xfrm>
          <a:prstGeom prst="rect">
            <a:avLst/>
          </a:prstGeom>
        </p:spPr>
      </p:pic>
      <p:pic>
        <p:nvPicPr>
          <p:cNvPr id="9" name="CD3 TRACK 02">
            <a:hlinkClick r:id="" action="ppaction://media"/>
            <a:extLst>
              <a:ext uri="{FF2B5EF4-FFF2-40B4-BE49-F238E27FC236}">
                <a16:creationId xmlns:a16="http://schemas.microsoft.com/office/drawing/2014/main" id="{5CF71C3E-A774-40B4-A30B-954CB37A1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1" end="1411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5521" y="4419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305341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name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different jobs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scientist, pilot, tour guide, business person, hairdresser, designer.</a:t>
            </a:r>
            <a:endParaRPr lang="en-US" sz="3600" i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would you like to be when you grow up?</a:t>
            </a: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		 - I’d like to be a scientist.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6A708-B2C5-31DE-B526-9A8C5BEA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69" y="1363848"/>
            <a:ext cx="8583223" cy="2411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2F9D0-CB2C-A150-55C6-081C5057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343" y="3692395"/>
            <a:ext cx="8583223" cy="2629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6446073" y="5547788"/>
            <a:ext cx="257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hairdresser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69952D-F7DB-D3F1-85B5-F4BEDAE0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" y="1245432"/>
            <a:ext cx="8430802" cy="2648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94D2D7-F5F7-8E60-7B26-4520D50A1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301" y="3822643"/>
            <a:ext cx="8592749" cy="2638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C7372-9150-F215-D4A7-6CE203705829}"/>
              </a:ext>
            </a:extLst>
          </p:cNvPr>
          <p:cNvSpPr txBox="1"/>
          <p:nvPr/>
        </p:nvSpPr>
        <p:spPr>
          <a:xfrm>
            <a:off x="5178525" y="2665357"/>
            <a:ext cx="1397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 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DBAE2-C8E0-DDAD-89B7-D009C24220E2}"/>
              </a:ext>
            </a:extLst>
          </p:cNvPr>
          <p:cNvSpPr txBox="1"/>
          <p:nvPr/>
        </p:nvSpPr>
        <p:spPr>
          <a:xfrm>
            <a:off x="8385306" y="4121691"/>
            <a:ext cx="3280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would you like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61434-BE3B-B869-D333-EEC8A8926B9E}"/>
              </a:ext>
            </a:extLst>
          </p:cNvPr>
          <p:cNvSpPr txBox="1"/>
          <p:nvPr/>
        </p:nvSpPr>
        <p:spPr>
          <a:xfrm>
            <a:off x="4024939" y="3208550"/>
            <a:ext cx="3963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business person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1AD52-90FD-0E2E-6EEF-5C6D709D0C97}"/>
              </a:ext>
            </a:extLst>
          </p:cNvPr>
          <p:cNvSpPr txBox="1"/>
          <p:nvPr/>
        </p:nvSpPr>
        <p:spPr>
          <a:xfrm>
            <a:off x="8541595" y="5160836"/>
            <a:ext cx="1282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9C578-F968-889B-CD4E-9B690E123CE0}"/>
              </a:ext>
            </a:extLst>
          </p:cNvPr>
          <p:cNvSpPr txBox="1"/>
          <p:nvPr/>
        </p:nvSpPr>
        <p:spPr>
          <a:xfrm>
            <a:off x="7744040" y="5753550"/>
            <a:ext cx="2310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scientist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099618-AAF4-4E0D-75DF-0BC76D9BA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9" y="504092"/>
            <a:ext cx="49784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0E10A-E6AA-B1D8-93E8-675016F62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849" y="3651126"/>
            <a:ext cx="8507012" cy="250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2FD4B3-B747-24BF-85A4-10BA8D53F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9" y="1021275"/>
            <a:ext cx="8392696" cy="2562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BAB37-6056-9D9A-B381-DCADDA468E4E}"/>
              </a:ext>
            </a:extLst>
          </p:cNvPr>
          <p:cNvSpPr txBox="1"/>
          <p:nvPr/>
        </p:nvSpPr>
        <p:spPr>
          <a:xfrm>
            <a:off x="3820959" y="1247004"/>
            <a:ext cx="5776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would you like 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6A9BF-01AD-6414-0D08-1D9C9953C35C}"/>
              </a:ext>
            </a:extLst>
          </p:cNvPr>
          <p:cNvSpPr txBox="1"/>
          <p:nvPr/>
        </p:nvSpPr>
        <p:spPr>
          <a:xfrm>
            <a:off x="5281049" y="2357641"/>
            <a:ext cx="1282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C5E88-683B-9F15-9F04-6B89DA877C79}"/>
              </a:ext>
            </a:extLst>
          </p:cNvPr>
          <p:cNvSpPr txBox="1"/>
          <p:nvPr/>
        </p:nvSpPr>
        <p:spPr>
          <a:xfrm>
            <a:off x="4504086" y="2909606"/>
            <a:ext cx="275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tour guide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A57854-2299-5E9F-3F14-8A3213D140C9}"/>
              </a:ext>
            </a:extLst>
          </p:cNvPr>
          <p:cNvSpPr txBox="1"/>
          <p:nvPr/>
        </p:nvSpPr>
        <p:spPr>
          <a:xfrm>
            <a:off x="6415932" y="3864322"/>
            <a:ext cx="5776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would you like to be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54811-FBDB-60BB-4516-198064FD7F33}"/>
              </a:ext>
            </a:extLst>
          </p:cNvPr>
          <p:cNvSpPr txBox="1"/>
          <p:nvPr/>
        </p:nvSpPr>
        <p:spPr>
          <a:xfrm>
            <a:off x="6910531" y="4431461"/>
            <a:ext cx="4139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when you grow up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35970-4126-A422-F0E9-E58F2AC3E39E}"/>
              </a:ext>
            </a:extLst>
          </p:cNvPr>
          <p:cNvSpPr txBox="1"/>
          <p:nvPr/>
        </p:nvSpPr>
        <p:spPr>
          <a:xfrm>
            <a:off x="6563580" y="4959785"/>
            <a:ext cx="4371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I’d like to be a pilot.</a:t>
            </a:r>
            <a:endParaRPr lang="en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5EBF98-CC0B-C756-A734-D8AA2063A808}"/>
              </a:ext>
            </a:extLst>
          </p:cNvPr>
          <p:cNvSpPr/>
          <p:nvPr/>
        </p:nvSpPr>
        <p:spPr>
          <a:xfrm>
            <a:off x="0" y="421083"/>
            <a:ext cx="4234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Make a survey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57FCD27-7090-FAA2-6330-3A6210754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08770"/>
              </p:ext>
            </p:extLst>
          </p:nvPr>
        </p:nvGraphicFramePr>
        <p:xfrm>
          <a:off x="-1" y="1732539"/>
          <a:ext cx="12192001" cy="4091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9670">
                  <a:extLst>
                    <a:ext uri="{9D8B030D-6E8A-4147-A177-3AD203B41FA5}">
                      <a16:colId xmlns:a16="http://schemas.microsoft.com/office/drawing/2014/main" val="1668527506"/>
                    </a:ext>
                  </a:extLst>
                </a:gridCol>
                <a:gridCol w="10062331">
                  <a:extLst>
                    <a:ext uri="{9D8B030D-6E8A-4147-A177-3AD203B41FA5}">
                      <a16:colId xmlns:a16="http://schemas.microsoft.com/office/drawing/2014/main" val="3380029074"/>
                    </a:ext>
                  </a:extLst>
                </a:gridCol>
              </a:tblGrid>
              <a:tr h="102287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What would you like to be when you grow up?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66171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1,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99405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2,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7530"/>
                  </a:ext>
                </a:extLst>
              </a:tr>
              <a:tr h="1022871">
                <a:tc>
                  <a:txBody>
                    <a:bodyPr/>
                    <a:lstStyle/>
                    <a:p>
                      <a:r>
                        <a:rPr lang="en-US" sz="3200" dirty="0"/>
                        <a:t>3,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68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940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AE2E2-132E-4251-8CBE-32017E30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9" y="1085229"/>
            <a:ext cx="7543830" cy="2633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58343-9BFD-4C55-A98F-FCB5426F3EB6}"/>
              </a:ext>
            </a:extLst>
          </p:cNvPr>
          <p:cNvSpPr txBox="1"/>
          <p:nvPr/>
        </p:nvSpPr>
        <p:spPr>
          <a:xfrm>
            <a:off x="1105699" y="1634946"/>
            <a:ext cx="628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would you like to be when you grow up?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A1C3B-C3C7-4C03-9F0E-66D0AD01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2021" y="3839825"/>
            <a:ext cx="6787329" cy="2369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7508E2-2611-47E5-8DAD-79D4C16E018E}"/>
              </a:ext>
            </a:extLst>
          </p:cNvPr>
          <p:cNvSpPr txBox="1"/>
          <p:nvPr/>
        </p:nvSpPr>
        <p:spPr>
          <a:xfrm>
            <a:off x="2534457" y="4576723"/>
            <a:ext cx="509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40FF"/>
                </a:solidFill>
              </a:rPr>
              <a:t>I’d like to be a ……………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2F99E7-C7A6-4E1E-BF5D-4CAA4E03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89" y="963857"/>
            <a:ext cx="4316665" cy="406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4E66D-5CAC-42BA-A303-F44C73655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628" y="963857"/>
            <a:ext cx="4154655" cy="406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45505-6738-4D0A-BE05-AD086993B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89" y="1042744"/>
            <a:ext cx="3989043" cy="3909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3D1396-68A8-4F50-969F-F1360B5AB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682" y="963856"/>
            <a:ext cx="4181601" cy="3959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7D0E61-251B-4181-8620-27DF4FCF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628" y="963857"/>
            <a:ext cx="4316665" cy="4067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0F1859-738B-4F31-8849-36D580089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156" y="994145"/>
            <a:ext cx="4207127" cy="389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69ABE9-406C-42D6-9D47-D14FEEFD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489" y="963857"/>
            <a:ext cx="4316665" cy="40674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4F0DE-B299-43B6-BB78-B86464EE6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628" y="963857"/>
            <a:ext cx="4154655" cy="4067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C20F0-2927-40B0-B066-F9A5C1C1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89" y="1042744"/>
            <a:ext cx="3989043" cy="3909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70D3BA-2A5E-4D8C-A00A-7F1DE55D4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682" y="963856"/>
            <a:ext cx="4181601" cy="3959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8AE991-ED47-4CC4-8F7F-BE559A23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628" y="963857"/>
            <a:ext cx="4316665" cy="4067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89E5FD-86EC-4D28-AFDB-4A1936222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8156" y="994145"/>
            <a:ext cx="4207127" cy="38991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19E96-3CE3-4E49-ADEF-33024BB416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9018"/>
          <a:stretch/>
        </p:blipFill>
        <p:spPr>
          <a:xfrm>
            <a:off x="7803682" y="1042744"/>
            <a:ext cx="4033931" cy="4246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4954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Ask and answer.</a:t>
            </a:r>
          </a:p>
        </p:txBody>
      </p:sp>
    </p:spTree>
    <p:extLst>
      <p:ext uri="{BB962C8B-B14F-4D97-AF65-F5344CB8AC3E}">
        <p14:creationId xmlns:p14="http://schemas.microsoft.com/office/powerpoint/2010/main" val="58389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scientist, pilot, </a:t>
            </a: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tour guide, business person, hairdresser, designer.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would you like to do when you grow up?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- I’d like to be a scientist.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(page 93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ảnh chụp màn hình, màu tím, hoa tím&#10;&#10;Mô tả được tự động tạo">
            <a:extLst>
              <a:ext uri="{FF2B5EF4-FFF2-40B4-BE49-F238E27FC236}">
                <a16:creationId xmlns:a16="http://schemas.microsoft.com/office/drawing/2014/main" id="{790786A5-6C0F-12E8-D961-580AAE36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44" y="1714494"/>
            <a:ext cx="8693110" cy="4475953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8DBF234F-E5F5-4BB5-7DD7-636D2F9C767B}"/>
              </a:ext>
            </a:extLst>
          </p:cNvPr>
          <p:cNvSpPr txBox="1"/>
          <p:nvPr/>
        </p:nvSpPr>
        <p:spPr>
          <a:xfrm>
            <a:off x="1348873" y="826472"/>
            <a:ext cx="91395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"/>
                <a:cs typeface="Calibri"/>
              </a:rPr>
              <a:t>Play the game on DHA on </a:t>
            </a:r>
            <a:r>
              <a:rPr lang="en-US" sz="3200" i="1" err="1">
                <a:solidFill>
                  <a:srgbClr val="0070C0"/>
                </a:solidFill>
                <a:latin typeface="Calibri"/>
                <a:cs typeface="Calibri"/>
              </a:rPr>
              <a:t>Eduhome</a:t>
            </a:r>
            <a:r>
              <a:rPr lang="en-US" sz="3200" i="1">
                <a:solidFill>
                  <a:srgbClr val="0070C0"/>
                </a:solidFill>
                <a:latin typeface="Calibri"/>
                <a:cs typeface="Calibri"/>
              </a:rPr>
              <a:t> – Unit 6 – Review </a:t>
            </a:r>
            <a:endParaRPr lang="en-US" sz="32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541882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scientist,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pilot,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+mn-ea"/>
                </a:rPr>
                <a:t>tour guide,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business person,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+mn-ea"/>
                </a:rPr>
                <a:t>hairdresser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cs typeface="+mn-cs"/>
                </a:rPr>
                <a:t>designer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78884" y="577773"/>
            <a:ext cx="504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below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849093" y="4607927"/>
            <a:ext cx="23041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Calibri (Body)"/>
              </a:rPr>
              <a:t>/</a:t>
            </a:r>
            <a:r>
              <a:rPr lang="en-US" sz="3200" dirty="0">
                <a:solidFill>
                  <a:srgbClr val="221E1F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bɪznəs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pɜːrsən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Calibri (Body)"/>
              </a:rPr>
              <a:t>doanh</a:t>
            </a:r>
            <a:r>
              <a:rPr lang="en-US" sz="32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 (Body)"/>
              </a:rPr>
              <a:t>nhân</a:t>
            </a:r>
            <a:endParaRPr lang="en-US" sz="32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747046" y="4915704"/>
            <a:ext cx="24166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tʊr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ɡaɪd</a:t>
            </a:r>
            <a:r>
              <a:rPr lang="en-US" dirty="0">
                <a:latin typeface="+mn-lt"/>
              </a:rPr>
              <a:t>/</a:t>
            </a:r>
          </a:p>
          <a:p>
            <a:pPr algn="ctr"/>
            <a:r>
              <a:rPr lang="en-US" dirty="0" err="1">
                <a:latin typeface="+mn-lt"/>
              </a:rPr>
              <a:t>hướng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dẫn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viên</a:t>
            </a:r>
            <a:r>
              <a:rPr lang="en-US" dirty="0">
                <a:latin typeface="+mn-lt"/>
              </a:rPr>
              <a:t> du lich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56297" y="4574928"/>
            <a:ext cx="2506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dirty="0">
                <a:latin typeface="+mn-lt"/>
              </a:rPr>
              <a:t>/ˈ</a:t>
            </a:r>
            <a:r>
              <a:rPr lang="en-US" dirty="0" err="1">
                <a:latin typeface="+mn-lt"/>
              </a:rPr>
              <a:t>paɪlət</a:t>
            </a:r>
            <a:r>
              <a:rPr lang="en-US" dirty="0">
                <a:latin typeface="+mn-lt"/>
              </a:rPr>
              <a:t>/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phi </a:t>
            </a:r>
            <a:r>
              <a:rPr lang="en-US" dirty="0" err="1">
                <a:latin typeface="+mn-lt"/>
              </a:rPr>
              <a:t>công</a:t>
            </a:r>
            <a:endParaRPr lang="en-US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921781" y="4915704"/>
            <a:ext cx="2416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herˌdres.ɚ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</a:rPr>
              <a:t>thợ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cắt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tóc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4915704"/>
            <a:ext cx="2416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saɪəntɪst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</a:rPr>
              <a:t>nhà</a:t>
            </a:r>
            <a:r>
              <a:rPr lang="en-US" sz="3200" dirty="0">
                <a:solidFill>
                  <a:srgbClr val="FF0000"/>
                </a:solidFill>
              </a:rPr>
              <a:t> khoa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170942" y="4669483"/>
            <a:ext cx="20210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alibri (Body)"/>
              </a:rPr>
              <a:t> /</a:t>
            </a:r>
            <a:r>
              <a:rPr lang="en-US" sz="3000" dirty="0" err="1">
                <a:solidFill>
                  <a:srgbClr val="FF0000"/>
                </a:solidFill>
                <a:latin typeface="Calibri (Body)"/>
              </a:rPr>
              <a:t>dɪˈzaɪ.nɚ</a:t>
            </a:r>
            <a:r>
              <a:rPr lang="en-US" sz="3000" dirty="0">
                <a:solidFill>
                  <a:srgbClr val="FF0000"/>
                </a:solidFill>
                <a:latin typeface="Calibri (Body)"/>
              </a:rPr>
              <a:t>/</a:t>
            </a:r>
          </a:p>
          <a:p>
            <a:pPr algn="ctr">
              <a:defRPr/>
            </a:pPr>
            <a:r>
              <a:rPr lang="en-US" sz="3000" dirty="0" err="1">
                <a:solidFill>
                  <a:srgbClr val="FF0000"/>
                </a:solidFill>
                <a:latin typeface="Calibri (Body)"/>
              </a:rPr>
              <a:t>nhà</a:t>
            </a:r>
            <a:r>
              <a:rPr lang="en-US" sz="30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 (Body)"/>
              </a:rPr>
              <a:t>thiết</a:t>
            </a:r>
            <a:r>
              <a:rPr lang="en-US" sz="3000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 (Body)"/>
              </a:rPr>
              <a:t>kế</a:t>
            </a:r>
            <a:endParaRPr lang="en-US" sz="3000" dirty="0">
              <a:solidFill>
                <a:srgbClr val="FF0000"/>
              </a:solidFill>
              <a:latin typeface="Calibri (Body)"/>
            </a:endParaRPr>
          </a:p>
        </p:txBody>
      </p:sp>
      <p:pic>
        <p:nvPicPr>
          <p:cNvPr id="5" name="CD3 TRACK 01">
            <a:hlinkClick r:id="" action="ppaction://media"/>
            <a:extLst>
              <a:ext uri="{FF2B5EF4-FFF2-40B4-BE49-F238E27FC236}">
                <a16:creationId xmlns:a16="http://schemas.microsoft.com/office/drawing/2014/main" id="{2A64E24E-B135-4C79-B7B8-22EF92C4A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6671" y="55072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1E56A-A2D2-1D7B-D683-E4077E3A2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46" y="1058940"/>
            <a:ext cx="12192000" cy="333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EB8C5-1E33-191B-480A-F0E1494F0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71" y="648999"/>
            <a:ext cx="5936272" cy="596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A6C66B-2D70-4AFC-9A51-94374E5A6F0C}"/>
              </a:ext>
            </a:extLst>
          </p:cNvPr>
          <p:cNvSpPr txBox="1"/>
          <p:nvPr/>
        </p:nvSpPr>
        <p:spPr>
          <a:xfrm>
            <a:off x="6166045" y="6131421"/>
            <a:ext cx="2648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</TotalTime>
  <Words>646</Words>
  <Application>Microsoft Office PowerPoint</Application>
  <PresentationFormat>Widescreen</PresentationFormat>
  <Paragraphs>196</Paragraphs>
  <Slides>41</Slides>
  <Notes>33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(Body)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62</cp:revision>
  <dcterms:created xsi:type="dcterms:W3CDTF">2023-01-31T08:21:18Z</dcterms:created>
  <dcterms:modified xsi:type="dcterms:W3CDTF">2024-07-16T05:33:07Z</dcterms:modified>
</cp:coreProperties>
</file>