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3" r:id="rId2"/>
    <p:sldId id="305" r:id="rId3"/>
    <p:sldId id="306" r:id="rId4"/>
    <p:sldId id="385" r:id="rId5"/>
    <p:sldId id="317" r:id="rId6"/>
    <p:sldId id="692" r:id="rId7"/>
    <p:sldId id="693" r:id="rId8"/>
    <p:sldId id="691" r:id="rId9"/>
    <p:sldId id="425" r:id="rId10"/>
    <p:sldId id="319" r:id="rId11"/>
    <p:sldId id="377" r:id="rId12"/>
    <p:sldId id="694" r:id="rId13"/>
    <p:sldId id="336" r:id="rId14"/>
    <p:sldId id="337" r:id="rId15"/>
    <p:sldId id="376" r:id="rId16"/>
    <p:sldId id="697" r:id="rId17"/>
    <p:sldId id="700" r:id="rId18"/>
    <p:sldId id="702" r:id="rId19"/>
    <p:sldId id="703" r:id="rId20"/>
    <p:sldId id="704" r:id="rId21"/>
    <p:sldId id="339" r:id="rId22"/>
    <p:sldId id="379" r:id="rId23"/>
    <p:sldId id="316" r:id="rId24"/>
    <p:sldId id="705" r:id="rId25"/>
    <p:sldId id="284" r:id="rId26"/>
    <p:sldId id="331" r:id="rId27"/>
    <p:sldId id="345" r:id="rId28"/>
    <p:sldId id="456" r:id="rId29"/>
    <p:sldId id="457" r:id="rId30"/>
    <p:sldId id="458" r:id="rId31"/>
    <p:sldId id="459" r:id="rId32"/>
    <p:sldId id="460" r:id="rId33"/>
    <p:sldId id="479" r:id="rId34"/>
    <p:sldId id="346" r:id="rId35"/>
    <p:sldId id="347" r:id="rId36"/>
    <p:sldId id="348" r:id="rId37"/>
    <p:sldId id="34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345" autoAdjust="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565BDE3E-39FD-45BF-9524-889BBFB5BD7D}"/>
    <pc:docChg chg="modSld">
      <pc:chgData name="Phan Van Rieu (Hugo)" userId="032e726b-b6b7-45df-b0ca-e82fb010a48a" providerId="ADAL" clId="{565BDE3E-39FD-45BF-9524-889BBFB5BD7D}" dt="2024-07-16T05:28:33.126" v="10" actId="1076"/>
      <pc:docMkLst>
        <pc:docMk/>
      </pc:docMkLst>
      <pc:sldChg chg="modSp mod">
        <pc:chgData name="Phan Van Rieu (Hugo)" userId="032e726b-b6b7-45df-b0ca-e82fb010a48a" providerId="ADAL" clId="{565BDE3E-39FD-45BF-9524-889BBFB5BD7D}" dt="2024-07-04T07:32:39.065" v="3" actId="1076"/>
        <pc:sldMkLst>
          <pc:docMk/>
          <pc:sldMk cId="1410545481" sldId="260"/>
        </pc:sldMkLst>
        <pc:spChg chg="mod">
          <ac:chgData name="Phan Van Rieu (Hugo)" userId="032e726b-b6b7-45df-b0ca-e82fb010a48a" providerId="ADAL" clId="{565BDE3E-39FD-45BF-9524-889BBFB5BD7D}" dt="2024-07-04T07:32:39.065" v="3" actId="1076"/>
          <ac:spMkLst>
            <pc:docMk/>
            <pc:sldMk cId="1410545481" sldId="260"/>
            <ac:spMk id="11" creationId="{AF35685F-7B3F-4027-B624-4A751E57F9C9}"/>
          </ac:spMkLst>
        </pc:spChg>
        <pc:spChg chg="mod">
          <ac:chgData name="Phan Van Rieu (Hugo)" userId="032e726b-b6b7-45df-b0ca-e82fb010a48a" providerId="ADAL" clId="{565BDE3E-39FD-45BF-9524-889BBFB5BD7D}" dt="2024-07-04T07:32:37.976" v="2" actId="1076"/>
          <ac:spMkLst>
            <pc:docMk/>
            <pc:sldMk cId="1410545481" sldId="260"/>
            <ac:spMk id="12" creationId="{E3B39C5E-D1FE-4BD6-9FBC-2F847B79B460}"/>
          </ac:spMkLst>
        </pc:spChg>
        <pc:picChg chg="mod">
          <ac:chgData name="Phan Van Rieu (Hugo)" userId="032e726b-b6b7-45df-b0ca-e82fb010a48a" providerId="ADAL" clId="{565BDE3E-39FD-45BF-9524-889BBFB5BD7D}" dt="2024-07-04T07:32:35.749" v="1" actId="14100"/>
          <ac:picMkLst>
            <pc:docMk/>
            <pc:sldMk cId="1410545481" sldId="260"/>
            <ac:picMk id="5" creationId="{EA9D6C92-ABE7-9D02-C443-CC2A8CE795D4}"/>
          </ac:picMkLst>
        </pc:picChg>
      </pc:sldChg>
      <pc:sldChg chg="modSp mod">
        <pc:chgData name="Phan Van Rieu (Hugo)" userId="032e726b-b6b7-45df-b0ca-e82fb010a48a" providerId="ADAL" clId="{565BDE3E-39FD-45BF-9524-889BBFB5BD7D}" dt="2024-07-04T07:32:49.961" v="5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565BDE3E-39FD-45BF-9524-889BBFB5BD7D}" dt="2024-07-04T07:32:49.961" v="5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565BDE3E-39FD-45BF-9524-889BBFB5BD7D}" dt="2024-07-16T05:28:33.126" v="10" actId="1076"/>
        <pc:sldMkLst>
          <pc:docMk/>
          <pc:sldMk cId="823553717" sldId="377"/>
        </pc:sldMkLst>
        <pc:picChg chg="mod">
          <ac:chgData name="Phan Van Rieu (Hugo)" userId="032e726b-b6b7-45df-b0ca-e82fb010a48a" providerId="ADAL" clId="{565BDE3E-39FD-45BF-9524-889BBFB5BD7D}" dt="2024-07-16T05:28:26.524" v="6" actId="1076"/>
          <ac:picMkLst>
            <pc:docMk/>
            <pc:sldMk cId="823553717" sldId="377"/>
            <ac:picMk id="14" creationId="{09F7C7FF-131E-7665-37D2-928DE834D7F2}"/>
          </ac:picMkLst>
        </pc:picChg>
        <pc:picChg chg="mod">
          <ac:chgData name="Phan Van Rieu (Hugo)" userId="032e726b-b6b7-45df-b0ca-e82fb010a48a" providerId="ADAL" clId="{565BDE3E-39FD-45BF-9524-889BBFB5BD7D}" dt="2024-07-16T05:28:33.126" v="10" actId="1076"/>
          <ac:picMkLst>
            <pc:docMk/>
            <pc:sldMk cId="823553717" sldId="377"/>
            <ac:picMk id="16" creationId="{761CFE0D-A3EA-ADC3-AF2F-915A577D37C2}"/>
          </ac:picMkLst>
        </pc:picChg>
        <pc:picChg chg="mod">
          <ac:chgData name="Phan Van Rieu (Hugo)" userId="032e726b-b6b7-45df-b0ca-e82fb010a48a" providerId="ADAL" clId="{565BDE3E-39FD-45BF-9524-889BBFB5BD7D}" dt="2024-07-16T05:28:29.261" v="7" actId="1076"/>
          <ac:picMkLst>
            <pc:docMk/>
            <pc:sldMk cId="823553717" sldId="377"/>
            <ac:picMk id="25" creationId="{52C23DDA-676B-930E-6AC2-79DDE3FAE576}"/>
          </ac:picMkLst>
        </pc:picChg>
        <pc:picChg chg="mod">
          <ac:chgData name="Phan Van Rieu (Hugo)" userId="032e726b-b6b7-45df-b0ca-e82fb010a48a" providerId="ADAL" clId="{565BDE3E-39FD-45BF-9524-889BBFB5BD7D}" dt="2024-07-16T05:28:31.510" v="9" actId="1076"/>
          <ac:picMkLst>
            <pc:docMk/>
            <pc:sldMk cId="823553717" sldId="377"/>
            <ac:picMk id="26" creationId="{89AA3DF5-639B-7356-ED36-6541BA2B5887}"/>
          </ac:picMkLst>
        </pc:picChg>
      </pc:sldChg>
    </pc:docChg>
  </pc:docChgLst>
  <pc:docChgLst>
    <pc:chgData name="Nguyen Thuy Hoang Quy" userId="S::quynth@dtp-education.com::1bc1fd71-8ae3-498a-b3b0-4e18f4d4a9f7" providerId="AD" clId="Web-{3A27459D-8600-BD09-F888-8EC73D90799A}"/>
    <pc:docChg chg="addSld delSld modSld">
      <pc:chgData name="Nguyen Thuy Hoang Quy" userId="S::quynth@dtp-education.com::1bc1fd71-8ae3-498a-b3b0-4e18f4d4a9f7" providerId="AD" clId="Web-{3A27459D-8600-BD09-F888-8EC73D90799A}" dt="2024-06-28T08:34:47.610" v="7" actId="1076"/>
      <pc:docMkLst>
        <pc:docMk/>
      </pc:docMkLst>
      <pc:sldChg chg="add del">
        <pc:chgData name="Nguyen Thuy Hoang Quy" userId="S::quynth@dtp-education.com::1bc1fd71-8ae3-498a-b3b0-4e18f4d4a9f7" providerId="AD" clId="Web-{3A27459D-8600-BD09-F888-8EC73D90799A}" dt="2024-06-28T08:34:21.703" v="1"/>
        <pc:sldMkLst>
          <pc:docMk/>
          <pc:sldMk cId="1561148267" sldId="347"/>
        </pc:sldMkLst>
      </pc:sldChg>
      <pc:sldChg chg="modSp">
        <pc:chgData name="Nguyen Thuy Hoang Quy" userId="S::quynth@dtp-education.com::1bc1fd71-8ae3-498a-b3b0-4e18f4d4a9f7" providerId="AD" clId="Web-{3A27459D-8600-BD09-F888-8EC73D90799A}" dt="2024-06-28T08:34:34.453" v="3" actId="20577"/>
        <pc:sldMkLst>
          <pc:docMk/>
          <pc:sldMk cId="213263795" sldId="460"/>
        </pc:sldMkLst>
        <pc:spChg chg="mod">
          <ac:chgData name="Nguyen Thuy Hoang Quy" userId="S::quynth@dtp-education.com::1bc1fd71-8ae3-498a-b3b0-4e18f4d4a9f7" providerId="AD" clId="Web-{3A27459D-8600-BD09-F888-8EC73D90799A}" dt="2024-06-28T08:34:34.453" v="3" actId="20577"/>
          <ac:spMkLst>
            <pc:docMk/>
            <pc:sldMk cId="213263795" sldId="460"/>
            <ac:spMk id="6" creationId="{472DD7AB-FCEA-41CB-94D8-4A1922A006CE}"/>
          </ac:spMkLst>
        </pc:spChg>
      </pc:sldChg>
      <pc:sldChg chg="modSp">
        <pc:chgData name="Nguyen Thuy Hoang Quy" userId="S::quynth@dtp-education.com::1bc1fd71-8ae3-498a-b3b0-4e18f4d4a9f7" providerId="AD" clId="Web-{3A27459D-8600-BD09-F888-8EC73D90799A}" dt="2024-06-28T08:34:47.610" v="7" actId="1076"/>
        <pc:sldMkLst>
          <pc:docMk/>
          <pc:sldMk cId="359291360" sldId="697"/>
        </pc:sldMkLst>
        <pc:spChg chg="mod">
          <ac:chgData name="Nguyen Thuy Hoang Quy" userId="S::quynth@dtp-education.com::1bc1fd71-8ae3-498a-b3b0-4e18f4d4a9f7" providerId="AD" clId="Web-{3A27459D-8600-BD09-F888-8EC73D90799A}" dt="2024-06-28T08:34:47.610" v="7" actId="1076"/>
          <ac:spMkLst>
            <pc:docMk/>
            <pc:sldMk cId="359291360" sldId="697"/>
            <ac:spMk id="10" creationId="{D9D7EA6F-F151-7FC2-80F7-55247B0C4703}"/>
          </ac:spMkLst>
        </pc:spChg>
        <pc:spChg chg="mod">
          <ac:chgData name="Nguyen Thuy Hoang Quy" userId="S::quynth@dtp-education.com::1bc1fd71-8ae3-498a-b3b0-4e18f4d4a9f7" providerId="AD" clId="Web-{3A27459D-8600-BD09-F888-8EC73D90799A}" dt="2024-06-28T08:34:41.156" v="6" actId="20577"/>
          <ac:spMkLst>
            <pc:docMk/>
            <pc:sldMk cId="359291360" sldId="697"/>
            <ac:spMk id="11" creationId="{8BD71CAF-089D-3F35-B3BB-7A795282F718}"/>
          </ac:spMkLst>
        </pc:spChg>
      </pc:sldChg>
    </pc:docChg>
  </pc:docChgLst>
  <pc:docChgLst>
    <pc:chgData name="Nguyen Thuy Hoang Quy" userId="S::quynth@dtp-education.com::1bc1fd71-8ae3-498a-b3b0-4e18f4d4a9f7" providerId="AD" clId="Web-{876AAB00-B821-DD26-5444-6D52BB32013C}"/>
    <pc:docChg chg="delSld modSld">
      <pc:chgData name="Nguyen Thuy Hoang Quy" userId="S::quynth@dtp-education.com::1bc1fd71-8ae3-498a-b3b0-4e18f4d4a9f7" providerId="AD" clId="Web-{876AAB00-B821-DD26-5444-6D52BB32013C}" dt="2024-06-28T09:54:42.342" v="2"/>
      <pc:docMkLst>
        <pc:docMk/>
      </pc:docMkLst>
      <pc:sldChg chg="modSp">
        <pc:chgData name="Nguyen Thuy Hoang Quy" userId="S::quynth@dtp-education.com::1bc1fd71-8ae3-498a-b3b0-4e18f4d4a9f7" providerId="AD" clId="Web-{876AAB00-B821-DD26-5444-6D52BB32013C}" dt="2024-06-28T08:36:49.699" v="0" actId="20577"/>
        <pc:sldMkLst>
          <pc:docMk/>
          <pc:sldMk cId="1536717069" sldId="305"/>
        </pc:sldMkLst>
        <pc:spChg chg="mod">
          <ac:chgData name="Nguyen Thuy Hoang Quy" userId="S::quynth@dtp-education.com::1bc1fd71-8ae3-498a-b3b0-4e18f4d4a9f7" providerId="AD" clId="Web-{876AAB00-B821-DD26-5444-6D52BB32013C}" dt="2024-06-28T08:36:49.699" v="0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del">
        <pc:chgData name="Nguyen Thuy Hoang Quy" userId="S::quynth@dtp-education.com::1bc1fd71-8ae3-498a-b3b0-4e18f4d4a9f7" providerId="AD" clId="Web-{876AAB00-B821-DD26-5444-6D52BB32013C}" dt="2024-06-28T09:54:42.342" v="2"/>
        <pc:sldMkLst>
          <pc:docMk/>
          <pc:sldMk cId="1886441327" sldId="375"/>
        </pc:sldMkLst>
      </pc:sldChg>
    </pc:docChg>
  </pc:docChgLst>
  <pc:docChgLst>
    <pc:chgData name="Nguyen Thuy Hoang Quy" userId="S::quynth@dtp-education.com::1bc1fd71-8ae3-498a-b3b0-4e18f4d4a9f7" providerId="AD" clId="Web-{A4CA216D-DF7B-1682-6F7A-015E165DF311}"/>
    <pc:docChg chg="modSld">
      <pc:chgData name="Nguyen Thuy Hoang Quy" userId="S::quynth@dtp-education.com::1bc1fd71-8ae3-498a-b3b0-4e18f4d4a9f7" providerId="AD" clId="Web-{A4CA216D-DF7B-1682-6F7A-015E165DF311}" dt="2024-07-04T07:37:51.559" v="12" actId="20577"/>
      <pc:docMkLst>
        <pc:docMk/>
      </pc:docMkLst>
      <pc:sldChg chg="modSp">
        <pc:chgData name="Nguyen Thuy Hoang Quy" userId="S::quynth@dtp-education.com::1bc1fd71-8ae3-498a-b3b0-4e18f4d4a9f7" providerId="AD" clId="Web-{A4CA216D-DF7B-1682-6F7A-015E165DF311}" dt="2024-07-04T07:37:44.043" v="0" actId="1076"/>
        <pc:sldMkLst>
          <pc:docMk/>
          <pc:sldMk cId="1410545481" sldId="260"/>
        </pc:sldMkLst>
        <pc:picChg chg="mod">
          <ac:chgData name="Nguyen Thuy Hoang Quy" userId="S::quynth@dtp-education.com::1bc1fd71-8ae3-498a-b3b0-4e18f4d4a9f7" providerId="AD" clId="Web-{A4CA216D-DF7B-1682-6F7A-015E165DF311}" dt="2024-07-04T07:37:44.043" v="0" actId="1076"/>
          <ac:picMkLst>
            <pc:docMk/>
            <pc:sldMk cId="1410545481" sldId="260"/>
            <ac:picMk id="5" creationId="{EA9D6C92-ABE7-9D02-C443-CC2A8CE795D4}"/>
          </ac:picMkLst>
        </pc:picChg>
      </pc:sldChg>
      <pc:sldChg chg="modSp">
        <pc:chgData name="Nguyen Thuy Hoang Quy" userId="S::quynth@dtp-education.com::1bc1fd71-8ae3-498a-b3b0-4e18f4d4a9f7" providerId="AD" clId="Web-{A4CA216D-DF7B-1682-6F7A-015E165DF311}" dt="2024-07-04T07:37:51.559" v="12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A4CA216D-DF7B-1682-6F7A-015E165DF311}" dt="2024-07-04T07:37:51.559" v="12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Nguyen Thuy Hoang Quy" userId="S::quynth@dtp-education.com::1bc1fd71-8ae3-498a-b3b0-4e18f4d4a9f7" providerId="AD" clId="Web-{CA856DB0-4393-BB5B-679B-00DB51460D7E}"/>
    <pc:docChg chg="modSld">
      <pc:chgData name="Nguyen Thuy Hoang Quy" userId="S::quynth@dtp-education.com::1bc1fd71-8ae3-498a-b3b0-4e18f4d4a9f7" providerId="AD" clId="Web-{CA856DB0-4393-BB5B-679B-00DB51460D7E}" dt="2024-07-04T07:40:32.886" v="10" actId="20577"/>
      <pc:docMkLst>
        <pc:docMk/>
      </pc:docMkLst>
      <pc:sldChg chg="modSp">
        <pc:chgData name="Nguyen Thuy Hoang Quy" userId="S::quynth@dtp-education.com::1bc1fd71-8ae3-498a-b3b0-4e18f4d4a9f7" providerId="AD" clId="Web-{CA856DB0-4393-BB5B-679B-00DB51460D7E}" dt="2024-07-04T07:40:32.886" v="10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CA856DB0-4393-BB5B-679B-00DB51460D7E}" dt="2024-07-04T07:40:32.886" v="10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Nguyen Thuy Hoang Quy" userId="S::quynth@dtp-education.com::1bc1fd71-8ae3-498a-b3b0-4e18f4d4a9f7" providerId="AD" clId="Web-{50CF433E-4471-5BF7-325B-E70FA1C05F8F}"/>
    <pc:docChg chg="modSld">
      <pc:chgData name="Nguyen Thuy Hoang Quy" userId="S::quynth@dtp-education.com::1bc1fd71-8ae3-498a-b3b0-4e18f4d4a9f7" providerId="AD" clId="Web-{50CF433E-4471-5BF7-325B-E70FA1C05F8F}" dt="2024-06-28T08:27:50.748" v="5" actId="20577"/>
      <pc:docMkLst>
        <pc:docMk/>
      </pc:docMkLst>
      <pc:sldChg chg="modSp">
        <pc:chgData name="Nguyen Thuy Hoang Quy" userId="S::quynth@dtp-education.com::1bc1fd71-8ae3-498a-b3b0-4e18f4d4a9f7" providerId="AD" clId="Web-{50CF433E-4471-5BF7-325B-E70FA1C05F8F}" dt="2024-06-28T08:27:50.748" v="5" actId="20577"/>
        <pc:sldMkLst>
          <pc:docMk/>
          <pc:sldMk cId="2347608924" sldId="336"/>
        </pc:sldMkLst>
        <pc:spChg chg="mod">
          <ac:chgData name="Nguyen Thuy Hoang Quy" userId="S::quynth@dtp-education.com::1bc1fd71-8ae3-498a-b3b0-4e18f4d4a9f7" providerId="AD" clId="Web-{50CF433E-4471-5BF7-325B-E70FA1C05F8F}" dt="2024-06-28T08:27:50.748" v="5" actId="20577"/>
          <ac:spMkLst>
            <pc:docMk/>
            <pc:sldMk cId="2347608924" sldId="336"/>
            <ac:spMk id="4" creationId="{BD146094-95B1-6FD7-97FB-88315D4609C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4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14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60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59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16-Mar-25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</a:t>
            </a:r>
            <a:r>
              <a:rPr lang="en-US" baseline="0" dirty="0">
                <a:solidFill>
                  <a:schemeClr val="bg1"/>
                </a:solidFill>
              </a:rPr>
              <a:t> FOOD AND DRINKS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5" r:id="rId16"/>
    <p:sldLayoutId id="2147483676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microsoft.com/office/2007/relationships/hdphoto" Target="../media/hdphoto8.wdp"/><Relationship Id="rId5" Type="http://schemas.openxmlformats.org/officeDocument/2006/relationships/image" Target="../media/image54.jpe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microsoft.com/office/2007/relationships/hdphoto" Target="../media/hdphoto8.wdp"/><Relationship Id="rId5" Type="http://schemas.openxmlformats.org/officeDocument/2006/relationships/image" Target="../media/image54.jpe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4.jpe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7.wdp"/><Relationship Id="rId5" Type="http://schemas.openxmlformats.org/officeDocument/2006/relationships/image" Target="../media/image57.png"/><Relationship Id="rId10" Type="http://schemas.openxmlformats.org/officeDocument/2006/relationships/image" Target="../media/image56.png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microsoft.com/office/2007/relationships/hdphoto" Target="../media/hdphoto8.wdp"/><Relationship Id="rId5" Type="http://schemas.openxmlformats.org/officeDocument/2006/relationships/image" Target="../media/image54.jpe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microsoft.com/office/2007/relationships/hdphoto" Target="../media/hdphoto8.wdp"/><Relationship Id="rId5" Type="http://schemas.openxmlformats.org/officeDocument/2006/relationships/image" Target="../media/image54.jpe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microsoft.com/office/2007/relationships/hdphoto" Target="../media/hdphoto8.wdp"/><Relationship Id="rId5" Type="http://schemas.openxmlformats.org/officeDocument/2006/relationships/image" Target="../media/image54.jpe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0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847721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6: 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391385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671653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79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D2 TRACK 54">
            <a:hlinkClick r:id="" action="ppaction://media"/>
            <a:extLst>
              <a:ext uri="{FF2B5EF4-FFF2-40B4-BE49-F238E27FC236}">
                <a16:creationId xmlns:a16="http://schemas.microsoft.com/office/drawing/2014/main" id="{89AA3DF5-639B-7356-ED36-6541BA2B5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8134" y="625962"/>
            <a:ext cx="899160" cy="8991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A26162-7A03-2563-3F67-897DD962C9C3}"/>
              </a:ext>
            </a:extLst>
          </p:cNvPr>
          <p:cNvSpPr txBox="1"/>
          <p:nvPr/>
        </p:nvSpPr>
        <p:spPr>
          <a:xfrm>
            <a:off x="8410516" y="155027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C to hear the sound.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F7C7FF-131E-7665-37D2-928DE834D7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7" b="30568" l="58628" r="99779">
                        <a14:foregroundMark x1="97935" y1="5895" x2="96165" y2="13319"/>
                        <a14:foregroundMark x1="61423" y1="2342" x2="64897" y2="2183"/>
                        <a14:foregroundMark x1="64897" y1="2183" x2="72198" y2="3493"/>
                        <a14:foregroundMark x1="70428" y1="655" x2="89159" y2="2183"/>
                        <a14:foregroundMark x1="88791" y1="1528" x2="94985" y2="1092"/>
                        <a14:foregroundMark x1="94985" y1="1092" x2="99189" y2="1092"/>
                        <a14:foregroundMark x1="98968" y1="1528" x2="99779" y2="1528"/>
                        <a14:foregroundMark x1="58628" y1="655" x2="58705" y2="867"/>
                        <a14:backgroundMark x1="58702" y1="873" x2="65634" y2="28166"/>
                        <a14:backgroundMark x1="65929" y1="30131" x2="67183" y2="31223"/>
                        <a14:backgroundMark x1="65192" y1="29476" x2="67109" y2="30786"/>
                      </a14:backgroundRemoval>
                    </a14:imgEffect>
                  </a14:imgLayer>
                </a14:imgProps>
              </a:ext>
            </a:extLst>
          </a:blip>
          <a:srcRect l="55500" t="-444" r="-1167" b="73083"/>
          <a:stretch/>
        </p:blipFill>
        <p:spPr>
          <a:xfrm>
            <a:off x="6541846" y="314572"/>
            <a:ext cx="5567680" cy="11267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1CFE0D-A3EA-ADC3-AF2F-915A577D37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57" r="81303" b="48961"/>
          <a:stretch/>
        </p:blipFill>
        <p:spPr>
          <a:xfrm>
            <a:off x="261172" y="477199"/>
            <a:ext cx="2279485" cy="13005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C23DDA-676B-930E-6AC2-79DDE3FAE5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50" t="31876" r="16393" b="10154"/>
          <a:stretch/>
        </p:blipFill>
        <p:spPr>
          <a:xfrm>
            <a:off x="724799" y="2328272"/>
            <a:ext cx="10912524" cy="34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37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6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D2 TRACK 54">
            <a:hlinkClick r:id="" action="ppaction://media"/>
            <a:extLst>
              <a:ext uri="{FF2B5EF4-FFF2-40B4-BE49-F238E27FC236}">
                <a16:creationId xmlns:a16="http://schemas.microsoft.com/office/drawing/2014/main" id="{89AA3DF5-639B-7356-ED36-6541BA2B5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00" y="533395"/>
            <a:ext cx="899160" cy="8991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A26162-7A03-2563-3F67-897DD962C9C3}"/>
              </a:ext>
            </a:extLst>
          </p:cNvPr>
          <p:cNvSpPr txBox="1"/>
          <p:nvPr/>
        </p:nvSpPr>
        <p:spPr>
          <a:xfrm>
            <a:off x="8410516" y="155027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C to hear the sound.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F7C7FF-131E-7665-37D2-928DE834D7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7" b="30568" l="58628" r="99779">
                        <a14:foregroundMark x1="97935" y1="5895" x2="96165" y2="13319"/>
                        <a14:foregroundMark x1="61423" y1="2342" x2="64897" y2="2183"/>
                        <a14:foregroundMark x1="64897" y1="2183" x2="72198" y2="3493"/>
                        <a14:foregroundMark x1="70428" y1="655" x2="89159" y2="2183"/>
                        <a14:foregroundMark x1="88791" y1="1528" x2="94985" y2="1092"/>
                        <a14:foregroundMark x1="94985" y1="1092" x2="99189" y2="1092"/>
                        <a14:foregroundMark x1="98968" y1="1528" x2="99779" y2="1528"/>
                        <a14:foregroundMark x1="58628" y1="655" x2="58705" y2="867"/>
                        <a14:backgroundMark x1="58702" y1="873" x2="65634" y2="28166"/>
                        <a14:backgroundMark x1="65929" y1="30131" x2="67183" y2="31223"/>
                        <a14:backgroundMark x1="65192" y1="29476" x2="67109" y2="30786"/>
                      </a14:backgroundRemoval>
                    </a14:imgEffect>
                  </a14:imgLayer>
                </a14:imgProps>
              </a:ext>
            </a:extLst>
          </a:blip>
          <a:srcRect l="55500" t="-444" r="-1167" b="73083"/>
          <a:stretch/>
        </p:blipFill>
        <p:spPr>
          <a:xfrm>
            <a:off x="6743865" y="341159"/>
            <a:ext cx="5567680" cy="11267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1CFE0D-A3EA-ADC3-AF2F-915A577D37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57" r="81303" b="48961"/>
          <a:stretch/>
        </p:blipFill>
        <p:spPr>
          <a:xfrm>
            <a:off x="-15274" y="412425"/>
            <a:ext cx="2279485" cy="13005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FEDABB4-0117-F35F-EB1E-47B5269648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12" y="2125503"/>
            <a:ext cx="11641175" cy="39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996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6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D146094-95B1-6FD7-97FB-88315D4609C3}"/>
              </a:ext>
            </a:extLst>
          </p:cNvPr>
          <p:cNvSpPr txBox="1"/>
          <p:nvPr/>
        </p:nvSpPr>
        <p:spPr>
          <a:xfrm>
            <a:off x="3305983" y="1481450"/>
            <a:ext cx="5580034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vi-VN" sz="7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dirty="0">
                <a:solidFill>
                  <a:schemeClr val="bg1"/>
                </a:solidFill>
                <a:ea typeface="Times New Roman" panose="02020603050405020304" pitchFamily="18" charset="0"/>
              </a:rPr>
              <a:t>I need a lot of butter.</a:t>
            </a:r>
            <a:endParaRPr lang="vi-VN" sz="4800" i="1">
              <a:solidFill>
                <a:schemeClr val="bg1"/>
              </a:solidFill>
              <a:latin typeface="Arial"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8BD71CAF-089D-3F35-B3BB-7A795282F718}"/>
              </a:ext>
            </a:extLst>
          </p:cNvPr>
          <p:cNvSpPr/>
          <p:nvPr/>
        </p:nvSpPr>
        <p:spPr>
          <a:xfrm>
            <a:off x="520272" y="1502904"/>
            <a:ext cx="5992288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She wants to make a cake.</a:t>
            </a:r>
            <a:endParaRPr lang="en-VN" sz="36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DAD6E-F870-8429-2CE2-C762E55DD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6" y="382085"/>
            <a:ext cx="4988560" cy="910075"/>
          </a:xfrm>
          <a:prstGeom prst="rect">
            <a:avLst/>
          </a:prstGeom>
        </p:spPr>
      </p:pic>
      <p:pic>
        <p:nvPicPr>
          <p:cNvPr id="4" name="CD2 TRACK 56">
            <a:hlinkClick r:id="" action="ppaction://media"/>
            <a:extLst>
              <a:ext uri="{FF2B5EF4-FFF2-40B4-BE49-F238E27FC236}">
                <a16:creationId xmlns:a16="http://schemas.microsoft.com/office/drawing/2014/main" id="{FC5F20E6-06BE-C29C-3EB3-8C56DC0FF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5280" y="633922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4525CF-C0DB-39A8-484F-91FA36E0A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239" y="2436560"/>
            <a:ext cx="7106642" cy="3610479"/>
          </a:xfrm>
          <a:prstGeom prst="rect">
            <a:avLst/>
          </a:prstGeom>
        </p:spPr>
      </p:pic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D9D7EA6F-F151-7FC2-80F7-55247B0C4703}"/>
              </a:ext>
            </a:extLst>
          </p:cNvPr>
          <p:cNvSpPr/>
          <p:nvPr/>
        </p:nvSpPr>
        <p:spPr>
          <a:xfrm>
            <a:off x="520272" y="1502905"/>
            <a:ext cx="5992288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What does Lucy want to do?</a:t>
            </a:r>
            <a:endParaRPr lang="en-VN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6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8BD71CAF-089D-3F35-B3BB-7A795282F718}"/>
              </a:ext>
            </a:extLst>
          </p:cNvPr>
          <p:cNvSpPr/>
          <p:nvPr/>
        </p:nvSpPr>
        <p:spPr>
          <a:xfrm>
            <a:off x="520272" y="1292160"/>
            <a:ext cx="5992288" cy="10415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They need flour, milk, sugar, </a:t>
            </a:r>
            <a:r>
              <a:rPr lang="en-US" sz="3600" b="1">
                <a:solidFill>
                  <a:srgbClr val="0070C0"/>
                </a:solidFill>
              </a:rPr>
              <a:t>butter and eggs.</a:t>
            </a:r>
            <a:endParaRPr lang="en-VN" sz="36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DAD6E-F870-8429-2CE2-C762E55DD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6" y="382085"/>
            <a:ext cx="4988560" cy="910075"/>
          </a:xfrm>
          <a:prstGeom prst="rect">
            <a:avLst/>
          </a:prstGeom>
        </p:spPr>
      </p:pic>
      <p:pic>
        <p:nvPicPr>
          <p:cNvPr id="4" name="CD2 TRACK 56">
            <a:hlinkClick r:id="" action="ppaction://media"/>
            <a:extLst>
              <a:ext uri="{FF2B5EF4-FFF2-40B4-BE49-F238E27FC236}">
                <a16:creationId xmlns:a16="http://schemas.microsoft.com/office/drawing/2014/main" id="{FC5F20E6-06BE-C29C-3EB3-8C56DC0FF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5280" y="633922"/>
            <a:ext cx="406400" cy="406400"/>
          </a:xfrm>
          <a:prstGeom prst="rect">
            <a:avLst/>
          </a:prstGeom>
        </p:spPr>
      </p:pic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D9D7EA6F-F151-7FC2-80F7-55247B0C4703}"/>
              </a:ext>
            </a:extLst>
          </p:cNvPr>
          <p:cNvSpPr/>
          <p:nvPr/>
        </p:nvSpPr>
        <p:spPr>
          <a:xfrm>
            <a:off x="520272" y="1292160"/>
            <a:ext cx="5992288" cy="10415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What do they need to make a cake?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8B2FF-5A7F-9F48-B8FA-A6E453DDE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251" y="2585593"/>
            <a:ext cx="7608858" cy="36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6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B0CC84C-DAAA-015B-891B-FB3EE20E4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178"/>
            <a:ext cx="5097517" cy="7625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E7C9C2-9833-4DCD-9D51-1F12F5C7B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455" b="49038"/>
          <a:stretch/>
        </p:blipFill>
        <p:spPr>
          <a:xfrm>
            <a:off x="0" y="1294693"/>
            <a:ext cx="5097517" cy="2657547"/>
          </a:xfrm>
          <a:prstGeom prst="rect">
            <a:avLst/>
          </a:prstGeom>
        </p:spPr>
      </p:pic>
      <p:pic>
        <p:nvPicPr>
          <p:cNvPr id="2" name="CD2 TRACK 57">
            <a:hlinkClick r:id="" action="ppaction://media"/>
            <a:extLst>
              <a:ext uri="{FF2B5EF4-FFF2-40B4-BE49-F238E27FC236}">
                <a16:creationId xmlns:a16="http://schemas.microsoft.com/office/drawing/2014/main" id="{4097C907-B6E2-1EB6-9FDA-A227D33B8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5600" y="53241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1ED89C-D340-FA8E-4142-9E899CAD67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386" r="-842" b="49038"/>
          <a:stretch/>
        </p:blipFill>
        <p:spPr>
          <a:xfrm>
            <a:off x="5088054" y="3082853"/>
            <a:ext cx="7103946" cy="31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888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1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B0CC84C-DAAA-015B-891B-FB3EE20E4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4338"/>
            <a:ext cx="5097517" cy="7625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E7C9C2-9833-4DCD-9D51-1F12F5C7B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235" r="53455" b="-1814"/>
          <a:stretch/>
        </p:blipFill>
        <p:spPr>
          <a:xfrm>
            <a:off x="0" y="1116893"/>
            <a:ext cx="5097517" cy="2794000"/>
          </a:xfrm>
          <a:prstGeom prst="rect">
            <a:avLst/>
          </a:prstGeom>
        </p:spPr>
      </p:pic>
      <p:pic>
        <p:nvPicPr>
          <p:cNvPr id="2" name="CD2 TRACK 57">
            <a:hlinkClick r:id="" action="ppaction://media"/>
            <a:extLst>
              <a:ext uri="{FF2B5EF4-FFF2-40B4-BE49-F238E27FC236}">
                <a16:creationId xmlns:a16="http://schemas.microsoft.com/office/drawing/2014/main" id="{4097C907-B6E2-1EB6-9FDA-A227D33B8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5600" y="532415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9DA86E-A721-1B87-78D2-9AF05FC2EB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386" t="50977" r="-286" b="-1814"/>
          <a:stretch/>
        </p:blipFill>
        <p:spPr>
          <a:xfrm>
            <a:off x="5065836" y="2113128"/>
            <a:ext cx="7126164" cy="3200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5F71EC-38EC-433C-5AB2-953F4742BEA0}"/>
              </a:ext>
            </a:extLst>
          </p:cNvPr>
          <p:cNvSpPr txBox="1"/>
          <p:nvPr/>
        </p:nvSpPr>
        <p:spPr>
          <a:xfrm>
            <a:off x="9560560" y="3910893"/>
            <a:ext cx="12335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flour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8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1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3CEA74-5E01-B702-3FA0-86D4BED5D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760" y="3175262"/>
            <a:ext cx="7226256" cy="3150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5DE5E-F24F-34DC-F088-A184162A7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27" y="1106734"/>
            <a:ext cx="4866213" cy="219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850C7-3E21-5DAF-1D78-D76810DC5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4178"/>
            <a:ext cx="5097517" cy="762555"/>
          </a:xfrm>
          <a:prstGeom prst="rect">
            <a:avLst/>
          </a:prstGeom>
        </p:spPr>
      </p:pic>
      <p:pic>
        <p:nvPicPr>
          <p:cNvPr id="7" name="CD2 TRACK 57">
            <a:hlinkClick r:id="" action="ppaction://media"/>
            <a:extLst>
              <a:ext uri="{FF2B5EF4-FFF2-40B4-BE49-F238E27FC236}">
                <a16:creationId xmlns:a16="http://schemas.microsoft.com/office/drawing/2014/main" id="{87D7A5AC-ED78-C13B-D682-93A67CDBC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5600" y="532415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E4BA77-90EE-94A9-D4F5-956346A6D131}"/>
              </a:ext>
            </a:extLst>
          </p:cNvPr>
          <p:cNvSpPr txBox="1"/>
          <p:nvPr/>
        </p:nvSpPr>
        <p:spPr>
          <a:xfrm>
            <a:off x="9672320" y="4750423"/>
            <a:ext cx="12335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milk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5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9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practice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the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sound changes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 the target language and the conversations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28600"/>
            <a:endParaRPr lang="en-US" sz="5400" baseline="-25000" dirty="0">
              <a:solidFill>
                <a:srgbClr val="FF000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</a:rPr>
              <a:t>Sound Changes.</a:t>
            </a:r>
            <a:endParaRPr lang="en-US" sz="3600" i="1" dirty="0">
              <a:solidFill>
                <a:schemeClr val="accent5"/>
              </a:solidFill>
              <a:ea typeface="Calibri"/>
              <a:cs typeface="Calibri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  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I need a lot of sugar.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D850C7-3E21-5DAF-1D78-D76810DC5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178"/>
            <a:ext cx="5097517" cy="762555"/>
          </a:xfrm>
          <a:prstGeom prst="rect">
            <a:avLst/>
          </a:prstGeom>
        </p:spPr>
      </p:pic>
      <p:pic>
        <p:nvPicPr>
          <p:cNvPr id="7" name="CD2 TRACK 57">
            <a:hlinkClick r:id="" action="ppaction://media"/>
            <a:extLst>
              <a:ext uri="{FF2B5EF4-FFF2-40B4-BE49-F238E27FC236}">
                <a16:creationId xmlns:a16="http://schemas.microsoft.com/office/drawing/2014/main" id="{87D7A5AC-ED78-C13B-D682-93A67CDBC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5600" y="532415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83F3F4-38D3-D9E1-ECFF-4A10C25C7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6978" y="1337090"/>
            <a:ext cx="7865171" cy="51079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E4BA77-90EE-94A9-D4F5-956346A6D131}"/>
              </a:ext>
            </a:extLst>
          </p:cNvPr>
          <p:cNvSpPr txBox="1"/>
          <p:nvPr/>
        </p:nvSpPr>
        <p:spPr>
          <a:xfrm>
            <a:off x="8615680" y="2129143"/>
            <a:ext cx="3576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chocolate chips</a:t>
            </a:r>
            <a:endParaRPr lang="vi-VN" sz="4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01AAB-B31D-A993-B858-036F950F6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850" y="1106733"/>
            <a:ext cx="4047129" cy="313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1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9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33838-9DBA-CB51-F1A0-283949EE3E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18"/>
          <a:stretch/>
        </p:blipFill>
        <p:spPr>
          <a:xfrm>
            <a:off x="182881" y="1101653"/>
            <a:ext cx="5764912" cy="5075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F8B467-847E-EFD2-89A6-E090F9B173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448" t="1353"/>
          <a:stretch/>
        </p:blipFill>
        <p:spPr>
          <a:xfrm>
            <a:off x="6335649" y="504967"/>
            <a:ext cx="5365876" cy="5848066"/>
          </a:xfrm>
          <a:prstGeom prst="rect">
            <a:avLst/>
          </a:prstGeom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6616F5CE-1F9D-2EA2-8D02-E65B9702168C}"/>
              </a:ext>
            </a:extLst>
          </p:cNvPr>
          <p:cNvSpPr/>
          <p:nvPr/>
        </p:nvSpPr>
        <p:spPr>
          <a:xfrm>
            <a:off x="335281" y="586538"/>
            <a:ext cx="4074159" cy="51511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Listen and write.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B29C00-CA90-D21E-AFCE-56682159048B}"/>
              </a:ext>
            </a:extLst>
          </p:cNvPr>
          <p:cNvSpPr txBox="1"/>
          <p:nvPr/>
        </p:nvSpPr>
        <p:spPr>
          <a:xfrm>
            <a:off x="3792658" y="5150413"/>
            <a:ext cx="1233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flour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0E5884-AC69-4B9A-424C-741E4F70B249}"/>
              </a:ext>
            </a:extLst>
          </p:cNvPr>
          <p:cNvSpPr txBox="1"/>
          <p:nvPr/>
        </p:nvSpPr>
        <p:spPr>
          <a:xfrm>
            <a:off x="10272285" y="1695190"/>
            <a:ext cx="1233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milk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1AD551-8532-E6AD-AD40-04A0E4758829}"/>
              </a:ext>
            </a:extLst>
          </p:cNvPr>
          <p:cNvSpPr txBox="1"/>
          <p:nvPr/>
        </p:nvSpPr>
        <p:spPr>
          <a:xfrm>
            <a:off x="9459319" y="3408633"/>
            <a:ext cx="2242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Chocolate chips</a:t>
            </a:r>
            <a:endParaRPr lang="vi-VN" sz="2400" dirty="0">
              <a:solidFill>
                <a:srgbClr val="FF0000"/>
              </a:solidFill>
            </a:endParaRPr>
          </a:p>
        </p:txBody>
      </p:sp>
      <p:pic>
        <p:nvPicPr>
          <p:cNvPr id="14" name="CD2 TRACK 57">
            <a:hlinkClick r:id="" action="ppaction://media"/>
            <a:extLst>
              <a:ext uri="{FF2B5EF4-FFF2-40B4-BE49-F238E27FC236}">
                <a16:creationId xmlns:a16="http://schemas.microsoft.com/office/drawing/2014/main" id="{AED531BF-FCAE-FC96-F753-BD9C49FD1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6022" y="513896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19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  <p:bldP spid="10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4AE9E-8DED-48D8-6AFD-F91F4C8C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9"/>
          <a:stretch/>
        </p:blipFill>
        <p:spPr>
          <a:xfrm>
            <a:off x="328859" y="475321"/>
            <a:ext cx="2500066" cy="115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68B5EE-B385-AB1B-DC39-1F0C07D7A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971" y="1747539"/>
            <a:ext cx="8040222" cy="42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33838-9DBA-CB51-F1A0-283949EE3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18"/>
          <a:stretch/>
        </p:blipFill>
        <p:spPr>
          <a:xfrm>
            <a:off x="182881" y="1101653"/>
            <a:ext cx="5764912" cy="5075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F8B467-847E-EFD2-89A6-E090F9B17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48" t="1353"/>
          <a:stretch/>
        </p:blipFill>
        <p:spPr>
          <a:xfrm>
            <a:off x="6335649" y="504967"/>
            <a:ext cx="5365876" cy="5848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B29C00-CA90-D21E-AFCE-56682159048B}"/>
              </a:ext>
            </a:extLst>
          </p:cNvPr>
          <p:cNvSpPr txBox="1"/>
          <p:nvPr/>
        </p:nvSpPr>
        <p:spPr>
          <a:xfrm>
            <a:off x="3792658" y="5150413"/>
            <a:ext cx="1233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flour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0E5884-AC69-4B9A-424C-741E4F70B249}"/>
              </a:ext>
            </a:extLst>
          </p:cNvPr>
          <p:cNvSpPr txBox="1"/>
          <p:nvPr/>
        </p:nvSpPr>
        <p:spPr>
          <a:xfrm>
            <a:off x="10272285" y="1695190"/>
            <a:ext cx="1233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milk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1AD551-8532-E6AD-AD40-04A0E4758829}"/>
              </a:ext>
            </a:extLst>
          </p:cNvPr>
          <p:cNvSpPr txBox="1"/>
          <p:nvPr/>
        </p:nvSpPr>
        <p:spPr>
          <a:xfrm>
            <a:off x="9459319" y="3408633"/>
            <a:ext cx="2242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Chocolate chips</a:t>
            </a:r>
            <a:endParaRPr lang="vi-VN" sz="2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A1ABD-FB63-499F-A8D2-76A7F79D5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59" y="504967"/>
            <a:ext cx="3234431" cy="80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76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12" y="457200"/>
            <a:ext cx="837928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6387" y="264658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D1B9350-8193-B2AA-01CE-F097229A1FFB}"/>
              </a:ext>
            </a:extLst>
          </p:cNvPr>
          <p:cNvSpPr/>
          <p:nvPr/>
        </p:nvSpPr>
        <p:spPr>
          <a:xfrm>
            <a:off x="498763" y="504967"/>
            <a:ext cx="5058888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0342D5-4EEE-843E-BFB6-C6F548BB8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18" t="2769"/>
          <a:stretch/>
        </p:blipFill>
        <p:spPr>
          <a:xfrm>
            <a:off x="331088" y="1524000"/>
            <a:ext cx="5764912" cy="4935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D3BDD-8E37-B227-862C-7B6A7740D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48" t="1353"/>
          <a:stretch/>
        </p:blipFill>
        <p:spPr>
          <a:xfrm>
            <a:off x="6634350" y="504967"/>
            <a:ext cx="5365876" cy="58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1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>
            <a:extLst>
              <a:ext uri="{FF2B5EF4-FFF2-40B4-BE49-F238E27FC236}">
                <a16:creationId xmlns:a16="http://schemas.microsoft.com/office/drawing/2014/main" id="{3CE5286D-144D-E0CC-EA3B-BCFF1F899DCB}"/>
              </a:ext>
            </a:extLst>
          </p:cNvPr>
          <p:cNvSpPr txBox="1"/>
          <p:nvPr/>
        </p:nvSpPr>
        <p:spPr>
          <a:xfrm>
            <a:off x="3215679" y="303040"/>
            <a:ext cx="47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ED05AD8D-D881-34B9-BBF5-6CA3DB5DE55A}"/>
              </a:ext>
            </a:extLst>
          </p:cNvPr>
          <p:cNvSpPr/>
          <p:nvPr/>
        </p:nvSpPr>
        <p:spPr>
          <a:xfrm>
            <a:off x="6618514" y="1268761"/>
            <a:ext cx="3149894" cy="108068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ome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sugar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4 Rectángulo">
            <a:extLst>
              <a:ext uri="{FF2B5EF4-FFF2-40B4-BE49-F238E27FC236}">
                <a16:creationId xmlns:a16="http://schemas.microsoft.com/office/drawing/2014/main" id="{AD9B660E-3AF8-A8E9-E0D0-B80664720E3C}"/>
              </a:ext>
            </a:extLst>
          </p:cNvPr>
          <p:cNvSpPr/>
          <p:nvPr/>
        </p:nvSpPr>
        <p:spPr>
          <a:xfrm>
            <a:off x="6646933" y="2895082"/>
            <a:ext cx="3613600" cy="10459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l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ittle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milk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4757459C-C82D-7012-D37A-C67E19BED3CC}"/>
              </a:ext>
            </a:extLst>
          </p:cNvPr>
          <p:cNvSpPr/>
          <p:nvPr/>
        </p:nvSpPr>
        <p:spPr>
          <a:xfrm>
            <a:off x="6472625" y="4581127"/>
            <a:ext cx="3911895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kumimoji="0" lang="es-E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lot</a:t>
            </a:r>
            <a:r>
              <a:rPr kumimoji="0" lang="es-E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of</a:t>
            </a:r>
            <a:r>
              <a:rPr kumimoji="0" lang="es-E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flour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08F20213-BC29-8FAC-CB83-FE5D48D4E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482" y="4036492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3006A283-2C09-2D30-9A43-4D696AD38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957" y="22970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2 Imagen">
            <a:extLst>
              <a:ext uri="{FF2B5EF4-FFF2-40B4-BE49-F238E27FC236}">
                <a16:creationId xmlns:a16="http://schemas.microsoft.com/office/drawing/2014/main" id="{A5C9999B-DD01-9B19-273F-9F323C3A23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269" y="62620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CDA1D2-E06A-FED5-9416-C9F92C8EA7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58E122-4993-CDD5-0B15-1069C9E65E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62" y="1619980"/>
            <a:ext cx="4587947" cy="353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8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D5F9CA46-3A16-A79D-EB84-76B506945F3B}"/>
              </a:ext>
            </a:extLst>
          </p:cNvPr>
          <p:cNvSpPr/>
          <p:nvPr/>
        </p:nvSpPr>
        <p:spPr>
          <a:xfrm>
            <a:off x="5920112" y="1040690"/>
            <a:ext cx="4949929" cy="149505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4000" b="1" noProof="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_tradnl" sz="4000" b="1" noProof="0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few</a:t>
            </a:r>
            <a:r>
              <a:rPr lang="es-ES_tradnl" sz="4000" b="1" noProof="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chocolate chips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9DA794FC-50EE-1F64-D124-98A922F2B6C7}"/>
              </a:ext>
            </a:extLst>
          </p:cNvPr>
          <p:cNvSpPr/>
          <p:nvPr/>
        </p:nvSpPr>
        <p:spPr>
          <a:xfrm>
            <a:off x="6719098" y="4413389"/>
            <a:ext cx="3351959" cy="10459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little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oil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41FBE405-1325-2CD2-69A0-B47CE0950B44}"/>
              </a:ext>
            </a:extLst>
          </p:cNvPr>
          <p:cNvSpPr/>
          <p:nvPr/>
        </p:nvSpPr>
        <p:spPr>
          <a:xfrm>
            <a:off x="6305442" y="2898195"/>
            <a:ext cx="3765616" cy="111489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some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butter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10 Imagen">
            <a:extLst>
              <a:ext uri="{FF2B5EF4-FFF2-40B4-BE49-F238E27FC236}">
                <a16:creationId xmlns:a16="http://schemas.microsoft.com/office/drawing/2014/main" id="{2D9F7348-DF38-66A3-C867-7ACABB50A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736" y="302724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0424E039-D06C-AD0B-8191-4CEC3BFDEF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211" y="46674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C9B487D7-5F2D-E392-B2DA-C9B051BA7E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211" y="154196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0D0197-56B2-6642-C0A4-D02CE991C4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7DF509C1-B596-75E7-B8D0-6AD32E167FE3}"/>
              </a:ext>
            </a:extLst>
          </p:cNvPr>
          <p:cNvSpPr txBox="1"/>
          <p:nvPr/>
        </p:nvSpPr>
        <p:spPr>
          <a:xfrm>
            <a:off x="3215679" y="332857"/>
            <a:ext cx="47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DE8144-1582-F1CA-EA84-CE67CD79A9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741" y="1169138"/>
            <a:ext cx="5077534" cy="41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2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901BB7-8636-20AA-EDD2-CD11C490E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1473E757-0EE0-7B02-EC35-1379AD5158E9}"/>
              </a:ext>
            </a:extLst>
          </p:cNvPr>
          <p:cNvSpPr txBox="1"/>
          <p:nvPr/>
        </p:nvSpPr>
        <p:spPr>
          <a:xfrm>
            <a:off x="3215679" y="348592"/>
            <a:ext cx="462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 Rectángulo">
            <a:extLst>
              <a:ext uri="{FF2B5EF4-FFF2-40B4-BE49-F238E27FC236}">
                <a16:creationId xmlns:a16="http://schemas.microsoft.com/office/drawing/2014/main" id="{C62C4CCE-F8BB-CAEA-6A60-931AFC33FDCB}"/>
              </a:ext>
            </a:extLst>
          </p:cNvPr>
          <p:cNvSpPr/>
          <p:nvPr/>
        </p:nvSpPr>
        <p:spPr>
          <a:xfrm>
            <a:off x="5973092" y="1287276"/>
            <a:ext cx="4550230" cy="132330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some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flour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4 Rectángulo">
            <a:extLst>
              <a:ext uri="{FF2B5EF4-FFF2-40B4-BE49-F238E27FC236}">
                <a16:creationId xmlns:a16="http://schemas.microsoft.com/office/drawing/2014/main" id="{26AD5500-F291-6B02-B8B2-F13165F40389}"/>
              </a:ext>
            </a:extLst>
          </p:cNvPr>
          <p:cNvSpPr/>
          <p:nvPr/>
        </p:nvSpPr>
        <p:spPr>
          <a:xfrm>
            <a:off x="6251507" y="3066721"/>
            <a:ext cx="3993400" cy="97219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kumimoji="0" lang="es-E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lot</a:t>
            </a:r>
            <a:r>
              <a:rPr kumimoji="0" lang="es-E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of</a:t>
            </a:r>
            <a:r>
              <a:rPr kumimoji="0" lang="es-E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milk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5 Rectángulo">
            <a:extLst>
              <a:ext uri="{FF2B5EF4-FFF2-40B4-BE49-F238E27FC236}">
                <a16:creationId xmlns:a16="http://schemas.microsoft.com/office/drawing/2014/main" id="{AB3428C6-2317-2FE9-717A-88942AFC9DDE}"/>
              </a:ext>
            </a:extLst>
          </p:cNvPr>
          <p:cNvSpPr/>
          <p:nvPr/>
        </p:nvSpPr>
        <p:spPr>
          <a:xfrm>
            <a:off x="6107838" y="4495056"/>
            <a:ext cx="3993400" cy="93706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little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sugar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10 Imagen">
            <a:extLst>
              <a:ext uri="{FF2B5EF4-FFF2-40B4-BE49-F238E27FC236}">
                <a16:creationId xmlns:a16="http://schemas.microsoft.com/office/drawing/2014/main" id="{62625DCC-A020-439B-8B4E-A3AC5CA7CC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868" y="4629006"/>
            <a:ext cx="957439" cy="9589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92E5428A-C9EE-9806-8B99-306DEAF7DD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602" y="3117941"/>
            <a:ext cx="966705" cy="9667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2 Imagen">
            <a:extLst>
              <a:ext uri="{FF2B5EF4-FFF2-40B4-BE49-F238E27FC236}">
                <a16:creationId xmlns:a16="http://schemas.microsoft.com/office/drawing/2014/main" id="{D9229B52-9F1B-C9DC-6E1C-030E9BADC7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214" y="1411301"/>
            <a:ext cx="966705" cy="9667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7C0FA5-904B-062A-F8B9-7BE620E929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5587990"/>
            <a:ext cx="1019607" cy="966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65CCA9-8F10-0093-5658-FC6D1B58F5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169" y="1346883"/>
            <a:ext cx="5144218" cy="41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3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 Rectángulo">
            <a:extLst>
              <a:ext uri="{FF2B5EF4-FFF2-40B4-BE49-F238E27FC236}">
                <a16:creationId xmlns:a16="http://schemas.microsoft.com/office/drawing/2014/main" id="{5E2E48C7-309B-25CC-3836-C28B129CAE19}"/>
              </a:ext>
            </a:extLst>
          </p:cNvPr>
          <p:cNvSpPr/>
          <p:nvPr/>
        </p:nvSpPr>
        <p:spPr>
          <a:xfrm>
            <a:off x="6376764" y="1209521"/>
            <a:ext cx="3644150" cy="108068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little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oil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2" name="4 Rectángulo">
            <a:extLst>
              <a:ext uri="{FF2B5EF4-FFF2-40B4-BE49-F238E27FC236}">
                <a16:creationId xmlns:a16="http://schemas.microsoft.com/office/drawing/2014/main" id="{2158554E-88E6-4551-418D-83213A03A68A}"/>
              </a:ext>
            </a:extLst>
          </p:cNvPr>
          <p:cNvSpPr/>
          <p:nvPr/>
        </p:nvSpPr>
        <p:spPr>
          <a:xfrm>
            <a:off x="6203904" y="4243712"/>
            <a:ext cx="4180616" cy="10459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milk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5 Rectángulo">
            <a:extLst>
              <a:ext uri="{FF2B5EF4-FFF2-40B4-BE49-F238E27FC236}">
                <a16:creationId xmlns:a16="http://schemas.microsoft.com/office/drawing/2014/main" id="{DFBF321F-D509-F7E3-1586-389E56733AE0}"/>
              </a:ext>
            </a:extLst>
          </p:cNvPr>
          <p:cNvSpPr/>
          <p:nvPr/>
        </p:nvSpPr>
        <p:spPr>
          <a:xfrm>
            <a:off x="6013158" y="2732774"/>
            <a:ext cx="4371362" cy="111489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few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chocolate chips</a:t>
            </a:r>
          </a:p>
        </p:txBody>
      </p:sp>
      <p:pic>
        <p:nvPicPr>
          <p:cNvPr id="14" name="10 Imagen">
            <a:extLst>
              <a:ext uri="{FF2B5EF4-FFF2-40B4-BE49-F238E27FC236}">
                <a16:creationId xmlns:a16="http://schemas.microsoft.com/office/drawing/2014/main" id="{6AEF49B6-9F9F-D8F1-39A2-3C049E2831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134" y="2854517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1 Imagen">
            <a:extLst>
              <a:ext uri="{FF2B5EF4-FFF2-40B4-BE49-F238E27FC236}">
                <a16:creationId xmlns:a16="http://schemas.microsoft.com/office/drawing/2014/main" id="{977FEF07-5E50-E0E3-C0F5-625775105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222" y="437841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2 Imagen">
            <a:extLst>
              <a:ext uri="{FF2B5EF4-FFF2-40B4-BE49-F238E27FC236}">
                <a16:creationId xmlns:a16="http://schemas.microsoft.com/office/drawing/2014/main" id="{73194C5B-A6BE-0147-8532-81C979863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582" y="129642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CF097C-1F3B-3A24-F7BC-F09FC2BD7F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 CuadroTexto">
            <a:extLst>
              <a:ext uri="{FF2B5EF4-FFF2-40B4-BE49-F238E27FC236}">
                <a16:creationId xmlns:a16="http://schemas.microsoft.com/office/drawing/2014/main" id="{F520B9D8-9BE9-C92F-5B48-ED3E4AA2C5DA}"/>
              </a:ext>
            </a:extLst>
          </p:cNvPr>
          <p:cNvSpPr txBox="1"/>
          <p:nvPr/>
        </p:nvSpPr>
        <p:spPr>
          <a:xfrm>
            <a:off x="3215679" y="303040"/>
            <a:ext cx="47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F24A57-EDA1-5929-8E05-B1D0638CD5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643" y="1318196"/>
            <a:ext cx="5249008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7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2BADDCEA-CEB4-BDBF-C369-DAB5BCE784BB}"/>
              </a:ext>
            </a:extLst>
          </p:cNvPr>
          <p:cNvSpPr/>
          <p:nvPr/>
        </p:nvSpPr>
        <p:spPr>
          <a:xfrm>
            <a:off x="6846077" y="1256044"/>
            <a:ext cx="3509122" cy="108068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little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oil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ACF0283B-2DA1-5685-DA0B-7A6AA8471359}"/>
              </a:ext>
            </a:extLst>
          </p:cNvPr>
          <p:cNvSpPr/>
          <p:nvPr/>
        </p:nvSpPr>
        <p:spPr>
          <a:xfrm>
            <a:off x="6677599" y="4181105"/>
            <a:ext cx="4025710" cy="10459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milk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472DD7AB-FCEA-41CB-94D8-4A1922A006CE}"/>
              </a:ext>
            </a:extLst>
          </p:cNvPr>
          <p:cNvSpPr/>
          <p:nvPr/>
        </p:nvSpPr>
        <p:spPr>
          <a:xfrm>
            <a:off x="6637935" y="2738911"/>
            <a:ext cx="4209389" cy="111489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/>
                <a:cs typeface="Aharoni"/>
              </a:rPr>
              <a:t>some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/>
                <a:cs typeface="Aharoni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/>
                <a:cs typeface="Aharoni"/>
              </a:rPr>
              <a:t>oil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/>
              <a:cs typeface="Aharoni"/>
            </a:endParaRPr>
          </a:p>
        </p:txBody>
      </p:sp>
      <p:pic>
        <p:nvPicPr>
          <p:cNvPr id="7" name="10 Imagen">
            <a:extLst>
              <a:ext uri="{FF2B5EF4-FFF2-40B4-BE49-F238E27FC236}">
                <a16:creationId xmlns:a16="http://schemas.microsoft.com/office/drawing/2014/main" id="{32ABE6B0-A134-55A2-C753-B09F65375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607" y="2738911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2E4BFB15-914B-FD8D-B519-AC5B6DE27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82" y="433791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C562D649-36DD-4E29-2D40-B64CAB685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607" y="125604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94B93C2-B86B-8A5A-C1D6-F6C2FAC235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AFFF06DC-BC0C-48E3-F4C0-DBA0827F575A}"/>
              </a:ext>
            </a:extLst>
          </p:cNvPr>
          <p:cNvSpPr txBox="1"/>
          <p:nvPr/>
        </p:nvSpPr>
        <p:spPr>
          <a:xfrm>
            <a:off x="3215679" y="303040"/>
            <a:ext cx="47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6EFBB-BDDA-017E-CF71-64822DCAB9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394" y="1534834"/>
            <a:ext cx="5249008" cy="39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CuadroTexto">
            <a:extLst>
              <a:ext uri="{FF2B5EF4-FFF2-40B4-BE49-F238E27FC236}">
                <a16:creationId xmlns:a16="http://schemas.microsoft.com/office/drawing/2014/main" id="{34DF4EE7-DEA8-D8D6-9374-CE6349515A9E}"/>
              </a:ext>
            </a:extLst>
          </p:cNvPr>
          <p:cNvSpPr txBox="1"/>
          <p:nvPr/>
        </p:nvSpPr>
        <p:spPr>
          <a:xfrm>
            <a:off x="3215679" y="348592"/>
            <a:ext cx="462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3 Rectángulo">
            <a:extLst>
              <a:ext uri="{FF2B5EF4-FFF2-40B4-BE49-F238E27FC236}">
                <a16:creationId xmlns:a16="http://schemas.microsoft.com/office/drawing/2014/main" id="{9741A72E-E311-8C86-5419-A13D14209291}"/>
              </a:ext>
            </a:extLst>
          </p:cNvPr>
          <p:cNvSpPr/>
          <p:nvPr/>
        </p:nvSpPr>
        <p:spPr>
          <a:xfrm>
            <a:off x="5451403" y="4402851"/>
            <a:ext cx="4628666" cy="118513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lot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of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flour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4 Rectángulo">
            <a:extLst>
              <a:ext uri="{FF2B5EF4-FFF2-40B4-BE49-F238E27FC236}">
                <a16:creationId xmlns:a16="http://schemas.microsoft.com/office/drawing/2014/main" id="{13F56969-3724-0745-6735-03C3520AA3DF}"/>
              </a:ext>
            </a:extLst>
          </p:cNvPr>
          <p:cNvSpPr/>
          <p:nvPr/>
        </p:nvSpPr>
        <p:spPr>
          <a:xfrm>
            <a:off x="5631206" y="2949781"/>
            <a:ext cx="4363977" cy="97219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little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sugar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5 Rectángulo">
            <a:extLst>
              <a:ext uri="{FF2B5EF4-FFF2-40B4-BE49-F238E27FC236}">
                <a16:creationId xmlns:a16="http://schemas.microsoft.com/office/drawing/2014/main" id="{50C01A80-00B5-513D-1CD7-ADC19F5C22C2}"/>
              </a:ext>
            </a:extLst>
          </p:cNvPr>
          <p:cNvSpPr/>
          <p:nvPr/>
        </p:nvSpPr>
        <p:spPr>
          <a:xfrm>
            <a:off x="5488539" y="1528449"/>
            <a:ext cx="5064197" cy="93706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little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milk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10 Imagen">
            <a:extLst>
              <a:ext uri="{FF2B5EF4-FFF2-40B4-BE49-F238E27FC236}">
                <a16:creationId xmlns:a16="http://schemas.microsoft.com/office/drawing/2014/main" id="{60996A48-DC6E-A8D3-0E34-A784012A0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012" y="1249743"/>
            <a:ext cx="957439" cy="8707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BE459907-C310-E92F-BA48-08A915D92E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724" y="2639176"/>
            <a:ext cx="966705" cy="9667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2 Imagen">
            <a:extLst>
              <a:ext uri="{FF2B5EF4-FFF2-40B4-BE49-F238E27FC236}">
                <a16:creationId xmlns:a16="http://schemas.microsoft.com/office/drawing/2014/main" id="{2A60E482-1DF7-AF79-A2C4-6A2CD0ABC7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63" y="4195442"/>
            <a:ext cx="966705" cy="9667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04FE89F-19F4-A913-F95D-11D7B33E22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5587990"/>
            <a:ext cx="1019607" cy="966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3BAB82-0D26-1966-5EA1-A0C1A38559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681" y="1348773"/>
            <a:ext cx="5068007" cy="423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49839" y="2095407"/>
            <a:ext cx="475423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endParaRPr lang="en-US" sz="3600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Sound changes</a:t>
            </a: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I need a lot of butter.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 want to make a cake.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need a lot of flour.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80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ducation game for children find the correct shadow set of cartoon food and  snack fried fries donut gingerbread 9467609 Vector Art at Vecteezy">
            <a:extLst>
              <a:ext uri="{FF2B5EF4-FFF2-40B4-BE49-F238E27FC236}">
                <a16:creationId xmlns:a16="http://schemas.microsoft.com/office/drawing/2014/main" id="{AA276221-C40D-F466-6610-0655904A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78" y="436230"/>
            <a:ext cx="8773249" cy="598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ducation game for children find the correct shadow set of cartoon food and  snack fried fries donut gingerbread 9467609 Vector Art at Vecteezy">
            <a:extLst>
              <a:ext uri="{FF2B5EF4-FFF2-40B4-BE49-F238E27FC236}">
                <a16:creationId xmlns:a16="http://schemas.microsoft.com/office/drawing/2014/main" id="{28DB4092-8DB5-7189-7F31-63CB414E6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664" b="47099" l="10052" r="23854">
                        <a14:foregroundMark x1="17552" y1="23664" x2="17552" y2="23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8" t="20889" r="74407" b="49915"/>
          <a:stretch/>
        </p:blipFill>
        <p:spPr bwMode="auto">
          <a:xfrm>
            <a:off x="2209886" y="1681480"/>
            <a:ext cx="1513840" cy="174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ducation game for children find the correct shadow set of cartoon food and  snack fried fries donut gingerbread 9467609 Vector Art at Vecteezy">
            <a:extLst>
              <a:ext uri="{FF2B5EF4-FFF2-40B4-BE49-F238E27FC236}">
                <a16:creationId xmlns:a16="http://schemas.microsoft.com/office/drawing/2014/main" id="{36363E37-CF48-729A-59BA-6FD1F6A42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25" b="47666" l="30446" r="470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73" t="18258" r="50898" b="49066"/>
          <a:stretch/>
        </p:blipFill>
        <p:spPr bwMode="auto">
          <a:xfrm>
            <a:off x="3828126" y="1391920"/>
            <a:ext cx="1991057" cy="214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ducation game for children find the correct shadow set of cartoon food and  snack fried fries donut gingerbread 9467609 Vector Art at Vecteezy">
            <a:extLst>
              <a:ext uri="{FF2B5EF4-FFF2-40B4-BE49-F238E27FC236}">
                <a16:creationId xmlns:a16="http://schemas.microsoft.com/office/drawing/2014/main" id="{14AA29A6-70AE-746E-1B4E-1B5D3C80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50" b="47634" l="53594" r="69896">
                        <a14:foregroundMark x1="53594" y1="31603" x2="53594" y2="31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3" t="18258" r="28084" b="49066"/>
          <a:stretch/>
        </p:blipFill>
        <p:spPr bwMode="auto">
          <a:xfrm>
            <a:off x="6060352" y="1473200"/>
            <a:ext cx="1737358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ducation game for children find the correct shadow set of cartoon food and  snack fried fries donut gingerbread 9467609 Vector Art at Vecteezy">
            <a:extLst>
              <a:ext uri="{FF2B5EF4-FFF2-40B4-BE49-F238E27FC236}">
                <a16:creationId xmlns:a16="http://schemas.microsoft.com/office/drawing/2014/main" id="{116CC8F9-F866-DC02-8772-A863EE833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47481" l="76198" r="92396">
                        <a14:foregroundMark x1="87344" y1="47023" x2="89271" y2="46718"/>
                        <a14:foregroundMark x1="83125" y1="26794" x2="88021" y2="27176"/>
                        <a14:foregroundMark x1="84792" y1="24275" x2="84427" y2="37557"/>
                        <a14:foregroundMark x1="82813" y1="25496" x2="86615" y2="25496"/>
                        <a14:foregroundMark x1="80365" y1="47405" x2="81979" y2="46718"/>
                        <a14:foregroundMark x1="87552" y1="47405" x2="89271" y2="47557"/>
                        <a14:foregroundMark x1="92292" y1="29695" x2="92396" y2="30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32" t="16815" r="5965" b="50509"/>
          <a:stretch/>
        </p:blipFill>
        <p:spPr bwMode="auto">
          <a:xfrm>
            <a:off x="8038879" y="1473200"/>
            <a:ext cx="1737358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7795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0.01274 L 0.49336 0.3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26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1711 0.375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-0.32669 0.380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41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33138 0.368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76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Education game for children find the correct shadow set of  cartoon food and snack taco pizza burger waffle">
            <a:extLst>
              <a:ext uri="{FF2B5EF4-FFF2-40B4-BE49-F238E27FC236}">
                <a16:creationId xmlns:a16="http://schemas.microsoft.com/office/drawing/2014/main" id="{6B566E3D-43B2-C776-D07D-B78AD796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57" y="398976"/>
            <a:ext cx="8884285" cy="606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emium Vector | Education game for children find the correct shadow set of  cartoon food and snack taco pizza burger waffle">
            <a:extLst>
              <a:ext uri="{FF2B5EF4-FFF2-40B4-BE49-F238E27FC236}">
                <a16:creationId xmlns:a16="http://schemas.microsoft.com/office/drawing/2014/main" id="{7C27BFA4-A2B5-0A51-69C0-8E14657E5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42" b="49028" l="7001" r="24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8" t="19906" r="73444" b="47736"/>
          <a:stretch/>
        </p:blipFill>
        <p:spPr bwMode="auto">
          <a:xfrm>
            <a:off x="2103120" y="1558596"/>
            <a:ext cx="1991360" cy="20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Education game for children find the correct shadow set of  cartoon food and snack taco pizza burger waffle">
            <a:extLst>
              <a:ext uri="{FF2B5EF4-FFF2-40B4-BE49-F238E27FC236}">
                <a16:creationId xmlns:a16="http://schemas.microsoft.com/office/drawing/2014/main" id="{5B921E30-573B-F349-69B2-344A8F9D2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890" b="46765" l="31142" r="458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01" t="19906" r="52287" b="50251"/>
          <a:stretch/>
        </p:blipFill>
        <p:spPr bwMode="auto">
          <a:xfrm>
            <a:off x="4132898" y="1590038"/>
            <a:ext cx="1747520" cy="193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Education game for children find the correct shadow set of  cartoon food and snack taco pizza burger waffle">
            <a:extLst>
              <a:ext uri="{FF2B5EF4-FFF2-40B4-BE49-F238E27FC236}">
                <a16:creationId xmlns:a16="http://schemas.microsoft.com/office/drawing/2014/main" id="{522F8060-EFA3-1CD6-0948-0E1384C21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90" b="46604" l="53994" r="68850">
                        <a14:foregroundMark x1="60224" y1="24824" x2="63898" y2="25293"/>
                        <a14:foregroundMark x1="68850" y1="31616" x2="68690" y2="40984"/>
                        <a14:foregroundMark x1="68690" y1="40984" x2="68850" y2="41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73" t="22421" r="29415" b="50251"/>
          <a:stretch/>
        </p:blipFill>
        <p:spPr bwMode="auto">
          <a:xfrm>
            <a:off x="6177279" y="1683118"/>
            <a:ext cx="1816397" cy="18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Education game for children find the correct shadow set of  cartoon food and snack taco pizza burger waffle">
            <a:extLst>
              <a:ext uri="{FF2B5EF4-FFF2-40B4-BE49-F238E27FC236}">
                <a16:creationId xmlns:a16="http://schemas.microsoft.com/office/drawing/2014/main" id="{3E51D71C-0002-C6A3-CD98-EA342A5BB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90" b="46136" l="76038" r="91693">
                        <a14:foregroundMark x1="77636" y1="44965" x2="90415" y2="44496"/>
                        <a14:foregroundMark x1="90415" y1="44496" x2="90575" y2="44496"/>
                        <a14:foregroundMark x1="78594" y1="46136" x2="85463" y2="45902"/>
                        <a14:foregroundMark x1="85463" y1="45902" x2="90096" y2="4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41" t="22589" r="6089" b="52766"/>
          <a:stretch/>
        </p:blipFill>
        <p:spPr bwMode="auto">
          <a:xfrm>
            <a:off x="8341360" y="1747519"/>
            <a:ext cx="174752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33333 0.37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33398 0.372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301 L -0.33581 0.376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01" y="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34154 0.375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juego educativo para niños encontrar el juego de sombras correcto de comida  de dibujos animados y merienda galleta de tocino de pan de macarrones  9467607 Vector en Vecteezy">
            <a:extLst>
              <a:ext uri="{FF2B5EF4-FFF2-40B4-BE49-F238E27FC236}">
                <a16:creationId xmlns:a16="http://schemas.microsoft.com/office/drawing/2014/main" id="{28B00508-8622-6C6B-ADF7-384476C91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5" y="391160"/>
            <a:ext cx="8905372" cy="607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juego educativo para niños encontrar el juego de sombras correcto de comida  de dibujos animados y merienda galleta de tocino de pan de macarrones  9467607 Vector en Vecteezy">
            <a:extLst>
              <a:ext uri="{FF2B5EF4-FFF2-40B4-BE49-F238E27FC236}">
                <a16:creationId xmlns:a16="http://schemas.microsoft.com/office/drawing/2014/main" id="{901E09DB-36E4-B50E-BAB9-64DC2A85B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25" b="46272" l="9525" r="24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4" t="20682" r="74173" b="50885"/>
          <a:stretch/>
        </p:blipFill>
        <p:spPr bwMode="auto">
          <a:xfrm>
            <a:off x="2570480" y="1503680"/>
            <a:ext cx="1889760" cy="202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juego educativo para niños encontrar el juego de sombras correcto de comida  de dibujos animados y merienda galleta de tocino de pan de macarrones  9467607 Vector en Vecteezy">
            <a:extLst>
              <a:ext uri="{FF2B5EF4-FFF2-40B4-BE49-F238E27FC236}">
                <a16:creationId xmlns:a16="http://schemas.microsoft.com/office/drawing/2014/main" id="{F98180E4-DF67-9397-A589-A87AEE120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39" b="44941" l="29940" r="475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38" t="21989" r="50243" b="52509"/>
          <a:stretch/>
        </p:blipFill>
        <p:spPr bwMode="auto">
          <a:xfrm>
            <a:off x="4366063" y="1653955"/>
            <a:ext cx="2181036" cy="172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juego educativo para niños encontrar el juego de sombras correcto de comida  de dibujos animados y merienda galleta de tocino de pan de macarrones  9467607 Vector en Vecteezy">
            <a:extLst>
              <a:ext uri="{FF2B5EF4-FFF2-40B4-BE49-F238E27FC236}">
                <a16:creationId xmlns:a16="http://schemas.microsoft.com/office/drawing/2014/main" id="{D4AB07C6-F883-4163-AF0D-77243051E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15" b="44275" l="51458" r="72031">
                        <a14:foregroundMark x1="66042" y1="30458" x2="58281" y2="36260"/>
                        <a14:foregroundMark x1="68021" y1="30916" x2="61146" y2="36489"/>
                        <a14:foregroundMark x1="69375" y1="31450" x2="62969" y2="37328"/>
                        <a14:foregroundMark x1="53854" y1="35954" x2="57969" y2="39160"/>
                        <a14:foregroundMark x1="52708" y1="38473" x2="58646" y2="36641"/>
                        <a14:foregroundMark x1="58646" y1="36641" x2="58750" y2="36641"/>
                        <a14:foregroundMark x1="56042" y1="40992" x2="64896" y2="34962"/>
                        <a14:foregroundMark x1="55469" y1="36489" x2="63542" y2="35115"/>
                        <a14:foregroundMark x1="57292" y1="39160" x2="65052" y2="35420"/>
                        <a14:foregroundMark x1="64688" y1="28626" x2="72083" y2="31603"/>
                        <a14:foregroundMark x1="72083" y1="31603" x2="72083" y2="31603"/>
                        <a14:foregroundMark x1="68542" y1="31298" x2="60000" y2="39771"/>
                        <a14:foregroundMark x1="52240" y1="35649" x2="51458" y2="36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13" t="22742" r="26741" b="53261"/>
          <a:stretch/>
        </p:blipFill>
        <p:spPr bwMode="auto">
          <a:xfrm>
            <a:off x="6452921" y="1786654"/>
            <a:ext cx="2181036" cy="154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juego educativo para niños encontrar el juego de sombras correcto de comida  de dibujos animados y merienda galleta de tocino de pan de macarrones  9467607 Vector en Vecteezy">
            <a:extLst>
              <a:ext uri="{FF2B5EF4-FFF2-40B4-BE49-F238E27FC236}">
                <a16:creationId xmlns:a16="http://schemas.microsoft.com/office/drawing/2014/main" id="{AD22717F-AEDD-8A82-A9F1-88FA0F06D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878" b="45038" l="75573" r="94271">
                        <a14:foregroundMark x1="75573" y1="37710" x2="75573" y2="37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31" t="23494" r="3423" b="52509"/>
          <a:stretch/>
        </p:blipFill>
        <p:spPr bwMode="auto">
          <a:xfrm>
            <a:off x="8445602" y="1740935"/>
            <a:ext cx="2181036" cy="154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98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50091 0.37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16744 0.378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72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-0.16875 0.370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49466 0.38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0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remium Vector | Education game for children find the correct shadow set of  cartoon food and snack taco pizza burger waffle">
            <a:extLst>
              <a:ext uri="{FF2B5EF4-FFF2-40B4-BE49-F238E27FC236}">
                <a16:creationId xmlns:a16="http://schemas.microsoft.com/office/drawing/2014/main" id="{491C81CC-45D9-CA0C-6E3F-229BA74F5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94" y="379333"/>
            <a:ext cx="8941881" cy="609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remium Vector | Education game for children find the correct shadow set of  cartoon food and snack taco pizza burger waffle">
            <a:extLst>
              <a:ext uri="{FF2B5EF4-FFF2-40B4-BE49-F238E27FC236}">
                <a16:creationId xmlns:a16="http://schemas.microsoft.com/office/drawing/2014/main" id="{1EB02583-B5A6-1C62-E325-40AFB00715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464" b="44731" l="6070" r="24601">
                        <a14:foregroundMark x1="23962" y1="28806" x2="23802" y2="31382"/>
                        <a14:foregroundMark x1="8307" y1="36066" x2="9585" y2="38642"/>
                        <a14:foregroundMark x1="7348" y1="35831" x2="7508" y2="38876"/>
                        <a14:foregroundMark x1="8946" y1="31616" x2="21565" y2="28337"/>
                        <a14:foregroundMark x1="9425" y1="31382" x2="20927" y2="27400"/>
                        <a14:foregroundMark x1="10224" y1="40984" x2="16134" y2="42857"/>
                        <a14:foregroundMark x1="16134" y1="42857" x2="23003" y2="39344"/>
                        <a14:foregroundMark x1="23003" y1="39344" x2="24601" y2="33958"/>
                        <a14:foregroundMark x1="10064" y1="40281" x2="15176" y2="43794"/>
                        <a14:foregroundMark x1="15176" y1="43794" x2="16294" y2="43560"/>
                        <a14:foregroundMark x1="10224" y1="41218" x2="15495" y2="41920"/>
                        <a14:foregroundMark x1="15495" y1="41920" x2="17252" y2="41686"/>
                        <a14:foregroundMark x1="21246" y1="27635" x2="24760" y2="32787"/>
                        <a14:foregroundMark x1="24760" y1="32787" x2="24760" y2="32787"/>
                        <a14:foregroundMark x1="11182" y1="31616" x2="6230" y2="37002"/>
                        <a14:foregroundMark x1="6230" y1="37002" x2="12300" y2="39813"/>
                        <a14:foregroundMark x1="12300" y1="39813" x2="14217" y2="39813"/>
                        <a14:foregroundMark x1="10064" y1="43091" x2="14058" y2="43091"/>
                        <a14:foregroundMark x1="9265" y1="40047" x2="9904" y2="42623"/>
                        <a14:foregroundMark x1="16294" y1="42857" x2="22045" y2="40749"/>
                        <a14:foregroundMark x1="8786" y1="30679" x2="18530" y2="29742"/>
                        <a14:foregroundMark x1="18530" y1="29742" x2="13738" y2="29274"/>
                        <a14:foregroundMark x1="13738" y1="29274" x2="12939" y2="30679"/>
                        <a14:foregroundMark x1="15016" y1="28337" x2="20128" y2="27635"/>
                        <a14:foregroundMark x1="20128" y1="27635" x2="21565" y2="26464"/>
                        <a14:foregroundMark x1="18051" y1="27400" x2="19489" y2="26464"/>
                        <a14:foregroundMark x1="19968" y1="26698" x2="21086" y2="26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1" t="24509" r="73944" b="52895"/>
          <a:stretch/>
        </p:blipFill>
        <p:spPr bwMode="auto">
          <a:xfrm>
            <a:off x="2003191" y="1788558"/>
            <a:ext cx="2097405" cy="16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remium Vector | Education game for children find the correct shadow set of  cartoon food and snack taco pizza burger waffle">
            <a:extLst>
              <a:ext uri="{FF2B5EF4-FFF2-40B4-BE49-F238E27FC236}">
                <a16:creationId xmlns:a16="http://schemas.microsoft.com/office/drawing/2014/main" id="{94F2097A-A989-7D27-65D2-9B025809C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22" b="47073" l="31470" r="43291">
                        <a14:foregroundMark x1="38019" y1="24122" x2="41534" y2="24590"/>
                        <a14:foregroundMark x1="43450" y1="33958" x2="43131" y2="40984"/>
                        <a14:foregroundMark x1="37061" y1="45433" x2="39457" y2="45433"/>
                        <a14:foregroundMark x1="38019" y1="47073" x2="38818" y2="46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55" t="22359" r="55961" b="52895"/>
          <a:stretch/>
        </p:blipFill>
        <p:spPr bwMode="auto">
          <a:xfrm>
            <a:off x="4324162" y="1712358"/>
            <a:ext cx="1412240" cy="175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remium Vector | Education game for children find the correct shadow set of  cartoon food and snack taco pizza burger waffle">
            <a:extLst>
              <a:ext uri="{FF2B5EF4-FFF2-40B4-BE49-F238E27FC236}">
                <a16:creationId xmlns:a16="http://schemas.microsoft.com/office/drawing/2014/main" id="{8761CE97-6709-8376-B3BB-009E58DFC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19" b="46136" l="53355" r="71406">
                        <a14:foregroundMark x1="53514" y1="33958" x2="53834" y2="38407"/>
                        <a14:foregroundMark x1="58946" y1="46136" x2="62141" y2="44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62" t="21286" r="26058" b="52894"/>
          <a:stretch/>
        </p:blipFill>
        <p:spPr bwMode="auto">
          <a:xfrm>
            <a:off x="6183534" y="1521858"/>
            <a:ext cx="2326640" cy="183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emium Vector | Education game for children find the correct shadow set of  cartoon food and snack taco pizza burger waffle">
            <a:extLst>
              <a:ext uri="{FF2B5EF4-FFF2-40B4-BE49-F238E27FC236}">
                <a16:creationId xmlns:a16="http://schemas.microsoft.com/office/drawing/2014/main" id="{0FFE89DB-F46E-18A3-5A81-4E9811666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98" b="44731" l="78115" r="93131">
                        <a14:foregroundMark x1="84984" y1="26932" x2="86581" y2="26932"/>
                        <a14:foregroundMark x1="92971" y1="39813" x2="93131" y2="41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86" t="24509" r="5631" b="52895"/>
          <a:stretch/>
        </p:blipFill>
        <p:spPr bwMode="auto">
          <a:xfrm>
            <a:off x="8510174" y="1788558"/>
            <a:ext cx="1869440" cy="16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6409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0.17813 0.35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16497 0.3439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17995 0.36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-0.18464 0.354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67870482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inner BG">
            <a:extLst>
              <a:ext uri="{FF2B5EF4-FFF2-40B4-BE49-F238E27FC236}">
                <a16:creationId xmlns:a16="http://schemas.microsoft.com/office/drawing/2014/main" id="{99583EDA-5097-5CC7-A940-434E5B7BBED6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id="{AEFE12F5-59ED-DBFA-DC4A-17BD0129D42E}"/>
              </a:ext>
            </a:extLst>
          </p:cNvPr>
          <p:cNvSpPr/>
          <p:nvPr/>
        </p:nvSpPr>
        <p:spPr>
          <a:xfrm>
            <a:off x="5673090" y="2894233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id="{98591334-9271-FE7A-7CA7-A6EF8D7A5369}"/>
              </a:ext>
            </a:extLst>
          </p:cNvPr>
          <p:cNvGrpSpPr/>
          <p:nvPr/>
        </p:nvGrpSpPr>
        <p:grpSpPr>
          <a:xfrm>
            <a:off x="2858279" y="155050"/>
            <a:ext cx="6536923" cy="6257466"/>
            <a:chOff x="2581859" y="10190"/>
            <a:chExt cx="7141282" cy="680087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id="{91EE1AC1-91D8-B0E5-B191-51150FE4545E}"/>
                </a:ext>
              </a:extLst>
            </p:cNvPr>
            <p:cNvSpPr/>
            <p:nvPr/>
          </p:nvSpPr>
          <p:spPr>
            <a:xfrm rot="12600000">
              <a:off x="3952662" y="10190"/>
              <a:ext cx="2624601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id="{7A4CDEA8-6123-D133-8F15-D9065910E670}"/>
                </a:ext>
              </a:extLst>
            </p:cNvPr>
            <p:cNvSpPr/>
            <p:nvPr/>
          </p:nvSpPr>
          <p:spPr>
            <a:xfrm rot="12600000">
              <a:off x="2581859" y="240046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id="{6EDE67FD-9DFF-0E16-9D47-1A2C51E1FB1F}"/>
                </a:ext>
              </a:extLst>
            </p:cNvPr>
            <p:cNvSpPr/>
            <p:nvPr/>
          </p:nvSpPr>
          <p:spPr>
            <a:xfrm rot="12600000">
              <a:off x="3573821" y="3988852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id="{8376062F-E006-0A01-E64B-E82ED9ACD57B}"/>
                </a:ext>
              </a:extLst>
            </p:cNvPr>
            <p:cNvSpPr/>
            <p:nvPr/>
          </p:nvSpPr>
          <p:spPr>
            <a:xfrm rot="12580216">
              <a:off x="5681116" y="4163770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id="{AD9B94E2-9EBC-7DE6-7C08-F531F59E7011}"/>
                </a:ext>
              </a:extLst>
            </p:cNvPr>
            <p:cNvSpPr/>
            <p:nvPr/>
          </p:nvSpPr>
          <p:spPr>
            <a:xfrm rot="12600000">
              <a:off x="7094893" y="1808207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id="{6AE87714-A2BB-0F41-FA68-0C5FFCC81D23}"/>
                </a:ext>
              </a:extLst>
            </p:cNvPr>
            <p:cNvSpPr/>
            <p:nvPr/>
          </p:nvSpPr>
          <p:spPr>
            <a:xfrm rot="12600000">
              <a:off x="5642089" y="553342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id="{ABB019D7-5282-89E7-7CAA-0C0D4CFE951E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id="{57C380E2-14E4-9156-8A24-AB5C925DF800}"/>
                </a:ext>
              </a:extLst>
            </p:cNvPr>
            <p:cNvSpPr/>
            <p:nvPr/>
          </p:nvSpPr>
          <p:spPr>
            <a:xfrm rot="214658">
              <a:off x="3020774" y="2978301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id="{9E4143D3-9919-4E76-999C-E678E60DE50D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id="{97F8D6F0-CA35-4463-031C-460A9C5755BF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id="{A4E045A1-A766-BEAF-68C6-4E95639998E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id="{950F6406-F64C-AEB7-84EF-367C7E6EEEB4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Spin Button">
            <a:extLst>
              <a:ext uri="{FF2B5EF4-FFF2-40B4-BE49-F238E27FC236}">
                <a16:creationId xmlns:a16="http://schemas.microsoft.com/office/drawing/2014/main" id="{CBAD5977-A739-9359-DB2F-D41E305D397C}"/>
              </a:ext>
            </a:extLst>
          </p:cNvPr>
          <p:cNvGrpSpPr/>
          <p:nvPr/>
        </p:nvGrpSpPr>
        <p:grpSpPr>
          <a:xfrm>
            <a:off x="5304441" y="2469127"/>
            <a:ext cx="1647668" cy="1656174"/>
            <a:chOff x="5231259" y="2540224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id="{7CD1ED5A-FB9B-A6A7-495E-1B461799E264}"/>
                </a:ext>
              </a:extLst>
            </p:cNvPr>
            <p:cNvSpPr/>
            <p:nvPr/>
          </p:nvSpPr>
          <p:spPr>
            <a:xfrm>
              <a:off x="5231259" y="2540224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id="{DD8252F5-9AB0-084D-991D-C71A6EA02C07}"/>
                </a:ext>
              </a:extLst>
            </p:cNvPr>
            <p:cNvSpPr/>
            <p:nvPr/>
          </p:nvSpPr>
          <p:spPr>
            <a:xfrm>
              <a:off x="5409422" y="2665473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89A23BB4-D860-BDE6-DC49-62178959A2B9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Marker">
            <a:extLst>
              <a:ext uri="{FF2B5EF4-FFF2-40B4-BE49-F238E27FC236}">
                <a16:creationId xmlns:a16="http://schemas.microsoft.com/office/drawing/2014/main" id="{E9A5A01C-39EF-9F7C-705B-9BDB1DF39829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6BEF07-C0E4-8CE8-C928-3DDAD8C03B4C}"/>
              </a:ext>
            </a:extLst>
          </p:cNvPr>
          <p:cNvSpPr txBox="1"/>
          <p:nvPr/>
        </p:nvSpPr>
        <p:spPr>
          <a:xfrm>
            <a:off x="9155219" y="38321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9206408" y="446967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BEF07-C0E4-8CE8-C928-3DDAD8C03B4C}"/>
              </a:ext>
            </a:extLst>
          </p:cNvPr>
          <p:cNvSpPr txBox="1"/>
          <p:nvPr/>
        </p:nvSpPr>
        <p:spPr>
          <a:xfrm>
            <a:off x="-64981" y="36797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4446" y="230972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-13792" y="445443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955C97-923E-4384-47FD-27523CEE9864}"/>
              </a:ext>
            </a:extLst>
          </p:cNvPr>
          <p:cNvSpPr txBox="1"/>
          <p:nvPr/>
        </p:nvSpPr>
        <p:spPr>
          <a:xfrm>
            <a:off x="9267366" y="2469128"/>
            <a:ext cx="51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5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54CAE51-F8B1-E8DD-3976-B7308B3A2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17" y="481125"/>
            <a:ext cx="1525710" cy="1434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BEE67F0-3C64-A0CE-4411-76AA924F5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03" y="2360540"/>
            <a:ext cx="1563616" cy="15098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732ECE9-BFFB-AB3D-9E61-B4E442AD8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4"/>
          <a:stretch/>
        </p:blipFill>
        <p:spPr>
          <a:xfrm>
            <a:off x="675648" y="4550407"/>
            <a:ext cx="1621330" cy="15216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F392821-914A-BD42-2FB6-D984E695F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7512" y="4664590"/>
            <a:ext cx="1683293" cy="15710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9E2A657-CA73-1B33-F844-978255738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5508" y="2584368"/>
            <a:ext cx="1632457" cy="15843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F937B30-DCAF-FEF5-A2E7-7CC0FCC3C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4444" y="504146"/>
            <a:ext cx="1597409" cy="158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46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363</Words>
  <Application>Microsoft Office PowerPoint</Application>
  <PresentationFormat>Widescreen</PresentationFormat>
  <Paragraphs>107</Paragraphs>
  <Slides>37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Aharoni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HP</cp:lastModifiedBy>
  <cp:revision>69</cp:revision>
  <dcterms:created xsi:type="dcterms:W3CDTF">2023-01-31T08:21:18Z</dcterms:created>
  <dcterms:modified xsi:type="dcterms:W3CDTF">2025-03-16T13:39:47Z</dcterms:modified>
</cp:coreProperties>
</file>