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305" r:id="rId3"/>
    <p:sldId id="368" r:id="rId4"/>
    <p:sldId id="371" r:id="rId5"/>
    <p:sldId id="320" r:id="rId6"/>
    <p:sldId id="372" r:id="rId7"/>
    <p:sldId id="373" r:id="rId8"/>
    <p:sldId id="374" r:id="rId9"/>
    <p:sldId id="335" r:id="rId10"/>
    <p:sldId id="338" r:id="rId11"/>
    <p:sldId id="340" r:id="rId12"/>
    <p:sldId id="367" r:id="rId13"/>
    <p:sldId id="343" r:id="rId14"/>
    <p:sldId id="342" r:id="rId15"/>
    <p:sldId id="3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3DEB5-E796-4288-9488-78BE8E89D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4AC3669-D5B1-FA1A-2FBA-DADC44449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6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3DEB5-E796-4288-9488-78BE8E89D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</a:t>
            </a:r>
            <a:r>
              <a:rPr lang="vi-VN" baseline="0" dirty="0"/>
              <a:t> GIẢNG PPT SMART START 3 NEW 2022</a:t>
            </a:r>
          </a:p>
          <a:p>
            <a:r>
              <a:rPr lang="vi-VN" dirty="0"/>
              <a:t>Author:</a:t>
            </a:r>
            <a:r>
              <a:rPr lang="vi-VN" baseline="0" dirty="0"/>
              <a:t> Thao Nguyen </a:t>
            </a:r>
          </a:p>
          <a:p>
            <a:r>
              <a:rPr lang="vi-VN" baseline="0" dirty="0"/>
              <a:t>Điện thoại: 0905917335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aseline="0" dirty="0"/>
              <a:t>Zalo: 0905917335</a:t>
            </a:r>
          </a:p>
          <a:p>
            <a:r>
              <a:rPr lang="vi-VN" baseline="0" dirty="0"/>
              <a:t>Fb: https://www.facebook.com/dn.thaonguyen/</a:t>
            </a:r>
          </a:p>
          <a:p>
            <a:r>
              <a:rPr lang="vi-VN" baseline="0" dirty="0"/>
              <a:t>Group chia sẻ tài liệu: https://www.facebook.com/groups/220848385841356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******Liên</a:t>
            </a:r>
            <a:r>
              <a:rPr lang="vi-VN" baseline="0" dirty="0"/>
              <a:t> hệ chính chủ để được hỗ trợ nếu bài bị lỗi.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0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</a:t>
            </a:r>
            <a:r>
              <a:rPr lang="vi-VN" baseline="0" dirty="0"/>
              <a:t> GIẢNG PPT SMART START 3 NEW 2022</a:t>
            </a:r>
          </a:p>
          <a:p>
            <a:r>
              <a:rPr lang="vi-VN" dirty="0"/>
              <a:t>Author:</a:t>
            </a:r>
            <a:r>
              <a:rPr lang="vi-VN" baseline="0" dirty="0"/>
              <a:t> Thao Nguyen </a:t>
            </a:r>
          </a:p>
          <a:p>
            <a:r>
              <a:rPr lang="vi-VN" baseline="0" dirty="0"/>
              <a:t>Điện thoại: 0905917335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aseline="0" dirty="0"/>
              <a:t>Zalo: 0905917335</a:t>
            </a:r>
          </a:p>
          <a:p>
            <a:r>
              <a:rPr lang="vi-VN" baseline="0" dirty="0"/>
              <a:t>Fb: https://www.facebook.com/dn.thaonguyen/</a:t>
            </a:r>
          </a:p>
          <a:p>
            <a:r>
              <a:rPr lang="vi-VN" baseline="0" dirty="0"/>
              <a:t>Group chia sẻ tài liệu: https://www.facebook.com/groups/220848385841356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******Liên</a:t>
            </a:r>
            <a:r>
              <a:rPr lang="vi-VN" baseline="0" dirty="0"/>
              <a:t> hệ chính chủ để được hỗ trợ nếu bài bị lỗi.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3DEB5-E796-4288-9488-78BE8E89D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62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</a:t>
            </a:r>
            <a:r>
              <a:rPr lang="vi-VN" baseline="0" dirty="0"/>
              <a:t> GIẢNG PPT SMART START 3 NEW 2022</a:t>
            </a:r>
          </a:p>
          <a:p>
            <a:r>
              <a:rPr lang="vi-VN" dirty="0"/>
              <a:t>Author:</a:t>
            </a:r>
            <a:r>
              <a:rPr lang="vi-VN" baseline="0" dirty="0"/>
              <a:t> Thao Nguyen </a:t>
            </a:r>
          </a:p>
          <a:p>
            <a:r>
              <a:rPr lang="vi-VN" baseline="0" dirty="0"/>
              <a:t>Điện thoại: 0905917335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aseline="0" dirty="0"/>
              <a:t>Zalo: 0905917335</a:t>
            </a:r>
          </a:p>
          <a:p>
            <a:r>
              <a:rPr lang="vi-VN" baseline="0" dirty="0"/>
              <a:t>Fb: https://www.facebook.com/dn.thaonguyen/</a:t>
            </a:r>
          </a:p>
          <a:p>
            <a:r>
              <a:rPr lang="vi-VN" baseline="0" dirty="0"/>
              <a:t>Group chia sẻ tài liệu: https://www.facebook.com/groups/220848385841356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******Liên</a:t>
            </a:r>
            <a:r>
              <a:rPr lang="vi-VN" baseline="0" dirty="0"/>
              <a:t> hệ chính chủ để được hỗ trợ nếu bài bị lỗi.</a:t>
            </a:r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3DEB5-E796-4288-9488-78BE8E89D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1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1977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5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1.png"/><Relationship Id="rId18" Type="http://schemas.openxmlformats.org/officeDocument/2006/relationships/slide" Target="slide11.xml"/><Relationship Id="rId3" Type="http://schemas.openxmlformats.org/officeDocument/2006/relationships/audio" Target="../media/audio3.wav"/><Relationship Id="rId21" Type="http://schemas.openxmlformats.org/officeDocument/2006/relationships/slide" Target="slide12.xml"/><Relationship Id="rId7" Type="http://schemas.openxmlformats.org/officeDocument/2006/relationships/image" Target="../media/image26.png"/><Relationship Id="rId12" Type="http://schemas.openxmlformats.org/officeDocument/2006/relationships/slide" Target="slide7.xm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slide" Target="slide10.xml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gif"/><Relationship Id="rId24" Type="http://schemas.openxmlformats.org/officeDocument/2006/relationships/image" Target="../media/image37.png"/><Relationship Id="rId5" Type="http://schemas.openxmlformats.org/officeDocument/2006/relationships/image" Target="../media/image24.gif"/><Relationship Id="rId15" Type="http://schemas.openxmlformats.org/officeDocument/2006/relationships/image" Target="../media/image32.png"/><Relationship Id="rId23" Type="http://schemas.openxmlformats.org/officeDocument/2006/relationships/slide" Target="slide13.xml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28.gif"/><Relationship Id="rId14" Type="http://schemas.openxmlformats.org/officeDocument/2006/relationships/slide" Target="slide8.xml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11" Type="http://schemas.openxmlformats.org/officeDocument/2006/relationships/slide" Target="slide6.xml"/><Relationship Id="rId5" Type="http://schemas.openxmlformats.org/officeDocument/2006/relationships/image" Target="../media/image23.png"/><Relationship Id="rId10" Type="http://schemas.openxmlformats.org/officeDocument/2006/relationships/image" Target="../media/image28.gif"/><Relationship Id="rId4" Type="http://schemas.openxmlformats.org/officeDocument/2006/relationships/audio" Target="../media/audio5.wav"/><Relationship Id="rId9" Type="http://schemas.openxmlformats.org/officeDocument/2006/relationships/image" Target="../media/image4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38.jpeg"/><Relationship Id="rId12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7.gif"/><Relationship Id="rId5" Type="http://schemas.openxmlformats.org/officeDocument/2006/relationships/audio" Target="../media/audio5.wav"/><Relationship Id="rId10" Type="http://schemas.openxmlformats.org/officeDocument/2006/relationships/image" Target="../media/image40.gif"/><Relationship Id="rId4" Type="http://schemas.openxmlformats.org/officeDocument/2006/relationships/audio" Target="../media/audio4.wav"/><Relationship Id="rId9" Type="http://schemas.openxmlformats.org/officeDocument/2006/relationships/slide" Target="slide1.xml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4: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2</a:t>
            </a:r>
            <a:r>
              <a:rPr lang="en-VN" sz="4000" b="1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51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25973-4458-C124-80F1-B288C5D28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7" y="1066005"/>
            <a:ext cx="3579813" cy="279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21D9D-6976-1D2D-65C4-54578586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8" y="2368152"/>
            <a:ext cx="3182542" cy="1547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8A9E3F-9083-F8FC-7136-6A6B1B84C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86" y="1615280"/>
            <a:ext cx="6219825" cy="847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0A5214-B9F5-6F8B-6124-6519531A5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3" y="2873376"/>
            <a:ext cx="4714875" cy="942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B4ECD1-452F-46EB-F2E6-BCE76BDFB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2" y="4668499"/>
            <a:ext cx="47339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89E59-D90D-A1AD-C6CC-72CD21B60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7" y="1604633"/>
            <a:ext cx="3579813" cy="279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1FA04-EA2B-2A9E-5A69-FDFDBCDD0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8" y="2906780"/>
            <a:ext cx="3182542" cy="1547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050A0-A7EA-C78C-C07F-184EC058D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86" y="2153908"/>
            <a:ext cx="6219825" cy="847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B2C17-19D1-6618-555A-195B3D202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3" y="3412004"/>
            <a:ext cx="4714875" cy="942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72F842-F2EE-852D-4636-D778B37A8A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2" y="5207127"/>
            <a:ext cx="4733925" cy="828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1DC1B9-895A-C754-2CB9-59306C20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596"/>
            <a:ext cx="4508732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ECD79-DBF8-9FCE-496F-09A3EA0DC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0" y="1019190"/>
            <a:ext cx="10894421" cy="541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2CDA5-3370-7E6A-9114-8F075AD72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10"/>
            <a:ext cx="4476980" cy="590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618E9-D14F-E870-845B-6D1F0901E4A4}"/>
              </a:ext>
            </a:extLst>
          </p:cNvPr>
          <p:cNvSpPr txBox="1"/>
          <p:nvPr/>
        </p:nvSpPr>
        <p:spPr>
          <a:xfrm>
            <a:off x="9449382" y="11978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3BA09-BB92-E7CE-0AC5-E39F4A915BCD}"/>
              </a:ext>
            </a:extLst>
          </p:cNvPr>
          <p:cNvSpPr txBox="1"/>
          <p:nvPr/>
        </p:nvSpPr>
        <p:spPr>
          <a:xfrm>
            <a:off x="3816871" y="28107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801A7-B3E5-6C3A-6EB4-ACA32424C7C7}"/>
              </a:ext>
            </a:extLst>
          </p:cNvPr>
          <p:cNvSpPr txBox="1"/>
          <p:nvPr/>
        </p:nvSpPr>
        <p:spPr>
          <a:xfrm>
            <a:off x="9303271" y="28107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64FD3-099F-5975-3DBA-5351B60E939D}"/>
              </a:ext>
            </a:extLst>
          </p:cNvPr>
          <p:cNvSpPr txBox="1"/>
          <p:nvPr/>
        </p:nvSpPr>
        <p:spPr>
          <a:xfrm>
            <a:off x="8658481" y="4112781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didn't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53239-8ED3-EE3F-893B-F6C3AAA7E287}"/>
              </a:ext>
            </a:extLst>
          </p:cNvPr>
          <p:cNvSpPr txBox="1"/>
          <p:nvPr/>
        </p:nvSpPr>
        <p:spPr>
          <a:xfrm>
            <a:off x="7995171" y="3461754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6CBE-D0F5-FD4F-E582-3D8D2C13335F}"/>
              </a:ext>
            </a:extLst>
          </p:cNvPr>
          <p:cNvSpPr txBox="1"/>
          <p:nvPr/>
        </p:nvSpPr>
        <p:spPr>
          <a:xfrm>
            <a:off x="4044884" y="4796623"/>
            <a:ext cx="193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16D9D-C904-FF00-D557-9523EE500071}"/>
              </a:ext>
            </a:extLst>
          </p:cNvPr>
          <p:cNvSpPr txBox="1"/>
          <p:nvPr/>
        </p:nvSpPr>
        <p:spPr>
          <a:xfrm>
            <a:off x="3245075" y="5893345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She did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4C3FF-12E4-5325-2DE2-C94F7A72CDEE}"/>
              </a:ext>
            </a:extLst>
          </p:cNvPr>
          <p:cNvSpPr txBox="1"/>
          <p:nvPr/>
        </p:nvSpPr>
        <p:spPr>
          <a:xfrm>
            <a:off x="2806991" y="5521471"/>
            <a:ext cx="1809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she sing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BFC635-315C-4B43-AF71-D4A8FE11ADD5}"/>
              </a:ext>
            </a:extLst>
          </p:cNvPr>
          <p:cNvSpPr txBox="1"/>
          <p:nvPr/>
        </p:nvSpPr>
        <p:spPr>
          <a:xfrm>
            <a:off x="8099854" y="4848485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FF0000"/>
                </a:solidFill>
                <a:latin typeface="Calibri"/>
              </a:rPr>
              <a:t>went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9D993-10DD-F158-2B37-C09CC20C14B9}"/>
              </a:ext>
            </a:extLst>
          </p:cNvPr>
          <p:cNvSpPr txBox="1"/>
          <p:nvPr/>
        </p:nvSpPr>
        <p:spPr>
          <a:xfrm>
            <a:off x="8585200" y="5866763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I didn't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65370-BAE7-D987-86AD-68CD1C52E25D}"/>
              </a:ext>
            </a:extLst>
          </p:cNvPr>
          <p:cNvSpPr txBox="1"/>
          <p:nvPr/>
        </p:nvSpPr>
        <p:spPr>
          <a:xfrm>
            <a:off x="9699472" y="4872762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Brazil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73BF3-1E21-B717-5E23-A0D0D9703740}"/>
              </a:ext>
            </a:extLst>
          </p:cNvPr>
          <p:cNvSpPr txBox="1"/>
          <p:nvPr/>
        </p:nvSpPr>
        <p:spPr>
          <a:xfrm>
            <a:off x="7877660" y="5499512"/>
            <a:ext cx="2142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you go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5719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75E6B0-0BF5-D194-80F7-AE046A8B1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0" y="948965"/>
            <a:ext cx="9342837" cy="54998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3DD65-6B20-00C0-2E73-77A7284CF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409187"/>
            <a:ext cx="2648086" cy="539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54BF1-EC8B-1AF0-4B60-004A264E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51" y="1225532"/>
            <a:ext cx="1447937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1E6F0-234F-852C-52AF-B7F72C3F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68" y="3429000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B562B-7A37-B269-1170-F5F383C5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67" y="3429000"/>
            <a:ext cx="2261019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28A8A-1ABF-070A-AF38-0E56D968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68" y="4938906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3F4634-D9BC-409D-2E71-48AABE13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60" y="4737100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00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369EB-B28A-E76B-DE1A-10C920BE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1149623"/>
            <a:ext cx="9455860" cy="529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E3089-D0BA-5A2F-60C7-480093784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487864"/>
            <a:ext cx="2641736" cy="4889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DBF46F-FE69-3B1C-67F0-A283F114ECB6}"/>
              </a:ext>
            </a:extLst>
          </p:cNvPr>
          <p:cNvCxnSpPr>
            <a:cxnSpLocks/>
          </p:cNvCxnSpPr>
          <p:nvPr/>
        </p:nvCxnSpPr>
        <p:spPr>
          <a:xfrm>
            <a:off x="2403611" y="1574800"/>
            <a:ext cx="860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4476DA-0684-EB8E-709D-94E8C755E8F3}"/>
              </a:ext>
            </a:extLst>
          </p:cNvPr>
          <p:cNvSpPr txBox="1"/>
          <p:nvPr/>
        </p:nvSpPr>
        <p:spPr>
          <a:xfrm>
            <a:off x="5696329" y="3610048"/>
            <a:ext cx="165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Canada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AC022D-30B0-8185-16EC-35629587D4E9}"/>
              </a:ext>
            </a:extLst>
          </p:cNvPr>
          <p:cNvCxnSpPr>
            <a:cxnSpLocks/>
          </p:cNvCxnSpPr>
          <p:nvPr/>
        </p:nvCxnSpPr>
        <p:spPr>
          <a:xfrm>
            <a:off x="5481418" y="1574800"/>
            <a:ext cx="15416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EDC1D0-9FE0-31B8-D778-469135538247}"/>
              </a:ext>
            </a:extLst>
          </p:cNvPr>
          <p:cNvSpPr txBox="1"/>
          <p:nvPr/>
        </p:nvSpPr>
        <p:spPr>
          <a:xfrm>
            <a:off x="8456636" y="3625996"/>
            <a:ext cx="239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Korea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64DA99-31B7-4D13-FD29-488849873B3D}"/>
              </a:ext>
            </a:extLst>
          </p:cNvPr>
          <p:cNvCxnSpPr>
            <a:cxnSpLocks/>
          </p:cNvCxnSpPr>
          <p:nvPr/>
        </p:nvCxnSpPr>
        <p:spPr>
          <a:xfrm>
            <a:off x="8650265" y="1574800"/>
            <a:ext cx="860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4B127F-18DC-C7A7-8701-3D06430A6EA7}"/>
              </a:ext>
            </a:extLst>
          </p:cNvPr>
          <p:cNvSpPr txBox="1"/>
          <p:nvPr/>
        </p:nvSpPr>
        <p:spPr>
          <a:xfrm>
            <a:off x="5796183" y="5864038"/>
            <a:ext cx="165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Brazil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B3D628-CD76-24A5-670B-2CAA290EB76D}"/>
              </a:ext>
            </a:extLst>
          </p:cNvPr>
          <p:cNvCxnSpPr>
            <a:cxnSpLocks/>
          </p:cNvCxnSpPr>
          <p:nvPr/>
        </p:nvCxnSpPr>
        <p:spPr>
          <a:xfrm>
            <a:off x="9831365" y="1574800"/>
            <a:ext cx="860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79580F-BA70-0E51-3E2F-4BBFF7F69515}"/>
              </a:ext>
            </a:extLst>
          </p:cNvPr>
          <p:cNvSpPr txBox="1"/>
          <p:nvPr/>
        </p:nvSpPr>
        <p:spPr>
          <a:xfrm>
            <a:off x="2773583" y="6032386"/>
            <a:ext cx="165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3CCCD-AD22-8D7D-4815-0775F4C38DFB}"/>
              </a:ext>
            </a:extLst>
          </p:cNvPr>
          <p:cNvSpPr txBox="1"/>
          <p:nvPr/>
        </p:nvSpPr>
        <p:spPr>
          <a:xfrm>
            <a:off x="8279928" y="5864037"/>
            <a:ext cx="256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027143-1A6E-5949-959E-9105E4F06FCC}"/>
              </a:ext>
            </a:extLst>
          </p:cNvPr>
          <p:cNvCxnSpPr>
            <a:cxnSpLocks/>
          </p:cNvCxnSpPr>
          <p:nvPr/>
        </p:nvCxnSpPr>
        <p:spPr>
          <a:xfrm>
            <a:off x="3790548" y="1574800"/>
            <a:ext cx="1251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63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23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E10DE-E39A-15C3-C44B-EB26FCD36DC5}"/>
              </a:ext>
            </a:extLst>
          </p:cNvPr>
          <p:cNvSpPr txBox="1"/>
          <p:nvPr/>
        </p:nvSpPr>
        <p:spPr>
          <a:xfrm>
            <a:off x="304800" y="1381472"/>
            <a:ext cx="11792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Canada, France, South Korea, Brazil, Germany, Spain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 went to South Korea last month. 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- Did you sing karaoke? 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- Yes, I did./No, I didn't.</a:t>
            </a: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19" y="1331883"/>
            <a:ext cx="5749764" cy="362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2837" y="1016000"/>
            <a:ext cx="4419600" cy="1315246"/>
          </a:xfrm>
          <a:custGeom>
            <a:avLst/>
            <a:gdLst>
              <a:gd name="connsiteX0" fmla="*/ 0 w 4419600"/>
              <a:gd name="connsiteY0" fmla="*/ 301631 h 1809750"/>
              <a:gd name="connsiteX1" fmla="*/ 301631 w 4419600"/>
              <a:gd name="connsiteY1" fmla="*/ 0 h 1809750"/>
              <a:gd name="connsiteX2" fmla="*/ 736600 w 4419600"/>
              <a:gd name="connsiteY2" fmla="*/ 0 h 1809750"/>
              <a:gd name="connsiteX3" fmla="*/ 736600 w 4419600"/>
              <a:gd name="connsiteY3" fmla="*/ 0 h 1809750"/>
              <a:gd name="connsiteX4" fmla="*/ 1841500 w 4419600"/>
              <a:gd name="connsiteY4" fmla="*/ 0 h 1809750"/>
              <a:gd name="connsiteX5" fmla="*/ 4117969 w 4419600"/>
              <a:gd name="connsiteY5" fmla="*/ 0 h 1809750"/>
              <a:gd name="connsiteX6" fmla="*/ 4419600 w 4419600"/>
              <a:gd name="connsiteY6" fmla="*/ 301631 h 1809750"/>
              <a:gd name="connsiteX7" fmla="*/ 4419600 w 4419600"/>
              <a:gd name="connsiteY7" fmla="*/ 1055688 h 1809750"/>
              <a:gd name="connsiteX8" fmla="*/ 4419600 w 4419600"/>
              <a:gd name="connsiteY8" fmla="*/ 1055688 h 1809750"/>
              <a:gd name="connsiteX9" fmla="*/ 4419600 w 4419600"/>
              <a:gd name="connsiteY9" fmla="*/ 1508125 h 1809750"/>
              <a:gd name="connsiteX10" fmla="*/ 4419600 w 4419600"/>
              <a:gd name="connsiteY10" fmla="*/ 1508119 h 1809750"/>
              <a:gd name="connsiteX11" fmla="*/ 4117969 w 4419600"/>
              <a:gd name="connsiteY11" fmla="*/ 1809750 h 1809750"/>
              <a:gd name="connsiteX12" fmla="*/ 1841500 w 4419600"/>
              <a:gd name="connsiteY12" fmla="*/ 1809750 h 1809750"/>
              <a:gd name="connsiteX13" fmla="*/ 1289065 w 4419600"/>
              <a:gd name="connsiteY13" fmla="*/ 2035969 h 1809750"/>
              <a:gd name="connsiteX14" fmla="*/ 736600 w 4419600"/>
              <a:gd name="connsiteY14" fmla="*/ 1809750 h 1809750"/>
              <a:gd name="connsiteX15" fmla="*/ 301631 w 4419600"/>
              <a:gd name="connsiteY15" fmla="*/ 1809750 h 1809750"/>
              <a:gd name="connsiteX16" fmla="*/ 0 w 4419600"/>
              <a:gd name="connsiteY16" fmla="*/ 1508119 h 1809750"/>
              <a:gd name="connsiteX17" fmla="*/ 0 w 4419600"/>
              <a:gd name="connsiteY17" fmla="*/ 1508125 h 1809750"/>
              <a:gd name="connsiteX18" fmla="*/ 0 w 4419600"/>
              <a:gd name="connsiteY18" fmla="*/ 1055688 h 1809750"/>
              <a:gd name="connsiteX19" fmla="*/ 0 w 4419600"/>
              <a:gd name="connsiteY19" fmla="*/ 1055688 h 1809750"/>
              <a:gd name="connsiteX20" fmla="*/ 0 w 4419600"/>
              <a:gd name="connsiteY20" fmla="*/ 301631 h 1809750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841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460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0" h="2035969">
                <a:moveTo>
                  <a:pt x="0" y="301631"/>
                </a:moveTo>
                <a:cubicBezTo>
                  <a:pt x="0" y="135045"/>
                  <a:pt x="135045" y="0"/>
                  <a:pt x="301631" y="0"/>
                </a:cubicBezTo>
                <a:lnTo>
                  <a:pt x="736600" y="0"/>
                </a:lnTo>
                <a:lnTo>
                  <a:pt x="736600" y="0"/>
                </a:lnTo>
                <a:lnTo>
                  <a:pt x="1841500" y="0"/>
                </a:lnTo>
                <a:lnTo>
                  <a:pt x="4117969" y="0"/>
                </a:lnTo>
                <a:cubicBezTo>
                  <a:pt x="4284555" y="0"/>
                  <a:pt x="4419600" y="135045"/>
                  <a:pt x="4419600" y="301631"/>
                </a:cubicBezTo>
                <a:lnTo>
                  <a:pt x="4419600" y="1055688"/>
                </a:lnTo>
                <a:lnTo>
                  <a:pt x="4419600" y="1055688"/>
                </a:lnTo>
                <a:lnTo>
                  <a:pt x="4419600" y="1508125"/>
                </a:lnTo>
                <a:lnTo>
                  <a:pt x="4419600" y="1508119"/>
                </a:lnTo>
                <a:cubicBezTo>
                  <a:pt x="4419600" y="1674705"/>
                  <a:pt x="4284555" y="1809750"/>
                  <a:pt x="4117969" y="1809750"/>
                </a:cubicBezTo>
                <a:lnTo>
                  <a:pt x="1460500" y="1809750"/>
                </a:lnTo>
                <a:lnTo>
                  <a:pt x="1289065" y="2035969"/>
                </a:lnTo>
                <a:lnTo>
                  <a:pt x="1155700" y="1809750"/>
                </a:lnTo>
                <a:lnTo>
                  <a:pt x="301631" y="1809750"/>
                </a:lnTo>
                <a:cubicBezTo>
                  <a:pt x="135045" y="1809750"/>
                  <a:pt x="0" y="1674705"/>
                  <a:pt x="0" y="1508119"/>
                </a:cubicBezTo>
                <a:lnTo>
                  <a:pt x="0" y="1508125"/>
                </a:lnTo>
                <a:lnTo>
                  <a:pt x="0" y="1055688"/>
                </a:lnTo>
                <a:lnTo>
                  <a:pt x="0" y="1055688"/>
                </a:lnTo>
                <a:lnTo>
                  <a:pt x="0" y="30163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The UK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34" y="850443"/>
            <a:ext cx="1930381" cy="1692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52" y="850443"/>
            <a:ext cx="1930381" cy="1692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37" y="868308"/>
            <a:ext cx="1930381" cy="1692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19" y="2534269"/>
            <a:ext cx="1930381" cy="1692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680" y="2516405"/>
            <a:ext cx="1930381" cy="1692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02" y="2534270"/>
            <a:ext cx="1930381" cy="1692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51" y="4185522"/>
            <a:ext cx="1930381" cy="16924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04" y="4185523"/>
            <a:ext cx="1930381" cy="16924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22" y="4185524"/>
            <a:ext cx="1930381" cy="16924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D9A390-AE41-BAF2-1F9C-BC81F24712CB}"/>
              </a:ext>
            </a:extLst>
          </p:cNvPr>
          <p:cNvGrpSpPr/>
          <p:nvPr/>
        </p:nvGrpSpPr>
        <p:grpSpPr>
          <a:xfrm>
            <a:off x="894609" y="2592851"/>
            <a:ext cx="3656059" cy="3634166"/>
            <a:chOff x="894609" y="2592851"/>
            <a:chExt cx="3656059" cy="36341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609" y="2592851"/>
              <a:ext cx="3656059" cy="363416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83FCD6D-7AD7-A12F-E237-DA93EF59D5E4}"/>
                </a:ext>
              </a:extLst>
            </p:cNvPr>
            <p:cNvSpPr txBox="1"/>
            <p:nvPr/>
          </p:nvSpPr>
          <p:spPr>
            <a:xfrm>
              <a:off x="1674312" y="2817242"/>
              <a:ext cx="2145770" cy="81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+mn-ea"/>
                  <a:cs typeface="+mn-cs"/>
                </a:rPr>
                <a:t>Answer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0037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51" y="1782685"/>
            <a:ext cx="5772638" cy="331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12837" y="1036320"/>
            <a:ext cx="4419600" cy="1294926"/>
          </a:xfrm>
          <a:custGeom>
            <a:avLst/>
            <a:gdLst>
              <a:gd name="connsiteX0" fmla="*/ 0 w 4419600"/>
              <a:gd name="connsiteY0" fmla="*/ 301631 h 1809750"/>
              <a:gd name="connsiteX1" fmla="*/ 301631 w 4419600"/>
              <a:gd name="connsiteY1" fmla="*/ 0 h 1809750"/>
              <a:gd name="connsiteX2" fmla="*/ 736600 w 4419600"/>
              <a:gd name="connsiteY2" fmla="*/ 0 h 1809750"/>
              <a:gd name="connsiteX3" fmla="*/ 736600 w 4419600"/>
              <a:gd name="connsiteY3" fmla="*/ 0 h 1809750"/>
              <a:gd name="connsiteX4" fmla="*/ 1841500 w 4419600"/>
              <a:gd name="connsiteY4" fmla="*/ 0 h 1809750"/>
              <a:gd name="connsiteX5" fmla="*/ 4117969 w 4419600"/>
              <a:gd name="connsiteY5" fmla="*/ 0 h 1809750"/>
              <a:gd name="connsiteX6" fmla="*/ 4419600 w 4419600"/>
              <a:gd name="connsiteY6" fmla="*/ 301631 h 1809750"/>
              <a:gd name="connsiteX7" fmla="*/ 4419600 w 4419600"/>
              <a:gd name="connsiteY7" fmla="*/ 1055688 h 1809750"/>
              <a:gd name="connsiteX8" fmla="*/ 4419600 w 4419600"/>
              <a:gd name="connsiteY8" fmla="*/ 1055688 h 1809750"/>
              <a:gd name="connsiteX9" fmla="*/ 4419600 w 4419600"/>
              <a:gd name="connsiteY9" fmla="*/ 1508125 h 1809750"/>
              <a:gd name="connsiteX10" fmla="*/ 4419600 w 4419600"/>
              <a:gd name="connsiteY10" fmla="*/ 1508119 h 1809750"/>
              <a:gd name="connsiteX11" fmla="*/ 4117969 w 4419600"/>
              <a:gd name="connsiteY11" fmla="*/ 1809750 h 1809750"/>
              <a:gd name="connsiteX12" fmla="*/ 1841500 w 4419600"/>
              <a:gd name="connsiteY12" fmla="*/ 1809750 h 1809750"/>
              <a:gd name="connsiteX13" fmla="*/ 1289065 w 4419600"/>
              <a:gd name="connsiteY13" fmla="*/ 2035969 h 1809750"/>
              <a:gd name="connsiteX14" fmla="*/ 736600 w 4419600"/>
              <a:gd name="connsiteY14" fmla="*/ 1809750 h 1809750"/>
              <a:gd name="connsiteX15" fmla="*/ 301631 w 4419600"/>
              <a:gd name="connsiteY15" fmla="*/ 1809750 h 1809750"/>
              <a:gd name="connsiteX16" fmla="*/ 0 w 4419600"/>
              <a:gd name="connsiteY16" fmla="*/ 1508119 h 1809750"/>
              <a:gd name="connsiteX17" fmla="*/ 0 w 4419600"/>
              <a:gd name="connsiteY17" fmla="*/ 1508125 h 1809750"/>
              <a:gd name="connsiteX18" fmla="*/ 0 w 4419600"/>
              <a:gd name="connsiteY18" fmla="*/ 1055688 h 1809750"/>
              <a:gd name="connsiteX19" fmla="*/ 0 w 4419600"/>
              <a:gd name="connsiteY19" fmla="*/ 1055688 h 1809750"/>
              <a:gd name="connsiteX20" fmla="*/ 0 w 4419600"/>
              <a:gd name="connsiteY20" fmla="*/ 301631 h 1809750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841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  <a:gd name="connsiteX0" fmla="*/ 0 w 4419600"/>
              <a:gd name="connsiteY0" fmla="*/ 301631 h 2035969"/>
              <a:gd name="connsiteX1" fmla="*/ 301631 w 4419600"/>
              <a:gd name="connsiteY1" fmla="*/ 0 h 2035969"/>
              <a:gd name="connsiteX2" fmla="*/ 736600 w 4419600"/>
              <a:gd name="connsiteY2" fmla="*/ 0 h 2035969"/>
              <a:gd name="connsiteX3" fmla="*/ 736600 w 4419600"/>
              <a:gd name="connsiteY3" fmla="*/ 0 h 2035969"/>
              <a:gd name="connsiteX4" fmla="*/ 1841500 w 4419600"/>
              <a:gd name="connsiteY4" fmla="*/ 0 h 2035969"/>
              <a:gd name="connsiteX5" fmla="*/ 4117969 w 4419600"/>
              <a:gd name="connsiteY5" fmla="*/ 0 h 2035969"/>
              <a:gd name="connsiteX6" fmla="*/ 4419600 w 4419600"/>
              <a:gd name="connsiteY6" fmla="*/ 301631 h 2035969"/>
              <a:gd name="connsiteX7" fmla="*/ 4419600 w 4419600"/>
              <a:gd name="connsiteY7" fmla="*/ 1055688 h 2035969"/>
              <a:gd name="connsiteX8" fmla="*/ 4419600 w 4419600"/>
              <a:gd name="connsiteY8" fmla="*/ 1055688 h 2035969"/>
              <a:gd name="connsiteX9" fmla="*/ 4419600 w 4419600"/>
              <a:gd name="connsiteY9" fmla="*/ 1508125 h 2035969"/>
              <a:gd name="connsiteX10" fmla="*/ 4419600 w 4419600"/>
              <a:gd name="connsiteY10" fmla="*/ 1508119 h 2035969"/>
              <a:gd name="connsiteX11" fmla="*/ 4117969 w 4419600"/>
              <a:gd name="connsiteY11" fmla="*/ 1809750 h 2035969"/>
              <a:gd name="connsiteX12" fmla="*/ 1460500 w 4419600"/>
              <a:gd name="connsiteY12" fmla="*/ 1809750 h 2035969"/>
              <a:gd name="connsiteX13" fmla="*/ 1289065 w 4419600"/>
              <a:gd name="connsiteY13" fmla="*/ 2035969 h 2035969"/>
              <a:gd name="connsiteX14" fmla="*/ 1155700 w 4419600"/>
              <a:gd name="connsiteY14" fmla="*/ 1809750 h 2035969"/>
              <a:gd name="connsiteX15" fmla="*/ 301631 w 4419600"/>
              <a:gd name="connsiteY15" fmla="*/ 1809750 h 2035969"/>
              <a:gd name="connsiteX16" fmla="*/ 0 w 4419600"/>
              <a:gd name="connsiteY16" fmla="*/ 1508119 h 2035969"/>
              <a:gd name="connsiteX17" fmla="*/ 0 w 4419600"/>
              <a:gd name="connsiteY17" fmla="*/ 1508125 h 2035969"/>
              <a:gd name="connsiteX18" fmla="*/ 0 w 4419600"/>
              <a:gd name="connsiteY18" fmla="*/ 1055688 h 2035969"/>
              <a:gd name="connsiteX19" fmla="*/ 0 w 4419600"/>
              <a:gd name="connsiteY19" fmla="*/ 1055688 h 2035969"/>
              <a:gd name="connsiteX20" fmla="*/ 0 w 4419600"/>
              <a:gd name="connsiteY20" fmla="*/ 301631 h 203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19600" h="2035969">
                <a:moveTo>
                  <a:pt x="0" y="301631"/>
                </a:moveTo>
                <a:cubicBezTo>
                  <a:pt x="0" y="135045"/>
                  <a:pt x="135045" y="0"/>
                  <a:pt x="301631" y="0"/>
                </a:cubicBezTo>
                <a:lnTo>
                  <a:pt x="736600" y="0"/>
                </a:lnTo>
                <a:lnTo>
                  <a:pt x="736600" y="0"/>
                </a:lnTo>
                <a:lnTo>
                  <a:pt x="1841500" y="0"/>
                </a:lnTo>
                <a:lnTo>
                  <a:pt x="4117969" y="0"/>
                </a:lnTo>
                <a:cubicBezTo>
                  <a:pt x="4284555" y="0"/>
                  <a:pt x="4419600" y="135045"/>
                  <a:pt x="4419600" y="301631"/>
                </a:cubicBezTo>
                <a:lnTo>
                  <a:pt x="4419600" y="1055688"/>
                </a:lnTo>
                <a:lnTo>
                  <a:pt x="4419600" y="1055688"/>
                </a:lnTo>
                <a:lnTo>
                  <a:pt x="4419600" y="1508125"/>
                </a:lnTo>
                <a:lnTo>
                  <a:pt x="4419600" y="1508119"/>
                </a:lnTo>
                <a:cubicBezTo>
                  <a:pt x="4419600" y="1674705"/>
                  <a:pt x="4284555" y="1809750"/>
                  <a:pt x="4117969" y="1809750"/>
                </a:cubicBezTo>
                <a:lnTo>
                  <a:pt x="1460500" y="1809750"/>
                </a:lnTo>
                <a:lnTo>
                  <a:pt x="1289065" y="2035969"/>
                </a:lnTo>
                <a:lnTo>
                  <a:pt x="1155700" y="1809750"/>
                </a:lnTo>
                <a:lnTo>
                  <a:pt x="301631" y="1809750"/>
                </a:lnTo>
                <a:cubicBezTo>
                  <a:pt x="135045" y="1809750"/>
                  <a:pt x="0" y="1674705"/>
                  <a:pt x="0" y="1508119"/>
                </a:cubicBezTo>
                <a:lnTo>
                  <a:pt x="0" y="1508125"/>
                </a:lnTo>
                <a:lnTo>
                  <a:pt x="0" y="1055688"/>
                </a:lnTo>
                <a:lnTo>
                  <a:pt x="0" y="1055688"/>
                </a:lnTo>
                <a:lnTo>
                  <a:pt x="0" y="301631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India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32" y="936472"/>
            <a:ext cx="1930381" cy="1692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27" y="936473"/>
            <a:ext cx="1930381" cy="1692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89" y="936471"/>
            <a:ext cx="1930381" cy="16924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46" y="2628901"/>
            <a:ext cx="1930381" cy="1692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27" y="2628900"/>
            <a:ext cx="1930381" cy="1692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08" y="2628899"/>
            <a:ext cx="1930381" cy="1692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46" y="4321327"/>
            <a:ext cx="1930381" cy="16924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27" y="4321325"/>
            <a:ext cx="1930381" cy="16924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508" y="4321325"/>
            <a:ext cx="1930381" cy="16924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2327896-011C-528F-FEF2-AAB14B6A7207}"/>
              </a:ext>
            </a:extLst>
          </p:cNvPr>
          <p:cNvGrpSpPr/>
          <p:nvPr/>
        </p:nvGrpSpPr>
        <p:grpSpPr>
          <a:xfrm>
            <a:off x="894609" y="2592851"/>
            <a:ext cx="3656059" cy="3634166"/>
            <a:chOff x="894609" y="2592851"/>
            <a:chExt cx="3656059" cy="36341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854FC-8202-BCCA-1BD6-6CAEA69B9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609" y="2592851"/>
              <a:ext cx="3656059" cy="363416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A314F1-E53A-4686-E1EB-A288B2DF3337}"/>
                </a:ext>
              </a:extLst>
            </p:cNvPr>
            <p:cNvSpPr txBox="1"/>
            <p:nvPr/>
          </p:nvSpPr>
          <p:spPr>
            <a:xfrm>
              <a:off x="1674312" y="2817242"/>
              <a:ext cx="2145770" cy="81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+mn-ea"/>
                  <a:cs typeface="+mn-cs"/>
                </a:rPr>
                <a:t>Answer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7018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3601333" y="5064801"/>
            <a:ext cx="3003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/ˌsaʊ</a:t>
            </a:r>
            <a:r>
              <a:rPr lang="el-G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kəˈriːə/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Hàn Quốc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1964799" y="5007347"/>
            <a:ext cx="2173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/fræns/</a:t>
            </a:r>
          </a:p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nước Pháp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6035757" y="5032964"/>
            <a:ext cx="2311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/brəˈzɪl/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Brazil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6332" y="4998337"/>
            <a:ext cx="2173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/ˈkænədə/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Canada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8181777" y="4962010"/>
            <a:ext cx="2169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/ˈdʒəːrməni/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C791D-E3DF-3A68-E2FC-25CD3387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932774"/>
            <a:ext cx="1930400" cy="1880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D0C74-CA39-5726-9605-E39CC78E4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" y="1809793"/>
            <a:ext cx="2072638" cy="2041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FA0FBB-6ABD-2DF6-8101-7B9590E29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6" y="1809793"/>
            <a:ext cx="2034055" cy="2041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FDD87F-29E1-8ABE-2732-108F7ACD4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55" y="1809793"/>
            <a:ext cx="1973298" cy="1873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DAE437-0767-2EB9-5DF3-A7E1F4DE8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79" y="1877447"/>
            <a:ext cx="1973298" cy="1936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DF092B-607A-B637-60B0-7CF420AA1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49" y="1877447"/>
            <a:ext cx="1908951" cy="18803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242B9F-78F8-ECA8-7D6B-E43D25E1E506}"/>
              </a:ext>
            </a:extLst>
          </p:cNvPr>
          <p:cNvSpPr txBox="1"/>
          <p:nvPr/>
        </p:nvSpPr>
        <p:spPr>
          <a:xfrm>
            <a:off x="9940892" y="4962010"/>
            <a:ext cx="21699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/speɪn/ 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Tây Ban Nha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0A9B83-20CB-7FEC-71BA-8172547975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" y="4267721"/>
            <a:ext cx="1701800" cy="4810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31BD79-B5C8-17F4-C6A3-33725B593F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7" y="4238980"/>
            <a:ext cx="1724346" cy="481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08847-7002-A1A5-684F-4EE41CFBBAD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 b="15233"/>
          <a:stretch/>
        </p:blipFill>
        <p:spPr>
          <a:xfrm>
            <a:off x="4445202" y="4090116"/>
            <a:ext cx="1567589" cy="4810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397A1A7-3115-1A65-F297-26EA3DC7D9A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7" t="4250" r="-2383" b="10982"/>
          <a:stretch/>
        </p:blipFill>
        <p:spPr>
          <a:xfrm>
            <a:off x="4445201" y="4583778"/>
            <a:ext cx="1567589" cy="4810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A88019-15E1-86D6-6D6C-D63F53D71C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51" y="4172329"/>
            <a:ext cx="1567589" cy="5650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1A3DA3-391A-804E-FC11-EEAEACCD7B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49" y="4154018"/>
            <a:ext cx="1514901" cy="6016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9C4B52-E1FD-96D2-7D2F-509388CF17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61" y="4274386"/>
            <a:ext cx="1930400" cy="4940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A66AEF-FBE8-7CDF-188C-64BA32D2CE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" y="404460"/>
            <a:ext cx="5219968" cy="5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392" y="213975"/>
            <a:ext cx="11913128" cy="670113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9561" y="4838040"/>
            <a:ext cx="1639557" cy="16395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9212" y="4941532"/>
            <a:ext cx="1709349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3665" y="4810242"/>
            <a:ext cx="438253" cy="1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ombo TripU 3N2Ä Novotel PhÃº Quá»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69" y="5326639"/>
            <a:ext cx="2125003" cy="170000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Ã¡y Äiá»n giáº£i 0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8" y="5463240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MÃ¡y Äiá»n giáº£i 03">
            <a:extLst>
              <a:ext uri="{FF2B5EF4-FFF2-40B4-BE49-F238E27FC236}">
                <a16:creationId xmlns:a16="http://schemas.microsoft.com/office/drawing/2014/main" id="{218DCCB9-F09F-4138-89BC-BAEB487FC2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2" y="5418161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>
            <a:extLst>
              <a:ext uri="{FF2B5EF4-FFF2-40B4-BE49-F238E27FC236}">
                <a16:creationId xmlns:a16="http://schemas.microsoft.com/office/drawing/2014/main" id="{16D17117-5416-456A-AFA4-EE57C1412C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4978" y="4890557"/>
            <a:ext cx="1109363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[crop output image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2" y="5510859"/>
            <a:ext cx="1721007" cy="137680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5" y="1714232"/>
            <a:ext cx="1371600" cy="1350195"/>
          </a:xfrm>
          <a:prstGeom prst="rect">
            <a:avLst/>
          </a:prstGeom>
        </p:spPr>
      </p:pic>
      <p:pic>
        <p:nvPicPr>
          <p:cNvPr id="35" name="Picture 3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22" y="1714231"/>
            <a:ext cx="1371600" cy="1355526"/>
          </a:xfrm>
          <a:prstGeom prst="rect">
            <a:avLst/>
          </a:prstGeom>
        </p:spPr>
      </p:pic>
      <p:pic>
        <p:nvPicPr>
          <p:cNvPr id="36" name="Picture 3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4" y="1714231"/>
            <a:ext cx="1371600" cy="1360844"/>
          </a:xfrm>
          <a:prstGeom prst="rect">
            <a:avLst/>
          </a:prstGeom>
        </p:spPr>
      </p:pic>
      <p:pic>
        <p:nvPicPr>
          <p:cNvPr id="63" name="4">
            <a:hlinkClick r:id="rId18" action="ppaction://hlinksldjump"/>
            <a:extLst>
              <a:ext uri="{FF2B5EF4-FFF2-40B4-BE49-F238E27FC236}">
                <a16:creationId xmlns:a16="http://schemas.microsoft.com/office/drawing/2014/main" id="{BCF1E4D9-D86D-4173-AB72-6C1D0761EE9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72" y="3022644"/>
            <a:ext cx="1371600" cy="1350086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id="{0B4C22A7-623E-49AD-8616-EEEE23D0862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06657" y="5850734"/>
            <a:ext cx="861350" cy="8613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42481CE-5852-4C51-8E85-E59498676D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49673" y="5851760"/>
            <a:ext cx="861350" cy="8613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D2D9607-E9DC-4604-B4AB-DFE7C854F5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52272" y="5884597"/>
            <a:ext cx="861350" cy="8613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B0CF6D9-5DAD-4251-AACD-2644AEFC2F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6737" y="5898018"/>
            <a:ext cx="861350" cy="86135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566C3D30-24BD-4101-9ECC-FB331DA735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51206" y="4920766"/>
            <a:ext cx="438253" cy="1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MÃ¡y Äiá»n giáº£i 03">
            <a:extLst>
              <a:ext uri="{FF2B5EF4-FFF2-40B4-BE49-F238E27FC236}">
                <a16:creationId xmlns:a16="http://schemas.microsoft.com/office/drawing/2014/main" id="{DA3A7F93-318A-427F-9BD6-BB95322991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13" y="5528685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">
            <a:extLst>
              <a:ext uri="{FF2B5EF4-FFF2-40B4-BE49-F238E27FC236}">
                <a16:creationId xmlns:a16="http://schemas.microsoft.com/office/drawing/2014/main" id="{C2465D3F-5012-4C87-8FD2-FD662FB9AE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94198" y="5961258"/>
            <a:ext cx="861350" cy="861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82E999-0468-4D26-81D3-0A1857CDC4EE}"/>
              </a:ext>
            </a:extLst>
          </p:cNvPr>
          <p:cNvSpPr/>
          <p:nvPr/>
        </p:nvSpPr>
        <p:spPr>
          <a:xfrm>
            <a:off x="11220726" y="6556279"/>
            <a:ext cx="977787" cy="309651"/>
          </a:xfrm>
          <a:prstGeom prst="rect">
            <a:avLst/>
          </a:prstGeom>
          <a:solidFill>
            <a:srgbClr val="F2B344"/>
          </a:solidFill>
          <a:ln>
            <a:solidFill>
              <a:srgbClr val="F2B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061FD51C-CEB5-42BE-9AC4-08ABF7557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2483" y="4934442"/>
            <a:ext cx="1709349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MÃ¡y Äiá»n giáº£i 03">
            <a:extLst>
              <a:ext uri="{FF2B5EF4-FFF2-40B4-BE49-F238E27FC236}">
                <a16:creationId xmlns:a16="http://schemas.microsoft.com/office/drawing/2014/main" id="{99D92651-E70C-4138-96D9-BB40377AE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919" y="5456150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0D9AFA-57D1-4404-A6BD-B2E419F99C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25543" y="5877507"/>
            <a:ext cx="861350" cy="861350"/>
          </a:xfrm>
          <a:prstGeom prst="rect">
            <a:avLst/>
          </a:prstGeom>
        </p:spPr>
      </p:pic>
      <p:pic>
        <p:nvPicPr>
          <p:cNvPr id="29" name="GAME ĐƯỢC CHIA SẺ MIỄN PHÍ BỚI NK POWERSKILLS">
            <a:hlinkClick r:id="rId21" action="ppaction://hlinksldjump"/>
            <a:extLst>
              <a:ext uri="{FF2B5EF4-FFF2-40B4-BE49-F238E27FC236}">
                <a16:creationId xmlns:a16="http://schemas.microsoft.com/office/drawing/2014/main" id="{9884DD3A-107B-4EF5-A68F-D97476A0E38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45" y="3010266"/>
            <a:ext cx="1371600" cy="1350086"/>
          </a:xfrm>
          <a:prstGeom prst="rect">
            <a:avLst/>
          </a:prstGeom>
        </p:spPr>
      </p:pic>
      <p:pic>
        <p:nvPicPr>
          <p:cNvPr id="30" name="Picture 29">
            <a:hlinkClick r:id="rId23" action="ppaction://hlinksldjump"/>
            <a:extLst>
              <a:ext uri="{FF2B5EF4-FFF2-40B4-BE49-F238E27FC236}">
                <a16:creationId xmlns:a16="http://schemas.microsoft.com/office/drawing/2014/main" id="{E58FE6E7-D9F5-4FE2-8656-C4D30101FF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575" y="3023045"/>
            <a:ext cx="1371600" cy="135546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6F3B458-6447-49A3-BF7A-98C394DC249F}"/>
              </a:ext>
            </a:extLst>
          </p:cNvPr>
          <p:cNvSpPr/>
          <p:nvPr/>
        </p:nvSpPr>
        <p:spPr>
          <a:xfrm>
            <a:off x="3081922" y="875143"/>
            <a:ext cx="6336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larendon Blk BT" panose="02040905050505020204" pitchFamily="18" charset="0"/>
                <a:ea typeface="+mn-ea"/>
                <a:cs typeface="+mn-cs"/>
              </a:rPr>
              <a:t>Secrect Presents</a:t>
            </a:r>
          </a:p>
        </p:txBody>
      </p:sp>
      <p:sp>
        <p:nvSpPr>
          <p:cNvPr id="2" name="Bevel 1">
            <a:hlinkClick r:id="" action="ppaction://noaction"/>
          </p:cNvPr>
          <p:cNvSpPr/>
          <p:nvPr/>
        </p:nvSpPr>
        <p:spPr>
          <a:xfrm>
            <a:off x="246185" y="102442"/>
            <a:ext cx="1652953" cy="509954"/>
          </a:xfrm>
          <a:prstGeom prst="bevel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ROUND</a:t>
            </a:r>
          </a:p>
        </p:txBody>
      </p:sp>
    </p:spTree>
    <p:extLst>
      <p:ext uri="{BB962C8B-B14F-4D97-AF65-F5344CB8AC3E}">
        <p14:creationId xmlns:p14="http://schemas.microsoft.com/office/powerpoint/2010/main" val="23537122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57" y="496340"/>
            <a:ext cx="11309617" cy="6361659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68392" y="443171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1690748" y="1716611"/>
            <a:ext cx="635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Where are you from?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6639805" y="4197279"/>
            <a:ext cx="4683803" cy="10395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I’m </a:t>
            </a:r>
            <a:r>
              <a:rPr kumimoji="0" lang="en-US" sz="2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Canada.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37AAF5B-965B-4515-A34E-DC72DBEA7EF3}"/>
              </a:ext>
            </a:extLst>
          </p:cNvPr>
          <p:cNvSpPr/>
          <p:nvPr/>
        </p:nvSpPr>
        <p:spPr>
          <a:xfrm>
            <a:off x="859523" y="5250266"/>
            <a:ext cx="4683803" cy="9803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He’s from Japan.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CD9F59C-960C-4136-A639-93DD693ED011}"/>
              </a:ext>
            </a:extLst>
          </p:cNvPr>
          <p:cNvSpPr/>
          <p:nvPr/>
        </p:nvSpPr>
        <p:spPr>
          <a:xfrm>
            <a:off x="6671600" y="5191008"/>
            <a:ext cx="4683803" cy="10395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I’m </a:t>
            </a:r>
            <a:r>
              <a:rPr kumimoji="0" lang="en-US" sz="28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India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8E3CEBF-BA4A-480D-A370-E6B5A130A93D}"/>
              </a:ext>
            </a:extLst>
          </p:cNvPr>
          <p:cNvSpPr/>
          <p:nvPr/>
        </p:nvSpPr>
        <p:spPr>
          <a:xfrm>
            <a:off x="845152" y="4227687"/>
            <a:ext cx="4683803" cy="932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She’s from the UK..</a:t>
            </a:r>
          </a:p>
        </p:txBody>
      </p:sp>
      <p:pic>
        <p:nvPicPr>
          <p:cNvPr id="9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7A546E2-D334-4C14-9811-7901671C3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39963" y="416362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E484B09-835A-4926-994D-C61F0A64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89117" y="517115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B6AED7-A20F-4D72-897F-5ABAF5972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15263" y="517115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2E85E0-7144-4E6B-AAE4-6B2D14ECE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7397" y="410465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2D013646-23F3-4FEE-8F1C-27BF5FF8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4076" y="674855"/>
            <a:ext cx="4575411" cy="45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MÃ¡y Äiá»n giáº£i 03">
            <a:hlinkClick r:id="" action="ppaction://noaction"/>
            <a:extLst>
              <a:ext uri="{FF2B5EF4-FFF2-40B4-BE49-F238E27FC236}">
                <a16:creationId xmlns:a16="http://schemas.microsoft.com/office/drawing/2014/main" id="{375E0DC0-532E-4278-8180-0A539BD94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743">
            <a:off x="4071661" y="2079886"/>
            <a:ext cx="3678226" cy="35489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6639805" y="4106539"/>
            <a:ext cx="3903745" cy="1223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11467" y="5030804"/>
            <a:ext cx="5057776" cy="14192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5912" y="4053718"/>
            <a:ext cx="5048250" cy="12858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" descr="Back Butto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5" y="6281409"/>
            <a:ext cx="1216333" cy="5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8E2B18-043E-745B-BF1A-9184801205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92" y="826452"/>
            <a:ext cx="3216942" cy="20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40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" y="415070"/>
            <a:ext cx="12193057" cy="6443523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930091" y="415071"/>
            <a:ext cx="10500851" cy="21981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941000" y="4987864"/>
            <a:ext cx="4683803" cy="13697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She’s from France.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37AAF5B-965B-4515-A34E-DC72DBEA7EF3}"/>
              </a:ext>
            </a:extLst>
          </p:cNvPr>
          <p:cNvSpPr/>
          <p:nvPr/>
        </p:nvSpPr>
        <p:spPr>
          <a:xfrm>
            <a:off x="6717305" y="3054044"/>
            <a:ext cx="4683803" cy="13343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She’s from Italy.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CD9F59C-960C-4136-A639-93DD693ED011}"/>
              </a:ext>
            </a:extLst>
          </p:cNvPr>
          <p:cNvSpPr/>
          <p:nvPr/>
        </p:nvSpPr>
        <p:spPr>
          <a:xfrm>
            <a:off x="6703130" y="4965692"/>
            <a:ext cx="4683803" cy="14200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She’s from Alpha.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8E3CEBF-BA4A-480D-A370-E6B5A130A93D}"/>
              </a:ext>
            </a:extLst>
          </p:cNvPr>
          <p:cNvSpPr/>
          <p:nvPr/>
        </p:nvSpPr>
        <p:spPr>
          <a:xfrm>
            <a:off x="987529" y="2991035"/>
            <a:ext cx="4683803" cy="13347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She’s from the USA.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7A546E2-D334-4C14-9811-7901671C3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3799" y="302544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E484B09-835A-4926-994D-C61F0A64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8788" y="496569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B6AED7-A20F-4D72-897F-5ABAF5972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84842" y="309742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2E85E0-7144-4E6B-AAE4-6B2D14ECE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0798" y="483362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76CF53-E144-48DD-8AB7-73766D1D0E22}"/>
              </a:ext>
            </a:extLst>
          </p:cNvPr>
          <p:cNvSpPr txBox="1"/>
          <p:nvPr/>
        </p:nvSpPr>
        <p:spPr>
          <a:xfrm>
            <a:off x="1415406" y="1097314"/>
            <a:ext cx="393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Where’s he from?</a:t>
            </a:r>
          </a:p>
        </p:txBody>
      </p:sp>
      <p:pic>
        <p:nvPicPr>
          <p:cNvPr id="121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2D013646-23F3-4FEE-8F1C-27BF5FF8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0248" y="1357745"/>
            <a:ext cx="3849437" cy="384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ombo TripU 3N2Ä Novotel PhÃº Quá»c">
            <a:hlinkClick r:id="" action="ppaction://noaction"/>
            <a:extLst>
              <a:ext uri="{FF2B5EF4-FFF2-40B4-BE49-F238E27FC236}">
                <a16:creationId xmlns:a16="http://schemas.microsoft.com/office/drawing/2014/main" id="{EDFD3E5B-8D02-4DDD-8936-C2FB8CE24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30" y="1874487"/>
            <a:ext cx="5305925" cy="424474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ack Butto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5" y="6281409"/>
            <a:ext cx="1216333" cy="5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7D578-9E82-568C-3103-165ACDC2A0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42" y="552832"/>
            <a:ext cx="2902596" cy="192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64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88CF4-20E1-DC54-D9B3-95F7972B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973"/>
            <a:ext cx="12215278" cy="2771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9A5C5-C2D5-9E66-3533-501B9C9EA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89"/>
            <a:ext cx="4629388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564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508</Words>
  <Application>Microsoft Office PowerPoint</Application>
  <PresentationFormat>Widescreen</PresentationFormat>
  <Paragraphs>103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Clarendon Blk BT</vt:lpstr>
      <vt:lpstr>Arial</vt:lpstr>
      <vt:lpstr>Berlin Sans FB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61</cp:revision>
  <dcterms:created xsi:type="dcterms:W3CDTF">2023-01-31T08:21:18Z</dcterms:created>
  <dcterms:modified xsi:type="dcterms:W3CDTF">2025-12-22T15:50:37Z</dcterms:modified>
</cp:coreProperties>
</file>