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4" r:id="rId2"/>
    <p:sldId id="305" r:id="rId3"/>
    <p:sldId id="367" r:id="rId4"/>
    <p:sldId id="258" r:id="rId5"/>
    <p:sldId id="318" r:id="rId6"/>
    <p:sldId id="320" r:id="rId7"/>
    <p:sldId id="328" r:id="rId8"/>
    <p:sldId id="375" r:id="rId9"/>
    <p:sldId id="376" r:id="rId10"/>
    <p:sldId id="377" r:id="rId11"/>
    <p:sldId id="378" r:id="rId12"/>
    <p:sldId id="379" r:id="rId13"/>
    <p:sldId id="380" r:id="rId14"/>
    <p:sldId id="335" r:id="rId15"/>
    <p:sldId id="338" r:id="rId16"/>
    <p:sldId id="339" r:id="rId17"/>
    <p:sldId id="340" r:id="rId18"/>
    <p:sldId id="356" r:id="rId19"/>
    <p:sldId id="342" r:id="rId20"/>
    <p:sldId id="343" r:id="rId21"/>
    <p:sldId id="348" r:id="rId22"/>
    <p:sldId id="34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0FF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5" autoAdjust="0"/>
    <p:restoredTop sz="95345" autoAdjust="0"/>
  </p:normalViewPr>
  <p:slideViewPr>
    <p:cSldViewPr snapToGrid="0">
      <p:cViewPr varScale="1">
        <p:scale>
          <a:sx n="67" d="100"/>
          <a:sy n="67" d="100"/>
        </p:scale>
        <p:origin x="4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4943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0819E-BF8A-48DB-BDFF-1E19B631D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082404E-165D-AC4A-6A97-6C6DB20F9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2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0819E-BF8A-48DB-BDFF-1E19B631D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A374BB7-7085-145F-AC30-7866034AD5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44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0819E-BF8A-48DB-BDFF-1E19B631D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38219C8-A440-D819-F6E0-2F01D16AA7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67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0819E-BF8A-48DB-BDFF-1E19B631D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082404E-165D-AC4A-6A97-6C6DB20F92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357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51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453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3779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33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87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49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84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163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32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517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22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615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0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98B0938-1B21-9C35-B6D8-C8FB13C5F3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73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46BD41-3D0E-45B9-AEBC-8ED4542F70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31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0819E-BF8A-48DB-BDFF-1E19B631D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0842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20819E-BF8A-48DB-BDFF-1E19B631DF5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38219C8-A440-D819-F6E0-2F01D16AA7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24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4696245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093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B9C4683-FE19-4FFA-A3BF-4E54F97C26C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6491555"/>
            <a:ext cx="12167087" cy="3962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B3CAC0-DB73-4BB1-87B5-4607202EF9B8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4911" y="0"/>
            <a:ext cx="12167087" cy="3962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22-Dec-25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131885" y="0"/>
            <a:ext cx="3234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Unit 4: Travel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-22412"/>
            <a:ext cx="1333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1.1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31885" y="648938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Anh 5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</a:t>
            </a:r>
            <a:r>
              <a:rPr lang="en-US" baseline="0" dirty="0">
                <a:solidFill>
                  <a:schemeClr val="bg1"/>
                </a:solidFill>
              </a:rPr>
              <a:t>DTP Education Solutions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EBFE12-0284-4ADF-B7C8-9B4BF7449CC7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425" y="6505025"/>
            <a:ext cx="705149" cy="36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7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11" Type="http://schemas.openxmlformats.org/officeDocument/2006/relationships/image" Target="../media/image36.png"/><Relationship Id="rId5" Type="http://schemas.openxmlformats.org/officeDocument/2006/relationships/image" Target="../media/image27.png"/><Relationship Id="rId10" Type="http://schemas.openxmlformats.org/officeDocument/2006/relationships/image" Target="../media/image29.png"/><Relationship Id="rId4" Type="http://schemas.openxmlformats.org/officeDocument/2006/relationships/audio" Target="../media/audio5.wav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5.png"/><Relationship Id="rId3" Type="http://schemas.openxmlformats.org/officeDocument/2006/relationships/audio" Target="../media/audio4.wav"/><Relationship Id="rId7" Type="http://schemas.openxmlformats.org/officeDocument/2006/relationships/image" Target="../media/image27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11" Type="http://schemas.openxmlformats.org/officeDocument/2006/relationships/image" Target="../media/image34.jpe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audio" Target="../media/audio5.wav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2.png"/><Relationship Id="rId3" Type="http://schemas.openxmlformats.org/officeDocument/2006/relationships/audio" Target="../media/audio4.wav"/><Relationship Id="rId7" Type="http://schemas.openxmlformats.org/officeDocument/2006/relationships/image" Target="../media/image27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11" Type="http://schemas.openxmlformats.org/officeDocument/2006/relationships/image" Target="../media/image39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audio" Target="../media/audio5.wav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7.png"/><Relationship Id="rId3" Type="http://schemas.openxmlformats.org/officeDocument/2006/relationships/audio" Target="../media/audio4.wav"/><Relationship Id="rId7" Type="http://schemas.openxmlformats.org/officeDocument/2006/relationships/image" Target="../media/image25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8.png"/><Relationship Id="rId11" Type="http://schemas.openxmlformats.org/officeDocument/2006/relationships/image" Target="../media/image41.png"/><Relationship Id="rId5" Type="http://schemas.openxmlformats.org/officeDocument/2006/relationships/image" Target="../media/image27.png"/><Relationship Id="rId10" Type="http://schemas.openxmlformats.org/officeDocument/2006/relationships/image" Target="../media/image29.png"/><Relationship Id="rId4" Type="http://schemas.openxmlformats.org/officeDocument/2006/relationships/audio" Target="../media/audio5.wav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4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microsoft.com/office/2007/relationships/media" Target="../media/media2.mp3"/><Relationship Id="rId7" Type="http://schemas.openxmlformats.org/officeDocument/2006/relationships/image" Target="../media/image4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49.png"/><Relationship Id="rId4" Type="http://schemas.openxmlformats.org/officeDocument/2006/relationships/audio" Target="../media/media2.mp3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4.png"/><Relationship Id="rId5" Type="http://schemas.openxmlformats.org/officeDocument/2006/relationships/image" Target="../media/image51.png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home.com.vn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audio" Target="../media/audio3.wav"/><Relationship Id="rId10" Type="http://schemas.openxmlformats.org/officeDocument/2006/relationships/image" Target="../media/image9.png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audio" Target="../media/audio4.wav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audio" Target="../media/audio5.wav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2.png"/><Relationship Id="rId3" Type="http://schemas.openxmlformats.org/officeDocument/2006/relationships/audio" Target="../media/audio4.wav"/><Relationship Id="rId7" Type="http://schemas.openxmlformats.org/officeDocument/2006/relationships/image" Target="../media/image27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png"/><Relationship Id="rId11" Type="http://schemas.openxmlformats.org/officeDocument/2006/relationships/image" Target="../media/image34.jpeg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audio" Target="../media/audio5.wav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6274" y="-60663"/>
            <a:ext cx="12298274" cy="69177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6D14A8-B85F-AEB8-223B-FB02B672C119}"/>
              </a:ext>
            </a:extLst>
          </p:cNvPr>
          <p:cNvSpPr txBox="1"/>
          <p:nvPr/>
        </p:nvSpPr>
        <p:spPr>
          <a:xfrm>
            <a:off x="7205437" y="3186375"/>
            <a:ext cx="29980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>
                <a:solidFill>
                  <a:srgbClr val="FF0000"/>
                </a:solidFill>
              </a:rPr>
              <a:t>Unit </a:t>
            </a:r>
            <a:r>
              <a:rPr lang="en-US" sz="4000" b="1">
                <a:solidFill>
                  <a:srgbClr val="FF0000"/>
                </a:solidFill>
              </a:rPr>
              <a:t>4</a:t>
            </a:r>
            <a:r>
              <a:rPr lang="en-VN" sz="4000" b="1">
                <a:solidFill>
                  <a:srgbClr val="FF0000"/>
                </a:solidFill>
              </a:rPr>
              <a:t>: </a:t>
            </a:r>
            <a:r>
              <a:rPr lang="en-US" sz="4000" b="1">
                <a:solidFill>
                  <a:srgbClr val="FF0000"/>
                </a:solidFill>
              </a:rPr>
              <a:t>Travel</a:t>
            </a:r>
            <a:endParaRPr lang="en-VN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77E83-4AEF-7A26-2100-2566192AE7BC}"/>
              </a:ext>
            </a:extLst>
          </p:cNvPr>
          <p:cNvSpPr txBox="1"/>
          <p:nvPr/>
        </p:nvSpPr>
        <p:spPr>
          <a:xfrm>
            <a:off x="7508470" y="3796994"/>
            <a:ext cx="2392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4000" b="1" dirty="0">
                <a:solidFill>
                  <a:srgbClr val="00B050"/>
                </a:solidFill>
              </a:rPr>
              <a:t>Lesson 1.1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7E4D6-283F-76EC-D1D8-E1E8510B24AC}"/>
              </a:ext>
            </a:extLst>
          </p:cNvPr>
          <p:cNvSpPr txBox="1"/>
          <p:nvPr/>
        </p:nvSpPr>
        <p:spPr>
          <a:xfrm>
            <a:off x="7918581" y="4407613"/>
            <a:ext cx="18314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P</a:t>
            </a:r>
            <a:r>
              <a:rPr lang="en-VN" sz="4000" b="1">
                <a:solidFill>
                  <a:srgbClr val="0070C0"/>
                </a:solidFill>
              </a:rPr>
              <a:t>age </a:t>
            </a:r>
            <a:r>
              <a:rPr lang="en-US" sz="4000" b="1">
                <a:solidFill>
                  <a:srgbClr val="0070C0"/>
                </a:solidFill>
              </a:rPr>
              <a:t>48</a:t>
            </a:r>
            <a:endParaRPr lang="en-VN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81765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TP Solution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2051" y="1584475"/>
            <a:ext cx="3731170" cy="2433606"/>
          </a:xfrm>
          <a:prstGeom prst="rect">
            <a:avLst/>
          </a:prstGeom>
        </p:spPr>
      </p:pic>
      <p:pic>
        <p:nvPicPr>
          <p:cNvPr id="12" name="DTP Solution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10754" y="1553518"/>
            <a:ext cx="3809104" cy="2391307"/>
          </a:xfrm>
          <a:prstGeom prst="rect">
            <a:avLst/>
          </a:prstGeom>
        </p:spPr>
      </p:pic>
      <p:pic>
        <p:nvPicPr>
          <p:cNvPr id="13" name="DTP Solution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3230" y="1558340"/>
            <a:ext cx="3828705" cy="2443576"/>
          </a:xfrm>
          <a:prstGeom prst="rect">
            <a:avLst/>
          </a:prstGeom>
        </p:spPr>
      </p:pic>
      <p:pic>
        <p:nvPicPr>
          <p:cNvPr id="14" name="DTP Solution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2005" y="1872555"/>
            <a:ext cx="579019" cy="579019"/>
          </a:xfrm>
          <a:prstGeom prst="rect">
            <a:avLst/>
          </a:prstGeom>
        </p:spPr>
      </p:pic>
      <p:sp>
        <p:nvSpPr>
          <p:cNvPr id="30" name="DTP Solutions"/>
          <p:cNvSpPr txBox="1"/>
          <p:nvPr/>
        </p:nvSpPr>
        <p:spPr>
          <a:xfrm>
            <a:off x="4492035" y="514181"/>
            <a:ext cx="3207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best picture</a:t>
            </a:r>
          </a:p>
        </p:txBody>
      </p:sp>
      <p:pic>
        <p:nvPicPr>
          <p:cNvPr id="15" name="DTP Solutions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4880" y="1646396"/>
            <a:ext cx="838121" cy="745487"/>
          </a:xfrm>
          <a:prstGeom prst="rect">
            <a:avLst/>
          </a:prstGeom>
        </p:spPr>
      </p:pic>
      <p:grpSp>
        <p:nvGrpSpPr>
          <p:cNvPr id="5" name="DTP Solutions"/>
          <p:cNvGrpSpPr/>
          <p:nvPr/>
        </p:nvGrpSpPr>
        <p:grpSpPr>
          <a:xfrm>
            <a:off x="2289007" y="4748541"/>
            <a:ext cx="6877045" cy="1742300"/>
            <a:chOff x="1252138" y="4192585"/>
            <a:chExt cx="7691633" cy="2298930"/>
          </a:xfrm>
        </p:grpSpPr>
        <p:pic>
          <p:nvPicPr>
            <p:cNvPr id="4" name="DTP Solutions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52138" y="4192585"/>
              <a:ext cx="7691633" cy="2298930"/>
            </a:xfrm>
            <a:prstGeom prst="rect">
              <a:avLst/>
            </a:prstGeom>
          </p:spPr>
        </p:pic>
        <p:sp>
          <p:nvSpPr>
            <p:cNvPr id="37" name="DTP Solutions"/>
            <p:cNvSpPr/>
            <p:nvPr/>
          </p:nvSpPr>
          <p:spPr>
            <a:xfrm>
              <a:off x="2966680" y="4480116"/>
              <a:ext cx="4362138" cy="1723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river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1" name="DTP Solution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4965" y="1909183"/>
            <a:ext cx="579019" cy="579019"/>
          </a:xfrm>
          <a:prstGeom prst="rect">
            <a:avLst/>
          </a:prstGeom>
        </p:spPr>
      </p:pic>
      <p:sp>
        <p:nvSpPr>
          <p:cNvPr id="24" name="DTP Solutions">
            <a:hlinkClick r:id="" action="ppaction://hlinkshowjump?jump=nextslide"/>
          </p:cNvPr>
          <p:cNvSpPr/>
          <p:nvPr/>
        </p:nvSpPr>
        <p:spPr>
          <a:xfrm>
            <a:off x="10058399" y="4372621"/>
            <a:ext cx="1256485" cy="751840"/>
          </a:xfrm>
          <a:prstGeom prst="rightArrow">
            <a:avLst>
              <a:gd name="adj1" fmla="val 61616"/>
              <a:gd name="adj2" fmla="val 42857"/>
            </a:avLst>
          </a:prstGeom>
          <a:solidFill>
            <a:srgbClr val="0070C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Next</a:t>
            </a:r>
          </a:p>
        </p:txBody>
      </p:sp>
      <p:pic>
        <p:nvPicPr>
          <p:cNvPr id="20" name="DTP Solutions">
            <a:extLst>
              <a:ext uri="{FF2B5EF4-FFF2-40B4-BE49-F238E27FC236}">
                <a16:creationId xmlns:a16="http://schemas.microsoft.com/office/drawing/2014/main" id="{F837A973-AC9E-4838-906B-B7FA3B1C6C9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6" r="11196"/>
          <a:stretch/>
        </p:blipFill>
        <p:spPr>
          <a:xfrm>
            <a:off x="8941021" y="1909183"/>
            <a:ext cx="1872319" cy="17132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DTP Solutions">
            <a:extLst>
              <a:ext uri="{FF2B5EF4-FFF2-40B4-BE49-F238E27FC236}">
                <a16:creationId xmlns:a16="http://schemas.microsoft.com/office/drawing/2014/main" id="{82F4AACB-20CC-4A8A-BBD2-00EC23754D2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0" r="11900"/>
          <a:stretch/>
        </p:blipFill>
        <p:spPr>
          <a:xfrm>
            <a:off x="5105818" y="1909183"/>
            <a:ext cx="1899628" cy="1770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DTP Solutions">
            <a:extLst>
              <a:ext uri="{FF2B5EF4-FFF2-40B4-BE49-F238E27FC236}">
                <a16:creationId xmlns:a16="http://schemas.microsoft.com/office/drawing/2014/main" id="{AD1E98B0-DB82-4D94-8953-409D666C67A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5" r="10355"/>
          <a:stretch/>
        </p:blipFill>
        <p:spPr>
          <a:xfrm>
            <a:off x="1263322" y="1889189"/>
            <a:ext cx="2051370" cy="1859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TP Solutions"/>
          <p:cNvSpPr/>
          <p:nvPr/>
        </p:nvSpPr>
        <p:spPr>
          <a:xfrm>
            <a:off x="781405" y="1542010"/>
            <a:ext cx="3305072" cy="23603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DTP Solutions"/>
          <p:cNvSpPr/>
          <p:nvPr/>
        </p:nvSpPr>
        <p:spPr>
          <a:xfrm>
            <a:off x="8304365" y="1578638"/>
            <a:ext cx="3305072" cy="23603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DTP Solutions"/>
          <p:cNvSpPr/>
          <p:nvPr/>
        </p:nvSpPr>
        <p:spPr>
          <a:xfrm>
            <a:off x="4465311" y="1558174"/>
            <a:ext cx="3305072" cy="23603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67331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DTP Solution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3230" y="1558340"/>
            <a:ext cx="3828705" cy="2443576"/>
          </a:xfrm>
          <a:prstGeom prst="rect">
            <a:avLst/>
          </a:prstGeom>
        </p:spPr>
      </p:pic>
      <p:pic>
        <p:nvPicPr>
          <p:cNvPr id="38" name="DTP Solution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7436" y="1668663"/>
            <a:ext cx="838121" cy="745487"/>
          </a:xfrm>
          <a:prstGeom prst="rect">
            <a:avLst/>
          </a:prstGeom>
        </p:spPr>
      </p:pic>
      <p:pic>
        <p:nvPicPr>
          <p:cNvPr id="14" name="DTP Solution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2051" y="1584475"/>
            <a:ext cx="3731170" cy="2433606"/>
          </a:xfrm>
          <a:prstGeom prst="rect">
            <a:avLst/>
          </a:prstGeom>
        </p:spPr>
      </p:pic>
      <p:pic>
        <p:nvPicPr>
          <p:cNvPr id="15" name="DTP Solution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10754" y="1553518"/>
            <a:ext cx="3809104" cy="2391307"/>
          </a:xfrm>
          <a:prstGeom prst="rect">
            <a:avLst/>
          </a:prstGeom>
        </p:spPr>
      </p:pic>
      <p:sp>
        <p:nvSpPr>
          <p:cNvPr id="30" name="DTP Solutions"/>
          <p:cNvSpPr txBox="1"/>
          <p:nvPr/>
        </p:nvSpPr>
        <p:spPr>
          <a:xfrm>
            <a:off x="4492036" y="324284"/>
            <a:ext cx="3207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best picture</a:t>
            </a:r>
          </a:p>
        </p:txBody>
      </p:sp>
      <p:grpSp>
        <p:nvGrpSpPr>
          <p:cNvPr id="19" name="DTP Solutions"/>
          <p:cNvGrpSpPr/>
          <p:nvPr/>
        </p:nvGrpSpPr>
        <p:grpSpPr>
          <a:xfrm>
            <a:off x="3181354" y="4857542"/>
            <a:ext cx="5829292" cy="1742300"/>
            <a:chOff x="2250183" y="4336410"/>
            <a:chExt cx="7691633" cy="2298930"/>
          </a:xfrm>
        </p:grpSpPr>
        <p:pic>
          <p:nvPicPr>
            <p:cNvPr id="20" name="DTP Solutions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50183" y="4336410"/>
              <a:ext cx="7691633" cy="2298930"/>
            </a:xfrm>
            <a:prstGeom prst="rect">
              <a:avLst/>
            </a:prstGeom>
          </p:spPr>
        </p:pic>
        <p:sp>
          <p:nvSpPr>
            <p:cNvPr id="27" name="DTP Solutions"/>
            <p:cNvSpPr/>
            <p:nvPr/>
          </p:nvSpPr>
          <p:spPr>
            <a:xfrm>
              <a:off x="3867461" y="4641949"/>
              <a:ext cx="4362138" cy="1723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beach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7" name="DTP Solution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2005" y="1872555"/>
            <a:ext cx="579019" cy="579019"/>
          </a:xfrm>
          <a:prstGeom prst="rect">
            <a:avLst/>
          </a:prstGeom>
        </p:spPr>
      </p:pic>
      <p:pic>
        <p:nvPicPr>
          <p:cNvPr id="40" name="DTP Solution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26843" y="1849848"/>
            <a:ext cx="579019" cy="579019"/>
          </a:xfrm>
          <a:prstGeom prst="rect">
            <a:avLst/>
          </a:prstGeom>
        </p:spPr>
      </p:pic>
      <p:sp>
        <p:nvSpPr>
          <p:cNvPr id="46" name="DTP Solutions">
            <a:hlinkClick r:id="" action="ppaction://hlinkshowjump?jump=nextslide"/>
          </p:cNvPr>
          <p:cNvSpPr/>
          <p:nvPr/>
        </p:nvSpPr>
        <p:spPr>
          <a:xfrm>
            <a:off x="10058399" y="4372621"/>
            <a:ext cx="1256485" cy="751840"/>
          </a:xfrm>
          <a:prstGeom prst="rightArrow">
            <a:avLst>
              <a:gd name="adj1" fmla="val 61616"/>
              <a:gd name="adj2" fmla="val 42857"/>
            </a:avLst>
          </a:prstGeom>
          <a:solidFill>
            <a:srgbClr val="0070C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Next</a:t>
            </a:r>
          </a:p>
        </p:txBody>
      </p:sp>
      <p:pic>
        <p:nvPicPr>
          <p:cNvPr id="24" name="DTP Solutions">
            <a:extLst>
              <a:ext uri="{FF2B5EF4-FFF2-40B4-BE49-F238E27FC236}">
                <a16:creationId xmlns:a16="http://schemas.microsoft.com/office/drawing/2014/main" id="{F837A973-AC9E-4838-906B-B7FA3B1C6C9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r="10845"/>
          <a:stretch/>
        </p:blipFill>
        <p:spPr>
          <a:xfrm>
            <a:off x="5359748" y="1991963"/>
            <a:ext cx="1872319" cy="17132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DTP Solutions">
            <a:extLst>
              <a:ext uri="{FF2B5EF4-FFF2-40B4-BE49-F238E27FC236}">
                <a16:creationId xmlns:a16="http://schemas.microsoft.com/office/drawing/2014/main" id="{F39AB782-2E9A-4928-A05D-71DCE5FF26B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5" r="10255"/>
          <a:stretch/>
        </p:blipFill>
        <p:spPr>
          <a:xfrm>
            <a:off x="9010646" y="1934505"/>
            <a:ext cx="1957974" cy="1770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DTP Solutions">
            <a:extLst>
              <a:ext uri="{FF2B5EF4-FFF2-40B4-BE49-F238E27FC236}">
                <a16:creationId xmlns:a16="http://schemas.microsoft.com/office/drawing/2014/main" id="{82F4AACB-20CC-4A8A-BBD2-00EC23754D2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r="11964"/>
          <a:stretch/>
        </p:blipFill>
        <p:spPr>
          <a:xfrm>
            <a:off x="1493123" y="1981570"/>
            <a:ext cx="1899628" cy="1770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DTP Solutions"/>
          <p:cNvSpPr/>
          <p:nvPr/>
        </p:nvSpPr>
        <p:spPr>
          <a:xfrm>
            <a:off x="8361248" y="1667045"/>
            <a:ext cx="3305072" cy="23603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DTP Solutions"/>
          <p:cNvSpPr/>
          <p:nvPr/>
        </p:nvSpPr>
        <p:spPr>
          <a:xfrm>
            <a:off x="814786" y="1628614"/>
            <a:ext cx="3305072" cy="23603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DTP Solutions"/>
          <p:cNvSpPr/>
          <p:nvPr/>
        </p:nvSpPr>
        <p:spPr>
          <a:xfrm>
            <a:off x="4479624" y="1605907"/>
            <a:ext cx="3305072" cy="23603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58744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2" grpId="0" animBg="1"/>
      <p:bldP spid="39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TP Solution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10754" y="1553518"/>
            <a:ext cx="3809104" cy="2391307"/>
          </a:xfrm>
          <a:prstGeom prst="rect">
            <a:avLst/>
          </a:prstGeom>
        </p:spPr>
      </p:pic>
      <p:pic>
        <p:nvPicPr>
          <p:cNvPr id="26" name="DTP Solution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9723" y="1630189"/>
            <a:ext cx="838121" cy="745487"/>
          </a:xfrm>
          <a:prstGeom prst="rect">
            <a:avLst/>
          </a:prstGeom>
        </p:spPr>
      </p:pic>
      <p:pic>
        <p:nvPicPr>
          <p:cNvPr id="14" name="DTP Solution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2051" y="1584475"/>
            <a:ext cx="3731170" cy="2433606"/>
          </a:xfrm>
          <a:prstGeom prst="rect">
            <a:avLst/>
          </a:prstGeom>
        </p:spPr>
      </p:pic>
      <p:pic>
        <p:nvPicPr>
          <p:cNvPr id="16" name="DTP Solution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3230" y="1558340"/>
            <a:ext cx="3828705" cy="2443576"/>
          </a:xfrm>
          <a:prstGeom prst="rect">
            <a:avLst/>
          </a:prstGeom>
        </p:spPr>
      </p:pic>
      <p:sp>
        <p:nvSpPr>
          <p:cNvPr id="30" name="DTP Solutions"/>
          <p:cNvSpPr txBox="1"/>
          <p:nvPr/>
        </p:nvSpPr>
        <p:spPr>
          <a:xfrm>
            <a:off x="4492036" y="324284"/>
            <a:ext cx="3207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best picture</a:t>
            </a:r>
          </a:p>
        </p:txBody>
      </p:sp>
      <p:grpSp>
        <p:nvGrpSpPr>
          <p:cNvPr id="19" name="DTP Solutions"/>
          <p:cNvGrpSpPr/>
          <p:nvPr/>
        </p:nvGrpSpPr>
        <p:grpSpPr>
          <a:xfrm>
            <a:off x="3181354" y="4857542"/>
            <a:ext cx="5829292" cy="1742300"/>
            <a:chOff x="2250183" y="4336410"/>
            <a:chExt cx="7691633" cy="2298930"/>
          </a:xfrm>
        </p:grpSpPr>
        <p:pic>
          <p:nvPicPr>
            <p:cNvPr id="20" name="DTP Solutions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50183" y="4336410"/>
              <a:ext cx="7691633" cy="2298930"/>
            </a:xfrm>
            <a:prstGeom prst="rect">
              <a:avLst/>
            </a:prstGeom>
          </p:spPr>
        </p:pic>
        <p:sp>
          <p:nvSpPr>
            <p:cNvPr id="27" name="DTP Solutions"/>
            <p:cNvSpPr/>
            <p:nvPr/>
          </p:nvSpPr>
          <p:spPr>
            <a:xfrm>
              <a:off x="3867461" y="4641949"/>
              <a:ext cx="4362138" cy="1723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ocean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" name="DTP Solution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9554" y="1872512"/>
            <a:ext cx="579019" cy="579019"/>
          </a:xfrm>
          <a:prstGeom prst="rect">
            <a:avLst/>
          </a:prstGeom>
        </p:spPr>
      </p:pic>
      <p:pic>
        <p:nvPicPr>
          <p:cNvPr id="29" name="DTP Solution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84965" y="1909183"/>
            <a:ext cx="579019" cy="579019"/>
          </a:xfrm>
          <a:prstGeom prst="rect">
            <a:avLst/>
          </a:prstGeom>
        </p:spPr>
      </p:pic>
      <p:sp>
        <p:nvSpPr>
          <p:cNvPr id="33" name="DTP Solutions">
            <a:hlinkClick r:id="" action="ppaction://hlinkshowjump?jump=nextslide"/>
          </p:cNvPr>
          <p:cNvSpPr/>
          <p:nvPr/>
        </p:nvSpPr>
        <p:spPr>
          <a:xfrm>
            <a:off x="10058399" y="4372621"/>
            <a:ext cx="1256485" cy="751840"/>
          </a:xfrm>
          <a:prstGeom prst="rightArrow">
            <a:avLst>
              <a:gd name="adj1" fmla="val 61616"/>
              <a:gd name="adj2" fmla="val 42857"/>
            </a:avLst>
          </a:prstGeom>
          <a:solidFill>
            <a:srgbClr val="0070C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Next</a:t>
            </a:r>
          </a:p>
        </p:txBody>
      </p:sp>
      <p:pic>
        <p:nvPicPr>
          <p:cNvPr id="34" name="DTP Solutions">
            <a:extLst>
              <a:ext uri="{FF2B5EF4-FFF2-40B4-BE49-F238E27FC236}">
                <a16:creationId xmlns:a16="http://schemas.microsoft.com/office/drawing/2014/main" id="{F837A973-AC9E-4838-906B-B7FA3B1C6C9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7" r="10877"/>
          <a:stretch/>
        </p:blipFill>
        <p:spPr>
          <a:xfrm>
            <a:off x="1331384" y="1892528"/>
            <a:ext cx="1872319" cy="17132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DTP Solutions">
            <a:extLst>
              <a:ext uri="{FF2B5EF4-FFF2-40B4-BE49-F238E27FC236}">
                <a16:creationId xmlns:a16="http://schemas.microsoft.com/office/drawing/2014/main" id="{82F4AACB-20CC-4A8A-BBD2-00EC23754D2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7" r="11427"/>
          <a:stretch/>
        </p:blipFill>
        <p:spPr>
          <a:xfrm>
            <a:off x="5264363" y="1844467"/>
            <a:ext cx="1899628" cy="1770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DTP Solutions">
            <a:extLst>
              <a:ext uri="{FF2B5EF4-FFF2-40B4-BE49-F238E27FC236}">
                <a16:creationId xmlns:a16="http://schemas.microsoft.com/office/drawing/2014/main" id="{F39AB782-2E9A-4928-A05D-71DCE5FF26B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3" r="10743"/>
          <a:stretch/>
        </p:blipFill>
        <p:spPr>
          <a:xfrm>
            <a:off x="8893950" y="1894764"/>
            <a:ext cx="1957974" cy="1770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DTP Solutions"/>
          <p:cNvSpPr/>
          <p:nvPr/>
        </p:nvSpPr>
        <p:spPr>
          <a:xfrm>
            <a:off x="708963" y="1587870"/>
            <a:ext cx="3305072" cy="23603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DTP Solutions"/>
          <p:cNvSpPr/>
          <p:nvPr/>
        </p:nvSpPr>
        <p:spPr>
          <a:xfrm>
            <a:off x="4580452" y="1579550"/>
            <a:ext cx="3305072" cy="23603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DTP Solutions"/>
          <p:cNvSpPr/>
          <p:nvPr/>
        </p:nvSpPr>
        <p:spPr>
          <a:xfrm>
            <a:off x="8405863" y="1616221"/>
            <a:ext cx="3305072" cy="23603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2281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2" grpId="0" animBg="1"/>
      <p:bldP spid="28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TP Solution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2051" y="1584475"/>
            <a:ext cx="3731170" cy="2433606"/>
          </a:xfrm>
          <a:prstGeom prst="rect">
            <a:avLst/>
          </a:prstGeom>
        </p:spPr>
      </p:pic>
      <p:pic>
        <p:nvPicPr>
          <p:cNvPr id="12" name="DTP Solution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310754" y="1553518"/>
            <a:ext cx="3809104" cy="2391307"/>
          </a:xfrm>
          <a:prstGeom prst="rect">
            <a:avLst/>
          </a:prstGeom>
        </p:spPr>
      </p:pic>
      <p:pic>
        <p:nvPicPr>
          <p:cNvPr id="13" name="DTP Solution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13230" y="1558340"/>
            <a:ext cx="3828705" cy="2443576"/>
          </a:xfrm>
          <a:prstGeom prst="rect">
            <a:avLst/>
          </a:prstGeom>
        </p:spPr>
      </p:pic>
      <p:pic>
        <p:nvPicPr>
          <p:cNvPr id="14" name="DTP Solution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2005" y="1872555"/>
            <a:ext cx="579019" cy="579019"/>
          </a:xfrm>
          <a:prstGeom prst="rect">
            <a:avLst/>
          </a:prstGeom>
        </p:spPr>
      </p:pic>
      <p:sp>
        <p:nvSpPr>
          <p:cNvPr id="30" name="DTP Solutions"/>
          <p:cNvSpPr txBox="1"/>
          <p:nvPr/>
        </p:nvSpPr>
        <p:spPr>
          <a:xfrm>
            <a:off x="4492035" y="514181"/>
            <a:ext cx="3207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best picture</a:t>
            </a:r>
          </a:p>
        </p:txBody>
      </p:sp>
      <p:pic>
        <p:nvPicPr>
          <p:cNvPr id="15" name="DTP Solutions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4880" y="1646396"/>
            <a:ext cx="838121" cy="745487"/>
          </a:xfrm>
          <a:prstGeom prst="rect">
            <a:avLst/>
          </a:prstGeom>
        </p:spPr>
      </p:pic>
      <p:grpSp>
        <p:nvGrpSpPr>
          <p:cNvPr id="5" name="DTP Solutions"/>
          <p:cNvGrpSpPr/>
          <p:nvPr/>
        </p:nvGrpSpPr>
        <p:grpSpPr>
          <a:xfrm>
            <a:off x="2289007" y="4748541"/>
            <a:ext cx="6877045" cy="1742300"/>
            <a:chOff x="1252138" y="4192585"/>
            <a:chExt cx="7691633" cy="2298930"/>
          </a:xfrm>
        </p:grpSpPr>
        <p:pic>
          <p:nvPicPr>
            <p:cNvPr id="4" name="DTP Solutions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52138" y="4192585"/>
              <a:ext cx="7691633" cy="2298930"/>
            </a:xfrm>
            <a:prstGeom prst="rect">
              <a:avLst/>
            </a:prstGeom>
          </p:spPr>
        </p:pic>
        <p:sp>
          <p:nvSpPr>
            <p:cNvPr id="37" name="DTP Solutions"/>
            <p:cNvSpPr/>
            <p:nvPr/>
          </p:nvSpPr>
          <p:spPr>
            <a:xfrm>
              <a:off x="2966680" y="4480116"/>
              <a:ext cx="4362138" cy="1723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forest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1" name="DTP Solution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4965" y="1909183"/>
            <a:ext cx="579019" cy="579019"/>
          </a:xfrm>
          <a:prstGeom prst="rect">
            <a:avLst/>
          </a:prstGeom>
        </p:spPr>
      </p:pic>
      <p:sp>
        <p:nvSpPr>
          <p:cNvPr id="24" name="DTP Solutions">
            <a:hlinkClick r:id="" action="ppaction://hlinkshowjump?jump=nextslide"/>
          </p:cNvPr>
          <p:cNvSpPr/>
          <p:nvPr/>
        </p:nvSpPr>
        <p:spPr>
          <a:xfrm>
            <a:off x="10058399" y="4372621"/>
            <a:ext cx="1256485" cy="751840"/>
          </a:xfrm>
          <a:prstGeom prst="rightArrow">
            <a:avLst>
              <a:gd name="adj1" fmla="val 61616"/>
              <a:gd name="adj2" fmla="val 42857"/>
            </a:avLst>
          </a:prstGeom>
          <a:solidFill>
            <a:srgbClr val="0070C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Next</a:t>
            </a:r>
          </a:p>
        </p:txBody>
      </p:sp>
      <p:pic>
        <p:nvPicPr>
          <p:cNvPr id="20" name="DTP Solutions">
            <a:extLst>
              <a:ext uri="{FF2B5EF4-FFF2-40B4-BE49-F238E27FC236}">
                <a16:creationId xmlns:a16="http://schemas.microsoft.com/office/drawing/2014/main" id="{F837A973-AC9E-4838-906B-B7FA3B1C6C9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7" r="11267"/>
          <a:stretch/>
        </p:blipFill>
        <p:spPr>
          <a:xfrm>
            <a:off x="8941021" y="1909183"/>
            <a:ext cx="1872319" cy="17132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DTP Solutions">
            <a:extLst>
              <a:ext uri="{FF2B5EF4-FFF2-40B4-BE49-F238E27FC236}">
                <a16:creationId xmlns:a16="http://schemas.microsoft.com/office/drawing/2014/main" id="{82F4AACB-20CC-4A8A-BBD2-00EC23754D2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5" r="11895"/>
          <a:stretch/>
        </p:blipFill>
        <p:spPr>
          <a:xfrm>
            <a:off x="5105818" y="1909183"/>
            <a:ext cx="1899628" cy="1770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DTP Solutions">
            <a:extLst>
              <a:ext uri="{FF2B5EF4-FFF2-40B4-BE49-F238E27FC236}">
                <a16:creationId xmlns:a16="http://schemas.microsoft.com/office/drawing/2014/main" id="{AD1E98B0-DB82-4D94-8953-409D666C67A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5" r="10355"/>
          <a:stretch/>
        </p:blipFill>
        <p:spPr>
          <a:xfrm>
            <a:off x="1263322" y="1889189"/>
            <a:ext cx="2051370" cy="1859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DTP Solutions"/>
          <p:cNvSpPr/>
          <p:nvPr/>
        </p:nvSpPr>
        <p:spPr>
          <a:xfrm>
            <a:off x="781405" y="1542010"/>
            <a:ext cx="3305072" cy="23603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DTP Solutions"/>
          <p:cNvSpPr/>
          <p:nvPr/>
        </p:nvSpPr>
        <p:spPr>
          <a:xfrm>
            <a:off x="8304365" y="1578638"/>
            <a:ext cx="3305072" cy="23603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DTP Solutions"/>
          <p:cNvSpPr/>
          <p:nvPr/>
        </p:nvSpPr>
        <p:spPr>
          <a:xfrm>
            <a:off x="4465311" y="1558174"/>
            <a:ext cx="3305072" cy="23603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55689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A4BA0F-D91B-0011-3861-ECFB12DC4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5" y="1882079"/>
            <a:ext cx="12088174" cy="25262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49DFBFC-0BE2-9B15-0ED7-BA7CB56BDD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936"/>
            <a:ext cx="5143764" cy="55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3564"/>
      </p:ext>
    </p:extLst>
  </p:cSld>
  <p:clrMapOvr>
    <a:masterClrMapping/>
  </p:clrMapOvr>
  <p:transition spd="slow">
    <p:comb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42378" y="323850"/>
            <a:ext cx="2223572" cy="691760"/>
          </a:xfrm>
          <a:prstGeom prst="round2Diag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0353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Structure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F05BF8-0462-BC20-E53B-D07DC9E087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780" y="1907520"/>
            <a:ext cx="3676839" cy="2673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1818A9-85A3-02E9-19A9-86AD48D4A1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1" y="2131903"/>
            <a:ext cx="7958679" cy="2224723"/>
          </a:xfrm>
          <a:prstGeom prst="rect">
            <a:avLst/>
          </a:prstGeom>
        </p:spPr>
      </p:pic>
      <p:pic>
        <p:nvPicPr>
          <p:cNvPr id="8" name="MAU CAU">
            <a:hlinkClick r:id="" action="ppaction://media"/>
            <a:extLst>
              <a:ext uri="{FF2B5EF4-FFF2-40B4-BE49-F238E27FC236}">
                <a16:creationId xmlns:a16="http://schemas.microsoft.com/office/drawing/2014/main" id="{506BBBB4-4918-4995-09A6-429FCAC6E0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34240" y="170432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328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5" t="5833" b="7083"/>
          <a:stretch/>
        </p:blipFill>
        <p:spPr>
          <a:xfrm>
            <a:off x="2847974" y="400050"/>
            <a:ext cx="7439025" cy="59721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68148" y="3918856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88525"/>
      </p:ext>
    </p:extLst>
  </p:cSld>
  <p:clrMapOvr>
    <a:masterClrMapping/>
  </p:clrMapOvr>
  <p:transition spd="slow">
    <p:comb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4361D3-6CA4-E7BC-3F74-A41E43548C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780" y="1907520"/>
            <a:ext cx="3676839" cy="26734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3E00DA-82A3-DA46-F493-02CE85F597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1" y="2131903"/>
            <a:ext cx="7958679" cy="2224723"/>
          </a:xfrm>
          <a:prstGeom prst="rect">
            <a:avLst/>
          </a:prstGeom>
        </p:spPr>
      </p:pic>
      <p:pic>
        <p:nvPicPr>
          <p:cNvPr id="7" name="MAU CAU">
            <a:hlinkClick r:id="" action="ppaction://media"/>
            <a:extLst>
              <a:ext uri="{FF2B5EF4-FFF2-40B4-BE49-F238E27FC236}">
                <a16:creationId xmlns:a16="http://schemas.microsoft.com/office/drawing/2014/main" id="{3327D15B-D693-4D81-7D19-4CD1624E7D5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834240" y="1704320"/>
            <a:ext cx="406400" cy="406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B68097-54A8-EA6F-C4CA-B46201D42FA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6226"/>
            <a:ext cx="5467631" cy="673135"/>
          </a:xfrm>
          <a:prstGeom prst="rect">
            <a:avLst/>
          </a:prstGeom>
        </p:spPr>
      </p:pic>
      <p:pic>
        <p:nvPicPr>
          <p:cNvPr id="10" name="CD2 TRACK 02">
            <a:hlinkClick r:id="" action="ppaction://media"/>
            <a:extLst>
              <a:ext uri="{FF2B5EF4-FFF2-40B4-BE49-F238E27FC236}">
                <a16:creationId xmlns:a16="http://schemas.microsoft.com/office/drawing/2014/main" id="{7B6AE38C-2579-49B5-E2C6-CEE5B8FDA0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016780" y="50622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780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92E272-21C3-EB9F-0889-1AEDF0BA0D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120" y="992328"/>
            <a:ext cx="10127759" cy="55337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BA0405-9CBB-45E4-C2DD-A5B60C883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2818535"/>
            <a:ext cx="1209924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3A3E2E-12C7-7DAD-C486-38FA8885F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187" y="5518555"/>
            <a:ext cx="850204" cy="52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BB05CC5-762A-1B6F-8EB7-FC0777876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082" y="3300397"/>
            <a:ext cx="1388042" cy="42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5407B7-7037-1AA3-456C-2E750C7E4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793" y="5425563"/>
            <a:ext cx="987401" cy="52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5E1A4B-8379-C09A-BDEA-3B196C2C5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702" y="5781427"/>
            <a:ext cx="987402" cy="42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08D29B8-BBE5-A460-C9A7-6CDA3BCE35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377"/>
            <a:ext cx="5308873" cy="6477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3924DC-20B6-A8AB-0E2A-26E4904FC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896" y="6044300"/>
            <a:ext cx="850204" cy="52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CF9253-4489-B6FE-1585-657C4A76A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097" y="6000361"/>
            <a:ext cx="987401" cy="52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CE3A8BA-7FA9-368F-E090-FC9F0194E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201" y="6049467"/>
            <a:ext cx="1343903" cy="57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266425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80" y="409187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</a:t>
            </a:r>
            <a:r>
              <a:rPr lang="en-US" b="1">
                <a:solidFill>
                  <a:schemeClr val="bg1"/>
                </a:solidFill>
              </a:rPr>
              <a:t>page 32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411EA5-9A79-9C0B-1C81-3E541065C8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8419" y="969926"/>
            <a:ext cx="8455801" cy="54529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B2F588-45CA-2AFB-23FA-221C889C2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838" y="3604351"/>
            <a:ext cx="177137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B57D11-A004-E4E6-E530-FA085D09B1FE}"/>
              </a:ext>
            </a:extLst>
          </p:cNvPr>
          <p:cNvCxnSpPr/>
          <p:nvPr/>
        </p:nvCxnSpPr>
        <p:spPr>
          <a:xfrm>
            <a:off x="7692887" y="1282700"/>
            <a:ext cx="10922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640075E8-36F5-B37A-8810-DC64C1713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468" y="4374825"/>
            <a:ext cx="1771377" cy="157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436A02-7034-51D7-9E6A-1D3BDC093BCC}"/>
              </a:ext>
            </a:extLst>
          </p:cNvPr>
          <p:cNvCxnSpPr>
            <a:cxnSpLocks/>
          </p:cNvCxnSpPr>
          <p:nvPr/>
        </p:nvCxnSpPr>
        <p:spPr>
          <a:xfrm>
            <a:off x="3991111" y="1282700"/>
            <a:ext cx="86028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4A268B22-700B-68A4-4576-C2F09E26D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098" y="3696422"/>
            <a:ext cx="177137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7A78E2-632D-49A1-4174-2F03381C3CDA}"/>
              </a:ext>
            </a:extLst>
          </p:cNvPr>
          <p:cNvCxnSpPr/>
          <p:nvPr/>
        </p:nvCxnSpPr>
        <p:spPr>
          <a:xfrm>
            <a:off x="6467611" y="1282700"/>
            <a:ext cx="10922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3D487DDB-5166-275B-E941-17A6D99DD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475" y="2881312"/>
            <a:ext cx="1273031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56305B-D82D-865F-545D-3CCED8134817}"/>
              </a:ext>
            </a:extLst>
          </p:cNvPr>
          <p:cNvCxnSpPr>
            <a:cxnSpLocks/>
          </p:cNvCxnSpPr>
          <p:nvPr/>
        </p:nvCxnSpPr>
        <p:spPr>
          <a:xfrm>
            <a:off x="9121911" y="1282700"/>
            <a:ext cx="7426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>
            <a:extLst>
              <a:ext uri="{FF2B5EF4-FFF2-40B4-BE49-F238E27FC236}">
                <a16:creationId xmlns:a16="http://schemas.microsoft.com/office/drawing/2014/main" id="{366B6AD6-D1AC-3ED8-AC03-6FFF5B71D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4506" y="1803428"/>
            <a:ext cx="1446328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D543584-BAE3-0AE2-D971-925B25047B37}"/>
              </a:ext>
            </a:extLst>
          </p:cNvPr>
          <p:cNvCxnSpPr>
            <a:cxnSpLocks/>
          </p:cNvCxnSpPr>
          <p:nvPr/>
        </p:nvCxnSpPr>
        <p:spPr>
          <a:xfrm>
            <a:off x="5219700" y="1320800"/>
            <a:ext cx="711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BCA713D-464E-D939-A840-A0C0F48510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71" y="449199"/>
            <a:ext cx="4661140" cy="5207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5242CCE-7255-3438-BF54-6298F00D3681}"/>
              </a:ext>
            </a:extLst>
          </p:cNvPr>
          <p:cNvSpPr txBox="1"/>
          <p:nvPr/>
        </p:nvSpPr>
        <p:spPr>
          <a:xfrm>
            <a:off x="3580248" y="5857948"/>
            <a:ext cx="1360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ocean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75B523-3720-4A08-1D70-C711905C61A5}"/>
              </a:ext>
            </a:extLst>
          </p:cNvPr>
          <p:cNvSpPr txBox="1"/>
          <p:nvPr/>
        </p:nvSpPr>
        <p:spPr>
          <a:xfrm>
            <a:off x="4940803" y="5871736"/>
            <a:ext cx="1360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lake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48827C-D40D-8887-138E-8EC3A60BDB05}"/>
              </a:ext>
            </a:extLst>
          </p:cNvPr>
          <p:cNvSpPr txBox="1"/>
          <p:nvPr/>
        </p:nvSpPr>
        <p:spPr>
          <a:xfrm>
            <a:off x="6176110" y="5871736"/>
            <a:ext cx="1771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moutain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79AF4EA-2D86-08B7-08B4-4999C46897A5}"/>
              </a:ext>
            </a:extLst>
          </p:cNvPr>
          <p:cNvSpPr txBox="1"/>
          <p:nvPr/>
        </p:nvSpPr>
        <p:spPr>
          <a:xfrm>
            <a:off x="9041981" y="5888073"/>
            <a:ext cx="1771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beach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913105-477D-7532-EC22-13846446E34A}"/>
              </a:ext>
            </a:extLst>
          </p:cNvPr>
          <p:cNvSpPr txBox="1"/>
          <p:nvPr/>
        </p:nvSpPr>
        <p:spPr>
          <a:xfrm>
            <a:off x="7692887" y="5857948"/>
            <a:ext cx="1771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river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6635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1573" y="1381472"/>
            <a:ext cx="114356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Pronounce and use the words related to the topic properly: </a:t>
            </a:r>
            <a:r>
              <a:rPr lang="en-US" sz="3600" i="1" dirty="0">
                <a:solidFill>
                  <a:srgbClr val="0070C0"/>
                </a:solidFill>
              </a:rPr>
              <a:t>mountain, lake, river, beach, ocean, </a:t>
            </a:r>
            <a:r>
              <a:rPr lang="en-US" sz="3600" i="1">
                <a:solidFill>
                  <a:srgbClr val="0070C0"/>
                </a:solidFill>
              </a:rPr>
              <a:t>forest New Year </a:t>
            </a:r>
            <a:r>
              <a:rPr lang="en-US" sz="3600" i="1" dirty="0">
                <a:solidFill>
                  <a:srgbClr val="0070C0"/>
                </a:solidFill>
              </a:rPr>
              <a:t>(</a:t>
            </a:r>
            <a:r>
              <a:rPr lang="en-US" sz="3600" i="1" dirty="0" err="1">
                <a:solidFill>
                  <a:srgbClr val="0070C0"/>
                </a:solidFill>
              </a:rPr>
              <a:t>Tết</a:t>
            </a:r>
            <a:r>
              <a:rPr lang="en-US" sz="3600" i="1" dirty="0">
                <a:solidFill>
                  <a:srgbClr val="0070C0"/>
                </a:solidFill>
              </a:rPr>
              <a:t>), Christmas, Teachers' Day, Children's Day.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 err="1">
                <a:solidFill>
                  <a:srgbClr val="0070C0"/>
                </a:solidFill>
              </a:rPr>
              <a:t>Practise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  I didn't go to the river. I went to the beach. </a:t>
            </a:r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717069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780" y="409187"/>
            <a:ext cx="1707502" cy="646331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Extra Practice </a:t>
            </a:r>
          </a:p>
          <a:p>
            <a:r>
              <a:rPr lang="en-US" b="1" dirty="0">
                <a:solidFill>
                  <a:schemeClr val="bg1"/>
                </a:solidFill>
              </a:rPr>
              <a:t>WB, </a:t>
            </a:r>
            <a:r>
              <a:rPr lang="en-US" b="1">
                <a:solidFill>
                  <a:schemeClr val="bg1"/>
                </a:solidFill>
              </a:rPr>
              <a:t>page 32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370A5A-003E-9790-55DA-18F5AA7767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17531"/>
            <a:ext cx="12192196" cy="4844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5C0E46-082B-3ECF-E5DE-1051F8C5D3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178" y="409187"/>
            <a:ext cx="2578233" cy="5715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BE0CC0F-78E8-A28D-F726-1D1EE9715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290" y="2333625"/>
            <a:ext cx="177137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E25FA6-2EF3-E9FF-D15A-B803BA7B4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920" y="1600500"/>
            <a:ext cx="177137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7D50C5-D180-F3C5-FA15-271AF894E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43" y="5083241"/>
            <a:ext cx="177137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244923B-EFFF-0AEC-2036-422139182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937258"/>
            <a:ext cx="177137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836D59A-01CE-21E7-27DD-C0D3D0005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623" y="4181525"/>
            <a:ext cx="1771377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30009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ung 9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50783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structure,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32)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</a:t>
            </a:r>
            <a:r>
              <a:rPr lang="en-US" sz="3600" i="1" dirty="0">
                <a:solidFill>
                  <a:srgbClr val="0070C0"/>
                </a:solidFill>
              </a:rPr>
              <a:t> (</a:t>
            </a:r>
            <a:r>
              <a:rPr lang="en-US" sz="3600" i="1">
                <a:solidFill>
                  <a:srgbClr val="FF0000"/>
                </a:solidFill>
              </a:rPr>
              <a:t>page 22</a:t>
            </a:r>
            <a:r>
              <a:rPr lang="en-US" sz="3600" i="1">
                <a:solidFill>
                  <a:srgbClr val="0070C0"/>
                </a:solidFill>
              </a:rPr>
              <a:t>)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49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5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3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617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00116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>
            <a:extLst>
              <a:ext uri="{FF2B5EF4-FFF2-40B4-BE49-F238E27FC236}">
                <a16:creationId xmlns:a16="http://schemas.microsoft.com/office/drawing/2014/main" id="{A70969A6-CC0C-44ED-A024-46E95B36E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8"/>
          <a:stretch>
            <a:fillRect/>
          </a:stretch>
        </p:blipFill>
        <p:spPr bwMode="auto">
          <a:xfrm>
            <a:off x="0" y="457200"/>
            <a:ext cx="12192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8">
            <a:extLst>
              <a:ext uri="{FF2B5EF4-FFF2-40B4-BE49-F238E27FC236}">
                <a16:creationId xmlns:a16="http://schemas.microsoft.com/office/drawing/2014/main" id="{F0F08989-225A-45EC-BE54-41AA94568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8686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A10E7C-56EA-A4BA-0330-98BDCB6E8D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8"/>
          <a:stretch>
            <a:fillRect/>
          </a:stretch>
        </p:blipFill>
        <p:spPr bwMode="auto">
          <a:xfrm>
            <a:off x="0" y="457200"/>
            <a:ext cx="121920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>
            <a:extLst>
              <a:ext uri="{FF2B5EF4-FFF2-40B4-BE49-F238E27FC236}">
                <a16:creationId xmlns:a16="http://schemas.microsoft.com/office/drawing/2014/main" id="{DA2ABE04-EEC7-4B01-8973-03924F15495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t="2222" r="11600" b="20000"/>
          <a:stretch>
            <a:fillRect/>
          </a:stretch>
        </p:blipFill>
        <p:spPr bwMode="auto">
          <a:xfrm>
            <a:off x="1524000" y="1085850"/>
            <a:ext cx="27781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3">
            <a:extLst>
              <a:ext uri="{FF2B5EF4-FFF2-40B4-BE49-F238E27FC236}">
                <a16:creationId xmlns:a16="http://schemas.microsoft.com/office/drawing/2014/main" id="{C704E048-962F-47A1-884C-F03D863A69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t="2222" r="11600" b="20000"/>
          <a:stretch>
            <a:fillRect/>
          </a:stretch>
        </p:blipFill>
        <p:spPr bwMode="auto">
          <a:xfrm>
            <a:off x="4746625" y="1085850"/>
            <a:ext cx="27781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4">
            <a:extLst>
              <a:ext uri="{FF2B5EF4-FFF2-40B4-BE49-F238E27FC236}">
                <a16:creationId xmlns:a16="http://schemas.microsoft.com/office/drawing/2014/main" id="{D5C6E2F0-4031-41CA-96D5-503696DEC13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t="2222" r="11600" b="20000"/>
          <a:stretch>
            <a:fillRect/>
          </a:stretch>
        </p:blipFill>
        <p:spPr bwMode="auto">
          <a:xfrm>
            <a:off x="7970838" y="1085850"/>
            <a:ext cx="2776537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>
            <a:extLst>
              <a:ext uri="{FF2B5EF4-FFF2-40B4-BE49-F238E27FC236}">
                <a16:creationId xmlns:a16="http://schemas.microsoft.com/office/drawing/2014/main" id="{1DAB4A66-B3FE-4DE2-A604-55BCB8964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74850" y="2036340"/>
            <a:ext cx="1835150" cy="1640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572B55E8-96AF-481F-991F-DA35AFADE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1" r="12791"/>
          <a:stretch/>
        </p:blipFill>
        <p:spPr bwMode="auto">
          <a:xfrm>
            <a:off x="5153790" y="2139950"/>
            <a:ext cx="188442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5C7C1507-9B51-4CF8-BE7B-F035824C4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0" r="16680"/>
          <a:stretch/>
        </p:blipFill>
        <p:spPr bwMode="auto">
          <a:xfrm>
            <a:off x="8534400" y="1878013"/>
            <a:ext cx="1884363" cy="186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Heart 31">
            <a:extLst>
              <a:ext uri="{FF2B5EF4-FFF2-40B4-BE49-F238E27FC236}">
                <a16:creationId xmlns:a16="http://schemas.microsoft.com/office/drawing/2014/main" id="{A10E74F3-2ECC-4DF3-8F9C-B0451E1CD2F2}"/>
              </a:ext>
            </a:extLst>
          </p:cNvPr>
          <p:cNvSpPr/>
          <p:nvPr/>
        </p:nvSpPr>
        <p:spPr>
          <a:xfrm>
            <a:off x="6629400" y="4338638"/>
            <a:ext cx="3933825" cy="1676400"/>
          </a:xfrm>
          <a:prstGeom prst="heart">
            <a:avLst/>
          </a:prstGeom>
          <a:solidFill>
            <a:srgbClr val="DB4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slowly</a:t>
            </a:r>
          </a:p>
        </p:txBody>
      </p:sp>
      <p:sp>
        <p:nvSpPr>
          <p:cNvPr id="17419" name="TextBox 6">
            <a:extLst>
              <a:ext uri="{FF2B5EF4-FFF2-40B4-BE49-F238E27FC236}">
                <a16:creationId xmlns:a16="http://schemas.microsoft.com/office/drawing/2014/main" id="{38CB55CA-34CA-401F-904D-93923E7F4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488949"/>
            <a:ext cx="3778250" cy="430213"/>
          </a:xfrm>
          <a:prstGeom prst="rect">
            <a:avLst/>
          </a:prstGeom>
          <a:solidFill>
            <a:srgbClr val="DB4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#9Slide02 Noi dung dai" panose="02000000000000000000" pitchFamily="2" charset="0"/>
                <a:ea typeface="+mn-ea"/>
                <a:cs typeface="+mn-cs"/>
              </a:rPr>
              <a:t>Click on the right option</a:t>
            </a:r>
          </a:p>
        </p:txBody>
      </p:sp>
      <p:pic>
        <p:nvPicPr>
          <p:cNvPr id="17420" name="Picture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A5E73C4-4585-4468-9B19-109EC48654C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88" y="5103813"/>
            <a:ext cx="1042987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8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8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38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u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orrect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99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ou 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4D597B0-DB5D-52BA-7C21-7490F11AA110}"/>
              </a:ext>
            </a:extLst>
          </p:cNvPr>
          <p:cNvGrpSpPr/>
          <p:nvPr/>
        </p:nvGrpSpPr>
        <p:grpSpPr>
          <a:xfrm>
            <a:off x="1625600" y="417871"/>
            <a:ext cx="9209314" cy="5974367"/>
            <a:chOff x="1625600" y="292421"/>
            <a:chExt cx="9209314" cy="609981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8E2254A-97AE-565A-1557-286FE4C11B8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600" y="292421"/>
              <a:ext cx="9209314" cy="6099817"/>
            </a:xfrm>
            <a:prstGeom prst="rect">
              <a:avLst/>
            </a:prstGeom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870567D-1C2E-6E15-4873-0A84B9FDB817}"/>
                </a:ext>
              </a:extLst>
            </p:cNvPr>
            <p:cNvSpPr/>
            <p:nvPr/>
          </p:nvSpPr>
          <p:spPr>
            <a:xfrm>
              <a:off x="3229429" y="624584"/>
              <a:ext cx="5675085" cy="54354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DDD318E-1D48-09A9-BB6F-893F94294EE4}"/>
                </a:ext>
              </a:extLst>
            </p:cNvPr>
            <p:cNvSpPr txBox="1"/>
            <p:nvPr/>
          </p:nvSpPr>
          <p:spPr>
            <a:xfrm>
              <a:off x="3315944" y="1515040"/>
              <a:ext cx="5560113" cy="28595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New words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mountain, lake, river,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1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beach, ocean, forest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4250881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8A2E0635-D091-7D9C-71A7-3206519560E3}"/>
              </a:ext>
            </a:extLst>
          </p:cNvPr>
          <p:cNvSpPr txBox="1"/>
          <p:nvPr/>
        </p:nvSpPr>
        <p:spPr>
          <a:xfrm>
            <a:off x="6102686" y="5330434"/>
            <a:ext cx="18461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/biːtʃ/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bãi biển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000396-1DD0-2A0A-ECC9-257DA405E2D3}"/>
              </a:ext>
            </a:extLst>
          </p:cNvPr>
          <p:cNvSpPr txBox="1"/>
          <p:nvPr/>
        </p:nvSpPr>
        <p:spPr>
          <a:xfrm>
            <a:off x="3682110" y="5323455"/>
            <a:ext cx="27540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/ˈrɪvər/ </a:t>
            </a:r>
          </a:p>
          <a:p>
            <a:pPr lvl="0"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67265C-9D8B-0CDB-7559-F627C674CA6E}"/>
              </a:ext>
            </a:extLst>
          </p:cNvPr>
          <p:cNvSpPr txBox="1"/>
          <p:nvPr/>
        </p:nvSpPr>
        <p:spPr>
          <a:xfrm>
            <a:off x="1918779" y="5332961"/>
            <a:ext cx="21061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 b="0" i="0">
                <a:solidFill>
                  <a:srgbClr val="FF0000"/>
                </a:solidFill>
                <a:effectLst/>
                <a:latin typeface="Lucida Sans Unicode" panose="020B0602030504020204" pitchFamily="34" charset="0"/>
              </a:defRPr>
            </a:lvl1pPr>
          </a:lstStyle>
          <a:p>
            <a:pPr lvl="0"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/leɪk/</a:t>
            </a:r>
          </a:p>
          <a:p>
            <a:pPr lvl="0" algn="ctr">
              <a:defRPr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hồ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C4A6B6-54F5-8408-AF87-32D81DDF5576}"/>
              </a:ext>
            </a:extLst>
          </p:cNvPr>
          <p:cNvSpPr txBox="1"/>
          <p:nvPr/>
        </p:nvSpPr>
        <p:spPr>
          <a:xfrm>
            <a:off x="7743126" y="5296273"/>
            <a:ext cx="23117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/ˈoʊʃən/</a:t>
            </a:r>
          </a:p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đại dương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3EEEFE-0D56-4D69-0E9B-1D5D671BBE52}"/>
              </a:ext>
            </a:extLst>
          </p:cNvPr>
          <p:cNvSpPr txBox="1"/>
          <p:nvPr/>
        </p:nvSpPr>
        <p:spPr>
          <a:xfrm>
            <a:off x="-12273" y="5296272"/>
            <a:ext cx="20272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/ˌmaʊntən/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ngọn núi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5FC7C-EDA2-C5FC-D8CA-F8BE1D9ECAF0}"/>
              </a:ext>
            </a:extLst>
          </p:cNvPr>
          <p:cNvSpPr txBox="1"/>
          <p:nvPr/>
        </p:nvSpPr>
        <p:spPr>
          <a:xfrm>
            <a:off x="9974822" y="5262112"/>
            <a:ext cx="21699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/ˈfɔrəst/</a:t>
            </a:r>
          </a:p>
          <a:p>
            <a:pPr lvl="0" algn="ctr">
              <a:defRPr/>
            </a:pP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rừng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39FFB-0DB7-A629-C8B9-A867C5AC3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243"/>
            <a:ext cx="6375728" cy="6540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0A4624-01BA-CFC2-AB47-1974E4C5F8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112" y="4283303"/>
            <a:ext cx="1572168" cy="5082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20B90E-0BC6-9ABF-BC5D-E9877FD3D5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" y="2018278"/>
            <a:ext cx="2044805" cy="19749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6AC015-8AC0-DE06-EE64-F476580B84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56" y="2053741"/>
            <a:ext cx="2057506" cy="195590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F2DDAB9-BA34-8E1B-72B6-B12FFC6CBD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273" y="2054921"/>
            <a:ext cx="2082907" cy="200670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5F6FF01-1876-BBA1-9648-2455C772F3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772" y="2075152"/>
            <a:ext cx="2070206" cy="198765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E0DB5D1-74CB-BF6C-FB54-09CE3C8103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659" y="2104854"/>
            <a:ext cx="2057506" cy="200670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BD6E6F0-2B65-1FDE-67E1-446F248EB9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165" y="2130255"/>
            <a:ext cx="2095608" cy="198130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16B8B61-02AC-2751-00D1-7A8D881AFE1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8" y="4296391"/>
            <a:ext cx="2021809" cy="49520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9ACE3E52-C658-4DED-2438-369A2AEBDE8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294" y="4239164"/>
            <a:ext cx="1025816" cy="50519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715914D-37A1-0C4F-2AC9-551C950FCCE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13" y="4259335"/>
            <a:ext cx="1090422" cy="48502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98F2EE05-ADC5-62AA-F1E8-E1BA299B876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52" y="4296391"/>
            <a:ext cx="1449620" cy="54840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98792BF7-4596-2930-AD89-9600EB3D00B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520" y="4306946"/>
            <a:ext cx="1572168" cy="53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40671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DE11F64C-8078-445B-A359-09F1B616649B}"/>
              </a:ext>
            </a:extLst>
          </p:cNvPr>
          <p:cNvSpPr txBox="1"/>
          <p:nvPr/>
        </p:nvSpPr>
        <p:spPr>
          <a:xfrm>
            <a:off x="1411288" y="2438400"/>
            <a:ext cx="9369425" cy="1423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" panose="020E0602020502020306" pitchFamily="34" charset="0"/>
                <a:ea typeface="AGOldFace-Outline" panose="02020500000000000000" pitchFamily="18" charset="0"/>
                <a:cs typeface="AGOldFace-Outline" panose="02020500000000000000" pitchFamily="18" charset="0"/>
              </a:rPr>
              <a:t>Check your memory</a:t>
            </a:r>
          </a:p>
        </p:txBody>
      </p:sp>
    </p:spTree>
    <p:extLst>
      <p:ext uri="{BB962C8B-B14F-4D97-AF65-F5344CB8AC3E}">
        <p14:creationId xmlns:p14="http://schemas.microsoft.com/office/powerpoint/2010/main" val="804929242"/>
      </p:ext>
    </p:ext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DTP Solution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3230" y="1558340"/>
            <a:ext cx="3828705" cy="2443576"/>
          </a:xfrm>
          <a:prstGeom prst="rect">
            <a:avLst/>
          </a:prstGeom>
        </p:spPr>
      </p:pic>
      <p:pic>
        <p:nvPicPr>
          <p:cNvPr id="36" name="DTP Solution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34254" y="1639915"/>
            <a:ext cx="838121" cy="745487"/>
          </a:xfrm>
          <a:prstGeom prst="rect">
            <a:avLst/>
          </a:prstGeom>
        </p:spPr>
      </p:pic>
      <p:pic>
        <p:nvPicPr>
          <p:cNvPr id="27" name="DTP Solution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2051" y="1584475"/>
            <a:ext cx="3731170" cy="2433606"/>
          </a:xfrm>
          <a:prstGeom prst="rect">
            <a:avLst/>
          </a:prstGeom>
        </p:spPr>
      </p:pic>
      <p:pic>
        <p:nvPicPr>
          <p:cNvPr id="28" name="DTP Solution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10754" y="1553518"/>
            <a:ext cx="3809104" cy="2391307"/>
          </a:xfrm>
          <a:prstGeom prst="rect">
            <a:avLst/>
          </a:prstGeom>
        </p:spPr>
      </p:pic>
      <p:sp>
        <p:nvSpPr>
          <p:cNvPr id="30" name="DTP Solutions"/>
          <p:cNvSpPr txBox="1"/>
          <p:nvPr/>
        </p:nvSpPr>
        <p:spPr>
          <a:xfrm>
            <a:off x="4492036" y="324284"/>
            <a:ext cx="3207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best picture</a:t>
            </a:r>
          </a:p>
        </p:txBody>
      </p:sp>
      <p:grpSp>
        <p:nvGrpSpPr>
          <p:cNvPr id="31" name="DTP Solutions"/>
          <p:cNvGrpSpPr/>
          <p:nvPr/>
        </p:nvGrpSpPr>
        <p:grpSpPr>
          <a:xfrm>
            <a:off x="3181354" y="4857542"/>
            <a:ext cx="5829292" cy="1742300"/>
            <a:chOff x="2250183" y="4336410"/>
            <a:chExt cx="7691633" cy="2298930"/>
          </a:xfrm>
        </p:grpSpPr>
        <p:pic>
          <p:nvPicPr>
            <p:cNvPr id="32" name="DTP Solutions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50183" y="4336410"/>
              <a:ext cx="7691633" cy="2298930"/>
            </a:xfrm>
            <a:prstGeom prst="rect">
              <a:avLst/>
            </a:prstGeom>
          </p:spPr>
        </p:pic>
        <p:sp>
          <p:nvSpPr>
            <p:cNvPr id="33" name="DTP Solutions"/>
            <p:cNvSpPr/>
            <p:nvPr/>
          </p:nvSpPr>
          <p:spPr>
            <a:xfrm>
              <a:off x="3867461" y="4641949"/>
              <a:ext cx="4716585" cy="1723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moutain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35" name="DTP Solution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62005" y="1872555"/>
            <a:ext cx="579019" cy="579019"/>
          </a:xfrm>
          <a:prstGeom prst="rect">
            <a:avLst/>
          </a:prstGeom>
        </p:spPr>
      </p:pic>
      <p:pic>
        <p:nvPicPr>
          <p:cNvPr id="38" name="DTP Solution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9450" y="1929646"/>
            <a:ext cx="579019" cy="579019"/>
          </a:xfrm>
          <a:prstGeom prst="rect">
            <a:avLst/>
          </a:prstGeom>
        </p:spPr>
      </p:pic>
      <p:sp>
        <p:nvSpPr>
          <p:cNvPr id="41" name="DTP Solutions">
            <a:hlinkClick r:id="" action="ppaction://hlinkshowjump?jump=nextslide"/>
          </p:cNvPr>
          <p:cNvSpPr/>
          <p:nvPr/>
        </p:nvSpPr>
        <p:spPr>
          <a:xfrm>
            <a:off x="10058399" y="4372621"/>
            <a:ext cx="1256485" cy="751840"/>
          </a:xfrm>
          <a:prstGeom prst="rightArrow">
            <a:avLst>
              <a:gd name="adj1" fmla="val 61616"/>
              <a:gd name="adj2" fmla="val 42857"/>
            </a:avLst>
          </a:prstGeom>
          <a:solidFill>
            <a:srgbClr val="0070C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Next</a:t>
            </a:r>
          </a:p>
        </p:txBody>
      </p:sp>
      <p:pic>
        <p:nvPicPr>
          <p:cNvPr id="24" name="DTP Solutions">
            <a:extLst>
              <a:ext uri="{FF2B5EF4-FFF2-40B4-BE49-F238E27FC236}">
                <a16:creationId xmlns:a16="http://schemas.microsoft.com/office/drawing/2014/main" id="{82F4AACB-20CC-4A8A-BBD2-00EC23754D2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0" r="11550"/>
          <a:stretch/>
        </p:blipFill>
        <p:spPr>
          <a:xfrm>
            <a:off x="5037029" y="1845241"/>
            <a:ext cx="1899628" cy="1770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DTP Solutions">
            <a:extLst>
              <a:ext uri="{FF2B5EF4-FFF2-40B4-BE49-F238E27FC236}">
                <a16:creationId xmlns:a16="http://schemas.microsoft.com/office/drawing/2014/main" id="{F39AB782-2E9A-4928-A05D-71DCE5FF26B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3" r="10743"/>
          <a:stretch/>
        </p:blipFill>
        <p:spPr>
          <a:xfrm>
            <a:off x="1458428" y="1873286"/>
            <a:ext cx="1957974" cy="1770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DTP Solutions">
            <a:extLst>
              <a:ext uri="{FF2B5EF4-FFF2-40B4-BE49-F238E27FC236}">
                <a16:creationId xmlns:a16="http://schemas.microsoft.com/office/drawing/2014/main" id="{AD1E98B0-DB82-4D94-8953-409D666C67A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8" r="10908"/>
          <a:stretch/>
        </p:blipFill>
        <p:spPr>
          <a:xfrm>
            <a:off x="9008282" y="1906891"/>
            <a:ext cx="2051370" cy="1859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DTP Solutions"/>
          <p:cNvSpPr/>
          <p:nvPr/>
        </p:nvSpPr>
        <p:spPr>
          <a:xfrm>
            <a:off x="8286388" y="1537067"/>
            <a:ext cx="3305072" cy="23603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DTP Solutions"/>
          <p:cNvSpPr/>
          <p:nvPr/>
        </p:nvSpPr>
        <p:spPr>
          <a:xfrm>
            <a:off x="743108" y="1527384"/>
            <a:ext cx="3305072" cy="23603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DTP Solutions"/>
          <p:cNvSpPr/>
          <p:nvPr/>
        </p:nvSpPr>
        <p:spPr>
          <a:xfrm>
            <a:off x="4450553" y="1584475"/>
            <a:ext cx="3305072" cy="23603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7392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  <p:bldP spid="37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DTP Solution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10754" y="1553518"/>
            <a:ext cx="3809104" cy="2391307"/>
          </a:xfrm>
          <a:prstGeom prst="rect">
            <a:avLst/>
          </a:prstGeom>
        </p:spPr>
      </p:pic>
      <p:pic>
        <p:nvPicPr>
          <p:cNvPr id="26" name="DTP Solution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9723" y="1630189"/>
            <a:ext cx="838121" cy="745487"/>
          </a:xfrm>
          <a:prstGeom prst="rect">
            <a:avLst/>
          </a:prstGeom>
        </p:spPr>
      </p:pic>
      <p:pic>
        <p:nvPicPr>
          <p:cNvPr id="14" name="DTP Solution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2051" y="1584475"/>
            <a:ext cx="3731170" cy="2433606"/>
          </a:xfrm>
          <a:prstGeom prst="rect">
            <a:avLst/>
          </a:prstGeom>
        </p:spPr>
      </p:pic>
      <p:pic>
        <p:nvPicPr>
          <p:cNvPr id="16" name="DTP Solution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13230" y="1558340"/>
            <a:ext cx="3828705" cy="2443576"/>
          </a:xfrm>
          <a:prstGeom prst="rect">
            <a:avLst/>
          </a:prstGeom>
        </p:spPr>
      </p:pic>
      <p:sp>
        <p:nvSpPr>
          <p:cNvPr id="30" name="DTP Solutions"/>
          <p:cNvSpPr txBox="1"/>
          <p:nvPr/>
        </p:nvSpPr>
        <p:spPr>
          <a:xfrm>
            <a:off x="4492036" y="324284"/>
            <a:ext cx="32079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Find the best picture</a:t>
            </a:r>
          </a:p>
        </p:txBody>
      </p:sp>
      <p:grpSp>
        <p:nvGrpSpPr>
          <p:cNvPr id="19" name="DTP Solutions"/>
          <p:cNvGrpSpPr/>
          <p:nvPr/>
        </p:nvGrpSpPr>
        <p:grpSpPr>
          <a:xfrm>
            <a:off x="3181354" y="4857542"/>
            <a:ext cx="5829292" cy="1742300"/>
            <a:chOff x="2250183" y="4336410"/>
            <a:chExt cx="7691633" cy="2298930"/>
          </a:xfrm>
        </p:grpSpPr>
        <p:pic>
          <p:nvPicPr>
            <p:cNvPr id="20" name="DTP Solutions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50183" y="4336410"/>
              <a:ext cx="7691633" cy="2298930"/>
            </a:xfrm>
            <a:prstGeom prst="rect">
              <a:avLst/>
            </a:prstGeom>
          </p:spPr>
        </p:pic>
        <p:sp>
          <p:nvSpPr>
            <p:cNvPr id="27" name="DTP Solutions"/>
            <p:cNvSpPr/>
            <p:nvPr/>
          </p:nvSpPr>
          <p:spPr>
            <a:xfrm>
              <a:off x="3867461" y="4641949"/>
              <a:ext cx="4362138" cy="17238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lake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" name="DTP Solution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9554" y="1872512"/>
            <a:ext cx="579019" cy="579019"/>
          </a:xfrm>
          <a:prstGeom prst="rect">
            <a:avLst/>
          </a:prstGeom>
        </p:spPr>
      </p:pic>
      <p:pic>
        <p:nvPicPr>
          <p:cNvPr id="29" name="DTP Solution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84965" y="1909183"/>
            <a:ext cx="579019" cy="579019"/>
          </a:xfrm>
          <a:prstGeom prst="rect">
            <a:avLst/>
          </a:prstGeom>
        </p:spPr>
      </p:pic>
      <p:sp>
        <p:nvSpPr>
          <p:cNvPr id="33" name="DTP Solutions">
            <a:hlinkClick r:id="" action="ppaction://hlinkshowjump?jump=nextslide"/>
          </p:cNvPr>
          <p:cNvSpPr/>
          <p:nvPr/>
        </p:nvSpPr>
        <p:spPr>
          <a:xfrm>
            <a:off x="10058399" y="4372621"/>
            <a:ext cx="1256485" cy="751840"/>
          </a:xfrm>
          <a:prstGeom prst="rightArrow">
            <a:avLst>
              <a:gd name="adj1" fmla="val 61616"/>
              <a:gd name="adj2" fmla="val 42857"/>
            </a:avLst>
          </a:prstGeom>
          <a:solidFill>
            <a:srgbClr val="0070C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Next</a:t>
            </a:r>
          </a:p>
        </p:txBody>
      </p:sp>
      <p:pic>
        <p:nvPicPr>
          <p:cNvPr id="34" name="DTP Solutions">
            <a:extLst>
              <a:ext uri="{FF2B5EF4-FFF2-40B4-BE49-F238E27FC236}">
                <a16:creationId xmlns:a16="http://schemas.microsoft.com/office/drawing/2014/main" id="{F837A973-AC9E-4838-906B-B7FA3B1C6C9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5" r="10845"/>
          <a:stretch/>
        </p:blipFill>
        <p:spPr>
          <a:xfrm>
            <a:off x="1331384" y="1892528"/>
            <a:ext cx="1872319" cy="17132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DTP Solutions">
            <a:extLst>
              <a:ext uri="{FF2B5EF4-FFF2-40B4-BE49-F238E27FC236}">
                <a16:creationId xmlns:a16="http://schemas.microsoft.com/office/drawing/2014/main" id="{82F4AACB-20CC-4A8A-BBD2-00EC23754D2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r="11964"/>
          <a:stretch/>
        </p:blipFill>
        <p:spPr>
          <a:xfrm>
            <a:off x="5264363" y="1844467"/>
            <a:ext cx="1899628" cy="1770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DTP Solutions">
            <a:extLst>
              <a:ext uri="{FF2B5EF4-FFF2-40B4-BE49-F238E27FC236}">
                <a16:creationId xmlns:a16="http://schemas.microsoft.com/office/drawing/2014/main" id="{F39AB782-2E9A-4928-A05D-71DCE5FF26B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3" r="10743"/>
          <a:stretch/>
        </p:blipFill>
        <p:spPr>
          <a:xfrm>
            <a:off x="8893950" y="1894764"/>
            <a:ext cx="1957974" cy="17707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" name="DTP Solutions"/>
          <p:cNvSpPr/>
          <p:nvPr/>
        </p:nvSpPr>
        <p:spPr>
          <a:xfrm>
            <a:off x="708963" y="1587870"/>
            <a:ext cx="3305072" cy="23603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DTP Solutions"/>
          <p:cNvSpPr/>
          <p:nvPr/>
        </p:nvSpPr>
        <p:spPr>
          <a:xfrm>
            <a:off x="4580452" y="1579550"/>
            <a:ext cx="3305072" cy="23603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DTP Solutions"/>
          <p:cNvSpPr/>
          <p:nvPr/>
        </p:nvSpPr>
        <p:spPr>
          <a:xfrm>
            <a:off x="8405863" y="1616221"/>
            <a:ext cx="3305072" cy="236035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48287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ep_righ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32" grpId="0" animBg="1"/>
      <p:bldP spid="28" grpId="0" animBg="1"/>
      <p:bldP spid="3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303</Words>
  <Application>Microsoft Office PowerPoint</Application>
  <PresentationFormat>Widescreen</PresentationFormat>
  <Paragraphs>86</Paragraphs>
  <Slides>22</Slides>
  <Notes>22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#9Slide02 Noi dung dai</vt:lpstr>
      <vt:lpstr>Arial</vt:lpstr>
      <vt:lpstr>Arial Black</vt:lpstr>
      <vt:lpstr>Berlin Sans FB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HP</cp:lastModifiedBy>
  <cp:revision>58</cp:revision>
  <dcterms:created xsi:type="dcterms:W3CDTF">2023-01-31T08:21:18Z</dcterms:created>
  <dcterms:modified xsi:type="dcterms:W3CDTF">2025-12-22T15:28:46Z</dcterms:modified>
</cp:coreProperties>
</file>