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3" r:id="rId2"/>
    <p:sldId id="383" r:id="rId3"/>
    <p:sldId id="384" r:id="rId4"/>
    <p:sldId id="399" r:id="rId5"/>
    <p:sldId id="400" r:id="rId6"/>
    <p:sldId id="404" r:id="rId7"/>
    <p:sldId id="401" r:id="rId8"/>
    <p:sldId id="403" r:id="rId9"/>
    <p:sldId id="402" r:id="rId10"/>
    <p:sldId id="392" r:id="rId11"/>
    <p:sldId id="393" r:id="rId12"/>
    <p:sldId id="381" r:id="rId13"/>
    <p:sldId id="397" r:id="rId14"/>
    <p:sldId id="398" r:id="rId15"/>
    <p:sldId id="282" r:id="rId16"/>
    <p:sldId id="429" r:id="rId17"/>
    <p:sldId id="286" r:id="rId18"/>
    <p:sldId id="430" r:id="rId19"/>
    <p:sldId id="431" r:id="rId20"/>
    <p:sldId id="432" r:id="rId21"/>
    <p:sldId id="433" r:id="rId22"/>
    <p:sldId id="434" r:id="rId23"/>
    <p:sldId id="435" r:id="rId24"/>
    <p:sldId id="348" r:id="rId25"/>
    <p:sldId id="34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FA946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5345" autoAdjust="0"/>
  </p:normalViewPr>
  <p:slideViewPr>
    <p:cSldViewPr snapToGrid="0">
      <p:cViewPr varScale="1">
        <p:scale>
          <a:sx n="67" d="100"/>
          <a:sy n="67" d="100"/>
        </p:scale>
        <p:origin x="4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10479-366B-440A-95C4-F42C385B09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034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2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10479-366B-440A-95C4-F42C385B09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18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10479-366B-440A-95C4-F42C385B09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473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10479-366B-440A-95C4-F42C385B09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034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10479-366B-440A-95C4-F42C385B09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473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10479-366B-440A-95C4-F42C385B09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034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10479-366B-440A-95C4-F42C385B09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473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10479-366B-440A-95C4-F42C385B09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034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10479-366B-440A-95C4-F42C385B09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47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23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956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38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-3513" y="17261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30-Oct-25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19374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3:</a:t>
            </a:r>
            <a:r>
              <a:rPr lang="en-US" baseline="0" dirty="0">
                <a:solidFill>
                  <a:schemeClr val="bg1"/>
                </a:solidFill>
              </a:rPr>
              <a:t> My friends and I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1.3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1" r:id="rId14"/>
    <p:sldLayoutId id="2147483673" r:id="rId15"/>
    <p:sldLayoutId id="2147483676" r:id="rId16"/>
    <p:sldLayoutId id="2147483680" r:id="rId17"/>
    <p:sldLayoutId id="214748368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5942460" y="3186375"/>
            <a:ext cx="5716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3: </a:t>
            </a:r>
            <a:r>
              <a:rPr lang="en-US" sz="4000" b="1" dirty="0">
                <a:solidFill>
                  <a:srgbClr val="FF0000"/>
                </a:solidFill>
              </a:rPr>
              <a:t>MY FRIENDS AND I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1.3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3</a:t>
            </a:r>
            <a:r>
              <a:rPr lang="en-US" sz="4000" b="1" dirty="0">
                <a:solidFill>
                  <a:srgbClr val="0070C0"/>
                </a:solidFill>
              </a:rPr>
              <a:t>6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8D33FA-559E-8A6A-07C8-62F93449E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2" y="2423060"/>
            <a:ext cx="10934362" cy="1092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8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8750EC-CAA9-AF76-EB11-8D6085DF3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448129"/>
            <a:ext cx="7010400" cy="736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cartoon of two boys talking&#10;&#10;Description automatically generated">
            <a:extLst>
              <a:ext uri="{FF2B5EF4-FFF2-40B4-BE49-F238E27FC236}">
                <a16:creationId xmlns:a16="http://schemas.microsoft.com/office/drawing/2014/main" id="{FAE4E0C9-F7DC-A06B-9A81-F43520BC3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10" y="1520371"/>
            <a:ext cx="73660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B9F4C4-8773-9043-D910-FBD65F6D195B}"/>
              </a:ext>
            </a:extLst>
          </p:cNvPr>
          <p:cNvSpPr txBox="1"/>
          <p:nvPr/>
        </p:nvSpPr>
        <p:spPr>
          <a:xfrm>
            <a:off x="214605" y="475862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23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2D5D965-6C06-65C1-5E5E-6AED9EBF9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78" y="475862"/>
            <a:ext cx="3683000" cy="723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close-up of a word&#10;&#10;Description automatically generated">
            <a:extLst>
              <a:ext uri="{FF2B5EF4-FFF2-40B4-BE49-F238E27FC236}">
                <a16:creationId xmlns:a16="http://schemas.microsoft.com/office/drawing/2014/main" id="{A6AC0BE7-7E6F-8420-93E7-A5FD9322F2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5"/>
          <a:stretch/>
        </p:blipFill>
        <p:spPr>
          <a:xfrm>
            <a:off x="8443356" y="1392437"/>
            <a:ext cx="2644638" cy="2097926"/>
          </a:xfrm>
          <a:prstGeom prst="rect">
            <a:avLst/>
          </a:prstGeom>
        </p:spPr>
      </p:pic>
      <p:pic>
        <p:nvPicPr>
          <p:cNvPr id="10" name="Picture 9" descr="A close-up of a word&#10;&#10;Description automatically generated">
            <a:extLst>
              <a:ext uri="{FF2B5EF4-FFF2-40B4-BE49-F238E27FC236}">
                <a16:creationId xmlns:a16="http://schemas.microsoft.com/office/drawing/2014/main" id="{6CBBCB09-2022-26CF-CFFB-08CFCEECAD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7" r="27230" b="-7448"/>
          <a:stretch/>
        </p:blipFill>
        <p:spPr>
          <a:xfrm>
            <a:off x="1104006" y="2085825"/>
            <a:ext cx="6683215" cy="191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97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message&#10;&#10;Description automatically generated">
            <a:extLst>
              <a:ext uri="{FF2B5EF4-FFF2-40B4-BE49-F238E27FC236}">
                <a16:creationId xmlns:a16="http://schemas.microsoft.com/office/drawing/2014/main" id="{0DE42311-2429-89D4-4D30-83296FA2C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73" y="1504023"/>
            <a:ext cx="10314994" cy="2182761"/>
          </a:xfrm>
          <a:prstGeom prst="rect">
            <a:avLst/>
          </a:prstGeom>
        </p:spPr>
      </p:pic>
      <p:pic>
        <p:nvPicPr>
          <p:cNvPr id="10" name="Picture 9" descr="A close-up of a box&#10;&#10;Description automatically generated">
            <a:extLst>
              <a:ext uri="{FF2B5EF4-FFF2-40B4-BE49-F238E27FC236}">
                <a16:creationId xmlns:a16="http://schemas.microsoft.com/office/drawing/2014/main" id="{A36C0C04-8A22-3018-F852-892EAC4BA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3955420"/>
            <a:ext cx="10265314" cy="2172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A257A9-4F0E-4EC4-A72B-6DEC5C8FF20F}"/>
              </a:ext>
            </a:extLst>
          </p:cNvPr>
          <p:cNvSpPr txBox="1"/>
          <p:nvPr/>
        </p:nvSpPr>
        <p:spPr>
          <a:xfrm>
            <a:off x="6096000" y="2487168"/>
            <a:ext cx="1067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hard</a:t>
            </a:r>
            <a:endParaRPr lang="en-VN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DA7AF-694B-427A-BA92-7896B399904E}"/>
              </a:ext>
            </a:extLst>
          </p:cNvPr>
          <p:cNvSpPr txBox="1"/>
          <p:nvPr/>
        </p:nvSpPr>
        <p:spPr>
          <a:xfrm>
            <a:off x="5913290" y="4395213"/>
            <a:ext cx="985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well</a:t>
            </a:r>
            <a:endParaRPr lang="en-VN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8EEA254-8A34-8B35-0A06-54D6D64BB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90" y="511488"/>
            <a:ext cx="3683000" cy="723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8AF208-1E6B-497A-98DA-431412AA413A}"/>
              </a:ext>
            </a:extLst>
          </p:cNvPr>
          <p:cNvSpPr txBox="1"/>
          <p:nvPr/>
        </p:nvSpPr>
        <p:spPr>
          <a:xfrm>
            <a:off x="214605" y="475862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78F5AB-1E8C-4D99-FF42-F86FA2BAB7A8}"/>
              </a:ext>
            </a:extLst>
          </p:cNvPr>
          <p:cNvSpPr txBox="1"/>
          <p:nvPr/>
        </p:nvSpPr>
        <p:spPr>
          <a:xfrm>
            <a:off x="5151224" y="4938274"/>
            <a:ext cx="124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badly</a:t>
            </a:r>
            <a:endParaRPr lang="en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line&#10;&#10;Description automatically generated">
            <a:extLst>
              <a:ext uri="{FF2B5EF4-FFF2-40B4-BE49-F238E27FC236}">
                <a16:creationId xmlns:a16="http://schemas.microsoft.com/office/drawing/2014/main" id="{555F888E-030E-AC55-1494-67B3F8D26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4" y="1538045"/>
            <a:ext cx="10131819" cy="2143999"/>
          </a:xfrm>
          <a:prstGeom prst="rect">
            <a:avLst/>
          </a:prstGeom>
        </p:spPr>
      </p:pic>
      <p:pic>
        <p:nvPicPr>
          <p:cNvPr id="12" name="Picture 11" descr="A grey and green line&#10;&#10;Description automatically generated">
            <a:extLst>
              <a:ext uri="{FF2B5EF4-FFF2-40B4-BE49-F238E27FC236}">
                <a16:creationId xmlns:a16="http://schemas.microsoft.com/office/drawing/2014/main" id="{33428447-CB1B-EF8B-64C6-309A9C2B6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61" y="3929572"/>
            <a:ext cx="10668049" cy="2257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7A722-0FC2-4448-B37B-1571EDB18EDE}"/>
              </a:ext>
            </a:extLst>
          </p:cNvPr>
          <p:cNvSpPr txBox="1"/>
          <p:nvPr/>
        </p:nvSpPr>
        <p:spPr>
          <a:xfrm>
            <a:off x="3784085" y="2031258"/>
            <a:ext cx="2483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plays soccer</a:t>
            </a:r>
            <a:endParaRPr lang="en-VN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36932-5282-474F-94CA-0FBC5213588C}"/>
              </a:ext>
            </a:extLst>
          </p:cNvPr>
          <p:cNvSpPr txBox="1"/>
          <p:nvPr/>
        </p:nvSpPr>
        <p:spPr>
          <a:xfrm>
            <a:off x="4475184" y="2601951"/>
            <a:ext cx="890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fast</a:t>
            </a:r>
            <a:endParaRPr lang="en-VN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417D6-4D2F-4C97-A0DF-DF4D4EFF009F}"/>
              </a:ext>
            </a:extLst>
          </p:cNvPr>
          <p:cNvSpPr txBox="1"/>
          <p:nvPr/>
        </p:nvSpPr>
        <p:spPr>
          <a:xfrm>
            <a:off x="4131367" y="4444804"/>
            <a:ext cx="395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play the drums well</a:t>
            </a:r>
            <a:endParaRPr lang="en-VN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76252-70EE-43C9-9ED0-167E5FDDC058}"/>
              </a:ext>
            </a:extLst>
          </p:cNvPr>
          <p:cNvSpPr txBox="1"/>
          <p:nvPr/>
        </p:nvSpPr>
        <p:spPr>
          <a:xfrm>
            <a:off x="3915697" y="5015497"/>
            <a:ext cx="3379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 drums badly</a:t>
            </a:r>
            <a:endParaRPr lang="en-VN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EEE5041-41FB-D4F0-C1BD-A56B9B0B9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67" y="437077"/>
            <a:ext cx="3683000" cy="723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143D2A-8D2F-C282-2D7C-B13549D493D7}"/>
              </a:ext>
            </a:extLst>
          </p:cNvPr>
          <p:cNvSpPr txBox="1"/>
          <p:nvPr/>
        </p:nvSpPr>
        <p:spPr>
          <a:xfrm>
            <a:off x="214605" y="475862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23</a:t>
            </a:r>
          </a:p>
        </p:txBody>
      </p:sp>
    </p:spTree>
    <p:extLst>
      <p:ext uri="{BB962C8B-B14F-4D97-AF65-F5344CB8AC3E}">
        <p14:creationId xmlns:p14="http://schemas.microsoft.com/office/powerpoint/2010/main" val="75423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ol 262"/>
          <p:cNvSpPr/>
          <p:nvPr/>
        </p:nvSpPr>
        <p:spPr>
          <a:xfrm>
            <a:off x="8904312" y="72008"/>
            <a:ext cx="1691680" cy="1628800"/>
          </a:xfrm>
          <a:prstGeom prst="sun">
            <a:avLst/>
          </a:prstGeom>
          <a:solidFill>
            <a:srgbClr val="FFC000"/>
          </a:solidFill>
          <a:ln w="381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CaixaDeTexto 266"/>
          <p:cNvSpPr txBox="1"/>
          <p:nvPr/>
        </p:nvSpPr>
        <p:spPr>
          <a:xfrm>
            <a:off x="419724" y="1463746"/>
            <a:ext cx="9953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40FF"/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Correct the mistakes!</a:t>
            </a:r>
          </a:p>
        </p:txBody>
      </p:sp>
      <p:sp>
        <p:nvSpPr>
          <p:cNvPr id="268" name="Seta para a direita 267">
            <a:hlinkClick r:id="" action="ppaction://hlinkshowjump?jump=nextslide"/>
          </p:cNvPr>
          <p:cNvSpPr/>
          <p:nvPr/>
        </p:nvSpPr>
        <p:spPr>
          <a:xfrm>
            <a:off x="9048328" y="2420888"/>
            <a:ext cx="1512168" cy="1132704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GO!</a:t>
            </a:r>
          </a:p>
        </p:txBody>
      </p:sp>
      <p:pic>
        <p:nvPicPr>
          <p:cNvPr id="3" name="Picture 2" descr="A group of people walking and cycling&#10;&#10;Description automatically generated">
            <a:extLst>
              <a:ext uri="{FF2B5EF4-FFF2-40B4-BE49-F238E27FC236}">
                <a16:creationId xmlns:a16="http://schemas.microsoft.com/office/drawing/2014/main" id="{3BA17847-6621-8C76-7719-7AF3C793CD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13328" r="2536" b="537"/>
          <a:stretch/>
        </p:blipFill>
        <p:spPr>
          <a:xfrm>
            <a:off x="969363" y="3553592"/>
            <a:ext cx="9953469" cy="295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79182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ol 262"/>
          <p:cNvSpPr/>
          <p:nvPr/>
        </p:nvSpPr>
        <p:spPr>
          <a:xfrm>
            <a:off x="8904312" y="72008"/>
            <a:ext cx="1691680" cy="1628800"/>
          </a:xfrm>
          <a:prstGeom prst="sun">
            <a:avLst/>
          </a:prstGeom>
          <a:solidFill>
            <a:srgbClr val="FFC000"/>
          </a:solidFill>
          <a:ln w="381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Espaço Reservado para Conteúdo 2"/>
          <p:cNvSpPr txBox="1">
            <a:spLocks/>
          </p:cNvSpPr>
          <p:nvPr/>
        </p:nvSpPr>
        <p:spPr>
          <a:xfrm>
            <a:off x="1981200" y="1600201"/>
            <a:ext cx="822960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70C0"/>
                </a:solidFill>
                <a:latin typeface="Calibri"/>
              </a:rPr>
              <a:t>Bill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play the drums well.</a:t>
            </a:r>
          </a:p>
        </p:txBody>
      </p:sp>
      <p:sp>
        <p:nvSpPr>
          <p:cNvPr id="289" name="Seta para a direita 288">
            <a:hlinkClick r:id="" action="ppaction://hlinkshowjump?jump=nextslide"/>
          </p:cNvPr>
          <p:cNvSpPr/>
          <p:nvPr/>
        </p:nvSpPr>
        <p:spPr>
          <a:xfrm>
            <a:off x="9166952" y="2132856"/>
            <a:ext cx="1584176" cy="1224136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NEXT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Kristen ITC" pitchFamily="66" charset="0"/>
              <a:ea typeface="+mn-ea"/>
              <a:cs typeface="+mn-cs"/>
            </a:endParaRPr>
          </a:p>
        </p:txBody>
      </p:sp>
      <p:sp>
        <p:nvSpPr>
          <p:cNvPr id="290" name="CaixaDeTexto 289"/>
          <p:cNvSpPr txBox="1"/>
          <p:nvPr/>
        </p:nvSpPr>
        <p:spPr>
          <a:xfrm>
            <a:off x="3883407" y="1587199"/>
            <a:ext cx="1559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9" name="Picture 128" descr="A group of people walking and cycling&#10;&#10;Description automatically generated">
            <a:extLst>
              <a:ext uri="{FF2B5EF4-FFF2-40B4-BE49-F238E27FC236}">
                <a16:creationId xmlns:a16="http://schemas.microsoft.com/office/drawing/2014/main" id="{CE5E0BAA-8E34-C95C-A5CB-5A23E59B5F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13328" r="2536"/>
          <a:stretch/>
        </p:blipFill>
        <p:spPr>
          <a:xfrm>
            <a:off x="1364105" y="3501008"/>
            <a:ext cx="9953469" cy="29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31095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89" grpId="0" animBg="1"/>
      <p:bldP spid="2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ol 262"/>
          <p:cNvSpPr/>
          <p:nvPr/>
        </p:nvSpPr>
        <p:spPr>
          <a:xfrm>
            <a:off x="8904312" y="72008"/>
            <a:ext cx="1691680" cy="1628800"/>
          </a:xfrm>
          <a:prstGeom prst="sun">
            <a:avLst/>
          </a:prstGeom>
          <a:solidFill>
            <a:srgbClr val="FFC000"/>
          </a:solidFill>
          <a:ln w="381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CaixaDeTexto 287"/>
          <p:cNvSpPr txBox="1"/>
          <p:nvPr/>
        </p:nvSpPr>
        <p:spPr>
          <a:xfrm>
            <a:off x="1539194" y="1578161"/>
            <a:ext cx="7544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0070C0"/>
                </a:solidFill>
              </a:rPr>
              <a:t>Bill </a:t>
            </a:r>
            <a:r>
              <a:rPr lang="en-US" sz="4400" b="1" u="sng" dirty="0">
                <a:solidFill>
                  <a:schemeClr val="accent2"/>
                </a:solidFill>
              </a:rPr>
              <a:t>plays</a:t>
            </a:r>
            <a:r>
              <a:rPr lang="en-US" sz="4400" b="1" dirty="0">
                <a:solidFill>
                  <a:srgbClr val="0070C0"/>
                </a:solidFill>
              </a:rPr>
              <a:t> the drums well.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Seta para a direita 288">
            <a:hlinkClick r:id="" action="ppaction://hlinkshowjump?jump=nextslide"/>
          </p:cNvPr>
          <p:cNvSpPr/>
          <p:nvPr/>
        </p:nvSpPr>
        <p:spPr>
          <a:xfrm>
            <a:off x="9202577" y="2204864"/>
            <a:ext cx="1584176" cy="1224136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NEXT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Kristen ITC" pitchFamily="66" charset="0"/>
              <a:ea typeface="+mn-ea"/>
              <a:cs typeface="+mn-cs"/>
            </a:endParaRPr>
          </a:p>
        </p:txBody>
      </p:sp>
      <p:pic>
        <p:nvPicPr>
          <p:cNvPr id="139" name="Picture 138" descr="A group of people walking and cycling&#10;&#10;Description automatically generated">
            <a:extLst>
              <a:ext uri="{FF2B5EF4-FFF2-40B4-BE49-F238E27FC236}">
                <a16:creationId xmlns:a16="http://schemas.microsoft.com/office/drawing/2014/main" id="{55A972EB-DC1A-8238-8021-7971F89011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13328" r="2536"/>
          <a:stretch/>
        </p:blipFill>
        <p:spPr>
          <a:xfrm>
            <a:off x="1349115" y="3533582"/>
            <a:ext cx="9953469" cy="29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46750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ol 262"/>
          <p:cNvSpPr/>
          <p:nvPr/>
        </p:nvSpPr>
        <p:spPr>
          <a:xfrm>
            <a:off x="8904312" y="72008"/>
            <a:ext cx="1691680" cy="1628800"/>
          </a:xfrm>
          <a:prstGeom prst="sun">
            <a:avLst/>
          </a:prstGeom>
          <a:solidFill>
            <a:srgbClr val="FFC000"/>
          </a:solidFill>
          <a:ln w="381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Espaço Reservado para Conteúdo 2"/>
          <p:cNvSpPr txBox="1">
            <a:spLocks/>
          </p:cNvSpPr>
          <p:nvPr/>
        </p:nvSpPr>
        <p:spPr>
          <a:xfrm>
            <a:off x="1981200" y="1600201"/>
            <a:ext cx="822960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Sue runs slow.</a:t>
            </a:r>
          </a:p>
        </p:txBody>
      </p:sp>
      <p:sp>
        <p:nvSpPr>
          <p:cNvPr id="289" name="Seta para a direita 288">
            <a:hlinkClick r:id="" action="ppaction://hlinkshowjump?jump=nextslide"/>
          </p:cNvPr>
          <p:cNvSpPr/>
          <p:nvPr/>
        </p:nvSpPr>
        <p:spPr>
          <a:xfrm>
            <a:off x="9351103" y="2204864"/>
            <a:ext cx="1584176" cy="1224136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NEXT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Kristen ITC" pitchFamily="66" charset="0"/>
              <a:ea typeface="+mn-ea"/>
              <a:cs typeface="+mn-cs"/>
            </a:endParaRPr>
          </a:p>
        </p:txBody>
      </p:sp>
      <p:sp>
        <p:nvSpPr>
          <p:cNvPr id="290" name="CaixaDeTexto 289"/>
          <p:cNvSpPr txBox="1"/>
          <p:nvPr/>
        </p:nvSpPr>
        <p:spPr>
          <a:xfrm>
            <a:off x="6525378" y="1600201"/>
            <a:ext cx="1559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slow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9" name="Picture 128" descr="A group of people walking and cycling&#10;&#10;Description automatically generated">
            <a:extLst>
              <a:ext uri="{FF2B5EF4-FFF2-40B4-BE49-F238E27FC236}">
                <a16:creationId xmlns:a16="http://schemas.microsoft.com/office/drawing/2014/main" id="{53410C6E-6D5B-FC86-AE13-60F97C1CD7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13328" r="2536"/>
          <a:stretch/>
        </p:blipFill>
        <p:spPr>
          <a:xfrm>
            <a:off x="1364105" y="3429000"/>
            <a:ext cx="9953469" cy="29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3607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89" grpId="0" animBg="1"/>
      <p:bldP spid="2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ol 262"/>
          <p:cNvSpPr/>
          <p:nvPr/>
        </p:nvSpPr>
        <p:spPr>
          <a:xfrm>
            <a:off x="8904312" y="72008"/>
            <a:ext cx="1691680" cy="1628800"/>
          </a:xfrm>
          <a:prstGeom prst="sun">
            <a:avLst/>
          </a:prstGeom>
          <a:solidFill>
            <a:srgbClr val="FFC000"/>
          </a:solidFill>
          <a:ln w="381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CaixaDeTexto 287"/>
          <p:cNvSpPr txBox="1"/>
          <p:nvPr/>
        </p:nvSpPr>
        <p:spPr>
          <a:xfrm>
            <a:off x="2207568" y="1484784"/>
            <a:ext cx="7544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Sue runs </a:t>
            </a:r>
            <a:r>
              <a:rPr kumimoji="0" lang="pt-BR" sz="44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slowly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Seta para a direita 288">
            <a:hlinkClick r:id="" action="ppaction://hlinkshowjump?jump=nextslide"/>
          </p:cNvPr>
          <p:cNvSpPr/>
          <p:nvPr/>
        </p:nvSpPr>
        <p:spPr>
          <a:xfrm>
            <a:off x="7797831" y="2005127"/>
            <a:ext cx="1584176" cy="1224136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NEXT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Kristen ITC" pitchFamily="66" charset="0"/>
              <a:ea typeface="+mn-ea"/>
              <a:cs typeface="+mn-cs"/>
            </a:endParaRPr>
          </a:p>
        </p:txBody>
      </p:sp>
      <p:pic>
        <p:nvPicPr>
          <p:cNvPr id="139" name="Picture 138" descr="A group of people walking and cycling&#10;&#10;Description automatically generated">
            <a:extLst>
              <a:ext uri="{FF2B5EF4-FFF2-40B4-BE49-F238E27FC236}">
                <a16:creationId xmlns:a16="http://schemas.microsoft.com/office/drawing/2014/main" id="{5DF3405F-B0AE-2EA2-C514-F23671C41D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13328" r="2536"/>
          <a:stretch/>
        </p:blipFill>
        <p:spPr>
          <a:xfrm>
            <a:off x="1364105" y="3533582"/>
            <a:ext cx="9953469" cy="29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00627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F4E68D0-8504-43D3-4D3C-FBE220BD4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707"/>
            <a:ext cx="40005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close-up of a sign&#10;&#10;Description automatically generated">
            <a:extLst>
              <a:ext uri="{FF2B5EF4-FFF2-40B4-BE49-F238E27FC236}">
                <a16:creationId xmlns:a16="http://schemas.microsoft.com/office/drawing/2014/main" id="{1B5FF9BE-2560-1752-BC8D-3312E2BE9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08" y="2763321"/>
            <a:ext cx="4962663" cy="1143659"/>
          </a:xfrm>
          <a:prstGeom prst="rect">
            <a:avLst/>
          </a:prstGeom>
        </p:spPr>
      </p:pic>
      <p:pic>
        <p:nvPicPr>
          <p:cNvPr id="12" name="Picture 11" descr="A cartoon of a child singing into a microphone&#10;&#10;Description automatically generated">
            <a:extLst>
              <a:ext uri="{FF2B5EF4-FFF2-40B4-BE49-F238E27FC236}">
                <a16:creationId xmlns:a16="http://schemas.microsoft.com/office/drawing/2014/main" id="{8036B220-EAEC-37FE-CD48-4C6A17A7F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17" y="1888167"/>
            <a:ext cx="3557954" cy="44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2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ol 262"/>
          <p:cNvSpPr/>
          <p:nvPr/>
        </p:nvSpPr>
        <p:spPr>
          <a:xfrm>
            <a:off x="8904312" y="72008"/>
            <a:ext cx="1691680" cy="1628800"/>
          </a:xfrm>
          <a:prstGeom prst="sun">
            <a:avLst/>
          </a:prstGeom>
          <a:solidFill>
            <a:srgbClr val="FFC000"/>
          </a:solidFill>
          <a:ln w="381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Espaço Reservado para Conteúdo 2"/>
          <p:cNvSpPr txBox="1">
            <a:spLocks/>
          </p:cNvSpPr>
          <p:nvPr/>
        </p:nvSpPr>
        <p:spPr>
          <a:xfrm>
            <a:off x="1981200" y="1600201"/>
            <a:ext cx="822960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 doesn’t sing good.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 sing badly.</a:t>
            </a:r>
          </a:p>
        </p:txBody>
      </p:sp>
      <p:sp>
        <p:nvSpPr>
          <p:cNvPr id="289" name="Seta para a direita 288">
            <a:hlinkClick r:id="" action="ppaction://hlinkshowjump?jump=nextslide"/>
          </p:cNvPr>
          <p:cNvSpPr/>
          <p:nvPr/>
        </p:nvSpPr>
        <p:spPr>
          <a:xfrm>
            <a:off x="9279868" y="2092411"/>
            <a:ext cx="1584176" cy="1224136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NEXT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Kristen ITC" pitchFamily="66" charset="0"/>
              <a:ea typeface="+mn-ea"/>
              <a:cs typeface="+mn-cs"/>
            </a:endParaRPr>
          </a:p>
        </p:txBody>
      </p:sp>
      <p:sp>
        <p:nvSpPr>
          <p:cNvPr id="290" name="CaixaDeTexto 289"/>
          <p:cNvSpPr txBox="1"/>
          <p:nvPr/>
        </p:nvSpPr>
        <p:spPr>
          <a:xfrm>
            <a:off x="7344963" y="1600201"/>
            <a:ext cx="1559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good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9" name="Picture 128" descr="A group of people walking and cycling&#10;&#10;Description automatically generated">
            <a:extLst>
              <a:ext uri="{FF2B5EF4-FFF2-40B4-BE49-F238E27FC236}">
                <a16:creationId xmlns:a16="http://schemas.microsoft.com/office/drawing/2014/main" id="{D30C3C03-78FF-27D5-CEBD-054D40E7FE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13328" r="2536"/>
          <a:stretch/>
        </p:blipFill>
        <p:spPr>
          <a:xfrm>
            <a:off x="1274164" y="3501008"/>
            <a:ext cx="9953469" cy="2975272"/>
          </a:xfrm>
          <a:prstGeom prst="rect">
            <a:avLst/>
          </a:prstGeom>
        </p:spPr>
      </p:pic>
      <p:sp>
        <p:nvSpPr>
          <p:cNvPr id="135" name="CaixaDeTexto 289">
            <a:extLst>
              <a:ext uri="{FF2B5EF4-FFF2-40B4-BE49-F238E27FC236}">
                <a16:creationId xmlns:a16="http://schemas.microsoft.com/office/drawing/2014/main" id="{BA932903-DF98-1F91-DA41-884ECEF2CEF6}"/>
              </a:ext>
            </a:extLst>
          </p:cNvPr>
          <p:cNvSpPr txBox="1"/>
          <p:nvPr/>
        </p:nvSpPr>
        <p:spPr>
          <a:xfrm>
            <a:off x="5166238" y="2497425"/>
            <a:ext cx="1559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514911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89" grpId="0" animBg="1"/>
      <p:bldP spid="290" grpId="0"/>
      <p:bldP spid="1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ol 262"/>
          <p:cNvSpPr/>
          <p:nvPr/>
        </p:nvSpPr>
        <p:spPr>
          <a:xfrm>
            <a:off x="8904312" y="72008"/>
            <a:ext cx="1691680" cy="1628800"/>
          </a:xfrm>
          <a:prstGeom prst="sun">
            <a:avLst/>
          </a:prstGeom>
          <a:solidFill>
            <a:srgbClr val="FFC000"/>
          </a:solidFill>
          <a:ln w="381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CaixaDeTexto 287"/>
          <p:cNvSpPr txBox="1"/>
          <p:nvPr/>
        </p:nvSpPr>
        <p:spPr>
          <a:xfrm>
            <a:off x="2207568" y="1484784"/>
            <a:ext cx="7544630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0070C0"/>
                </a:solidFill>
              </a:rPr>
              <a:t>She doesn’t sing </a:t>
            </a:r>
            <a:r>
              <a:rPr lang="en-US" sz="4400" b="1" u="sng" dirty="0">
                <a:solidFill>
                  <a:schemeClr val="accent2"/>
                </a:solidFill>
              </a:rPr>
              <a:t>well</a:t>
            </a:r>
            <a:r>
              <a:rPr lang="en-US" sz="4400" b="1" dirty="0">
                <a:solidFill>
                  <a:srgbClr val="0070C0"/>
                </a:solidFill>
              </a:rPr>
              <a:t>.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0070C0"/>
                </a:solidFill>
              </a:rPr>
              <a:t>She </a:t>
            </a:r>
            <a:r>
              <a:rPr lang="en-US" sz="4400" b="1" u="sng" dirty="0">
                <a:solidFill>
                  <a:schemeClr val="accent2"/>
                </a:solidFill>
              </a:rPr>
              <a:t>sings</a:t>
            </a:r>
            <a:r>
              <a:rPr lang="en-US" sz="4400" b="1" dirty="0">
                <a:solidFill>
                  <a:srgbClr val="0070C0"/>
                </a:solidFill>
              </a:rPr>
              <a:t> badly.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Seta para a direita 288">
            <a:hlinkClick r:id="" action="ppaction://hlinkshowjump?jump=nextslide"/>
          </p:cNvPr>
          <p:cNvSpPr/>
          <p:nvPr/>
        </p:nvSpPr>
        <p:spPr>
          <a:xfrm>
            <a:off x="9131406" y="2204864"/>
            <a:ext cx="1584176" cy="1224136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NEXT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Kristen ITC" pitchFamily="66" charset="0"/>
              <a:ea typeface="+mn-ea"/>
              <a:cs typeface="+mn-cs"/>
            </a:endParaRPr>
          </a:p>
        </p:txBody>
      </p:sp>
      <p:pic>
        <p:nvPicPr>
          <p:cNvPr id="139" name="Picture 138" descr="A group of people walking and cycling&#10;&#10;Description automatically generated">
            <a:extLst>
              <a:ext uri="{FF2B5EF4-FFF2-40B4-BE49-F238E27FC236}">
                <a16:creationId xmlns:a16="http://schemas.microsoft.com/office/drawing/2014/main" id="{35B5D913-ACF1-3382-98CB-6172AA9B35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13328" r="2536"/>
          <a:stretch/>
        </p:blipFill>
        <p:spPr>
          <a:xfrm>
            <a:off x="1244184" y="3533582"/>
            <a:ext cx="9953469" cy="29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51675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ol 262"/>
          <p:cNvSpPr/>
          <p:nvPr/>
        </p:nvSpPr>
        <p:spPr>
          <a:xfrm>
            <a:off x="8904312" y="72008"/>
            <a:ext cx="1691680" cy="1628800"/>
          </a:xfrm>
          <a:prstGeom prst="sun">
            <a:avLst/>
          </a:prstGeom>
          <a:solidFill>
            <a:srgbClr val="FFC000"/>
          </a:solidFill>
          <a:ln w="381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Espaço Reservado para Conteúdo 2"/>
          <p:cNvSpPr txBox="1">
            <a:spLocks/>
          </p:cNvSpPr>
          <p:nvPr/>
        </p:nvSpPr>
        <p:spPr>
          <a:xfrm>
            <a:off x="1981200" y="1600201"/>
            <a:ext cx="822960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Tom and Tim doesn’t kick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ball hard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  <p:sp>
        <p:nvSpPr>
          <p:cNvPr id="289" name="Seta para a direita 288">
            <a:hlinkClick r:id="" action="ppaction://hlinkshowjump?jump=nextslide"/>
          </p:cNvPr>
          <p:cNvSpPr/>
          <p:nvPr/>
        </p:nvSpPr>
        <p:spPr>
          <a:xfrm>
            <a:off x="9602234" y="2132856"/>
            <a:ext cx="1584176" cy="1224136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NEXT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Kristen ITC" pitchFamily="66" charset="0"/>
              <a:ea typeface="+mn-ea"/>
              <a:cs typeface="+mn-cs"/>
            </a:endParaRPr>
          </a:p>
        </p:txBody>
      </p:sp>
      <p:sp>
        <p:nvSpPr>
          <p:cNvPr id="290" name="CaixaDeTexto 289"/>
          <p:cNvSpPr txBox="1"/>
          <p:nvPr/>
        </p:nvSpPr>
        <p:spPr>
          <a:xfrm>
            <a:off x="5660535" y="1600201"/>
            <a:ext cx="2599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latin typeface="Calibri"/>
              </a:rPr>
              <a:t>d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oesn’t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9" name="Picture 128" descr="A group of people walking and cycling&#10;&#10;Description automatically generated">
            <a:extLst>
              <a:ext uri="{FF2B5EF4-FFF2-40B4-BE49-F238E27FC236}">
                <a16:creationId xmlns:a16="http://schemas.microsoft.com/office/drawing/2014/main" id="{0F52172D-E674-70A4-7FA2-4B8F714074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13328" r="2536"/>
          <a:stretch/>
        </p:blipFill>
        <p:spPr>
          <a:xfrm>
            <a:off x="1334124" y="3501008"/>
            <a:ext cx="9953469" cy="29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93470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89" grpId="0" animBg="1"/>
      <p:bldP spid="2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ol 262"/>
          <p:cNvSpPr/>
          <p:nvPr/>
        </p:nvSpPr>
        <p:spPr>
          <a:xfrm>
            <a:off x="8904312" y="72008"/>
            <a:ext cx="1691680" cy="1628800"/>
          </a:xfrm>
          <a:prstGeom prst="sun">
            <a:avLst/>
          </a:prstGeom>
          <a:solidFill>
            <a:srgbClr val="FFC000"/>
          </a:solidFill>
          <a:ln w="381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CaixaDeTexto 287"/>
          <p:cNvSpPr txBox="1"/>
          <p:nvPr/>
        </p:nvSpPr>
        <p:spPr>
          <a:xfrm>
            <a:off x="462649" y="1802430"/>
            <a:ext cx="9287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Tom and Tim </a:t>
            </a:r>
            <a:r>
              <a:rPr lang="en-US" sz="4400" b="1" u="sng" dirty="0">
                <a:solidFill>
                  <a:schemeClr val="accent2"/>
                </a:solidFill>
              </a:rPr>
              <a:t>don’t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 kick the ball hard.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Seta para a direita 288">
            <a:hlinkClick r:id="" action="ppaction://hlinkshowjump?jump=nextslide"/>
          </p:cNvPr>
          <p:cNvSpPr/>
          <p:nvPr/>
        </p:nvSpPr>
        <p:spPr>
          <a:xfrm>
            <a:off x="9703417" y="2024844"/>
            <a:ext cx="1584176" cy="1224136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END</a:t>
            </a:r>
          </a:p>
        </p:txBody>
      </p:sp>
      <p:pic>
        <p:nvPicPr>
          <p:cNvPr id="139" name="Picture 138" descr="A group of people walking and cycling&#10;&#10;Description automatically generated">
            <a:extLst>
              <a:ext uri="{FF2B5EF4-FFF2-40B4-BE49-F238E27FC236}">
                <a16:creationId xmlns:a16="http://schemas.microsoft.com/office/drawing/2014/main" id="{0D54D106-2066-2E66-5E12-1305E3A29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13328" r="2536"/>
          <a:stretch/>
        </p:blipFill>
        <p:spPr>
          <a:xfrm>
            <a:off x="1334124" y="3533582"/>
            <a:ext cx="9953469" cy="29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05341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8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23).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</a:t>
            </a:r>
            <a:r>
              <a:rPr lang="en-US" sz="3600" i="1">
                <a:solidFill>
                  <a:srgbClr val="0070C0"/>
                </a:solidFill>
              </a:rPr>
              <a:t>page 37 </a:t>
            </a:r>
            <a:r>
              <a:rPr lang="en-US" sz="3600" i="1" dirty="0">
                <a:solidFill>
                  <a:srgbClr val="0070C0"/>
                </a:solidFill>
              </a:rPr>
              <a:t>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00116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81047D62-4A28-2A78-B186-97E4E3FD6D77}"/>
              </a:ext>
            </a:extLst>
          </p:cNvPr>
          <p:cNvSpPr/>
          <p:nvPr/>
        </p:nvSpPr>
        <p:spPr>
          <a:xfrm>
            <a:off x="5941621" y="2525751"/>
            <a:ext cx="5036695" cy="903249"/>
          </a:xfrm>
          <a:prstGeom prst="wedgeRoundRectCallout">
            <a:avLst>
              <a:gd name="adj1" fmla="val 46787"/>
              <a:gd name="adj2" fmla="val 100043"/>
              <a:gd name="adj3" fmla="val 16667"/>
            </a:avLst>
          </a:prstGeom>
          <a:solidFill>
            <a:srgbClr val="FFA9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ysClr val="windowText" lastClr="000000"/>
                </a:solidFill>
              </a:rPr>
              <a:t>Nick hits the ball hard.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A0A12EE-8443-E118-4D62-C11E8759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707"/>
            <a:ext cx="40005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cartoon of a child playing volleyball&#10;&#10;Description automatically generated">
            <a:extLst>
              <a:ext uri="{FF2B5EF4-FFF2-40B4-BE49-F238E27FC236}">
                <a16:creationId xmlns:a16="http://schemas.microsoft.com/office/drawing/2014/main" id="{DA582897-E0E9-4F14-35F4-1F981BAA7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50" y="1631950"/>
            <a:ext cx="28829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81047D62-4A28-2A78-B186-97E4E3FD6D77}"/>
              </a:ext>
            </a:extLst>
          </p:cNvPr>
          <p:cNvSpPr/>
          <p:nvPr/>
        </p:nvSpPr>
        <p:spPr>
          <a:xfrm>
            <a:off x="6096000" y="1503136"/>
            <a:ext cx="5036695" cy="903249"/>
          </a:xfrm>
          <a:prstGeom prst="wedgeRoundRectCallout">
            <a:avLst>
              <a:gd name="adj1" fmla="val 46787"/>
              <a:gd name="adj2" fmla="val 100043"/>
              <a:gd name="adj3" fmla="val 16667"/>
            </a:avLst>
          </a:prstGeom>
          <a:solidFill>
            <a:srgbClr val="FFA9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ysClr val="windowText" lastClr="000000"/>
                </a:solidFill>
              </a:rPr>
              <a:t>Tom sings badly.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A0A12EE-8443-E118-4D62-C11E8759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707"/>
            <a:ext cx="40005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child singing with his hand up&#10;&#10;Description automatically generated">
            <a:extLst>
              <a:ext uri="{FF2B5EF4-FFF2-40B4-BE49-F238E27FC236}">
                <a16:creationId xmlns:a16="http://schemas.microsoft.com/office/drawing/2014/main" id="{730ED290-0787-72C7-125E-F776D87EA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17" y="1853202"/>
            <a:ext cx="28829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6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81047D62-4A28-2A78-B186-97E4E3FD6D77}"/>
              </a:ext>
            </a:extLst>
          </p:cNvPr>
          <p:cNvSpPr/>
          <p:nvPr/>
        </p:nvSpPr>
        <p:spPr>
          <a:xfrm>
            <a:off x="6096000" y="2619417"/>
            <a:ext cx="5036695" cy="903249"/>
          </a:xfrm>
          <a:prstGeom prst="wedgeRoundRectCallout">
            <a:avLst>
              <a:gd name="adj1" fmla="val 46787"/>
              <a:gd name="adj2" fmla="val 100043"/>
              <a:gd name="adj3" fmla="val 16667"/>
            </a:avLst>
          </a:prstGeom>
          <a:solidFill>
            <a:srgbClr val="FFA9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ysClr val="windowText" lastClr="000000"/>
                </a:solidFill>
              </a:rPr>
              <a:t>Lucy hits the ball well.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A0A12EE-8443-E118-4D62-C11E8759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707"/>
            <a:ext cx="40005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cartoon of a child playing tennis&#10;&#10;Description automatically generated">
            <a:extLst>
              <a:ext uri="{FF2B5EF4-FFF2-40B4-BE49-F238E27FC236}">
                <a16:creationId xmlns:a16="http://schemas.microsoft.com/office/drawing/2014/main" id="{A0666100-1AA5-D3DE-51C5-AADAB9F3B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84" y="1631949"/>
            <a:ext cx="3681087" cy="458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81047D62-4A28-2A78-B186-97E4E3FD6D77}"/>
              </a:ext>
            </a:extLst>
          </p:cNvPr>
          <p:cNvSpPr/>
          <p:nvPr/>
        </p:nvSpPr>
        <p:spPr>
          <a:xfrm>
            <a:off x="5822867" y="2690743"/>
            <a:ext cx="5036695" cy="903249"/>
          </a:xfrm>
          <a:prstGeom prst="wedgeRoundRectCallout">
            <a:avLst>
              <a:gd name="adj1" fmla="val 46787"/>
              <a:gd name="adj2" fmla="val 100043"/>
              <a:gd name="adj3" fmla="val 16667"/>
            </a:avLst>
          </a:prstGeom>
          <a:solidFill>
            <a:srgbClr val="FFA9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ysClr val="windowText" lastClr="000000"/>
                </a:solidFill>
              </a:rPr>
              <a:t>Sofia kicks the ball hard.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A0A12EE-8443-E118-4D62-C11E8759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707"/>
            <a:ext cx="40005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child kicking a football ball&#10;&#10;Description automatically generated">
            <a:extLst>
              <a:ext uri="{FF2B5EF4-FFF2-40B4-BE49-F238E27FC236}">
                <a16:creationId xmlns:a16="http://schemas.microsoft.com/office/drawing/2014/main" id="{47BDB9EF-7F23-1D17-9849-989030710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69" y="1612792"/>
            <a:ext cx="2882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6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81047D62-4A28-2A78-B186-97E4E3FD6D77}"/>
              </a:ext>
            </a:extLst>
          </p:cNvPr>
          <p:cNvSpPr/>
          <p:nvPr/>
        </p:nvSpPr>
        <p:spPr>
          <a:xfrm>
            <a:off x="6096000" y="2864494"/>
            <a:ext cx="5036695" cy="903249"/>
          </a:xfrm>
          <a:prstGeom prst="wedgeRoundRectCallout">
            <a:avLst>
              <a:gd name="adj1" fmla="val 46787"/>
              <a:gd name="adj2" fmla="val 100043"/>
              <a:gd name="adj3" fmla="val 16667"/>
            </a:avLst>
          </a:prstGeom>
          <a:solidFill>
            <a:srgbClr val="FFA9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ysClr val="windowText" lastClr="000000"/>
                </a:solidFill>
              </a:rPr>
              <a:t>Jill runs slowly.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A0A12EE-8443-E118-4D62-C11E8759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707"/>
            <a:ext cx="40005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card with a child running&#10;&#10;Description automatically generated">
            <a:extLst>
              <a:ext uri="{FF2B5EF4-FFF2-40B4-BE49-F238E27FC236}">
                <a16:creationId xmlns:a16="http://schemas.microsoft.com/office/drawing/2014/main" id="{4F35330C-CADD-F78B-F0DC-873D605E7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50" y="1786543"/>
            <a:ext cx="2882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8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81047D62-4A28-2A78-B186-97E4E3FD6D77}"/>
              </a:ext>
            </a:extLst>
          </p:cNvPr>
          <p:cNvSpPr/>
          <p:nvPr/>
        </p:nvSpPr>
        <p:spPr>
          <a:xfrm>
            <a:off x="5929745" y="2693860"/>
            <a:ext cx="5036695" cy="903249"/>
          </a:xfrm>
          <a:prstGeom prst="wedgeRoundRectCallout">
            <a:avLst>
              <a:gd name="adj1" fmla="val 46787"/>
              <a:gd name="adj2" fmla="val 100043"/>
              <a:gd name="adj3" fmla="val 16667"/>
            </a:avLst>
          </a:prstGeom>
          <a:solidFill>
            <a:srgbClr val="FFA9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ysClr val="windowText" lastClr="000000"/>
                </a:solidFill>
              </a:rPr>
              <a:t>Sue and Bill run fast.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A0A12EE-8443-E118-4D62-C11E8759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707"/>
            <a:ext cx="40005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cartoon of a child and child running&#10;&#10;Description automatically generated">
            <a:extLst>
              <a:ext uri="{FF2B5EF4-FFF2-40B4-BE49-F238E27FC236}">
                <a16:creationId xmlns:a16="http://schemas.microsoft.com/office/drawing/2014/main" id="{18CF2470-AD76-24A3-28EE-3ED8FC67B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60" y="1615909"/>
            <a:ext cx="2882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7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81047D62-4A28-2A78-B186-97E4E3FD6D77}"/>
              </a:ext>
            </a:extLst>
          </p:cNvPr>
          <p:cNvSpPr/>
          <p:nvPr/>
        </p:nvSpPr>
        <p:spPr>
          <a:xfrm>
            <a:off x="5320145" y="3082554"/>
            <a:ext cx="6073807" cy="903249"/>
          </a:xfrm>
          <a:prstGeom prst="wedgeRoundRectCallout">
            <a:avLst>
              <a:gd name="adj1" fmla="val 46787"/>
              <a:gd name="adj2" fmla="val 100043"/>
              <a:gd name="adj3" fmla="val 16667"/>
            </a:avLst>
          </a:prstGeom>
          <a:solidFill>
            <a:srgbClr val="FFA9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ysClr val="windowText" lastClr="000000"/>
                </a:solidFill>
              </a:rPr>
              <a:t>Alfie plays the drums badly.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A0A12EE-8443-E118-4D62-C11E8759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707"/>
            <a:ext cx="40005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cartoon of a person playing a drum set&#10;&#10;Description automatically generated">
            <a:extLst>
              <a:ext uri="{FF2B5EF4-FFF2-40B4-BE49-F238E27FC236}">
                <a16:creationId xmlns:a16="http://schemas.microsoft.com/office/drawing/2014/main" id="{1D4BEFC9-C0ED-CF05-7D85-9C676CA21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55" y="1730283"/>
            <a:ext cx="2882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242</Words>
  <Application>Microsoft Office PowerPoint</Application>
  <PresentationFormat>Widescreen</PresentationFormat>
  <Paragraphs>67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Kristen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HP</cp:lastModifiedBy>
  <cp:revision>67</cp:revision>
  <dcterms:created xsi:type="dcterms:W3CDTF">2023-01-31T08:21:18Z</dcterms:created>
  <dcterms:modified xsi:type="dcterms:W3CDTF">2025-10-30T07:16:28Z</dcterms:modified>
</cp:coreProperties>
</file>