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3" r:id="rId2"/>
    <p:sldId id="373" r:id="rId3"/>
    <p:sldId id="351" r:id="rId4"/>
    <p:sldId id="376" r:id="rId5"/>
    <p:sldId id="389" r:id="rId6"/>
    <p:sldId id="390" r:id="rId7"/>
    <p:sldId id="391" r:id="rId8"/>
    <p:sldId id="392" r:id="rId9"/>
    <p:sldId id="393" r:id="rId10"/>
    <p:sldId id="375" r:id="rId11"/>
    <p:sldId id="374" r:id="rId12"/>
    <p:sldId id="276" r:id="rId13"/>
    <p:sldId id="290" r:id="rId14"/>
    <p:sldId id="291" r:id="rId15"/>
    <p:sldId id="292" r:id="rId16"/>
    <p:sldId id="277" r:id="rId17"/>
    <p:sldId id="394" r:id="rId18"/>
    <p:sldId id="346" r:id="rId19"/>
    <p:sldId id="348" r:id="rId20"/>
    <p:sldId id="34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345" autoAdjust="0"/>
  </p:normalViewPr>
  <p:slideViewPr>
    <p:cSldViewPr snapToGrid="0">
      <p:cViewPr varScale="1">
        <p:scale>
          <a:sx n="63" d="100"/>
          <a:sy n="63" d="100"/>
        </p:scale>
        <p:origin x="6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19-Oct-25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28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198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260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444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253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510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19-Oct-25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19-Oct-25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19-Oct-25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19-Oct-25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3214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69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19-Oct-25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19-Oct-25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19-Oct-25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19-Oct-25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19-Oct-25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19-Oct-25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19-Oct-25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19-Oct-25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19-Oct-25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3.3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4.wav"/><Relationship Id="rId12" Type="http://schemas.openxmlformats.org/officeDocument/2006/relationships/image" Target="../media/image3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4.wav"/><Relationship Id="rId12" Type="http://schemas.openxmlformats.org/officeDocument/2006/relationships/image" Target="../media/image3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32.png"/><Relationship Id="rId5" Type="http://schemas.openxmlformats.org/officeDocument/2006/relationships/audio" Target="../media/audio2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4.wav"/><Relationship Id="rId12" Type="http://schemas.openxmlformats.org/officeDocument/2006/relationships/image" Target="../media/image3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pn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4.wav"/><Relationship Id="rId12" Type="http://schemas.openxmlformats.org/officeDocument/2006/relationships/image" Target="../media/image3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11" Type="http://schemas.openxmlformats.org/officeDocument/2006/relationships/image" Target="../media/image32.png"/><Relationship Id="rId5" Type="http://schemas.openxmlformats.org/officeDocument/2006/relationships/audio" Target="../media/audio2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6.pn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4.wav"/><Relationship Id="rId12" Type="http://schemas.openxmlformats.org/officeDocument/2006/relationships/image" Target="../media/image32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5.pn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wav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1.png"/><Relationship Id="rId4" Type="http://schemas.openxmlformats.org/officeDocument/2006/relationships/audio" Target="../media/media2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</a:t>
            </a:r>
            <a:r>
              <a:rPr lang="en-US" sz="4000" b="1">
                <a:solidFill>
                  <a:srgbClr val="00B050"/>
                </a:solidFill>
              </a:rPr>
              <a:t>3</a:t>
            </a:r>
            <a:r>
              <a:rPr lang="en-VN" sz="4000" b="1">
                <a:solidFill>
                  <a:srgbClr val="00B050"/>
                </a:solidFill>
              </a:rPr>
              <a:t>.</a:t>
            </a:r>
            <a:r>
              <a:rPr lang="en-US" sz="4000" b="1">
                <a:solidFill>
                  <a:srgbClr val="00B050"/>
                </a:solidFill>
              </a:rPr>
              <a:t>3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28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C568C4-4E1E-2C4B-E6A8-553416292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29" y="2667664"/>
            <a:ext cx="4241523" cy="42161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0861E0-25F3-A52A-812D-63F48BAB79B3}"/>
              </a:ext>
            </a:extLst>
          </p:cNvPr>
          <p:cNvGrpSpPr/>
          <p:nvPr/>
        </p:nvGrpSpPr>
        <p:grpSpPr>
          <a:xfrm>
            <a:off x="3062364" y="1282112"/>
            <a:ext cx="2711117" cy="587511"/>
            <a:chOff x="6487427" y="1549038"/>
            <a:chExt cx="4398745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412DF30B-2255-EC90-424B-5C3A1F123B9F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7385D3-6CCB-A9E1-AEEF-0694992BFE54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Could you...?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81E73A-CE6B-7ED2-94C7-AA3044724B13}"/>
              </a:ext>
            </a:extLst>
          </p:cNvPr>
          <p:cNvGrpSpPr/>
          <p:nvPr/>
        </p:nvGrpSpPr>
        <p:grpSpPr>
          <a:xfrm>
            <a:off x="5912190" y="1816489"/>
            <a:ext cx="2424561" cy="587511"/>
            <a:chOff x="6487427" y="1549038"/>
            <a:chExt cx="4398746" cy="58751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FB7E92C8-9C38-EA5F-444F-B7455E2F837F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9A694C-78B7-5887-D546-577EF2153545}"/>
                </a:ext>
              </a:extLst>
            </p:cNvPr>
            <p:cNvSpPr txBox="1"/>
            <p:nvPr/>
          </p:nvSpPr>
          <p:spPr>
            <a:xfrm>
              <a:off x="6622181" y="1559465"/>
              <a:ext cx="426399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Yes, sure.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1B6B276-E9EC-1FB0-B96B-C7086E309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567"/>
            <a:ext cx="8903158" cy="8763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1BBDCE-458A-B53C-B483-9FA7F103BC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238" y="4674004"/>
            <a:ext cx="2148752" cy="1815784"/>
          </a:xfrm>
          <a:prstGeom prst="star32">
            <a:avLst>
              <a:gd name="adj" fmla="val 45324"/>
            </a:avLst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0C3683-AF37-AAFD-E61F-F131DA7B92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060" y="817530"/>
            <a:ext cx="2188582" cy="1577728"/>
          </a:xfrm>
          <a:prstGeom prst="star32">
            <a:avLst>
              <a:gd name="adj" fmla="val 46051"/>
            </a:avLst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6196921-6222-F364-29C9-52C4674B09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419" y="2667664"/>
            <a:ext cx="2188581" cy="2076010"/>
          </a:xfrm>
          <a:prstGeom prst="star32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ECEEE6-4411-31E7-4F18-D2281A16AC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52" y="4902510"/>
            <a:ext cx="2142445" cy="1574923"/>
          </a:xfrm>
          <a:prstGeom prst="star32">
            <a:avLst>
              <a:gd name="adj" fmla="val 45225"/>
            </a:avLst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05CC5C-5071-5062-7366-D031925847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3171" y="1370226"/>
            <a:ext cx="1483002" cy="14800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3F9F09B-0E73-149F-1738-8C138B707A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42" y="3220328"/>
            <a:ext cx="1978688" cy="1682181"/>
          </a:xfrm>
          <a:prstGeom prst="star32">
            <a:avLst>
              <a:gd name="adj" fmla="val 43720"/>
            </a:avLst>
          </a:prstGeom>
        </p:spPr>
      </p:pic>
    </p:spTree>
    <p:extLst>
      <p:ext uri="{BB962C8B-B14F-4D97-AF65-F5344CB8AC3E}">
        <p14:creationId xmlns:p14="http://schemas.microsoft.com/office/powerpoint/2010/main" val="12991005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B6D15C-9E7F-4DE8-2275-A76DB7C23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00" y="571351"/>
            <a:ext cx="6493035" cy="5932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5BEB4B-B6B0-6F17-2E1B-CD2855F82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60"/>
            <a:ext cx="3606985" cy="577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BDDCB8-2B23-FD35-F6D3-8CB11B7E5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5" y="1393735"/>
            <a:ext cx="3247114" cy="14351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74F45E-11CE-D072-875F-16651763C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75" y="2828924"/>
            <a:ext cx="2305050" cy="1200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151317-0201-759B-98B1-4AEE67DA74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37" y="4352925"/>
            <a:ext cx="29813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8684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983626" y="4018547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726844" y="2013232"/>
            <a:ext cx="3104146" cy="3656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0382" y="1559855"/>
            <a:ext cx="6053853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1401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wrap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presents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blow-up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balloons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11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7" name="DTP Solutions"/>
          <p:cNvSpPr/>
          <p:nvPr>
            <p:custDataLst>
              <p:tags r:id="rId1"/>
            </p:custDataLst>
          </p:nvPr>
        </p:nvSpPr>
        <p:spPr>
          <a:xfrm>
            <a:off x="3133669" y="730020"/>
            <a:ext cx="7002467" cy="101566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Could you </a:t>
            </a:r>
            <a:r>
              <a:rPr kumimoji="0" lang="en-US" sz="6600" b="0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_____.</a:t>
            </a:r>
            <a:endParaRPr kumimoji="0" lang="en-US" altLang="zh-CN" sz="1100" b="0" i="0" u="none" strike="noStrike" kern="1200" cap="none" spc="0" normalizeH="0" baseline="0" noProof="0" dirty="0">
              <a:ln w="6600">
                <a:solidFill>
                  <a:prstClr val="white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uLnTx/>
              <a:uFillTx/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" name="DTP Solutions">
            <a:extLst>
              <a:ext uri="{FF2B5EF4-FFF2-40B4-BE49-F238E27FC236}">
                <a16:creationId xmlns:a16="http://schemas.microsoft.com/office/drawing/2014/main" id="{16F6922D-321B-4F98-AAF2-7A67B28BE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" b="645"/>
          <a:stretch/>
        </p:blipFill>
        <p:spPr bwMode="auto">
          <a:xfrm>
            <a:off x="6177145" y="1924201"/>
            <a:ext cx="2153854" cy="2121809"/>
          </a:xfrm>
          <a:prstGeom prst="roundRect">
            <a:avLst/>
          </a:prstGeom>
          <a:noFill/>
          <a:ln>
            <a:noFill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sp>
        <p:nvSpPr>
          <p:cNvPr id="2" name="DTP Solutions">
            <a:extLst>
              <a:ext uri="{FF2B5EF4-FFF2-40B4-BE49-F238E27FC236}">
                <a16:creationId xmlns:a16="http://schemas.microsoft.com/office/drawing/2014/main" id="{5414DFC2-0609-5441-A214-0C931CC830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575305" y="2804205"/>
            <a:ext cx="3556200" cy="101566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Yes, sure.</a:t>
            </a:r>
            <a:endParaRPr kumimoji="0" lang="en-US" altLang="zh-CN" sz="1100" b="0" i="0" u="none" strike="noStrike" kern="1200" cap="none" spc="0" normalizeH="0" baseline="0" noProof="0" dirty="0">
              <a:ln w="6600">
                <a:solidFill>
                  <a:prstClr val="white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uLnTx/>
              <a:uFillTx/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2309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71527__fins__menu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make a cake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10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invite friends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5" name="DTP Solutions">
            <a:extLst>
              <a:ext uri="{FF2B5EF4-FFF2-40B4-BE49-F238E27FC236}">
                <a16:creationId xmlns:a16="http://schemas.microsoft.com/office/drawing/2014/main" id="{BF19A967-A581-4326-9CE2-BFD4501D0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r="8774"/>
          <a:stretch/>
        </p:blipFill>
        <p:spPr bwMode="auto">
          <a:xfrm>
            <a:off x="6219510" y="1818691"/>
            <a:ext cx="2124944" cy="2190979"/>
          </a:xfrm>
          <a:prstGeom prst="roundRect">
            <a:avLst/>
          </a:prstGeom>
          <a:noFill/>
          <a:ln>
            <a:noFill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sp>
        <p:nvSpPr>
          <p:cNvPr id="2" name="DTP Solutions">
            <a:extLst>
              <a:ext uri="{FF2B5EF4-FFF2-40B4-BE49-F238E27FC236}">
                <a16:creationId xmlns:a16="http://schemas.microsoft.com/office/drawing/2014/main" id="{FE25E3E3-731E-D187-176C-F7ECCD1DD7F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133669" y="730020"/>
            <a:ext cx="7002467" cy="101566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Could you </a:t>
            </a:r>
            <a:r>
              <a:rPr kumimoji="0" lang="en-US" sz="6600" b="0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_____.</a:t>
            </a:r>
            <a:endParaRPr kumimoji="0" lang="en-US" altLang="zh-CN" sz="1100" b="0" i="0" u="none" strike="noStrike" kern="1200" cap="none" spc="0" normalizeH="0" baseline="0" noProof="0" dirty="0">
              <a:ln w="6600">
                <a:solidFill>
                  <a:prstClr val="white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uLnTx/>
              <a:uFillTx/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DTP Solutions">
            <a:extLst>
              <a:ext uri="{FF2B5EF4-FFF2-40B4-BE49-F238E27FC236}">
                <a16:creationId xmlns:a16="http://schemas.microsoft.com/office/drawing/2014/main" id="{8F77658D-CF6A-288B-CEAE-790ABA3BC61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575305" y="2804205"/>
            <a:ext cx="3556200" cy="101566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Yes, sure.</a:t>
            </a:r>
            <a:endParaRPr kumimoji="0" lang="en-US" altLang="zh-CN" sz="1100" b="0" i="0" u="none" strike="noStrike" kern="1200" cap="none" spc="0" normalizeH="0" baseline="0" noProof="0" dirty="0">
              <a:ln w="6600">
                <a:solidFill>
                  <a:prstClr val="white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uLnTx/>
              <a:uFillTx/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39215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71527__fins__menu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make a cake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buy candy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11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5" name="DTP Solutions">
            <a:extLst>
              <a:ext uri="{FF2B5EF4-FFF2-40B4-BE49-F238E27FC236}">
                <a16:creationId xmlns:a16="http://schemas.microsoft.com/office/drawing/2014/main" id="{4CCE280B-3E19-46F8-BFD9-F82BC2139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r="4538"/>
          <a:stretch/>
        </p:blipFill>
        <p:spPr bwMode="auto">
          <a:xfrm>
            <a:off x="6332202" y="1848958"/>
            <a:ext cx="2157473" cy="2250769"/>
          </a:xfrm>
          <a:prstGeom prst="roundRect">
            <a:avLst/>
          </a:prstGeom>
          <a:noFill/>
          <a:ln>
            <a:noFill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sp>
        <p:nvSpPr>
          <p:cNvPr id="2" name="DTP Solutions">
            <a:extLst>
              <a:ext uri="{FF2B5EF4-FFF2-40B4-BE49-F238E27FC236}">
                <a16:creationId xmlns:a16="http://schemas.microsoft.com/office/drawing/2014/main" id="{8EA1CA2C-7881-6D69-DFC4-6A4CF51863A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133669" y="730020"/>
            <a:ext cx="7002467" cy="101566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Could you </a:t>
            </a:r>
            <a:r>
              <a:rPr kumimoji="0" lang="en-US" sz="6600" b="0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_____.</a:t>
            </a:r>
            <a:endParaRPr kumimoji="0" lang="en-US" altLang="zh-CN" sz="1100" b="0" i="0" u="none" strike="noStrike" kern="1200" cap="none" spc="0" normalizeH="0" baseline="0" noProof="0" dirty="0">
              <a:ln w="6600">
                <a:solidFill>
                  <a:prstClr val="white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uLnTx/>
              <a:uFillTx/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DTP Solutions">
            <a:extLst>
              <a:ext uri="{FF2B5EF4-FFF2-40B4-BE49-F238E27FC236}">
                <a16:creationId xmlns:a16="http://schemas.microsoft.com/office/drawing/2014/main" id="{8CD2D73A-039E-1792-9662-4D9874EE1C3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575305" y="2804205"/>
            <a:ext cx="3556200" cy="101566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Yes, sure.</a:t>
            </a:r>
            <a:endParaRPr kumimoji="0" lang="en-US" altLang="zh-CN" sz="1100" b="0" i="0" u="none" strike="noStrike" kern="1200" cap="none" spc="0" normalizeH="0" baseline="0" noProof="0" dirty="0">
              <a:ln w="6600">
                <a:solidFill>
                  <a:prstClr val="white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uLnTx/>
              <a:uFillTx/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39412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71527__fins__menu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wrap the presents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10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invite friends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5" name="DTP Solutions">
            <a:extLst>
              <a:ext uri="{FF2B5EF4-FFF2-40B4-BE49-F238E27FC236}">
                <a16:creationId xmlns:a16="http://schemas.microsoft.com/office/drawing/2014/main" id="{60B63DFC-9BEA-4969-B546-B131E5B4F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r="5304"/>
          <a:stretch/>
        </p:blipFill>
        <p:spPr bwMode="auto">
          <a:xfrm>
            <a:off x="6123160" y="1960405"/>
            <a:ext cx="2313278" cy="2186770"/>
          </a:xfrm>
          <a:prstGeom prst="roundRect">
            <a:avLst/>
          </a:prstGeom>
          <a:noFill/>
          <a:ln>
            <a:noFill/>
          </a:ln>
          <a:effectLst/>
        </p:spPr>
      </p:pic>
      <p:sp>
        <p:nvSpPr>
          <p:cNvPr id="2" name="DTP Solutions">
            <a:extLst>
              <a:ext uri="{FF2B5EF4-FFF2-40B4-BE49-F238E27FC236}">
                <a16:creationId xmlns:a16="http://schemas.microsoft.com/office/drawing/2014/main" id="{2A8D0564-9C5B-E413-17F2-58121D449EB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133669" y="730020"/>
            <a:ext cx="7002467" cy="101566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Could you </a:t>
            </a:r>
            <a:r>
              <a:rPr kumimoji="0" lang="en-US" sz="6600" b="0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_____.</a:t>
            </a:r>
            <a:endParaRPr kumimoji="0" lang="en-US" altLang="zh-CN" sz="1100" b="0" i="0" u="none" strike="noStrike" kern="1200" cap="none" spc="0" normalizeH="0" baseline="0" noProof="0" dirty="0">
              <a:ln w="6600">
                <a:solidFill>
                  <a:prstClr val="white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uLnTx/>
              <a:uFillTx/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DTP Solutions">
            <a:extLst>
              <a:ext uri="{FF2B5EF4-FFF2-40B4-BE49-F238E27FC236}">
                <a16:creationId xmlns:a16="http://schemas.microsoft.com/office/drawing/2014/main" id="{403DE7CB-FDA3-5879-A804-58B948E429E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575305" y="2804205"/>
            <a:ext cx="3556200" cy="101566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Yes, sure.</a:t>
            </a:r>
            <a:endParaRPr kumimoji="0" lang="en-US" altLang="zh-CN" sz="1100" b="0" i="0" u="none" strike="noStrike" kern="1200" cap="none" spc="0" normalizeH="0" baseline="0" noProof="0" dirty="0">
              <a:ln w="6600">
                <a:solidFill>
                  <a:prstClr val="white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uLnTx/>
              <a:uFillTx/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02125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71527__fins__menu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make a cake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invite friends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11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5" name="DTP Solutions">
            <a:extLst>
              <a:ext uri="{FF2B5EF4-FFF2-40B4-BE49-F238E27FC236}">
                <a16:creationId xmlns:a16="http://schemas.microsoft.com/office/drawing/2014/main" id="{4CCE280B-3E19-46F8-BFD9-F82BC2139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8" r="14768"/>
          <a:stretch/>
        </p:blipFill>
        <p:spPr bwMode="auto">
          <a:xfrm>
            <a:off x="6332202" y="1848958"/>
            <a:ext cx="2157473" cy="2250769"/>
          </a:xfrm>
          <a:prstGeom prst="roundRect">
            <a:avLst/>
          </a:prstGeom>
          <a:noFill/>
          <a:ln>
            <a:noFill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sp>
        <p:nvSpPr>
          <p:cNvPr id="2" name="DTP Solutions">
            <a:extLst>
              <a:ext uri="{FF2B5EF4-FFF2-40B4-BE49-F238E27FC236}">
                <a16:creationId xmlns:a16="http://schemas.microsoft.com/office/drawing/2014/main" id="{8EA1CA2C-7881-6D69-DFC4-6A4CF51863A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133669" y="730020"/>
            <a:ext cx="7002467" cy="101566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Could you </a:t>
            </a:r>
            <a:r>
              <a:rPr kumimoji="0" lang="en-US" sz="6600" b="0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_____.</a:t>
            </a:r>
            <a:endParaRPr kumimoji="0" lang="en-US" altLang="zh-CN" sz="1100" b="0" i="0" u="none" strike="noStrike" kern="1200" cap="none" spc="0" normalizeH="0" baseline="0" noProof="0" dirty="0">
              <a:ln w="6600">
                <a:solidFill>
                  <a:prstClr val="white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uLnTx/>
              <a:uFillTx/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DTP Solutions">
            <a:extLst>
              <a:ext uri="{FF2B5EF4-FFF2-40B4-BE49-F238E27FC236}">
                <a16:creationId xmlns:a16="http://schemas.microsoft.com/office/drawing/2014/main" id="{8CD2D73A-039E-1792-9662-4D9874EE1C3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575305" y="2804205"/>
            <a:ext cx="3556200" cy="101566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Yes, sure.</a:t>
            </a:r>
            <a:endParaRPr kumimoji="0" lang="en-US" altLang="zh-CN" sz="1100" b="0" i="0" u="none" strike="noStrike" kern="1200" cap="none" spc="0" normalizeH="0" baseline="0" noProof="0" dirty="0">
              <a:ln w="6600">
                <a:solidFill>
                  <a:prstClr val="white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uLnTx/>
              <a:uFillTx/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0676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71527__fins__menu-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15)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12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29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EA4B3A-87E7-E20A-1557-5F3105FDC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"/>
          <a:stretch/>
        </p:blipFill>
        <p:spPr>
          <a:xfrm>
            <a:off x="4773559" y="432089"/>
            <a:ext cx="7418441" cy="17477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15F0E8-24AA-AD3E-8F87-2272A3CC5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" y="396162"/>
            <a:ext cx="3708591" cy="444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EA2810-88BB-FFE8-E4D5-C1D7F44B5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01" y="1868903"/>
            <a:ext cx="4775817" cy="459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9720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11A1B1-BE8E-9EA6-F20C-5E0994067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86" y="469900"/>
            <a:ext cx="7339013" cy="5918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EFBF6-15AD-655B-DB0E-DD3CB4ADCC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08"/>
            <a:ext cx="4661140" cy="596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99D2FF-F463-1FE9-9405-872588F683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6" y="1587050"/>
            <a:ext cx="5165965" cy="693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33BE9-5B78-3CA1-38F8-B5363D59F0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86" y="3815719"/>
            <a:ext cx="2028826" cy="761781"/>
          </a:xfrm>
          <a:prstGeom prst="rect">
            <a:avLst/>
          </a:prstGeom>
        </p:spPr>
      </p:pic>
      <p:pic>
        <p:nvPicPr>
          <p:cNvPr id="16" name="Mẫu câu">
            <a:hlinkClick r:id="" action="ppaction://media"/>
            <a:extLst>
              <a:ext uri="{FF2B5EF4-FFF2-40B4-BE49-F238E27FC236}">
                <a16:creationId xmlns:a16="http://schemas.microsoft.com/office/drawing/2014/main" id="{6BC0EA08-4A94-C1D8-F36E-CAD7CB3D5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1399" y="1126675"/>
            <a:ext cx="406400" cy="406400"/>
          </a:xfrm>
          <a:prstGeom prst="rect">
            <a:avLst/>
          </a:prstGeom>
        </p:spPr>
      </p:pic>
      <p:pic>
        <p:nvPicPr>
          <p:cNvPr id="17" name="MẪU CÂU TL">
            <a:hlinkClick r:id="" action="ppaction://media"/>
            <a:extLst>
              <a:ext uri="{FF2B5EF4-FFF2-40B4-BE49-F238E27FC236}">
                <a16:creationId xmlns:a16="http://schemas.microsoft.com/office/drawing/2014/main" id="{ECA4F0AC-1CD7-1F0F-485E-0BF9F3F9E6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25037" y="32257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801755" y="1067558"/>
            <a:ext cx="4977530" cy="588214"/>
            <a:chOff x="6332925" y="1548335"/>
            <a:chExt cx="4661140" cy="588214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332925" y="1548335"/>
              <a:ext cx="46611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Could you blow up the ballons?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8477585" y="1152797"/>
            <a:ext cx="1974516" cy="587511"/>
            <a:chOff x="6487427" y="1549038"/>
            <a:chExt cx="4533499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6487427" y="1559465"/>
              <a:ext cx="45334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Yes, sure.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A07474B-BFEF-CBB8-871E-BB4C2A14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08"/>
            <a:ext cx="4661140" cy="596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A4721B-59B4-78A9-CC5A-983B58263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37" y="2419159"/>
            <a:ext cx="4282625" cy="397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532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801755" y="1067558"/>
            <a:ext cx="4977530" cy="588214"/>
            <a:chOff x="6332925" y="1548335"/>
            <a:chExt cx="4661140" cy="588214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332925" y="1548335"/>
              <a:ext cx="46611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Could you make a cake?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8477585" y="1152797"/>
            <a:ext cx="1974516" cy="587511"/>
            <a:chOff x="6487427" y="1549038"/>
            <a:chExt cx="4533499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6487427" y="1559465"/>
              <a:ext cx="45334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Yes, sure.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A07474B-BFEF-CBB8-871E-BB4C2A14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08"/>
            <a:ext cx="4661140" cy="596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89BE78-2F04-808F-6490-C1534C0C0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80" y="2903219"/>
            <a:ext cx="3778121" cy="349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255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801755" y="1067558"/>
            <a:ext cx="4977530" cy="588214"/>
            <a:chOff x="6332925" y="1548335"/>
            <a:chExt cx="4661140" cy="588214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332925" y="1548335"/>
              <a:ext cx="46611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Could you buy candy?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8477585" y="1152797"/>
            <a:ext cx="1974516" cy="587511"/>
            <a:chOff x="6487427" y="1549038"/>
            <a:chExt cx="4533499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6487427" y="1559465"/>
              <a:ext cx="45334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Yes, sure.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A07474B-BFEF-CBB8-871E-BB4C2A14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08"/>
            <a:ext cx="4661140" cy="596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89BE78-2F04-808F-6490-C1534C0C0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3010" y="2102675"/>
            <a:ext cx="4645661" cy="429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730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801755" y="1067558"/>
            <a:ext cx="4977530" cy="588214"/>
            <a:chOff x="6332925" y="1548335"/>
            <a:chExt cx="4661140" cy="588214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332925" y="1548335"/>
              <a:ext cx="46611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Could you put up colored paper?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8477585" y="1152797"/>
            <a:ext cx="1974516" cy="587511"/>
            <a:chOff x="6487427" y="1549038"/>
            <a:chExt cx="4533499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6487427" y="1559465"/>
              <a:ext cx="45334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Yes, sure.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A07474B-BFEF-CBB8-871E-BB4C2A14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08"/>
            <a:ext cx="4661140" cy="596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89BE78-2F04-808F-6490-C1534C0C0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3010" y="2142900"/>
            <a:ext cx="4645661" cy="421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720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801755" y="1067558"/>
            <a:ext cx="4977530" cy="588214"/>
            <a:chOff x="6332925" y="1548335"/>
            <a:chExt cx="4661140" cy="588214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332925" y="1548335"/>
              <a:ext cx="46611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Could you </a:t>
              </a: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wrap the presents</a:t>
              </a: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8477585" y="1152797"/>
            <a:ext cx="1974516" cy="587511"/>
            <a:chOff x="6487427" y="1549038"/>
            <a:chExt cx="4533499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6487427" y="1559465"/>
              <a:ext cx="45334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Yes, sure.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A07474B-BFEF-CBB8-871E-BB4C2A14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08"/>
            <a:ext cx="4661140" cy="596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89BE78-2F04-808F-6490-C1534C0C0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6510" y="2258655"/>
            <a:ext cx="4645661" cy="409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768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801755" y="1067558"/>
            <a:ext cx="4977530" cy="588214"/>
            <a:chOff x="6332925" y="1548335"/>
            <a:chExt cx="4661140" cy="588214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332925" y="1548335"/>
              <a:ext cx="46611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Could you </a:t>
              </a: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invite friends</a:t>
              </a: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8477585" y="1152797"/>
            <a:ext cx="1974516" cy="587511"/>
            <a:chOff x="6487427" y="1549038"/>
            <a:chExt cx="4533499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6487427" y="1559465"/>
              <a:ext cx="45334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Yes, sure.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A07474B-BFEF-CBB8-871E-BB4C2A14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08"/>
            <a:ext cx="4661140" cy="596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89BE78-2F04-808F-6490-C1534C0C0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6372" y="2258655"/>
            <a:ext cx="4605936" cy="409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083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232</Words>
  <Application>Microsoft Office PowerPoint</Application>
  <PresentationFormat>Widescreen</PresentationFormat>
  <Paragraphs>60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Berlin Sans FB Demi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HP</cp:lastModifiedBy>
  <cp:revision>55</cp:revision>
  <dcterms:created xsi:type="dcterms:W3CDTF">2023-01-31T08:21:18Z</dcterms:created>
  <dcterms:modified xsi:type="dcterms:W3CDTF">2025-10-19T03:16:42Z</dcterms:modified>
</cp:coreProperties>
</file>