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416" r:id="rId3"/>
    <p:sldId id="351" r:id="rId4"/>
    <p:sldId id="354" r:id="rId5"/>
    <p:sldId id="355" r:id="rId6"/>
    <p:sldId id="360" r:id="rId7"/>
    <p:sldId id="368" r:id="rId8"/>
    <p:sldId id="369" r:id="rId9"/>
    <p:sldId id="370" r:id="rId10"/>
    <p:sldId id="347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5345" autoAdjust="0"/>
  </p:normalViewPr>
  <p:slideViewPr>
    <p:cSldViewPr snapToGrid="0">
      <p:cViewPr varScale="1">
        <p:scale>
          <a:sx n="63" d="100"/>
          <a:sy n="63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43277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2:</a:t>
            </a:r>
            <a:r>
              <a:rPr lang="en-US" baseline="0" dirty="0">
                <a:solidFill>
                  <a:schemeClr val="bg1"/>
                </a:solidFill>
              </a:rPr>
              <a:t> Holidays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54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Holidays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r>
              <a:rPr lang="en-VN" sz="4000" b="1">
                <a:solidFill>
                  <a:srgbClr val="00B050"/>
                </a:solidFill>
              </a:rPr>
              <a:t>.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27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522" y="23527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Sound change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u="sng">
                <a:solidFill>
                  <a:srgbClr val="0070C0"/>
                </a:solidFill>
              </a:rPr>
              <a:t>Could you...?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5760" y="2075794"/>
            <a:ext cx="623360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Could you blow up the balloons? - Yes, sure. </a:t>
            </a: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>
            <a:extLst>
              <a:ext uri="{FF2B5EF4-FFF2-40B4-BE49-F238E27FC236}">
                <a16:creationId xmlns:a16="http://schemas.microsoft.com/office/drawing/2014/main" id="{869D364D-1184-4160-84C0-AE676C07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/>
          <a:stretch>
            <a:fillRect/>
          </a:stretch>
        </p:blipFill>
        <p:spPr bwMode="auto">
          <a:xfrm>
            <a:off x="762000" y="781050"/>
            <a:ext cx="6096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4E8C0B-A7CB-498B-B158-70F4D9457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5896293"/>
            <a:ext cx="1181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3">
            <a:extLst>
              <a:ext uri="{FF2B5EF4-FFF2-40B4-BE49-F238E27FC236}">
                <a16:creationId xmlns:a16="http://schemas.microsoft.com/office/drawing/2014/main" id="{9C81C8C3-6E7F-43BA-ADDB-30B74997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7120" y="2099251"/>
            <a:ext cx="3213523" cy="2316597"/>
          </a:xfrm>
          <a:prstGeom prst="star32">
            <a:avLst>
              <a:gd name="adj" fmla="val 468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D8EEF-AAD3-44FE-B138-6B2AA95727E2}"/>
              </a:ext>
            </a:extLst>
          </p:cNvPr>
          <p:cNvSpPr/>
          <p:nvPr/>
        </p:nvSpPr>
        <p:spPr>
          <a:xfrm>
            <a:off x="7450138" y="3257550"/>
            <a:ext cx="4132262" cy="18335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400" b="1">
                <a:solidFill>
                  <a:prstClr val="black"/>
                </a:solidFill>
                <a:latin typeface="Century Gothic" panose="020B0502020202020204" pitchFamily="34" charset="0"/>
              </a:rPr>
              <a:t>put up colored </a:t>
            </a:r>
          </a:p>
          <a:p>
            <a:pPr lvl="0">
              <a:defRPr/>
            </a:pPr>
            <a:r>
              <a:rPr lang="en-US" sz="2400" b="1">
                <a:solidFill>
                  <a:prstClr val="black"/>
                </a:solidFill>
                <a:latin typeface="Century Gothic" panose="020B0502020202020204" pitchFamily="34" charset="0"/>
              </a:rPr>
              <a:t>paper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07CDEC-08D7-48B1-906C-D3126B58E874}"/>
              </a:ext>
            </a:extLst>
          </p:cNvPr>
          <p:cNvSpPr/>
          <p:nvPr/>
        </p:nvSpPr>
        <p:spPr>
          <a:xfrm>
            <a:off x="7450138" y="1295400"/>
            <a:ext cx="4132262" cy="18335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400" b="1">
                <a:solidFill>
                  <a:prstClr val="black"/>
                </a:solidFill>
                <a:latin typeface="Century Gothic" panose="020B0502020202020204" pitchFamily="34" charset="0"/>
              </a:rPr>
              <a:t>invite friends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D8FACD8-19DD-5061-61E3-B54B917D3B5C}"/>
              </a:ext>
            </a:extLst>
          </p:cNvPr>
          <p:cNvSpPr/>
          <p:nvPr/>
        </p:nvSpPr>
        <p:spPr>
          <a:xfrm>
            <a:off x="5852161" y="3179510"/>
            <a:ext cx="6293342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4400" b="0" i="1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you</a:t>
            </a:r>
            <a:r>
              <a:rPr lang="en-US" sz="4400" i="1">
                <a:solidFill>
                  <a:srgbClr val="00B050"/>
                </a:solidFill>
                <a:latin typeface="Calibri" panose="020F0502020204030204"/>
              </a:rPr>
              <a:t> make a cake?</a:t>
            </a:r>
            <a:endParaRPr lang="en-VN" sz="4400" u="sng" dirty="0">
              <a:solidFill>
                <a:srgbClr val="00B050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DF9F5B4-303E-F192-C23C-85686465378D}"/>
              </a:ext>
            </a:extLst>
          </p:cNvPr>
          <p:cNvSpPr/>
          <p:nvPr/>
        </p:nvSpPr>
        <p:spPr>
          <a:xfrm>
            <a:off x="46497" y="3163431"/>
            <a:ext cx="5494446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u="sng">
                <a:solidFill>
                  <a:srgbClr val="00B050"/>
                </a:solidFill>
                <a:latin typeface="Calibri" panose="020F0502020204030204"/>
              </a:rPr>
              <a:t>Could you</a:t>
            </a:r>
            <a:r>
              <a:rPr lang="en-US" sz="4400" i="1">
                <a:solidFill>
                  <a:srgbClr val="00B050"/>
                </a:solidFill>
                <a:latin typeface="Calibri" panose="020F0502020204030204"/>
              </a:rPr>
              <a:t> buy candy?</a:t>
            </a:r>
            <a:endParaRPr kumimoji="0" lang="en-US" sz="4400" b="0" i="1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7B691-F192-8121-12BF-948DC563D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72"/>
            <a:ext cx="5962956" cy="1771741"/>
          </a:xfrm>
          <a:prstGeom prst="rect">
            <a:avLst/>
          </a:prstGeom>
        </p:spPr>
      </p:pic>
      <p:pic>
        <p:nvPicPr>
          <p:cNvPr id="7" name="CD1 TRACK 41">
            <a:hlinkClick r:id="" action="ppaction://media"/>
            <a:extLst>
              <a:ext uri="{FF2B5EF4-FFF2-40B4-BE49-F238E27FC236}">
                <a16:creationId xmlns:a16="http://schemas.microsoft.com/office/drawing/2014/main" id="{AD94EE3A-BB92-669F-53FE-0D1FDE578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5166" y="5315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9DEBFF-8A53-966C-41F3-08DA12601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4773559" y="432089"/>
            <a:ext cx="7418441" cy="1747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224FB-6AAC-F6D8-6071-4A9A10BCC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" y="396162"/>
            <a:ext cx="3708591" cy="444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6ABA6-339A-CD82-C204-0BC565261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1" y="1868903"/>
            <a:ext cx="4775817" cy="45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79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4369869" y="428893"/>
            <a:ext cx="768844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Mr. and Mrs. Brown, Lucy, Tom, Alfie, their friends.</a:t>
            </a:r>
            <a:endParaRPr lang="en-VN" sz="24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-15011" y="417814"/>
            <a:ext cx="409698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Who can you see?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C7BDD9-3ED9-D3E4-DEF6-3C31DEE42EF6}"/>
              </a:ext>
            </a:extLst>
          </p:cNvPr>
          <p:cNvGrpSpPr/>
          <p:nvPr/>
        </p:nvGrpSpPr>
        <p:grpSpPr>
          <a:xfrm>
            <a:off x="1729066" y="1260909"/>
            <a:ext cx="7799945" cy="5168198"/>
            <a:chOff x="1767567" y="1151802"/>
            <a:chExt cx="7899570" cy="5277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C08879-280C-69D3-8F61-75996C096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694" y="3785977"/>
              <a:ext cx="3625443" cy="26431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5F29E8-B47C-EB60-5456-C9AC7BC5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567" y="1272548"/>
              <a:ext cx="4036871" cy="27746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D31E5F-2CEA-7A5E-EBBD-79D55A76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531" y="1151802"/>
              <a:ext cx="3978606" cy="26431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FD509B-9D8D-C7DD-3381-CD8029458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298" y="4047186"/>
              <a:ext cx="4305701" cy="2287966"/>
            </a:xfrm>
            <a:prstGeom prst="rect">
              <a:avLst/>
            </a:prstGeom>
          </p:spPr>
        </p:pic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2CC6AE9-CE2B-4531-BCD4-0CE33374D55A}"/>
              </a:ext>
            </a:extLst>
          </p:cNvPr>
          <p:cNvSpPr/>
          <p:nvPr/>
        </p:nvSpPr>
        <p:spPr>
          <a:xfrm>
            <a:off x="-15011" y="3281511"/>
            <a:ext cx="3799599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Where are they?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69A9CE2-3155-47F2-957F-1A26A198A650}"/>
              </a:ext>
            </a:extLst>
          </p:cNvPr>
          <p:cNvSpPr/>
          <p:nvPr/>
        </p:nvSpPr>
        <p:spPr>
          <a:xfrm>
            <a:off x="0" y="5730240"/>
            <a:ext cx="4833903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 are they doing?</a:t>
            </a:r>
            <a:endParaRPr lang="en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95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A9D2D-E115-9703-6737-D14BC53B8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8" y="427343"/>
            <a:ext cx="5421641" cy="6031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7E566-F46B-6D5C-F502-FC0C5B52A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61"/>
            <a:ext cx="3791145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926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9FC6F91-F2AB-3E2A-45A7-25B3A7F47E07}"/>
              </a:ext>
            </a:extLst>
          </p:cNvPr>
          <p:cNvSpPr/>
          <p:nvPr/>
        </p:nvSpPr>
        <p:spPr>
          <a:xfrm>
            <a:off x="88900" y="482600"/>
            <a:ext cx="5058888" cy="6318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0070C0"/>
                </a:solidFill>
              </a:rPr>
              <a:t>MAKE YOUR OWN 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AB95C-50E5-C989-0BC0-24D5BCA90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580"/>
            <a:ext cx="5610788" cy="27934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D25F6E-8FE0-CB62-08B4-972B3EAA7122}"/>
              </a:ext>
            </a:extLst>
          </p:cNvPr>
          <p:cNvGrpSpPr/>
          <p:nvPr/>
        </p:nvGrpSpPr>
        <p:grpSpPr>
          <a:xfrm>
            <a:off x="5804034" y="787435"/>
            <a:ext cx="6145680" cy="3066302"/>
            <a:chOff x="5998195" y="2588487"/>
            <a:chExt cx="6145680" cy="30663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9A33C6-51DF-17ED-037B-7E61F9096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195" y="2588487"/>
              <a:ext cx="6145680" cy="306630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C5B7BE-B8F7-58A7-2F8C-648A1E2E1053}"/>
                </a:ext>
              </a:extLst>
            </p:cNvPr>
            <p:cNvSpPr txBox="1"/>
            <p:nvPr/>
          </p:nvSpPr>
          <p:spPr>
            <a:xfrm>
              <a:off x="8152598" y="3655956"/>
              <a:ext cx="373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>
                  <a:solidFill>
                    <a:srgbClr val="FF0000"/>
                  </a:solidFill>
                </a:rPr>
                <a:t>blow up the balloons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54812-9B00-2465-873B-BEB8B4381350}"/>
              </a:ext>
            </a:extLst>
          </p:cNvPr>
          <p:cNvGrpSpPr/>
          <p:nvPr/>
        </p:nvGrpSpPr>
        <p:grpSpPr>
          <a:xfrm>
            <a:off x="0" y="4158099"/>
            <a:ext cx="6145680" cy="2319703"/>
            <a:chOff x="5536450" y="2388743"/>
            <a:chExt cx="6641615" cy="26163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692BDB-4541-41AF-3591-24F95F1B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450" y="2388743"/>
              <a:ext cx="6641615" cy="26163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452402-E2DE-C2FB-4D6D-71732D9F755A}"/>
                </a:ext>
              </a:extLst>
            </p:cNvPr>
            <p:cNvSpPr txBox="1"/>
            <p:nvPr/>
          </p:nvSpPr>
          <p:spPr>
            <a:xfrm>
              <a:off x="7902340" y="3987835"/>
              <a:ext cx="373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>
                  <a:solidFill>
                    <a:srgbClr val="FF0000"/>
                  </a:solidFill>
                </a:rPr>
                <a:t>make a cake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FBF3DF-85D3-C3BA-97CB-D5AB5B5C5CE7}"/>
              </a:ext>
            </a:extLst>
          </p:cNvPr>
          <p:cNvGrpSpPr/>
          <p:nvPr/>
        </p:nvGrpSpPr>
        <p:grpSpPr>
          <a:xfrm>
            <a:off x="6188944" y="3853737"/>
            <a:ext cx="5963468" cy="2595188"/>
            <a:chOff x="5077521" y="2025577"/>
            <a:chExt cx="7114480" cy="33453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F506C2-51AC-E124-7573-3C7CD06E8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521" y="2025577"/>
              <a:ext cx="7114480" cy="33453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E9B1AB-5F30-6CE3-2BEB-02C57BE2DEB7}"/>
                </a:ext>
              </a:extLst>
            </p:cNvPr>
            <p:cNvSpPr txBox="1"/>
            <p:nvPr/>
          </p:nvSpPr>
          <p:spPr>
            <a:xfrm>
              <a:off x="6736162" y="2539932"/>
              <a:ext cx="4064830" cy="72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>
                  <a:solidFill>
                    <a:srgbClr val="FF0000"/>
                  </a:solidFill>
                </a:rPr>
                <a:t>put up colored paper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64142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ACD47-A169-99AF-4597-B830EE2D6FDD}"/>
              </a:ext>
            </a:extLst>
          </p:cNvPr>
          <p:cNvSpPr txBox="1"/>
          <p:nvPr/>
        </p:nvSpPr>
        <p:spPr>
          <a:xfrm>
            <a:off x="125705" y="4504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A5305-C45A-217B-5B40-69B6C5F22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12075866" cy="4832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81F8D-B0D9-9F85-ED75-227195D09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07" y="450462"/>
            <a:ext cx="6757093" cy="646331"/>
          </a:xfrm>
          <a:prstGeom prst="rect">
            <a:avLst/>
          </a:prstGeom>
        </p:spPr>
      </p:pic>
      <p:pic>
        <p:nvPicPr>
          <p:cNvPr id="8" name="TRACK 09">
            <a:hlinkClick r:id="" action="ppaction://media"/>
            <a:extLst>
              <a:ext uri="{FF2B5EF4-FFF2-40B4-BE49-F238E27FC236}">
                <a16:creationId xmlns:a16="http://schemas.microsoft.com/office/drawing/2014/main" id="{AD6ECF02-0DAE-0F04-6840-25009CE4C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64625" y="690393"/>
            <a:ext cx="406400" cy="406400"/>
          </a:xfrm>
          <a:prstGeom prst="rect">
            <a:avLst/>
          </a:prstGeom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id="{DAD689D1-A310-F87B-5032-35D2AB237B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8808470" y="2725828"/>
            <a:ext cx="988560" cy="863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5505D7F7-9C80-D99F-6D4D-89CD34D8A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2786733" y="5241471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1 Imagen">
            <a:extLst>
              <a:ext uri="{FF2B5EF4-FFF2-40B4-BE49-F238E27FC236}">
                <a16:creationId xmlns:a16="http://schemas.microsoft.com/office/drawing/2014/main" id="{0FD2CED9-3503-2A66-DED4-867D8DF7B2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8773545" y="5127634"/>
            <a:ext cx="988560" cy="863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TRACK 09">
            <a:hlinkClick r:id="" action="ppaction://media"/>
            <a:extLst>
              <a:ext uri="{FF2B5EF4-FFF2-40B4-BE49-F238E27FC236}">
                <a16:creationId xmlns:a16="http://schemas.microsoft.com/office/drawing/2014/main" id="{4A29AB12-7880-7EE7-2553-96ED0B7160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587" end="51890.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71204" y="1206500"/>
            <a:ext cx="406400" cy="406400"/>
          </a:xfrm>
          <a:prstGeom prst="rect">
            <a:avLst/>
          </a:prstGeom>
        </p:spPr>
      </p:pic>
      <p:pic>
        <p:nvPicPr>
          <p:cNvPr id="13" name="TRACK 09">
            <a:hlinkClick r:id="" action="ppaction://media"/>
            <a:extLst>
              <a:ext uri="{FF2B5EF4-FFF2-40B4-BE49-F238E27FC236}">
                <a16:creationId xmlns:a16="http://schemas.microsoft.com/office/drawing/2014/main" id="{38FCD9E7-01B3-7595-4716-BD1C903C72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5716" end="36205.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64625" y="1318391"/>
            <a:ext cx="406400" cy="406400"/>
          </a:xfrm>
          <a:prstGeom prst="rect">
            <a:avLst/>
          </a:prstGeom>
        </p:spPr>
      </p:pic>
      <p:pic>
        <p:nvPicPr>
          <p:cNvPr id="14" name="TRACK 09">
            <a:hlinkClick r:id="" action="ppaction://media"/>
            <a:extLst>
              <a:ext uri="{FF2B5EF4-FFF2-40B4-BE49-F238E27FC236}">
                <a16:creationId xmlns:a16="http://schemas.microsoft.com/office/drawing/2014/main" id="{20C5AB28-26D4-2614-A1E7-895924810C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1653" end="19421.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41029" y="3752563"/>
            <a:ext cx="406400" cy="406400"/>
          </a:xfrm>
          <a:prstGeom prst="rect">
            <a:avLst/>
          </a:prstGeom>
        </p:spPr>
      </p:pic>
      <p:pic>
        <p:nvPicPr>
          <p:cNvPr id="15" name="TRACK 09">
            <a:hlinkClick r:id="" action="ppaction://media"/>
            <a:extLst>
              <a:ext uri="{FF2B5EF4-FFF2-40B4-BE49-F238E27FC236}">
                <a16:creationId xmlns:a16="http://schemas.microsoft.com/office/drawing/2014/main" id="{7338C2EA-4C67-2980-910C-221F43D68F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182" end="2166.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47771" y="36787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8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DDB55-B5BB-4399-E49C-28B90ECAB08E}"/>
              </a:ext>
            </a:extLst>
          </p:cNvPr>
          <p:cNvSpPr txBox="1"/>
          <p:nvPr/>
        </p:nvSpPr>
        <p:spPr>
          <a:xfrm>
            <a:off x="125705" y="4504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9BEE5-CCD3-2F52-F51D-D47C0F3C8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03" y="450462"/>
            <a:ext cx="6701766" cy="5977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8CDA3-FB15-38A7-2E31-D6C4EEAB3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07" y="450462"/>
            <a:ext cx="2629035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9320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116</Words>
  <Application>Microsoft Office PowerPoint</Application>
  <PresentationFormat>Widescreen</PresentationFormat>
  <Paragraphs>32</Paragraphs>
  <Slides>11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59</cp:revision>
  <dcterms:created xsi:type="dcterms:W3CDTF">2023-01-31T08:21:18Z</dcterms:created>
  <dcterms:modified xsi:type="dcterms:W3CDTF">2025-10-19T03:11:19Z</dcterms:modified>
</cp:coreProperties>
</file>