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25" r:id="rId3"/>
    <p:sldId id="412" r:id="rId4"/>
    <p:sldId id="413" r:id="rId5"/>
    <p:sldId id="414" r:id="rId6"/>
    <p:sldId id="329" r:id="rId7"/>
    <p:sldId id="326" r:id="rId8"/>
    <p:sldId id="415" r:id="rId9"/>
    <p:sldId id="320" r:id="rId10"/>
    <p:sldId id="416" r:id="rId11"/>
    <p:sldId id="313" r:id="rId12"/>
    <p:sldId id="335" r:id="rId13"/>
    <p:sldId id="340" r:id="rId14"/>
    <p:sldId id="361" r:id="rId15"/>
    <p:sldId id="342" r:id="rId16"/>
    <p:sldId id="347" r:id="rId17"/>
    <p:sldId id="348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91221-25AA-4493-BC2C-4472B9B90E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1E3BB0F-68D2-4727-9A99-AA1935AE6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08FA4-52D9-4B0E-AEAA-F27E37B42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2EE2710-73D5-6AC3-114B-BDEA811C2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1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9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AF104-5EF4-4FE2-AC59-EA278F926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5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AF104-5EF4-4FE2-AC59-EA278F926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3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AF104-5EF4-4FE2-AC59-EA278F926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8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AF104-5EF4-4FE2-AC59-EA278F926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18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AF104-5EF4-4FE2-AC59-EA278F926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90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AF104-5EF4-4FE2-AC59-EA278F926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3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AF104-5EF4-4FE2-AC59-EA278F926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8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85570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CF57283A-F6E5-1E32-BF7C-AC714E2D784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2:</a:t>
            </a:r>
            <a:r>
              <a:rPr lang="en-US" baseline="0" dirty="0">
                <a:solidFill>
                  <a:schemeClr val="bg1"/>
                </a:solidFill>
              </a:rPr>
              <a:t> Holidays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7.png"/><Relationship Id="rId3" Type="http://schemas.microsoft.com/office/2007/relationships/media" Target="../media/media3.wav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mp3"/><Relationship Id="rId11" Type="http://schemas.openxmlformats.org/officeDocument/2006/relationships/image" Target="../media/image39.png"/><Relationship Id="rId5" Type="http://schemas.microsoft.com/office/2007/relationships/media" Target="../media/media4.mp3"/><Relationship Id="rId10" Type="http://schemas.openxmlformats.org/officeDocument/2006/relationships/image" Target="../media/image38.png"/><Relationship Id="rId4" Type="http://schemas.openxmlformats.org/officeDocument/2006/relationships/audio" Target="../media/media3.wav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549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Holidays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</a:t>
            </a:r>
            <a:r>
              <a:rPr lang="en-US" sz="4000" b="1" dirty="0">
                <a:solidFill>
                  <a:srgbClr val="00B050"/>
                </a:solidFill>
              </a:rPr>
              <a:t>3</a:t>
            </a:r>
            <a:r>
              <a:rPr lang="en-VN" sz="4000" b="1" dirty="0">
                <a:solidFill>
                  <a:srgbClr val="00B050"/>
                </a:solidFill>
              </a:rPr>
              <a:t>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26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821" y="4783443"/>
            <a:ext cx="6958584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633" y="1142916"/>
            <a:ext cx="1716405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533" y="716535"/>
            <a:ext cx="1716405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571" y="3186102"/>
            <a:ext cx="2380686" cy="29413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981" y="4352067"/>
            <a:ext cx="2212675" cy="20799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222" y="4608460"/>
            <a:ext cx="2251508" cy="1920727"/>
          </a:xfrm>
          <a:prstGeom prst="rect">
            <a:avLst/>
          </a:prstGeom>
        </p:spPr>
      </p:pic>
      <p:sp>
        <p:nvSpPr>
          <p:cNvPr id="9" name="矩形 142">
            <a:extLst>
              <a:ext uri="{FF2B5EF4-FFF2-40B4-BE49-F238E27FC236}">
                <a16:creationId xmlns:a16="http://schemas.microsoft.com/office/drawing/2014/main" id="{6BD7A495-437A-4077-93DE-960054284692}"/>
              </a:ext>
            </a:extLst>
          </p:cNvPr>
          <p:cNvSpPr/>
          <p:nvPr/>
        </p:nvSpPr>
        <p:spPr>
          <a:xfrm>
            <a:off x="1708193" y="1869868"/>
            <a:ext cx="8943475" cy="1015663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Helvetica"/>
                <a:sym typeface="+mn-lt"/>
              </a:rPr>
              <a:t>CHECK YOUR MEMORY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Helvetic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B73D07-015F-4792-B671-E1DBA7047F4D}"/>
              </a:ext>
            </a:extLst>
          </p:cNvPr>
          <p:cNvSpPr txBox="1"/>
          <p:nvPr/>
        </p:nvSpPr>
        <p:spPr>
          <a:xfrm>
            <a:off x="3531831" y="68125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rgbClr val="FF000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40601842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9" y="5323466"/>
            <a:ext cx="2049461" cy="10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Horizontal Scroll 18"/>
          <p:cNvSpPr/>
          <p:nvPr/>
        </p:nvSpPr>
        <p:spPr>
          <a:xfrm>
            <a:off x="2444926" y="190500"/>
            <a:ext cx="6527623" cy="2762250"/>
          </a:xfrm>
          <a:prstGeom prst="horizontalScroll">
            <a:avLst/>
          </a:prstGeom>
          <a:solidFill>
            <a:srgbClr val="F8F856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FLASH NOTE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Look and </a:t>
            </a:r>
            <a:r>
              <a:rPr kumimoji="0" lang="es-ES_tradnl" sz="28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choose</a:t>
            </a:r>
            <a:endParaRPr kumimoji="0" lang="es-ES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258F6-65EA-419C-8268-C55FFACA1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54" y="3354670"/>
            <a:ext cx="1527502" cy="1101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4A53A-E61F-4A0F-BD1F-D44220810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360" y="3304410"/>
            <a:ext cx="1422038" cy="1201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A6B06-743B-46A3-8236-667CFDF628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6402" y="3226993"/>
            <a:ext cx="1346875" cy="135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0BECE-1FB0-4761-BF2C-3CC6A85B4E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281" y="3354670"/>
            <a:ext cx="1709711" cy="1256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9D2838-488A-4674-A13A-C13372E44A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873" y="3404929"/>
            <a:ext cx="1295255" cy="11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37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0B2619-8869-D256-BB88-832F7E937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6" y="1687857"/>
            <a:ext cx="12051994" cy="2075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C4597-E1A0-7279-1C5A-0D494D41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62"/>
            <a:ext cx="5016758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564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1C227-DB6C-A73D-58B5-EC9B56679A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359" y="2646195"/>
            <a:ext cx="1381125" cy="1343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7EB3D-9200-26F4-DF04-2D5DD606F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3" y="2324100"/>
            <a:ext cx="3267075" cy="2305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978CBC-AA6F-22D7-77B5-1E6EBBC045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48" y="1908007"/>
            <a:ext cx="4991213" cy="1602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8832FE-09D9-D729-D6AF-6E27BF9A2B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35" y="4387315"/>
            <a:ext cx="3267075" cy="1290553"/>
          </a:xfrm>
          <a:prstGeom prst="rect">
            <a:avLst/>
          </a:prstGeom>
        </p:spPr>
      </p:pic>
      <p:pic>
        <p:nvPicPr>
          <p:cNvPr id="17" name="Mẫu câu">
            <a:hlinkClick r:id="" action="ppaction://media"/>
            <a:extLst>
              <a:ext uri="{FF2B5EF4-FFF2-40B4-BE49-F238E27FC236}">
                <a16:creationId xmlns:a16="http://schemas.microsoft.com/office/drawing/2014/main" id="{57926BA2-412F-B2A5-8B06-68EB7929B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08660" y="1413410"/>
            <a:ext cx="406400" cy="406400"/>
          </a:xfrm>
          <a:prstGeom prst="rect">
            <a:avLst/>
          </a:prstGeom>
        </p:spPr>
      </p:pic>
      <p:pic>
        <p:nvPicPr>
          <p:cNvPr id="18" name="MẪU CÂU TL">
            <a:hlinkClick r:id="" action="ppaction://media"/>
            <a:extLst>
              <a:ext uri="{FF2B5EF4-FFF2-40B4-BE49-F238E27FC236}">
                <a16:creationId xmlns:a16="http://schemas.microsoft.com/office/drawing/2014/main" id="{F1959690-A6C7-7326-59E6-F98A0E0EDF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89461" y="3966026"/>
            <a:ext cx="406400" cy="40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701B02-C54D-68E4-7F0B-62E823930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61"/>
            <a:ext cx="4623038" cy="533427"/>
          </a:xfrm>
          <a:prstGeom prst="rect">
            <a:avLst/>
          </a:prstGeom>
        </p:spPr>
      </p:pic>
      <p:pic>
        <p:nvPicPr>
          <p:cNvPr id="21" name="CD1 TRACK 40">
            <a:hlinkClick r:id="" action="ppaction://media"/>
            <a:extLst>
              <a:ext uri="{FF2B5EF4-FFF2-40B4-BE49-F238E27FC236}">
                <a16:creationId xmlns:a16="http://schemas.microsoft.com/office/drawing/2014/main" id="{12F29263-1E32-F9DD-1424-DF04DD826C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58442" y="536488"/>
            <a:ext cx="4064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A902B5-6ABE-4702-9378-AF44E72F0798}"/>
              </a:ext>
            </a:extLst>
          </p:cNvPr>
          <p:cNvSpPr txBox="1"/>
          <p:nvPr/>
        </p:nvSpPr>
        <p:spPr>
          <a:xfrm>
            <a:off x="4623038" y="10775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Practice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61BE6-4000-E8FF-3273-0FB904D1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44" y="1040588"/>
            <a:ext cx="11768712" cy="5483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7A240-6221-B732-B330-730175AD5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34"/>
            <a:ext cx="5099312" cy="647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259B3E-1628-86E0-8C03-7CDB08D0FB4F}"/>
              </a:ext>
            </a:extLst>
          </p:cNvPr>
          <p:cNvSpPr txBox="1"/>
          <p:nvPr/>
        </p:nvSpPr>
        <p:spPr>
          <a:xfrm>
            <a:off x="3249693" y="2890391"/>
            <a:ext cx="239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 the presents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A2C9-1FFA-93BC-DE9C-36E6E9D202B6}"/>
              </a:ext>
            </a:extLst>
          </p:cNvPr>
          <p:cNvSpPr txBox="1"/>
          <p:nvPr/>
        </p:nvSpPr>
        <p:spPr>
          <a:xfrm>
            <a:off x="9514451" y="1083125"/>
            <a:ext cx="1825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buy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 candy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7B631-9F84-4D3E-AF1D-9072A42EC6FB}"/>
              </a:ext>
            </a:extLst>
          </p:cNvPr>
          <p:cNvSpPr txBox="1"/>
          <p:nvPr/>
        </p:nvSpPr>
        <p:spPr>
          <a:xfrm>
            <a:off x="9127365" y="2983757"/>
            <a:ext cx="239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you make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a cake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03AF9-D446-767C-CCC9-BA9C7E011937}"/>
              </a:ext>
            </a:extLst>
          </p:cNvPr>
          <p:cNvSpPr txBox="1"/>
          <p:nvPr/>
        </p:nvSpPr>
        <p:spPr>
          <a:xfrm>
            <a:off x="2272566" y="4834431"/>
            <a:ext cx="145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Could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A3565-C96E-7EE1-A26E-ECC3F4DBA6B3}"/>
              </a:ext>
            </a:extLst>
          </p:cNvPr>
          <p:cNvSpPr txBox="1"/>
          <p:nvPr/>
        </p:nvSpPr>
        <p:spPr>
          <a:xfrm>
            <a:off x="2862961" y="5677698"/>
            <a:ext cx="145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sure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0AD9E-8099-AB72-7F80-509B4B082534}"/>
              </a:ext>
            </a:extLst>
          </p:cNvPr>
          <p:cNvSpPr txBox="1"/>
          <p:nvPr/>
        </p:nvSpPr>
        <p:spPr>
          <a:xfrm>
            <a:off x="2862961" y="5305297"/>
            <a:ext cx="276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colored paper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243C4-85D6-D551-13A3-47A9D544DA73}"/>
              </a:ext>
            </a:extLst>
          </p:cNvPr>
          <p:cNvSpPr txBox="1"/>
          <p:nvPr/>
        </p:nvSpPr>
        <p:spPr>
          <a:xfrm>
            <a:off x="3966612" y="4834430"/>
            <a:ext cx="145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put 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B414E-AB5B-40F2-E343-59A15EAEBE03}"/>
              </a:ext>
            </a:extLst>
          </p:cNvPr>
          <p:cNvSpPr txBox="1"/>
          <p:nvPr/>
        </p:nvSpPr>
        <p:spPr>
          <a:xfrm>
            <a:off x="8165107" y="4834430"/>
            <a:ext cx="356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Could you blow 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64D3D-976B-7532-CCF5-6E71E6761A3D}"/>
              </a:ext>
            </a:extLst>
          </p:cNvPr>
          <p:cNvSpPr txBox="1"/>
          <p:nvPr/>
        </p:nvSpPr>
        <p:spPr>
          <a:xfrm>
            <a:off x="7855131" y="5777578"/>
            <a:ext cx="145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Yes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BC72AB-52F2-6452-043F-C8C55CC62996}"/>
              </a:ext>
            </a:extLst>
          </p:cNvPr>
          <p:cNvSpPr txBox="1"/>
          <p:nvPr/>
        </p:nvSpPr>
        <p:spPr>
          <a:xfrm>
            <a:off x="8700179" y="5234540"/>
            <a:ext cx="236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the balloons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306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16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B0506-B293-D925-DA1E-32935941C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765"/>
            <a:ext cx="12192000" cy="382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B3329-4799-6DC1-94D2-7CBB3DF2A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392343"/>
            <a:ext cx="2724290" cy="501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B74BB-4A10-5641-829A-03D4940FB9D3}"/>
              </a:ext>
            </a:extLst>
          </p:cNvPr>
          <p:cNvSpPr txBox="1"/>
          <p:nvPr/>
        </p:nvSpPr>
        <p:spPr>
          <a:xfrm>
            <a:off x="10257769" y="3848200"/>
            <a:ext cx="198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wrap the presents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A3C106-A314-3F21-5A9B-F2248D683C4B}"/>
              </a:ext>
            </a:extLst>
          </p:cNvPr>
          <p:cNvSpPr txBox="1"/>
          <p:nvPr/>
        </p:nvSpPr>
        <p:spPr>
          <a:xfrm>
            <a:off x="4214466" y="3848201"/>
            <a:ext cx="198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invite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friends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698B9-F4E1-120F-6CC2-C0B46F311AC2}"/>
              </a:ext>
            </a:extLst>
          </p:cNvPr>
          <p:cNvSpPr txBox="1"/>
          <p:nvPr/>
        </p:nvSpPr>
        <p:spPr>
          <a:xfrm>
            <a:off x="6176415" y="3848201"/>
            <a:ext cx="198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blow up the balloons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53C7B-45D6-A5A2-A950-F1A024DF536F}"/>
              </a:ext>
            </a:extLst>
          </p:cNvPr>
          <p:cNvSpPr txBox="1"/>
          <p:nvPr/>
        </p:nvSpPr>
        <p:spPr>
          <a:xfrm>
            <a:off x="8307488" y="3848201"/>
            <a:ext cx="198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make a cake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0F5451-73A8-EB11-B356-80A796F89E86}"/>
              </a:ext>
            </a:extLst>
          </p:cNvPr>
          <p:cNvSpPr txBox="1"/>
          <p:nvPr/>
        </p:nvSpPr>
        <p:spPr>
          <a:xfrm>
            <a:off x="2255456" y="3848200"/>
            <a:ext cx="19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buy candy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663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3" y="1815293"/>
            <a:ext cx="466566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put up colored paper, buy candy, invite friends, blow up the balloons, make a cake, wrap the presents.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1253" y="1818408"/>
            <a:ext cx="630134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Could you blow up the balloons? - Yes, sure. </a:t>
            </a: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16)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FF0000"/>
                </a:solidFill>
              </a:rPr>
              <a:t>page12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27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90165" y="1328525"/>
            <a:ext cx="4500282" cy="1488141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Colored papers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6714" y="763051"/>
            <a:ext cx="2619087" cy="2619087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2387223" y="4338917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8" name="Cube 7"/>
          <p:cNvSpPr/>
          <p:nvPr/>
        </p:nvSpPr>
        <p:spPr>
          <a:xfrm>
            <a:off x="7218741" y="4338917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615428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90165" y="1328525"/>
            <a:ext cx="4500282" cy="1488141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balloons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" name="Cube 6"/>
          <p:cNvSpPr/>
          <p:nvPr/>
        </p:nvSpPr>
        <p:spPr>
          <a:xfrm>
            <a:off x="2362200" y="4321428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8" name="Cube 7"/>
          <p:cNvSpPr/>
          <p:nvPr/>
        </p:nvSpPr>
        <p:spPr>
          <a:xfrm>
            <a:off x="7218741" y="4338917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6283" y="722540"/>
            <a:ext cx="3003728" cy="30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380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0165" y="1328525"/>
            <a:ext cx="4500282" cy="1488141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prstClr val="white"/>
                </a:solidFill>
                <a:latin typeface="Berlin Sans FB" panose="020E0602020502020306" pitchFamily="34" charset="0"/>
              </a:rPr>
              <a:t>papers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459" y="1415847"/>
            <a:ext cx="2741597" cy="1610336"/>
          </a:xfrm>
          <a:prstGeom prst="rect">
            <a:avLst/>
          </a:prstGeom>
        </p:spPr>
      </p:pic>
      <p:sp>
        <p:nvSpPr>
          <p:cNvPr id="11" name="Cube 10"/>
          <p:cNvSpPr/>
          <p:nvPr/>
        </p:nvSpPr>
        <p:spPr>
          <a:xfrm>
            <a:off x="7038483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12" name="Cube 11"/>
          <p:cNvSpPr/>
          <p:nvPr/>
        </p:nvSpPr>
        <p:spPr>
          <a:xfrm>
            <a:off x="2672788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055914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90165" y="1328525"/>
            <a:ext cx="4500282" cy="1488141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candy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1892" y="954782"/>
            <a:ext cx="2235625" cy="2235625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7038483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10" name="Cube 9"/>
          <p:cNvSpPr/>
          <p:nvPr/>
        </p:nvSpPr>
        <p:spPr>
          <a:xfrm>
            <a:off x="2672788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0685577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0165" y="1328525"/>
            <a:ext cx="4500282" cy="1488141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presents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9524" y="889907"/>
            <a:ext cx="2625661" cy="2052391"/>
          </a:xfrm>
          <a:prstGeom prst="rect">
            <a:avLst/>
          </a:prstGeom>
        </p:spPr>
      </p:pic>
      <p:sp>
        <p:nvSpPr>
          <p:cNvPr id="11" name="Cube 10"/>
          <p:cNvSpPr/>
          <p:nvPr/>
        </p:nvSpPr>
        <p:spPr>
          <a:xfrm>
            <a:off x="2387223" y="4338917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12" name="Cube 11"/>
          <p:cNvSpPr/>
          <p:nvPr/>
        </p:nvSpPr>
        <p:spPr>
          <a:xfrm>
            <a:off x="7218741" y="4338917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171091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2761" y="819355"/>
            <a:ext cx="2506480" cy="2506480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7038483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8" name="Cube 7"/>
          <p:cNvSpPr/>
          <p:nvPr/>
        </p:nvSpPr>
        <p:spPr>
          <a:xfrm>
            <a:off x="2672788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90165" y="1328525"/>
            <a:ext cx="4500282" cy="1488141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balloons</a:t>
            </a:r>
          </a:p>
        </p:txBody>
      </p:sp>
    </p:spTree>
    <p:extLst>
      <p:ext uri="{BB962C8B-B14F-4D97-AF65-F5344CB8AC3E}">
        <p14:creationId xmlns:p14="http://schemas.microsoft.com/office/powerpoint/2010/main" val="35205258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7038483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8" name="Cube 7"/>
          <p:cNvSpPr/>
          <p:nvPr/>
        </p:nvSpPr>
        <p:spPr>
          <a:xfrm>
            <a:off x="2672788" y="4338916"/>
            <a:ext cx="3135035" cy="1380565"/>
          </a:xfrm>
          <a:prstGeom prst="cube">
            <a:avLst/>
          </a:prstGeom>
          <a:solidFill>
            <a:srgbClr val="FF467A"/>
          </a:solidFill>
          <a:ln>
            <a:solidFill>
              <a:srgbClr val="F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1200" y="1371600"/>
            <a:ext cx="4500282" cy="1488141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cake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658" y="352748"/>
            <a:ext cx="3439693" cy="34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80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5731933" y="5119924"/>
            <a:ext cx="2082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/bloʊ ʌp ðə bəˈluːnz/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thổi bóng bay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2069883" y="5086950"/>
            <a:ext cx="191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/baɪ ˈkændi/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mua kẹo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867245" y="5148458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/meɪk ə keɪk/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bánh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116498" y="5051872"/>
            <a:ext cx="268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/pʊt ʌp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ˈkʌlərd ˈpeɪpər/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giấy màu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003100" y="5123391"/>
            <a:ext cx="2169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ræp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zənts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lvl="0"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E0107-D431-B6A7-B6F7-098410DA0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82" y="1671603"/>
            <a:ext cx="2011850" cy="1973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2FF11-9D92-0E4D-5B66-D89A2E0EF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468"/>
            <a:ext cx="5448580" cy="514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C53B15-C5C7-12B1-F93B-1253A83FB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" y="1691052"/>
            <a:ext cx="2032104" cy="1886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A536FB-1113-6F61-0CAD-C17F2099FD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29" y="1661752"/>
            <a:ext cx="1817676" cy="1944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E58180-F878-FF93-9FCC-4EA2C3CA20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68" y="1671603"/>
            <a:ext cx="1817675" cy="1944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66D25D-F7B0-5B8D-6827-A79AF7C87D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79" y="1671603"/>
            <a:ext cx="1886047" cy="19736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AA2F20-C717-7726-CD70-7E3E39BB11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44" y="1661752"/>
            <a:ext cx="1791985" cy="1983522"/>
          </a:xfrm>
          <a:prstGeom prst="rect">
            <a:avLst/>
          </a:prstGeom>
        </p:spPr>
      </p:pic>
      <p:pic>
        <p:nvPicPr>
          <p:cNvPr id="29" name="CD1 TRACK 39">
            <a:hlinkClick r:id="" action="ppaction://media"/>
            <a:extLst>
              <a:ext uri="{FF2B5EF4-FFF2-40B4-BE49-F238E27FC236}">
                <a16:creationId xmlns:a16="http://schemas.microsoft.com/office/drawing/2014/main" id="{86D99AF3-9C91-5889-D229-82A8046B9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7541" y="465456"/>
            <a:ext cx="406400" cy="406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2CD8A6-7568-E0BC-48C9-0647BB263D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" y="3963406"/>
            <a:ext cx="1905449" cy="5944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522C3F-4793-8736-F0EF-5C86868245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21" y="4084965"/>
            <a:ext cx="1356732" cy="372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D2CC563-6981-1CB9-A9A9-A3FD33D848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68" y="4129221"/>
            <a:ext cx="1721793" cy="3282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6583FB-2BFC-EC1B-3D30-A2326023F9A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60" y="4038783"/>
            <a:ext cx="1721793" cy="6710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85290C-FFA7-3445-0055-99C0E5CC26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15" y="4112719"/>
            <a:ext cx="1618722" cy="30194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3D01EB6-6449-3F6D-E4C6-911C97C08278}"/>
              </a:ext>
            </a:extLst>
          </p:cNvPr>
          <p:cNvGrpSpPr/>
          <p:nvPr/>
        </p:nvGrpSpPr>
        <p:grpSpPr>
          <a:xfrm>
            <a:off x="10166542" y="4023059"/>
            <a:ext cx="1947333" cy="702457"/>
            <a:chOff x="10086855" y="3562007"/>
            <a:chExt cx="1947333" cy="70245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FD86FF0-35CF-40F6-6253-6C22539C7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053" b="-6312"/>
            <a:stretch/>
          </p:blipFill>
          <p:spPr>
            <a:xfrm>
              <a:off x="10588248" y="3562007"/>
              <a:ext cx="813174" cy="39160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A75F4FB-C55D-8AFE-B2A3-197361CC0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81" t="1" r="-3890" b="448"/>
            <a:stretch/>
          </p:blipFill>
          <p:spPr>
            <a:xfrm>
              <a:off x="10086855" y="3897759"/>
              <a:ext cx="1947333" cy="366705"/>
            </a:xfrm>
            <a:prstGeom prst="rect">
              <a:avLst/>
            </a:prstGeom>
          </p:spPr>
        </p:pic>
      </p:grpSp>
      <p:pic>
        <p:nvPicPr>
          <p:cNvPr id="50" name="CD1 TRACK 39">
            <a:hlinkClick r:id="" action="ppaction://media"/>
            <a:extLst>
              <a:ext uri="{FF2B5EF4-FFF2-40B4-BE49-F238E27FC236}">
                <a16:creationId xmlns:a16="http://schemas.microsoft.com/office/drawing/2014/main" id="{A50B9B7E-C40B-73EC-1294-A51F4F0C93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4067" end="33734.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3821" y="1216338"/>
            <a:ext cx="406400" cy="406400"/>
          </a:xfrm>
          <a:prstGeom prst="rect">
            <a:avLst/>
          </a:prstGeom>
        </p:spPr>
      </p:pic>
      <p:pic>
        <p:nvPicPr>
          <p:cNvPr id="51" name="CD1 TRACK 39">
            <a:hlinkClick r:id="" action="ppaction://media"/>
            <a:extLst>
              <a:ext uri="{FF2B5EF4-FFF2-40B4-BE49-F238E27FC236}">
                <a16:creationId xmlns:a16="http://schemas.microsoft.com/office/drawing/2014/main" id="{FAF13D69-3BBC-AF79-4BC4-2B39785904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1041" end="27386.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96003" y="1250555"/>
            <a:ext cx="406400" cy="406400"/>
          </a:xfrm>
          <a:prstGeom prst="rect">
            <a:avLst/>
          </a:prstGeom>
        </p:spPr>
      </p:pic>
      <p:pic>
        <p:nvPicPr>
          <p:cNvPr id="52" name="CD1 TRACK 39">
            <a:hlinkClick r:id="" action="ppaction://media"/>
            <a:extLst>
              <a:ext uri="{FF2B5EF4-FFF2-40B4-BE49-F238E27FC236}">
                <a16:creationId xmlns:a16="http://schemas.microsoft.com/office/drawing/2014/main" id="{46BCDC36-637B-1A44-D26A-DFCA347C0E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6095" end="21605.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11767" y="1273323"/>
            <a:ext cx="406400" cy="406400"/>
          </a:xfrm>
          <a:prstGeom prst="rect">
            <a:avLst/>
          </a:prstGeom>
        </p:spPr>
      </p:pic>
      <p:pic>
        <p:nvPicPr>
          <p:cNvPr id="54" name="CD1 TRACK 39">
            <a:hlinkClick r:id="" action="ppaction://media"/>
            <a:extLst>
              <a:ext uri="{FF2B5EF4-FFF2-40B4-BE49-F238E27FC236}">
                <a16:creationId xmlns:a16="http://schemas.microsoft.com/office/drawing/2014/main" id="{866A86B2-9E23-577B-E966-5B03121BA8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2215" end="15667.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85804" y="1265203"/>
            <a:ext cx="406400" cy="406400"/>
          </a:xfrm>
          <a:prstGeom prst="rect">
            <a:avLst/>
          </a:prstGeom>
        </p:spPr>
      </p:pic>
      <p:pic>
        <p:nvPicPr>
          <p:cNvPr id="56" name="CD1 TRACK 39">
            <a:hlinkClick r:id="" action="ppaction://media"/>
            <a:extLst>
              <a:ext uri="{FF2B5EF4-FFF2-40B4-BE49-F238E27FC236}">
                <a16:creationId xmlns:a16="http://schemas.microsoft.com/office/drawing/2014/main" id="{2BCEBC21-C034-27AF-C419-A4EF313D52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277" end="9165.79999999999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78898" y="1300318"/>
            <a:ext cx="406400" cy="406400"/>
          </a:xfrm>
          <a:prstGeom prst="rect">
            <a:avLst/>
          </a:prstGeom>
        </p:spPr>
      </p:pic>
      <p:pic>
        <p:nvPicPr>
          <p:cNvPr id="58" name="CD1 TRACK 39">
            <a:hlinkClick r:id="" action="ppaction://media"/>
            <a:extLst>
              <a:ext uri="{FF2B5EF4-FFF2-40B4-BE49-F238E27FC236}">
                <a16:creationId xmlns:a16="http://schemas.microsoft.com/office/drawing/2014/main" id="{FD286CEB-BD72-7A11-836E-B43604E39C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4812" end="3147.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88067" y="1273323"/>
            <a:ext cx="406400" cy="406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DDFB838-7B55-1CEB-430D-7EBD4F8B1CE2}"/>
              </a:ext>
            </a:extLst>
          </p:cNvPr>
          <p:cNvSpPr txBox="1"/>
          <p:nvPr/>
        </p:nvSpPr>
        <p:spPr>
          <a:xfrm>
            <a:off x="3860221" y="5049144"/>
            <a:ext cx="198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ɪnˈvaɪt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lvl="0"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DE2A14-DCF5-44F5-A37B-903CA1AEA4E3}"/>
              </a:ext>
            </a:extLst>
          </p:cNvPr>
          <p:cNvSpPr txBox="1"/>
          <p:nvPr/>
        </p:nvSpPr>
        <p:spPr>
          <a:xfrm>
            <a:off x="5160403" y="7433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537</TotalTime>
  <Words>294</Words>
  <Application>Microsoft Office PowerPoint</Application>
  <PresentationFormat>Widescreen</PresentationFormat>
  <Paragraphs>97</Paragraphs>
  <Slides>18</Slides>
  <Notes>17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Arial</vt:lpstr>
      <vt:lpstr>Berlin Sans FB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Surface</dc:creator>
  <dc:description>9Slide.vn</dc:description>
  <cp:lastModifiedBy>HP</cp:lastModifiedBy>
  <cp:revision>57</cp:revision>
  <dcterms:created xsi:type="dcterms:W3CDTF">2023-01-31T08:21:18Z</dcterms:created>
  <dcterms:modified xsi:type="dcterms:W3CDTF">2025-10-19T02:54:22Z</dcterms:modified>
  <cp:category>9Slide.vn</cp:category>
</cp:coreProperties>
</file>