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4" r:id="rId2"/>
    <p:sldId id="350" r:id="rId3"/>
    <p:sldId id="305" r:id="rId4"/>
    <p:sldId id="306" r:id="rId5"/>
    <p:sldId id="390" r:id="rId6"/>
    <p:sldId id="258" r:id="rId7"/>
    <p:sldId id="259" r:id="rId8"/>
    <p:sldId id="260" r:id="rId9"/>
    <p:sldId id="391" r:id="rId10"/>
    <p:sldId id="392" r:id="rId11"/>
    <p:sldId id="393" r:id="rId12"/>
    <p:sldId id="317" r:id="rId13"/>
    <p:sldId id="319" r:id="rId14"/>
    <p:sldId id="382" r:id="rId15"/>
    <p:sldId id="383" r:id="rId16"/>
    <p:sldId id="384" r:id="rId17"/>
    <p:sldId id="327" r:id="rId18"/>
    <p:sldId id="385" r:id="rId19"/>
    <p:sldId id="386" r:id="rId20"/>
    <p:sldId id="387" r:id="rId21"/>
    <p:sldId id="377" r:id="rId22"/>
    <p:sldId id="388" r:id="rId23"/>
    <p:sldId id="389" r:id="rId24"/>
    <p:sldId id="345" r:id="rId25"/>
    <p:sldId id="381" r:id="rId26"/>
    <p:sldId id="346" r:id="rId27"/>
    <p:sldId id="347" r:id="rId28"/>
    <p:sldId id="348" r:id="rId29"/>
    <p:sldId id="349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31B7208E-D6FD-4579-9D2C-CE98CE230422}"/>
    <pc:docChg chg="addSld delSld modSld modMainMaster">
      <pc:chgData name="Phan Van Rieu (Hugo)" userId="032e726b-b6b7-45df-b0ca-e82fb010a48a" providerId="ADAL" clId="{31B7208E-D6FD-4579-9D2C-CE98CE230422}" dt="2024-06-16T17:09:44.966" v="9" actId="1076"/>
      <pc:docMkLst>
        <pc:docMk/>
      </pc:docMkLst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31B7208E-D6FD-4579-9D2C-CE98CE230422}" dt="2024-06-16T17:09:40.368" v="8" actId="47"/>
        <pc:sldMkLst>
          <pc:docMk/>
          <pc:sldMk cId="650412177" sldId="304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3650156410" sldId="31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25356542" sldId="319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770940671" sldId="320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948640966" sldId="32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349317174" sldId="32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894107250" sldId="332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2268175913" sldId="33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43043564" sldId="335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055698812" sldId="33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389988136" sldId="33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924732891" sldId="338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032588525" sldId="339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26587800" sldId="340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493396834" sldId="34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561148267" sldId="347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022161756" sldId="348"/>
        </pc:sldMkLst>
      </pc:sldChg>
      <pc:sldChg chg="add del">
        <pc:chgData name="Phan Van Rieu (Hugo)" userId="032e726b-b6b7-45df-b0ca-e82fb010a48a" providerId="ADAL" clId="{31B7208E-D6FD-4579-9D2C-CE98CE230422}" dt="2024-06-16T17:09:38.033" v="7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31B7208E-D6FD-4579-9D2C-CE98CE230422}" dt="2024-06-16T17:09:44.966" v="9" actId="1076"/>
        <pc:sldMkLst>
          <pc:docMk/>
          <pc:sldMk cId="2475308807" sldId="350"/>
        </pc:sldMkLst>
        <pc:picChg chg="mod">
          <ac:chgData name="Phan Van Rieu (Hugo)" userId="032e726b-b6b7-45df-b0ca-e82fb010a48a" providerId="ADAL" clId="{31B7208E-D6FD-4579-9D2C-CE98CE230422}" dt="2024-06-16T17:09:44.966" v="9" actId="1076"/>
          <ac:picMkLst>
            <pc:docMk/>
            <pc:sldMk cId="2475308807" sldId="350"/>
            <ac:picMk id="5" creationId="{AB8AF4F5-D0D2-0093-4F67-C6080C00628C}"/>
          </ac:picMkLst>
        </pc:picChg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978405474" sldId="35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176513917" sldId="35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18909156" sldId="352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034714324" sldId="35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410683916" sldId="358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4126209583" sldId="359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424942686" sldId="362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670551937" sldId="36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524001183" sldId="364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415495357" sldId="365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811341550" sldId="366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797299449" sldId="369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653209863" sldId="370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931333856" sldId="371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844360425" sldId="372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44309720" sldId="37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648781680" sldId="373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110728684" sldId="374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269237111" sldId="374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299100580" sldId="375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062843389" sldId="375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393953268" sldId="376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882585127" sldId="376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622601071" sldId="377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4002919492" sldId="37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459573631" sldId="378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825378528" sldId="378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1164920265" sldId="379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983156512" sldId="380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2143756509" sldId="381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835925620" sldId="382"/>
        </pc:sldMkLst>
      </pc:sldChg>
      <pc:sldChg chg="del">
        <pc:chgData name="Phan Van Rieu (Hugo)" userId="032e726b-b6b7-45df-b0ca-e82fb010a48a" providerId="ADAL" clId="{31B7208E-D6FD-4579-9D2C-CE98CE230422}" dt="2024-06-16T17:08:10.359" v="0" actId="47"/>
        <pc:sldMkLst>
          <pc:docMk/>
          <pc:sldMk cId="3395353169" sldId="383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593281547" sldId="504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744464374" sldId="505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393127806" sldId="506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718624253" sldId="507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1959831355" sldId="508"/>
        </pc:sldMkLst>
      </pc:sldChg>
      <pc:sldChg chg="add">
        <pc:chgData name="Phan Van Rieu (Hugo)" userId="032e726b-b6b7-45df-b0ca-e82fb010a48a" providerId="ADAL" clId="{31B7208E-D6FD-4579-9D2C-CE98CE230422}" dt="2024-06-16T17:09:38.033" v="7"/>
        <pc:sldMkLst>
          <pc:docMk/>
          <pc:sldMk cId="2599068065" sldId="509"/>
        </pc:sldMkLst>
      </pc:sldChg>
      <pc:sldMasterChg chg="modSp mod delSldLayout">
        <pc:chgData name="Phan Van Rieu (Hugo)" userId="032e726b-b6b7-45df-b0ca-e82fb010a48a" providerId="ADAL" clId="{31B7208E-D6FD-4579-9D2C-CE98CE230422}" dt="2024-06-16T17:08:20.471" v="6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31B7208E-D6FD-4579-9D2C-CE98CE230422}" dt="2024-06-16T17:08:20.471" v="6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31B7208E-D6FD-4579-9D2C-CE98CE230422}" dt="2024-06-16T17:08:10.359" v="0" actId="47"/>
          <pc:sldLayoutMkLst>
            <pc:docMk/>
            <pc:sldMasterMk cId="1318186830" sldId="2147483648"/>
            <pc:sldLayoutMk cId="999589939" sldId="2147483661"/>
          </pc:sldLayoutMkLst>
        </pc:sldLayoutChg>
        <pc:sldLayoutChg chg="del">
          <pc:chgData name="Phan Van Rieu (Hugo)" userId="032e726b-b6b7-45df-b0ca-e82fb010a48a" providerId="ADAL" clId="{31B7208E-D6FD-4579-9D2C-CE98CE230422}" dt="2024-06-16T17:08:10.359" v="0" actId="47"/>
          <pc:sldLayoutMkLst>
            <pc:docMk/>
            <pc:sldMasterMk cId="1318186830" sldId="2147483648"/>
            <pc:sldLayoutMk cId="502447273" sldId="2147483662"/>
          </pc:sldLayoutMkLst>
        </pc:sldLayoutChg>
      </pc:sldMasterChg>
    </pc:docChg>
  </pc:docChgLst>
  <pc:docChgLst>
    <pc:chgData name="Phan Van Rieu (Hugo)" userId="032e726b-b6b7-45df-b0ca-e82fb010a48a" providerId="ADAL" clId="{472FA324-9AEA-426B-97ED-D96EA0A02BCE}"/>
    <pc:docChg chg="addSld delSld modSld modMainMaster">
      <pc:chgData name="Phan Van Rieu (Hugo)" userId="032e726b-b6b7-45df-b0ca-e82fb010a48a" providerId="ADAL" clId="{472FA324-9AEA-426B-97ED-D96EA0A02BCE}" dt="2024-06-16T20:01:07.072" v="20" actId="20577"/>
      <pc:docMkLst>
        <pc:docMk/>
      </pc:docMkLst>
      <pc:sldChg chg="add setBg">
        <pc:chgData name="Phan Van Rieu (Hugo)" userId="032e726b-b6b7-45df-b0ca-e82fb010a48a" providerId="ADAL" clId="{472FA324-9AEA-426B-97ED-D96EA0A02BCE}" dt="2024-06-16T17:11:35.476" v="7"/>
        <pc:sldMkLst>
          <pc:docMk/>
          <pc:sldMk cId="0" sldId="258"/>
        </pc:sldMkLst>
      </pc:sldChg>
      <pc:sldChg chg="add setBg">
        <pc:chgData name="Phan Van Rieu (Hugo)" userId="032e726b-b6b7-45df-b0ca-e82fb010a48a" providerId="ADAL" clId="{472FA324-9AEA-426B-97ED-D96EA0A02BCE}" dt="2024-06-16T17:11:35.476" v="7"/>
        <pc:sldMkLst>
          <pc:docMk/>
          <pc:sldMk cId="0" sldId="259"/>
        </pc:sldMkLst>
      </pc:sldChg>
      <pc:sldChg chg="add setBg">
        <pc:chgData name="Phan Van Rieu (Hugo)" userId="032e726b-b6b7-45df-b0ca-e82fb010a48a" providerId="ADAL" clId="{472FA324-9AEA-426B-97ED-D96EA0A02BCE}" dt="2024-06-16T17:11:35.476" v="7"/>
        <pc:sldMkLst>
          <pc:docMk/>
          <pc:sldMk cId="0" sldId="260"/>
        </pc:sldMkLst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472FA324-9AEA-426B-97ED-D96EA0A02BCE}" dt="2024-06-16T17:11:37.916" v="8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1837477229" sldId="304"/>
        </pc:sldMkLst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1770940671" sldId="320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948640966" sldId="321"/>
        </pc:sldMkLst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43043564" sldId="335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389988136" sldId="337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924732891" sldId="338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032588525" sldId="339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26587800" sldId="340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472FA324-9AEA-426B-97ED-D96EA0A02BCE}" dt="2024-06-16T20:01:07.072" v="20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472FA324-9AEA-426B-97ED-D96EA0A02BCE}" dt="2024-06-16T20:01:07.072" v="20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472FA324-9AEA-426B-97ED-D96EA0A02BCE}" dt="2024-06-16T17:11:35.476" v="7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472FA324-9AEA-426B-97ED-D96EA0A02BCE}" dt="2024-06-16T17:11:49.357" v="13" actId="1076"/>
        <pc:sldMkLst>
          <pc:docMk/>
          <pc:sldMk cId="2475308807" sldId="350"/>
        </pc:sldMkLst>
        <pc:picChg chg="mod">
          <ac:chgData name="Phan Van Rieu (Hugo)" userId="032e726b-b6b7-45df-b0ca-e82fb010a48a" providerId="ADAL" clId="{472FA324-9AEA-426B-97ED-D96EA0A02BCE}" dt="2024-06-16T17:11:49.357" v="13" actId="1076"/>
          <ac:picMkLst>
            <pc:docMk/>
            <pc:sldMk cId="2475308807" sldId="350"/>
            <ac:picMk id="3" creationId="{7CDCCF10-F9C8-B8EE-EAD8-EAA6C3E89835}"/>
          </ac:picMkLst>
        </pc:picChg>
        <pc:picChg chg="mod">
          <ac:chgData name="Phan Van Rieu (Hugo)" userId="032e726b-b6b7-45df-b0ca-e82fb010a48a" providerId="ADAL" clId="{472FA324-9AEA-426B-97ED-D96EA0A02BCE}" dt="2024-06-16T17:10:58.815" v="3" actId="1035"/>
          <ac:picMkLst>
            <pc:docMk/>
            <pc:sldMk cId="2475308807" sldId="350"/>
            <ac:picMk id="5" creationId="{AB8AF4F5-D0D2-0093-4F67-C6080C00628C}"/>
          </ac:picMkLst>
        </pc:picChg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3176513917" sldId="351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18909156" sldId="352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034714324" sldId="353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410683916" sldId="358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1424942686" sldId="362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3670551937" sldId="363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524001183" sldId="364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3415495357" sldId="365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811341550" sldId="366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3797299449" sldId="369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3653209863" sldId="370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1931333856" sldId="371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3844360425" sldId="372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648781680" sldId="373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269237111" sldId="374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062843389" sldId="375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3882585127" sldId="376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622601071" sldId="377"/>
        </pc:sldMkLst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3984381596" sldId="377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459573631" sldId="378"/>
        </pc:sldMkLst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3103734429" sldId="381"/>
        </pc:sldMkLst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2212927071" sldId="382"/>
        </pc:sldMkLst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2961373382" sldId="383"/>
        </pc:sldMkLst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3755224649" sldId="384"/>
        </pc:sldMkLst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1014310757" sldId="385"/>
        </pc:sldMkLst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2627628125" sldId="386"/>
        </pc:sldMkLst>
      </pc:sldChg>
      <pc:sldChg chg="modSp add mod">
        <pc:chgData name="Phan Van Rieu (Hugo)" userId="032e726b-b6b7-45df-b0ca-e82fb010a48a" providerId="ADAL" clId="{472FA324-9AEA-426B-97ED-D96EA0A02BCE}" dt="2024-06-16T17:12:30.755" v="14" actId="1076"/>
        <pc:sldMkLst>
          <pc:docMk/>
          <pc:sldMk cId="190660034" sldId="387"/>
        </pc:sldMkLst>
        <pc:spChg chg="mod">
          <ac:chgData name="Phan Van Rieu (Hugo)" userId="032e726b-b6b7-45df-b0ca-e82fb010a48a" providerId="ADAL" clId="{472FA324-9AEA-426B-97ED-D96EA0A02BCE}" dt="2024-06-16T17:12:30.755" v="14" actId="1076"/>
          <ac:spMkLst>
            <pc:docMk/>
            <pc:sldMk cId="190660034" sldId="387"/>
            <ac:spMk id="10" creationId="{88521B6D-7C13-A04D-2FD3-F5C8B09CB353}"/>
          </ac:spMkLst>
        </pc:spChg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81460255" sldId="388"/>
        </pc:sldMkLst>
      </pc:sldChg>
      <pc:sldChg chg="add">
        <pc:chgData name="Phan Van Rieu (Hugo)" userId="032e726b-b6b7-45df-b0ca-e82fb010a48a" providerId="ADAL" clId="{472FA324-9AEA-426B-97ED-D96EA0A02BCE}" dt="2024-06-16T17:11:35.476" v="7"/>
        <pc:sldMkLst>
          <pc:docMk/>
          <pc:sldMk cId="2325449047" sldId="389"/>
        </pc:sldMkLst>
      </pc:sldChg>
      <pc:sldChg chg="add setBg">
        <pc:chgData name="Phan Van Rieu (Hugo)" userId="032e726b-b6b7-45df-b0ca-e82fb010a48a" providerId="ADAL" clId="{472FA324-9AEA-426B-97ED-D96EA0A02BCE}" dt="2024-06-16T17:11:35.476" v="7"/>
        <pc:sldMkLst>
          <pc:docMk/>
          <pc:sldMk cId="0" sldId="390"/>
        </pc:sldMkLst>
      </pc:sldChg>
      <pc:sldChg chg="add setBg">
        <pc:chgData name="Phan Van Rieu (Hugo)" userId="032e726b-b6b7-45df-b0ca-e82fb010a48a" providerId="ADAL" clId="{472FA324-9AEA-426B-97ED-D96EA0A02BCE}" dt="2024-06-16T17:11:35.476" v="7"/>
        <pc:sldMkLst>
          <pc:docMk/>
          <pc:sldMk cId="3532234814" sldId="391"/>
        </pc:sldMkLst>
      </pc:sldChg>
      <pc:sldChg chg="add setBg">
        <pc:chgData name="Phan Van Rieu (Hugo)" userId="032e726b-b6b7-45df-b0ca-e82fb010a48a" providerId="ADAL" clId="{472FA324-9AEA-426B-97ED-D96EA0A02BCE}" dt="2024-06-16T17:11:35.476" v="7"/>
        <pc:sldMkLst>
          <pc:docMk/>
          <pc:sldMk cId="3050288254" sldId="392"/>
        </pc:sldMkLst>
      </pc:sldChg>
      <pc:sldChg chg="add setBg">
        <pc:chgData name="Phan Van Rieu (Hugo)" userId="032e726b-b6b7-45df-b0ca-e82fb010a48a" providerId="ADAL" clId="{472FA324-9AEA-426B-97ED-D96EA0A02BCE}" dt="2024-06-16T17:11:35.476" v="7"/>
        <pc:sldMkLst>
          <pc:docMk/>
          <pc:sldMk cId="1326663673" sldId="393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593281547" sldId="504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744464374" sldId="505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393127806" sldId="506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718624253" sldId="507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1959831355" sldId="508"/>
        </pc:sldMkLst>
      </pc:sldChg>
      <pc:sldChg chg="del">
        <pc:chgData name="Phan Van Rieu (Hugo)" userId="032e726b-b6b7-45df-b0ca-e82fb010a48a" providerId="ADAL" clId="{472FA324-9AEA-426B-97ED-D96EA0A02BCE}" dt="2024-06-16T17:11:04.922" v="4" actId="47"/>
        <pc:sldMkLst>
          <pc:docMk/>
          <pc:sldMk cId="2599068065" sldId="509"/>
        </pc:sldMkLst>
      </pc:sldChg>
      <pc:sldMasterChg chg="modSp mod delSldLayout">
        <pc:chgData name="Phan Van Rieu (Hugo)" userId="032e726b-b6b7-45df-b0ca-e82fb010a48a" providerId="ADAL" clId="{472FA324-9AEA-426B-97ED-D96EA0A02BCE}" dt="2024-06-16T17:11:13.019" v="6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472FA324-9AEA-426B-97ED-D96EA0A02BCE}" dt="2024-06-16T17:11:13.019" v="6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472FA324-9AEA-426B-97ED-D96EA0A02BCE}" dt="2024-06-16T17:11:04.922" v="4" actId="47"/>
          <pc:sldLayoutMkLst>
            <pc:docMk/>
            <pc:sldMasterMk cId="1318186830" sldId="2147483648"/>
            <pc:sldLayoutMk cId="3600914433" sldId="2147483661"/>
          </pc:sldLayoutMkLst>
        </pc:sldLayoutChg>
        <pc:sldLayoutChg chg="del">
          <pc:chgData name="Phan Van Rieu (Hugo)" userId="032e726b-b6b7-45df-b0ca-e82fb010a48a" providerId="ADAL" clId="{472FA324-9AEA-426B-97ED-D96EA0A02BCE}" dt="2024-06-16T17:11:04.922" v="4" actId="47"/>
          <pc:sldLayoutMkLst>
            <pc:docMk/>
            <pc:sldMasterMk cId="1318186830" sldId="2147483648"/>
            <pc:sldLayoutMk cId="1369221132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26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86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3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06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1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31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5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5753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4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05437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Travel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4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77229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D2DC55AD-3734-4F0A-8FB1-15F849CDD5E1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AC8846A1-8950-4EB6-BC65-EDF9017DAF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92733">
            <a:off x="1558500" y="2548942"/>
            <a:ext cx="1844258" cy="114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A4F14F34-4AB1-475B-903D-F216985705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8929" y="2669117"/>
            <a:ext cx="1804392" cy="120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7A5BBC23-283C-4495-8BCA-B0D56814F0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2421" y="2695026"/>
            <a:ext cx="1547038" cy="10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0AA92FC8-FFCD-496C-87C4-4B2ABDAA6A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r="9852"/>
          <a:stretch/>
        </p:blipFill>
        <p:spPr bwMode="auto">
          <a:xfrm>
            <a:off x="3481388" y="2646730"/>
            <a:ext cx="15271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F1085917-2A14-408B-994A-4732C220DF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44286">
            <a:off x="8690286" y="2575950"/>
            <a:ext cx="1754583" cy="116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6DCA6162-438C-4409-BBAB-663607BC1CD0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265C2BA0-5564-49C4-84E8-E71004446B69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FB9F4B85-ECF5-4318-93DA-F053B2FEEE66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10B5C0EF-DCC4-46B2-B054-89E8650A456B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5338CCA-3AC9-4360-86AF-9BF9D5C91298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3DBCF790-D9D4-46C2-8856-B1AC4B778B06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6A4B80F7-D9AE-4F4A-AB6F-B1079361C428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5FA2D8D7-FC32-4F56-8A8C-1AFA4253F38C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8EE0E33-FC85-4DD6-8EB0-B0CFA5B1437B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2D9BC73F-7FE0-437F-BC20-891547DC51D4}"/>
              </a:ext>
            </a:extLst>
          </p:cNvPr>
          <p:cNvCxnSpPr/>
          <p:nvPr/>
        </p:nvCxnSpPr>
        <p:spPr>
          <a:xfrm>
            <a:off x="9767888" y="234791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546CCA56-6AB9-4BE8-A706-BB707B204360}"/>
              </a:ext>
            </a:extLst>
          </p:cNvPr>
          <p:cNvSpPr txBox="1"/>
          <p:nvPr/>
        </p:nvSpPr>
        <p:spPr>
          <a:xfrm>
            <a:off x="3058739" y="5274346"/>
            <a:ext cx="5745362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Singapore</a:t>
            </a:r>
            <a:endParaRPr kumimoji="0" lang="es-E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Line 3">
            <a:extLst>
              <a:ext uri="{FF2B5EF4-FFF2-40B4-BE49-F238E27FC236}">
                <a16:creationId xmlns:a16="http://schemas.microsoft.com/office/drawing/2014/main" id="{96D0E1F3-43F3-4325-BBC4-E36DC2470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956" y="5887440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102A7DAC-23C6-453A-BCE0-89C4FB4D132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09979" y="5433719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1730EF9F-2FAC-43AF-8134-F3260847702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16148" y="5993532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6FC27E6F-C797-4699-A983-38D111662CAD}"/>
              </a:ext>
            </a:extLst>
          </p:cNvPr>
          <p:cNvGrpSpPr>
            <a:grpSpLocks/>
          </p:cNvGrpSpPr>
          <p:nvPr/>
        </p:nvGrpSpPr>
        <p:grpSpPr bwMode="auto">
          <a:xfrm>
            <a:off x="1833395" y="5274346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F6D55B3C-E878-4B4E-92E7-391BC983C1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489E711D-02E6-4F62-9870-F961CA58F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01F28AD6-89F4-42E7-840E-D77C88A9AE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FAC21FB2-4EAD-4009-81A0-3F350F1143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E34A9FB1-D88A-4050-AE35-2E9432C0D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282C5D38-B634-4D9D-9BE5-20378AC57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AE36EE5B-2DA3-4A9D-B709-29D00F2F8DA9}"/>
              </a:ext>
            </a:extLst>
          </p:cNvPr>
          <p:cNvSpPr txBox="1"/>
          <p:nvPr/>
        </p:nvSpPr>
        <p:spPr>
          <a:xfrm>
            <a:off x="1835151" y="5346700"/>
            <a:ext cx="96361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126" name="8 Imagen">
            <a:extLst>
              <a:ext uri="{FF2B5EF4-FFF2-40B4-BE49-F238E27FC236}">
                <a16:creationId xmlns:a16="http://schemas.microsoft.com/office/drawing/2014/main" id="{EC4A75C8-EF45-496A-BEC2-CF03EF3EAD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659314"/>
            <a:ext cx="1957387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1 CuadroTexto">
            <a:extLst>
              <a:ext uri="{FF2B5EF4-FFF2-40B4-BE49-F238E27FC236}">
                <a16:creationId xmlns:a16="http://schemas.microsoft.com/office/drawing/2014/main" id="{EDC1E683-E2B5-4CA9-9FE6-302DF4D9B97D}"/>
              </a:ext>
            </a:extLst>
          </p:cNvPr>
          <p:cNvSpPr txBox="1"/>
          <p:nvPr/>
        </p:nvSpPr>
        <p:spPr>
          <a:xfrm>
            <a:off x="3223419" y="613171"/>
            <a:ext cx="5745162" cy="1600438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s-ES_tradnl" sz="4400" b="1" kern="0">
                <a:solidFill>
                  <a:prstClr val="white"/>
                </a:solidFill>
                <a:latin typeface="#9Slide02 Noi dung dai"/>
              </a:rPr>
              <a:t>Which country is disappered?</a:t>
            </a:r>
            <a:endParaRPr lang="es-ES" sz="4400" b="1" kern="0" dirty="0">
              <a:solidFill>
                <a:prstClr val="white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0502882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CF1E0EB8-DE82-4BC6-9095-BEAAECB885E2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2B7A98E6-4704-40FF-8468-3F00CFED7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72870">
            <a:off x="8871752" y="2557358"/>
            <a:ext cx="1861317" cy="109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E4BF3507-99F2-4659-BC9B-182B09DC4C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1631633" y="2568430"/>
            <a:ext cx="1767452" cy="10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5ED26F05-D938-40C9-B72D-6108EA2532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1587" y="2717800"/>
            <a:ext cx="1727267" cy="115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A33D04A9-E181-4174-A0C7-DA1B596CFC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2498" y="2652024"/>
            <a:ext cx="1727266" cy="11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33A1EF40-E87E-4495-B3E4-82F25FF80D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4581" y="2694530"/>
            <a:ext cx="1727267" cy="114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5327FAD7-B50F-4D45-A626-1FC43EE5CF4F}"/>
              </a:ext>
            </a:extLst>
          </p:cNvPr>
          <p:cNvCxnSpPr/>
          <p:nvPr/>
        </p:nvCxnSpPr>
        <p:spPr>
          <a:xfrm>
            <a:off x="2263363" y="238700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1AA0BC3-545F-4471-BBF9-A26EF18A161A}"/>
              </a:ext>
            </a:extLst>
          </p:cNvPr>
          <p:cNvCxnSpPr/>
          <p:nvPr/>
        </p:nvCxnSpPr>
        <p:spPr>
          <a:xfrm>
            <a:off x="2853418" y="242094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CFCAC394-6D1A-4BBC-AD20-66D0C8AB40EB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85C11D2D-373F-4554-8247-B10F86EC2A07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703040D0-EF30-4C92-A3F2-D8DD09E1357C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E0B3D9A6-BE87-431D-893F-2F3BD779E88D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73DD4982-3A91-4DB8-B8D9-24701810E446}"/>
              </a:ext>
            </a:extLst>
          </p:cNvPr>
          <p:cNvCxnSpPr/>
          <p:nvPr/>
        </p:nvCxnSpPr>
        <p:spPr>
          <a:xfrm>
            <a:off x="7668532" y="258658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70607C6A-7649-475B-A5CB-3580E64C7EF1}"/>
              </a:ext>
            </a:extLst>
          </p:cNvPr>
          <p:cNvCxnSpPr/>
          <p:nvPr/>
        </p:nvCxnSpPr>
        <p:spPr>
          <a:xfrm>
            <a:off x="8285744" y="253682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209AF670-3D88-4A4A-9469-6F2E0B0B6859}"/>
              </a:ext>
            </a:extLst>
          </p:cNvPr>
          <p:cNvCxnSpPr/>
          <p:nvPr/>
        </p:nvCxnSpPr>
        <p:spPr>
          <a:xfrm>
            <a:off x="9585552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57E06811-AA46-4577-B0ED-D54BE0991FA5}"/>
              </a:ext>
            </a:extLst>
          </p:cNvPr>
          <p:cNvCxnSpPr/>
          <p:nvPr/>
        </p:nvCxnSpPr>
        <p:spPr>
          <a:xfrm>
            <a:off x="10341429" y="237068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1C04C055-948D-4337-928E-0CE8C4C9BC2A}"/>
              </a:ext>
            </a:extLst>
          </p:cNvPr>
          <p:cNvSpPr txBox="1"/>
          <p:nvPr/>
        </p:nvSpPr>
        <p:spPr>
          <a:xfrm>
            <a:off x="3143672" y="5223672"/>
            <a:ext cx="5907574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Thailand</a:t>
            </a:r>
            <a:endParaRPr kumimoji="0" lang="es-E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0E08A1F9-0BBF-48C2-BAD6-1EBF7F693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04AA1F45-8DB9-4007-BD09-5B68CB5DC58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81414B06-A91B-44DD-BF5B-02FC82827A0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3C429003-AA94-4222-AE19-CA151569E1AA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36EF3BA1-428D-46DF-940C-EAEEEEA42A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E840F8F4-2426-4715-A1BD-7B3F4EFB9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C2F15BA7-7C02-49B3-9959-23304CFC37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B210E594-A243-4EE4-ADE6-08844B9B78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122A3A14-C4D6-4289-ADEF-AB46E3783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08A26E46-2512-4606-827D-CB652C003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4BE0BBCF-45D3-418B-8C57-D5EA84C5A7E9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150" name="8 Imagen">
            <a:extLst>
              <a:ext uri="{FF2B5EF4-FFF2-40B4-BE49-F238E27FC236}">
                <a16:creationId xmlns:a16="http://schemas.microsoft.com/office/drawing/2014/main" id="{CC8007C2-D884-4172-82CA-451E65BBC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4030664"/>
            <a:ext cx="1957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1 CuadroTexto">
            <a:extLst>
              <a:ext uri="{FF2B5EF4-FFF2-40B4-BE49-F238E27FC236}">
                <a16:creationId xmlns:a16="http://schemas.microsoft.com/office/drawing/2014/main" id="{30CC6FC5-00AC-4B69-B85D-AD82F8E9DD16}"/>
              </a:ext>
            </a:extLst>
          </p:cNvPr>
          <p:cNvSpPr txBox="1"/>
          <p:nvPr/>
        </p:nvSpPr>
        <p:spPr>
          <a:xfrm>
            <a:off x="3143672" y="691354"/>
            <a:ext cx="5745162" cy="1600438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Which country is disappered?</a:t>
            </a:r>
            <a:endParaRPr kumimoji="0" lang="es-E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6636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Reading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1717B6-F896-72D7-F613-EF22EDEB3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93" y="907523"/>
            <a:ext cx="6934149" cy="5566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D4E1E5-7AD6-BC52-5F0E-C3AAB98E7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60"/>
            <a:ext cx="5423179" cy="4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2707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4E1E5-7AD6-BC52-5F0E-C3AAB98E7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60"/>
            <a:ext cx="5423179" cy="488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90F52-9AD5-C0CE-1EF7-FD137C7CD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535"/>
            <a:ext cx="12200620" cy="56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7338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4E1E5-7AD6-BC52-5F0E-C3AAB98E7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60"/>
            <a:ext cx="5423179" cy="488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D4CB56-EF9D-3E9F-C60B-EF207AC6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" y="1558335"/>
            <a:ext cx="12154593" cy="4236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15A768-AC5A-4475-96D1-B9551BA7AADF}"/>
              </a:ext>
            </a:extLst>
          </p:cNvPr>
          <p:cNvSpPr txBox="1"/>
          <p:nvPr/>
        </p:nvSpPr>
        <p:spPr>
          <a:xfrm>
            <a:off x="4498205" y="2750293"/>
            <a:ext cx="217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by plane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C032A-69AC-0880-281B-04B5D10E1686}"/>
              </a:ext>
            </a:extLst>
          </p:cNvPr>
          <p:cNvSpPr txBox="1"/>
          <p:nvPr/>
        </p:nvSpPr>
        <p:spPr>
          <a:xfrm>
            <a:off x="4498205" y="3553710"/>
            <a:ext cx="3028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his grandparents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858F9-239B-41E3-5CDC-0D8E2E2A0847}"/>
              </a:ext>
            </a:extLst>
          </p:cNvPr>
          <p:cNvSpPr txBox="1"/>
          <p:nvPr/>
        </p:nvSpPr>
        <p:spPr>
          <a:xfrm>
            <a:off x="4498205" y="4397060"/>
            <a:ext cx="217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cookies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56F65B-0A1E-2B65-24D3-114125CCF3EA}"/>
              </a:ext>
            </a:extLst>
          </p:cNvPr>
          <p:cNvSpPr txBox="1"/>
          <p:nvPr/>
        </p:nvSpPr>
        <p:spPr>
          <a:xfrm>
            <a:off x="4498205" y="5108087"/>
            <a:ext cx="3760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a big lake and beaches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2246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E51773-B899-F233-47FC-640D5CAD6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62"/>
            <a:ext cx="2863997" cy="444523"/>
          </a:xfrm>
          <a:prstGeom prst="rect">
            <a:avLst/>
          </a:prstGeom>
        </p:spPr>
      </p:pic>
      <p:pic>
        <p:nvPicPr>
          <p:cNvPr id="4" name="CD2 TRACK 21">
            <a:hlinkClick r:id="" action="ppaction://media"/>
            <a:extLst>
              <a:ext uri="{FF2B5EF4-FFF2-40B4-BE49-F238E27FC236}">
                <a16:creationId xmlns:a16="http://schemas.microsoft.com/office/drawing/2014/main" id="{E1890A91-83F0-758F-D160-88D77C7FC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2159" y="43428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D9905-FE65-895E-0688-A03EADF44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535"/>
            <a:ext cx="12200620" cy="56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107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509BF2-8BEA-85EC-E5E2-3E95AEA56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7161"/>
            <a:ext cx="12205710" cy="4745255"/>
          </a:xfrm>
          <a:prstGeom prst="rect">
            <a:avLst/>
          </a:prstGeom>
        </p:spPr>
      </p:pic>
      <p:pic>
        <p:nvPicPr>
          <p:cNvPr id="2" name="CD2 TRACK 22">
            <a:hlinkClick r:id="" action="ppaction://media"/>
            <a:extLst>
              <a:ext uri="{FF2B5EF4-FFF2-40B4-BE49-F238E27FC236}">
                <a16:creationId xmlns:a16="http://schemas.microsoft.com/office/drawing/2014/main" id="{A94A34BE-4DA0-C189-B73C-A4E257A52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1174" y="679083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26915-972B-A585-C586-DF03966D4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958"/>
            <a:ext cx="3619686" cy="4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28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880DACB-4363-42A6-356E-E81062D4BA16}"/>
              </a:ext>
            </a:extLst>
          </p:cNvPr>
          <p:cNvSpPr/>
          <p:nvPr/>
        </p:nvSpPr>
        <p:spPr>
          <a:xfrm>
            <a:off x="1200354" y="144641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F64C60FF-41CF-5CA1-1109-F234278C10A9}"/>
              </a:ext>
            </a:extLst>
          </p:cNvPr>
          <p:cNvSpPr/>
          <p:nvPr/>
        </p:nvSpPr>
        <p:spPr>
          <a:xfrm>
            <a:off x="1200354" y="2447125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Reading</a:t>
            </a:r>
            <a:endParaRPr lang="en-US" b="1" dirty="0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9A7762E-EB0B-5DC1-D849-50B0B27173A9}"/>
              </a:ext>
            </a:extLst>
          </p:cNvPr>
          <p:cNvSpPr/>
          <p:nvPr/>
        </p:nvSpPr>
        <p:spPr>
          <a:xfrm>
            <a:off x="1200354" y="439897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8A9EE4D1-7DDF-6D10-989E-F6C140288ED8}"/>
              </a:ext>
            </a:extLst>
          </p:cNvPr>
          <p:cNvSpPr/>
          <p:nvPr/>
        </p:nvSpPr>
        <p:spPr>
          <a:xfrm>
            <a:off x="1200354" y="545081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234D94-0D2B-AE69-DD6B-8B184BCED196}"/>
              </a:ext>
            </a:extLst>
          </p:cNvPr>
          <p:cNvSpPr/>
          <p:nvPr/>
        </p:nvSpPr>
        <p:spPr>
          <a:xfrm>
            <a:off x="1203464" y="62998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CCF10-F9C8-B8EE-EAD8-EAA6C3E89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029" y="629984"/>
            <a:ext cx="4126531" cy="5718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FE8AA5CA-C974-3CE5-6790-55288D7CABCB}"/>
              </a:ext>
            </a:extLst>
          </p:cNvPr>
          <p:cNvSpPr/>
          <p:nvPr/>
        </p:nvSpPr>
        <p:spPr>
          <a:xfrm>
            <a:off x="1200354" y="3423050"/>
            <a:ext cx="3256378" cy="696686"/>
          </a:xfrm>
          <a:prstGeom prst="roundRect">
            <a:avLst/>
          </a:prstGeom>
          <a:solidFill>
            <a:srgbClr val="C42A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Listening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509BF2-8BEA-85EC-E5E2-3E95AEA56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7161"/>
            <a:ext cx="12205710" cy="4745255"/>
          </a:xfrm>
          <a:prstGeom prst="rect">
            <a:avLst/>
          </a:prstGeom>
        </p:spPr>
      </p:pic>
      <p:pic>
        <p:nvPicPr>
          <p:cNvPr id="3" name="CD2 TRACK 23">
            <a:hlinkClick r:id="" action="ppaction://media"/>
            <a:extLst>
              <a:ext uri="{FF2B5EF4-FFF2-40B4-BE49-F238E27FC236}">
                <a16:creationId xmlns:a16="http://schemas.microsoft.com/office/drawing/2014/main" id="{65115EBF-9F60-A69A-6F0A-871B77081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2598" y="53082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C1DB8-29A0-01BD-A00A-E4DC7ABDC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575"/>
            <a:ext cx="3397425" cy="527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D71541-DBFB-1925-B292-A9F3863DF800}"/>
              </a:ext>
            </a:extLst>
          </p:cNvPr>
          <p:cNvSpPr txBox="1"/>
          <p:nvPr/>
        </p:nvSpPr>
        <p:spPr>
          <a:xfrm>
            <a:off x="5171974" y="2509661"/>
            <a:ext cx="217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lake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B3603-2324-6191-E045-2D465A959867}"/>
              </a:ext>
            </a:extLst>
          </p:cNvPr>
          <p:cNvSpPr txBox="1"/>
          <p:nvPr/>
        </p:nvSpPr>
        <p:spPr>
          <a:xfrm>
            <a:off x="3120189" y="3260169"/>
            <a:ext cx="217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Cambodia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21B6D-7C13-A04D-2FD3-F5C8B09CB353}"/>
              </a:ext>
            </a:extLst>
          </p:cNvPr>
          <p:cNvSpPr txBox="1"/>
          <p:nvPr/>
        </p:nvSpPr>
        <p:spPr>
          <a:xfrm>
            <a:off x="1380995" y="4287676"/>
            <a:ext cx="217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dirty="0">
                <a:solidFill>
                  <a:srgbClr val="FF0000"/>
                </a:solidFill>
              </a:rPr>
              <a:t>speedboat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60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984381596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52FC8-CA5F-A376-821E-8E520D755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707"/>
            <a:ext cx="7150467" cy="8191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5CCEE3-AA45-F3E0-2ED2-5B5D8851A09F}"/>
              </a:ext>
            </a:extLst>
          </p:cNvPr>
          <p:cNvGrpSpPr/>
          <p:nvPr/>
        </p:nvGrpSpPr>
        <p:grpSpPr>
          <a:xfrm>
            <a:off x="1" y="1357161"/>
            <a:ext cx="12205710" cy="4745255"/>
            <a:chOff x="1" y="1357161"/>
            <a:chExt cx="12205710" cy="47452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584558-70B2-52DE-996D-C6A667CA9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357161"/>
              <a:ext cx="12205710" cy="47452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A2D2A-1BF6-13B6-C4A5-918AD61EF632}"/>
                </a:ext>
              </a:extLst>
            </p:cNvPr>
            <p:cNvSpPr txBox="1"/>
            <p:nvPr/>
          </p:nvSpPr>
          <p:spPr>
            <a:xfrm>
              <a:off x="5171974" y="2509661"/>
              <a:ext cx="21717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000">
                  <a:solidFill>
                    <a:srgbClr val="FF0000"/>
                  </a:solidFill>
                </a:rPr>
                <a:t>lake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FA1A41-9A1F-5CA6-25EC-B71011455436}"/>
                </a:ext>
              </a:extLst>
            </p:cNvPr>
            <p:cNvSpPr txBox="1"/>
            <p:nvPr/>
          </p:nvSpPr>
          <p:spPr>
            <a:xfrm>
              <a:off x="3120189" y="3260169"/>
              <a:ext cx="21717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000">
                  <a:solidFill>
                    <a:srgbClr val="FF0000"/>
                  </a:solidFill>
                </a:rPr>
                <a:t>Cambodia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E4D54E-9E60-DADD-1204-051AD348A407}"/>
                </a:ext>
              </a:extLst>
            </p:cNvPr>
            <p:cNvSpPr txBox="1"/>
            <p:nvPr/>
          </p:nvSpPr>
          <p:spPr>
            <a:xfrm>
              <a:off x="1424538" y="4404293"/>
              <a:ext cx="21717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000">
                  <a:solidFill>
                    <a:srgbClr val="FF0000"/>
                  </a:solidFill>
                </a:rPr>
                <a:t>speedboat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60255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F0439-D552-546B-F95C-656D00A75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6" y="1080829"/>
            <a:ext cx="11604354" cy="5339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321A3-D9DC-8427-0BE0-BC669DD14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437762"/>
            <a:ext cx="4127023" cy="643067"/>
          </a:xfrm>
          <a:prstGeom prst="rect">
            <a:avLst/>
          </a:prstGeom>
        </p:spPr>
      </p:pic>
      <p:pic>
        <p:nvPicPr>
          <p:cNvPr id="6" name="TRACK 20">
            <a:hlinkClick r:id="" action="ppaction://media"/>
            <a:extLst>
              <a:ext uri="{FF2B5EF4-FFF2-40B4-BE49-F238E27FC236}">
                <a16:creationId xmlns:a16="http://schemas.microsoft.com/office/drawing/2014/main" id="{EA184FDA-2EFB-8F0E-D41C-0FB216A40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2854" y="449178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82A146-63CC-83D5-4289-889F948C7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095" y="2111468"/>
            <a:ext cx="1581423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FCD45-E45E-D541-3A35-F25C48618D5A}"/>
              </a:ext>
            </a:extLst>
          </p:cNvPr>
          <p:cNvSpPr txBox="1"/>
          <p:nvPr/>
        </p:nvSpPr>
        <p:spPr>
          <a:xfrm>
            <a:off x="0" y="4377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39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E3E42B-8D10-3429-2F51-99E191C79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53" y="3142107"/>
            <a:ext cx="1581423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352810-8147-A8BE-E733-04FB5E05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00" y="3987526"/>
            <a:ext cx="1581423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240D7-270A-DB6F-583E-E0B301777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23" y="5051683"/>
            <a:ext cx="1581423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RACK 20">
            <a:hlinkClick r:id="" action="ppaction://media"/>
            <a:extLst>
              <a:ext uri="{FF2B5EF4-FFF2-40B4-BE49-F238E27FC236}">
                <a16:creationId xmlns:a16="http://schemas.microsoft.com/office/drawing/2014/main" id="{1E2C2794-289C-FCF8-8707-70511CCD54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962" end="3750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35" y="1496728"/>
            <a:ext cx="406400" cy="406400"/>
          </a:xfrm>
          <a:prstGeom prst="rect">
            <a:avLst/>
          </a:prstGeom>
        </p:spPr>
      </p:pic>
      <p:pic>
        <p:nvPicPr>
          <p:cNvPr id="13" name="TRACK 20">
            <a:hlinkClick r:id="" action="ppaction://media"/>
            <a:extLst>
              <a:ext uri="{FF2B5EF4-FFF2-40B4-BE49-F238E27FC236}">
                <a16:creationId xmlns:a16="http://schemas.microsoft.com/office/drawing/2014/main" id="{E3F38572-5B13-9BA8-0A36-CF36A8C294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226" end="275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944" y="2271012"/>
            <a:ext cx="406400" cy="406400"/>
          </a:xfrm>
          <a:prstGeom prst="rect">
            <a:avLst/>
          </a:prstGeom>
        </p:spPr>
      </p:pic>
      <p:pic>
        <p:nvPicPr>
          <p:cNvPr id="14" name="TRACK 20">
            <a:hlinkClick r:id="" action="ppaction://media"/>
            <a:extLst>
              <a:ext uri="{FF2B5EF4-FFF2-40B4-BE49-F238E27FC236}">
                <a16:creationId xmlns:a16="http://schemas.microsoft.com/office/drawing/2014/main" id="{9D51527C-354C-EBCC-89AD-46778E5093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405" end="234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944" y="3345765"/>
            <a:ext cx="406400" cy="406400"/>
          </a:xfrm>
          <a:prstGeom prst="rect">
            <a:avLst/>
          </a:prstGeom>
        </p:spPr>
      </p:pic>
      <p:pic>
        <p:nvPicPr>
          <p:cNvPr id="15" name="TRACK 20">
            <a:hlinkClick r:id="" action="ppaction://media"/>
            <a:extLst>
              <a:ext uri="{FF2B5EF4-FFF2-40B4-BE49-F238E27FC236}">
                <a16:creationId xmlns:a16="http://schemas.microsoft.com/office/drawing/2014/main" id="{90C99900-389A-5BFB-2762-D623348EF5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669" end="1181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944" y="4014118"/>
            <a:ext cx="406400" cy="406400"/>
          </a:xfrm>
          <a:prstGeom prst="rect">
            <a:avLst/>
          </a:prstGeom>
        </p:spPr>
      </p:pic>
      <p:pic>
        <p:nvPicPr>
          <p:cNvPr id="16" name="TRACK 20">
            <a:hlinkClick r:id="" action="ppaction://media"/>
            <a:extLst>
              <a:ext uri="{FF2B5EF4-FFF2-40B4-BE49-F238E27FC236}">
                <a16:creationId xmlns:a16="http://schemas.microsoft.com/office/drawing/2014/main" id="{28DE00D1-74F2-6A43-5F0D-3DC2CF053E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066" end="14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23" y="52112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49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348FDA-1219-33CE-4B8D-9B2E1033E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311"/>
            <a:ext cx="12192000" cy="5221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F56A3-5C26-B36F-20F0-E28551BF942A}"/>
              </a:ext>
            </a:extLst>
          </p:cNvPr>
          <p:cNvSpPr txBox="1"/>
          <p:nvPr/>
        </p:nvSpPr>
        <p:spPr>
          <a:xfrm>
            <a:off x="0" y="4377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39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0AAC4-7207-8680-3C4A-69203EE52B24}"/>
              </a:ext>
            </a:extLst>
          </p:cNvPr>
          <p:cNvSpPr txBox="1"/>
          <p:nvPr/>
        </p:nvSpPr>
        <p:spPr>
          <a:xfrm>
            <a:off x="462900" y="2000499"/>
            <a:ext cx="2839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forest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95FF44-08AA-3F5F-6066-60CBE4BE7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417531"/>
            <a:ext cx="2673487" cy="501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0E7C43-4525-D1B9-52BD-D26320C51579}"/>
              </a:ext>
            </a:extLst>
          </p:cNvPr>
          <p:cNvSpPr txBox="1"/>
          <p:nvPr/>
        </p:nvSpPr>
        <p:spPr>
          <a:xfrm>
            <a:off x="1298694" y="2404406"/>
            <a:ext cx="2839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went camping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7A0644-FD78-F9BA-F675-62BB182E30D9}"/>
              </a:ext>
            </a:extLst>
          </p:cNvPr>
          <p:cNvSpPr txBox="1"/>
          <p:nvPr/>
        </p:nvSpPr>
        <p:spPr>
          <a:xfrm>
            <a:off x="3175620" y="2787011"/>
            <a:ext cx="2839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river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3CB9BF-D11D-1207-02CB-82A4BB644BA3}"/>
              </a:ext>
            </a:extLst>
          </p:cNvPr>
          <p:cNvSpPr txBox="1"/>
          <p:nvPr/>
        </p:nvSpPr>
        <p:spPr>
          <a:xfrm>
            <a:off x="7891642" y="3136612"/>
            <a:ext cx="2839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delicious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3734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522" y="23527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Skill: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Read the text, listen to a conversation and practice saying the sentences.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6BCE1C-E724-76BF-6728-34A214D14524}"/>
              </a:ext>
            </a:extLst>
          </p:cNvPr>
          <p:cNvSpPr/>
          <p:nvPr/>
        </p:nvSpPr>
        <p:spPr>
          <a:xfrm>
            <a:off x="5380522" y="2453675"/>
            <a:ext cx="673768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went to Laos last month.</a:t>
            </a:r>
          </a:p>
          <a:p>
            <a:r>
              <a:rPr lang="en-US" sz="3600" i="1">
                <a:solidFill>
                  <a:srgbClr val="0070C0"/>
                </a:solidFill>
              </a:rPr>
              <a:t> - What did you do there?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25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59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Skill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Read the text, listen to a conversation and practice saying the sentences.</a:t>
            </a: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 went to Laos last month.</a:t>
            </a:r>
          </a:p>
          <a:p>
            <a:r>
              <a:rPr lang="en-US" sz="3600" i="1">
                <a:solidFill>
                  <a:srgbClr val="0070C0"/>
                </a:solidFill>
              </a:rPr>
              <a:t> 		- What did you do there? </a:t>
            </a:r>
          </a:p>
          <a:p>
            <a:r>
              <a:rPr lang="en-US" sz="3600" i="1">
                <a:solidFill>
                  <a:srgbClr val="0070C0"/>
                </a:solidFill>
              </a:rPr>
              <a:t>		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8 Imagen">
            <a:extLst>
              <a:ext uri="{FF2B5EF4-FFF2-40B4-BE49-F238E27FC236}">
                <a16:creationId xmlns:a16="http://schemas.microsoft.com/office/drawing/2014/main" id="{A004FC76-D4E6-45AB-B6E1-DF2D944B7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81526"/>
            <a:ext cx="1957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1 Imagen">
            <a:extLst>
              <a:ext uri="{FF2B5EF4-FFF2-40B4-BE49-F238E27FC236}">
                <a16:creationId xmlns:a16="http://schemas.microsoft.com/office/drawing/2014/main" id="{763C8D9A-357F-4583-A7FC-3FBF1E641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16175"/>
            <a:ext cx="21732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CuadroTexto">
            <a:extLst>
              <a:ext uri="{FF2B5EF4-FFF2-40B4-BE49-F238E27FC236}">
                <a16:creationId xmlns:a16="http://schemas.microsoft.com/office/drawing/2014/main" id="{DB22C48B-FDF3-4A63-BB68-E8A0CD36C17E}"/>
              </a:ext>
            </a:extLst>
          </p:cNvPr>
          <p:cNvSpPr txBox="1"/>
          <p:nvPr/>
        </p:nvSpPr>
        <p:spPr>
          <a:xfrm>
            <a:off x="4946651" y="3432175"/>
            <a:ext cx="3960813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Look at </a:t>
            </a:r>
            <a:r>
              <a:rPr kumimoji="0" lang="es-ES_tradnl" sz="3200" b="1" i="0" u="none" strike="noStrike" kern="0" cap="none" spc="0" normalizeH="0" baseline="0" noProof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the</a:t>
            </a:r>
            <a:r>
              <a:rPr kumimoji="0" lang="es-ES_tradnl" sz="3200" b="1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 the </a:t>
            </a: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line and </a:t>
            </a: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say</a:t>
            </a: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0" cap="none" spc="0" normalizeH="0" baseline="0" noProof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what’s</a:t>
            </a:r>
            <a:r>
              <a:rPr kumimoji="0" lang="es-ES_tradnl" sz="3200" b="1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 disappeared </a:t>
            </a: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with</a:t>
            </a: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the</a:t>
            </a: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wind</a:t>
            </a: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within</a:t>
            </a: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the</a:t>
            </a: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 time </a:t>
            </a: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limit</a:t>
            </a: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 (5 </a:t>
            </a: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seconds</a:t>
            </a: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CE54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)</a:t>
            </a:r>
          </a:p>
        </p:txBody>
      </p:sp>
      <p:pic>
        <p:nvPicPr>
          <p:cNvPr id="13" name="Picture 12">
            <a:hlinkClick r:id="" action="ppaction://media"/>
            <a:extLst>
              <a:ext uri="{FF2B5EF4-FFF2-40B4-BE49-F238E27FC236}">
                <a16:creationId xmlns:a16="http://schemas.microsoft.com/office/drawing/2014/main" id="{E71AFE39-E149-40AA-9FA3-A039AC17E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81" t="37109" r="13406" b="46292"/>
          <a:stretch>
            <a:fillRect/>
          </a:stretch>
        </p:blipFill>
        <p:spPr>
          <a:xfrm>
            <a:off x="1927619" y="1188255"/>
            <a:ext cx="8336762" cy="1094621"/>
          </a:xfrm>
          <a:custGeom>
            <a:avLst/>
            <a:gdLst/>
            <a:ahLst/>
            <a:cxnLst/>
            <a:rect l="l" t="t" r="r" b="b"/>
            <a:pathLst>
              <a:path w="5780046" h="758923">
                <a:moveTo>
                  <a:pt x="5324246" y="147104"/>
                </a:moveTo>
                <a:lnTo>
                  <a:pt x="5324246" y="364417"/>
                </a:lnTo>
                <a:lnTo>
                  <a:pt x="5489181" y="364417"/>
                </a:lnTo>
                <a:cubicBezTo>
                  <a:pt x="5569419" y="364417"/>
                  <a:pt x="5609539" y="328012"/>
                  <a:pt x="5609539" y="255203"/>
                </a:cubicBezTo>
                <a:cubicBezTo>
                  <a:pt x="5609539" y="183137"/>
                  <a:pt x="5569419" y="147104"/>
                  <a:pt x="5489181" y="147104"/>
                </a:cubicBezTo>
                <a:close/>
                <a:moveTo>
                  <a:pt x="3238271" y="147104"/>
                </a:moveTo>
                <a:lnTo>
                  <a:pt x="3238271" y="376675"/>
                </a:lnTo>
                <a:lnTo>
                  <a:pt x="3395405" y="376675"/>
                </a:lnTo>
                <a:cubicBezTo>
                  <a:pt x="3480101" y="376675"/>
                  <a:pt x="3522449" y="338228"/>
                  <a:pt x="3522449" y="261332"/>
                </a:cubicBezTo>
                <a:cubicBezTo>
                  <a:pt x="3522449" y="185180"/>
                  <a:pt x="3480101" y="147104"/>
                  <a:pt x="3395405" y="147104"/>
                </a:cubicBezTo>
                <a:close/>
                <a:moveTo>
                  <a:pt x="2571521" y="147104"/>
                </a:moveTo>
                <a:lnTo>
                  <a:pt x="2571521" y="376675"/>
                </a:lnTo>
                <a:lnTo>
                  <a:pt x="2728655" y="376675"/>
                </a:lnTo>
                <a:cubicBezTo>
                  <a:pt x="2813351" y="376675"/>
                  <a:pt x="2855699" y="338228"/>
                  <a:pt x="2855699" y="261332"/>
                </a:cubicBezTo>
                <a:cubicBezTo>
                  <a:pt x="2855699" y="185180"/>
                  <a:pt x="2813351" y="147104"/>
                  <a:pt x="2728655" y="147104"/>
                </a:cubicBezTo>
                <a:close/>
                <a:moveTo>
                  <a:pt x="142646" y="147104"/>
                </a:moveTo>
                <a:lnTo>
                  <a:pt x="142646" y="610705"/>
                </a:lnTo>
                <a:lnTo>
                  <a:pt x="258546" y="610705"/>
                </a:lnTo>
                <a:cubicBezTo>
                  <a:pt x="341014" y="610705"/>
                  <a:pt x="402307" y="590509"/>
                  <a:pt x="442427" y="550116"/>
                </a:cubicBezTo>
                <a:cubicBezTo>
                  <a:pt x="482546" y="509724"/>
                  <a:pt x="502606" y="452468"/>
                  <a:pt x="502606" y="378347"/>
                </a:cubicBezTo>
                <a:cubicBezTo>
                  <a:pt x="502606" y="304969"/>
                  <a:pt x="482546" y="248084"/>
                  <a:pt x="442427" y="207692"/>
                </a:cubicBezTo>
                <a:cubicBezTo>
                  <a:pt x="402307" y="167300"/>
                  <a:pt x="341014" y="147104"/>
                  <a:pt x="258546" y="147104"/>
                </a:cubicBezTo>
                <a:close/>
                <a:moveTo>
                  <a:pt x="4727790" y="132616"/>
                </a:moveTo>
                <a:cubicBezTo>
                  <a:pt x="4669098" y="132616"/>
                  <a:pt x="4624892" y="148218"/>
                  <a:pt x="4595174" y="179422"/>
                </a:cubicBezTo>
                <a:cubicBezTo>
                  <a:pt x="4565456" y="210626"/>
                  <a:pt x="4550597" y="256317"/>
                  <a:pt x="4550597" y="316496"/>
                </a:cubicBezTo>
                <a:lnTo>
                  <a:pt x="4550597" y="395621"/>
                </a:lnTo>
                <a:lnTo>
                  <a:pt x="4906098" y="395621"/>
                </a:lnTo>
                <a:lnTo>
                  <a:pt x="4906098" y="316496"/>
                </a:lnTo>
                <a:cubicBezTo>
                  <a:pt x="4906098" y="256317"/>
                  <a:pt x="4891425" y="210626"/>
                  <a:pt x="4862079" y="179422"/>
                </a:cubicBezTo>
                <a:cubicBezTo>
                  <a:pt x="4832732" y="148218"/>
                  <a:pt x="4787969" y="132616"/>
                  <a:pt x="4727790" y="132616"/>
                </a:cubicBezTo>
                <a:close/>
                <a:moveTo>
                  <a:pt x="1975066" y="132616"/>
                </a:moveTo>
                <a:cubicBezTo>
                  <a:pt x="1916373" y="132616"/>
                  <a:pt x="1872167" y="148218"/>
                  <a:pt x="1842449" y="179422"/>
                </a:cubicBezTo>
                <a:cubicBezTo>
                  <a:pt x="1812731" y="210626"/>
                  <a:pt x="1797872" y="256317"/>
                  <a:pt x="1797872" y="316496"/>
                </a:cubicBezTo>
                <a:lnTo>
                  <a:pt x="1797872" y="395621"/>
                </a:lnTo>
                <a:lnTo>
                  <a:pt x="2153374" y="395621"/>
                </a:lnTo>
                <a:lnTo>
                  <a:pt x="2153374" y="316496"/>
                </a:lnTo>
                <a:cubicBezTo>
                  <a:pt x="2153374" y="256317"/>
                  <a:pt x="2138701" y="210626"/>
                  <a:pt x="2109354" y="179422"/>
                </a:cubicBezTo>
                <a:cubicBezTo>
                  <a:pt x="2080008" y="148218"/>
                  <a:pt x="2035245" y="132616"/>
                  <a:pt x="1975066" y="132616"/>
                </a:cubicBezTo>
                <a:close/>
                <a:moveTo>
                  <a:pt x="5181599" y="14487"/>
                </a:moveTo>
                <a:lnTo>
                  <a:pt x="5486360" y="14487"/>
                </a:lnTo>
                <a:cubicBezTo>
                  <a:pt x="5575340" y="14487"/>
                  <a:pt x="5641889" y="36218"/>
                  <a:pt x="5686008" y="79681"/>
                </a:cubicBezTo>
                <a:cubicBezTo>
                  <a:pt x="5730126" y="123144"/>
                  <a:pt x="5752185" y="181651"/>
                  <a:pt x="5752185" y="255203"/>
                </a:cubicBezTo>
                <a:cubicBezTo>
                  <a:pt x="5752185" y="310924"/>
                  <a:pt x="5739833" y="358287"/>
                  <a:pt x="5715131" y="397292"/>
                </a:cubicBezTo>
                <a:cubicBezTo>
                  <a:pt x="5690427" y="436297"/>
                  <a:pt x="5652630" y="463972"/>
                  <a:pt x="5601738" y="480317"/>
                </a:cubicBezTo>
                <a:lnTo>
                  <a:pt x="5601738" y="482546"/>
                </a:lnTo>
                <a:lnTo>
                  <a:pt x="5780046" y="743321"/>
                </a:lnTo>
                <a:lnTo>
                  <a:pt x="5610653" y="743321"/>
                </a:lnTo>
                <a:lnTo>
                  <a:pt x="5455748" y="497033"/>
                </a:lnTo>
                <a:lnTo>
                  <a:pt x="5324246" y="497033"/>
                </a:lnTo>
                <a:lnTo>
                  <a:pt x="5324246" y="743321"/>
                </a:lnTo>
                <a:lnTo>
                  <a:pt x="5181599" y="743321"/>
                </a:lnTo>
                <a:close/>
                <a:moveTo>
                  <a:pt x="3762375" y="14487"/>
                </a:moveTo>
                <a:lnTo>
                  <a:pt x="4299528" y="14487"/>
                </a:lnTo>
                <a:lnTo>
                  <a:pt x="4299528" y="147104"/>
                </a:lnTo>
                <a:lnTo>
                  <a:pt x="3905021" y="147104"/>
                </a:lnTo>
                <a:lnTo>
                  <a:pt x="3905021" y="309810"/>
                </a:lnTo>
                <a:lnTo>
                  <a:pt x="4234891" y="309810"/>
                </a:lnTo>
                <a:lnTo>
                  <a:pt x="4234891" y="436854"/>
                </a:lnTo>
                <a:lnTo>
                  <a:pt x="3905021" y="436854"/>
                </a:lnTo>
                <a:lnTo>
                  <a:pt x="3905021" y="610705"/>
                </a:lnTo>
                <a:lnTo>
                  <a:pt x="4299528" y="610705"/>
                </a:lnTo>
                <a:lnTo>
                  <a:pt x="4299528" y="743321"/>
                </a:lnTo>
                <a:lnTo>
                  <a:pt x="3762375" y="743321"/>
                </a:lnTo>
                <a:close/>
                <a:moveTo>
                  <a:pt x="3095625" y="14487"/>
                </a:moveTo>
                <a:lnTo>
                  <a:pt x="3393176" y="14487"/>
                </a:lnTo>
                <a:cubicBezTo>
                  <a:pt x="3484559" y="14487"/>
                  <a:pt x="3553096" y="36961"/>
                  <a:pt x="3598788" y="81910"/>
                </a:cubicBezTo>
                <a:cubicBezTo>
                  <a:pt x="3644479" y="126858"/>
                  <a:pt x="3667325" y="186852"/>
                  <a:pt x="3667325" y="261890"/>
                </a:cubicBezTo>
                <a:cubicBezTo>
                  <a:pt x="3667325" y="336928"/>
                  <a:pt x="3644479" y="396921"/>
                  <a:pt x="3598788" y="441869"/>
                </a:cubicBezTo>
                <a:cubicBezTo>
                  <a:pt x="3553096" y="486818"/>
                  <a:pt x="3484559" y="509292"/>
                  <a:pt x="3393176" y="509292"/>
                </a:cubicBezTo>
                <a:lnTo>
                  <a:pt x="3238271" y="509292"/>
                </a:lnTo>
                <a:lnTo>
                  <a:pt x="3238271" y="743321"/>
                </a:lnTo>
                <a:lnTo>
                  <a:pt x="3095625" y="743321"/>
                </a:lnTo>
                <a:close/>
                <a:moveTo>
                  <a:pt x="2428875" y="14487"/>
                </a:moveTo>
                <a:lnTo>
                  <a:pt x="2726426" y="14487"/>
                </a:lnTo>
                <a:cubicBezTo>
                  <a:pt x="2817809" y="14487"/>
                  <a:pt x="2886346" y="36961"/>
                  <a:pt x="2932037" y="81910"/>
                </a:cubicBezTo>
                <a:cubicBezTo>
                  <a:pt x="2977729" y="126858"/>
                  <a:pt x="3000575" y="186852"/>
                  <a:pt x="3000575" y="261890"/>
                </a:cubicBezTo>
                <a:cubicBezTo>
                  <a:pt x="3000575" y="336928"/>
                  <a:pt x="2977729" y="396921"/>
                  <a:pt x="2932037" y="441869"/>
                </a:cubicBezTo>
                <a:cubicBezTo>
                  <a:pt x="2886346" y="486818"/>
                  <a:pt x="2817809" y="509292"/>
                  <a:pt x="2726426" y="509292"/>
                </a:cubicBezTo>
                <a:lnTo>
                  <a:pt x="2571521" y="509292"/>
                </a:lnTo>
                <a:lnTo>
                  <a:pt x="2571521" y="743321"/>
                </a:lnTo>
                <a:lnTo>
                  <a:pt x="2428875" y="743321"/>
                </a:lnTo>
                <a:close/>
                <a:moveTo>
                  <a:pt x="763114" y="14487"/>
                </a:moveTo>
                <a:lnTo>
                  <a:pt x="905761" y="14487"/>
                </a:lnTo>
                <a:lnTo>
                  <a:pt x="905761" y="743321"/>
                </a:lnTo>
                <a:lnTo>
                  <a:pt x="763114" y="743321"/>
                </a:lnTo>
                <a:close/>
                <a:moveTo>
                  <a:pt x="0" y="14487"/>
                </a:moveTo>
                <a:lnTo>
                  <a:pt x="258546" y="14487"/>
                </a:lnTo>
                <a:cubicBezTo>
                  <a:pt x="382619" y="14487"/>
                  <a:pt x="478460" y="47548"/>
                  <a:pt x="546068" y="113671"/>
                </a:cubicBezTo>
                <a:cubicBezTo>
                  <a:pt x="613677" y="179051"/>
                  <a:pt x="647481" y="267462"/>
                  <a:pt x="647481" y="378904"/>
                </a:cubicBezTo>
                <a:cubicBezTo>
                  <a:pt x="647481" y="491090"/>
                  <a:pt x="613677" y="579872"/>
                  <a:pt x="546068" y="645252"/>
                </a:cubicBezTo>
                <a:cubicBezTo>
                  <a:pt x="479946" y="710631"/>
                  <a:pt x="384105" y="743321"/>
                  <a:pt x="258546" y="743321"/>
                </a:cubicBezTo>
                <a:lnTo>
                  <a:pt x="0" y="743321"/>
                </a:lnTo>
                <a:close/>
                <a:moveTo>
                  <a:pt x="1291304" y="1114"/>
                </a:moveTo>
                <a:cubicBezTo>
                  <a:pt x="1365599" y="1114"/>
                  <a:pt x="1426521" y="21917"/>
                  <a:pt x="1474070" y="63522"/>
                </a:cubicBezTo>
                <a:cubicBezTo>
                  <a:pt x="1520876" y="104384"/>
                  <a:pt x="1545764" y="158248"/>
                  <a:pt x="1548736" y="225114"/>
                </a:cubicBezTo>
                <a:lnTo>
                  <a:pt x="1413891" y="225114"/>
                </a:lnTo>
                <a:cubicBezTo>
                  <a:pt x="1413148" y="196138"/>
                  <a:pt x="1402375" y="172921"/>
                  <a:pt x="1381572" y="155462"/>
                </a:cubicBezTo>
                <a:cubicBezTo>
                  <a:pt x="1360770" y="138003"/>
                  <a:pt x="1331052" y="129273"/>
                  <a:pt x="1292419" y="129273"/>
                </a:cubicBezTo>
                <a:cubicBezTo>
                  <a:pt x="1253785" y="129273"/>
                  <a:pt x="1224067" y="138374"/>
                  <a:pt x="1203265" y="156576"/>
                </a:cubicBezTo>
                <a:cubicBezTo>
                  <a:pt x="1182462" y="174779"/>
                  <a:pt x="1172061" y="197996"/>
                  <a:pt x="1172061" y="226228"/>
                </a:cubicBezTo>
                <a:cubicBezTo>
                  <a:pt x="1172061" y="239601"/>
                  <a:pt x="1175590" y="251303"/>
                  <a:pt x="1182647" y="261332"/>
                </a:cubicBezTo>
                <a:cubicBezTo>
                  <a:pt x="1189706" y="271362"/>
                  <a:pt x="1199550" y="279906"/>
                  <a:pt x="1212180" y="286964"/>
                </a:cubicBezTo>
                <a:cubicBezTo>
                  <a:pt x="1224810" y="294022"/>
                  <a:pt x="1239298" y="299780"/>
                  <a:pt x="1255643" y="304238"/>
                </a:cubicBezTo>
                <a:cubicBezTo>
                  <a:pt x="1271987" y="308695"/>
                  <a:pt x="1289818" y="312410"/>
                  <a:pt x="1309135" y="315382"/>
                </a:cubicBezTo>
                <a:cubicBezTo>
                  <a:pt x="1328452" y="318354"/>
                  <a:pt x="1347397" y="321883"/>
                  <a:pt x="1365971" y="325969"/>
                </a:cubicBezTo>
                <a:cubicBezTo>
                  <a:pt x="1384544" y="330055"/>
                  <a:pt x="1403489" y="334699"/>
                  <a:pt x="1422806" y="339899"/>
                </a:cubicBezTo>
                <a:cubicBezTo>
                  <a:pt x="1461440" y="349558"/>
                  <a:pt x="1494129" y="369989"/>
                  <a:pt x="1520876" y="401193"/>
                </a:cubicBezTo>
                <a:cubicBezTo>
                  <a:pt x="1547622" y="432397"/>
                  <a:pt x="1560995" y="475116"/>
                  <a:pt x="1560995" y="529352"/>
                </a:cubicBezTo>
                <a:cubicBezTo>
                  <a:pt x="1560995" y="600675"/>
                  <a:pt x="1536106" y="656767"/>
                  <a:pt x="1486328" y="697630"/>
                </a:cubicBezTo>
                <a:cubicBezTo>
                  <a:pt x="1438037" y="738492"/>
                  <a:pt x="1372657" y="758923"/>
                  <a:pt x="1290190" y="758923"/>
                </a:cubicBezTo>
                <a:cubicBezTo>
                  <a:pt x="1209208" y="758923"/>
                  <a:pt x="1144200" y="738863"/>
                  <a:pt x="1095165" y="698744"/>
                </a:cubicBezTo>
                <a:cubicBezTo>
                  <a:pt x="1045388" y="657139"/>
                  <a:pt x="1020127" y="602161"/>
                  <a:pt x="1019384" y="533809"/>
                </a:cubicBezTo>
                <a:lnTo>
                  <a:pt x="1158687" y="533809"/>
                </a:lnTo>
                <a:cubicBezTo>
                  <a:pt x="1159430" y="563527"/>
                  <a:pt x="1170946" y="587116"/>
                  <a:pt x="1193235" y="604575"/>
                </a:cubicBezTo>
                <a:cubicBezTo>
                  <a:pt x="1215523" y="622035"/>
                  <a:pt x="1247841" y="630764"/>
                  <a:pt x="1290190" y="630764"/>
                </a:cubicBezTo>
                <a:cubicBezTo>
                  <a:pt x="1333281" y="630764"/>
                  <a:pt x="1365971" y="622035"/>
                  <a:pt x="1388259" y="604575"/>
                </a:cubicBezTo>
                <a:cubicBezTo>
                  <a:pt x="1410548" y="587116"/>
                  <a:pt x="1421692" y="563527"/>
                  <a:pt x="1421692" y="533809"/>
                </a:cubicBezTo>
                <a:cubicBezTo>
                  <a:pt x="1421692" y="515235"/>
                  <a:pt x="1416120" y="500376"/>
                  <a:pt x="1404975" y="489232"/>
                </a:cubicBezTo>
                <a:cubicBezTo>
                  <a:pt x="1393831" y="478088"/>
                  <a:pt x="1379158" y="469358"/>
                  <a:pt x="1360956" y="463043"/>
                </a:cubicBezTo>
                <a:cubicBezTo>
                  <a:pt x="1342753" y="456728"/>
                  <a:pt x="1322137" y="451713"/>
                  <a:pt x="1299105" y="447999"/>
                </a:cubicBezTo>
                <a:cubicBezTo>
                  <a:pt x="1276074" y="444284"/>
                  <a:pt x="1252299" y="439826"/>
                  <a:pt x="1227782" y="434625"/>
                </a:cubicBezTo>
                <a:cubicBezTo>
                  <a:pt x="1203265" y="429425"/>
                  <a:pt x="1179490" y="422738"/>
                  <a:pt x="1156459" y="414566"/>
                </a:cubicBezTo>
                <a:cubicBezTo>
                  <a:pt x="1133427" y="406393"/>
                  <a:pt x="1112810" y="394692"/>
                  <a:pt x="1094608" y="379461"/>
                </a:cubicBezTo>
                <a:cubicBezTo>
                  <a:pt x="1076406" y="364231"/>
                  <a:pt x="1061732" y="344729"/>
                  <a:pt x="1050588" y="320954"/>
                </a:cubicBezTo>
                <a:cubicBezTo>
                  <a:pt x="1039444" y="297180"/>
                  <a:pt x="1033872" y="267090"/>
                  <a:pt x="1033872" y="230686"/>
                </a:cubicBezTo>
                <a:cubicBezTo>
                  <a:pt x="1033872" y="163077"/>
                  <a:pt x="1057275" y="108099"/>
                  <a:pt x="1104081" y="65751"/>
                </a:cubicBezTo>
                <a:cubicBezTo>
                  <a:pt x="1151630" y="22660"/>
                  <a:pt x="1214037" y="1114"/>
                  <a:pt x="1291304" y="1114"/>
                </a:cubicBezTo>
                <a:close/>
                <a:moveTo>
                  <a:pt x="4728905" y="0"/>
                </a:moveTo>
                <a:cubicBezTo>
                  <a:pt x="4780169" y="0"/>
                  <a:pt x="4825488" y="7243"/>
                  <a:pt x="4864865" y="21731"/>
                </a:cubicBezTo>
                <a:cubicBezTo>
                  <a:pt x="4904241" y="36218"/>
                  <a:pt x="4937674" y="57021"/>
                  <a:pt x="4965163" y="84139"/>
                </a:cubicBezTo>
                <a:cubicBezTo>
                  <a:pt x="4992652" y="111256"/>
                  <a:pt x="5013455" y="144503"/>
                  <a:pt x="5027570" y="183880"/>
                </a:cubicBezTo>
                <a:cubicBezTo>
                  <a:pt x="5041687" y="223256"/>
                  <a:pt x="5048745" y="267462"/>
                  <a:pt x="5048745" y="316496"/>
                </a:cubicBezTo>
                <a:lnTo>
                  <a:pt x="5048745" y="743321"/>
                </a:lnTo>
                <a:lnTo>
                  <a:pt x="4906098" y="743321"/>
                </a:lnTo>
                <a:lnTo>
                  <a:pt x="4906098" y="524894"/>
                </a:lnTo>
                <a:lnTo>
                  <a:pt x="4550597" y="524894"/>
                </a:lnTo>
                <a:lnTo>
                  <a:pt x="4550597" y="743321"/>
                </a:lnTo>
                <a:lnTo>
                  <a:pt x="4411294" y="743321"/>
                </a:lnTo>
                <a:lnTo>
                  <a:pt x="4411294" y="316496"/>
                </a:lnTo>
                <a:cubicBezTo>
                  <a:pt x="4411294" y="267462"/>
                  <a:pt x="4418352" y="223256"/>
                  <a:pt x="4432468" y="183880"/>
                </a:cubicBezTo>
                <a:cubicBezTo>
                  <a:pt x="4446584" y="144503"/>
                  <a:pt x="4467015" y="111256"/>
                  <a:pt x="4493761" y="84139"/>
                </a:cubicBezTo>
                <a:cubicBezTo>
                  <a:pt x="4520507" y="57021"/>
                  <a:pt x="4553569" y="36218"/>
                  <a:pt x="4592945" y="21731"/>
                </a:cubicBezTo>
                <a:cubicBezTo>
                  <a:pt x="4632322" y="7243"/>
                  <a:pt x="4677641" y="0"/>
                  <a:pt x="4728905" y="0"/>
                </a:cubicBezTo>
                <a:close/>
                <a:moveTo>
                  <a:pt x="1976180" y="0"/>
                </a:moveTo>
                <a:cubicBezTo>
                  <a:pt x="2027444" y="0"/>
                  <a:pt x="2072764" y="7243"/>
                  <a:pt x="2112140" y="21731"/>
                </a:cubicBezTo>
                <a:cubicBezTo>
                  <a:pt x="2151516" y="36218"/>
                  <a:pt x="2184949" y="57021"/>
                  <a:pt x="2212438" y="84139"/>
                </a:cubicBezTo>
                <a:cubicBezTo>
                  <a:pt x="2239928" y="111256"/>
                  <a:pt x="2260730" y="144503"/>
                  <a:pt x="2274846" y="183880"/>
                </a:cubicBezTo>
                <a:cubicBezTo>
                  <a:pt x="2288962" y="223256"/>
                  <a:pt x="2296020" y="267462"/>
                  <a:pt x="2296020" y="316496"/>
                </a:cubicBezTo>
                <a:lnTo>
                  <a:pt x="2296020" y="743321"/>
                </a:lnTo>
                <a:lnTo>
                  <a:pt x="2153374" y="743321"/>
                </a:lnTo>
                <a:lnTo>
                  <a:pt x="2153374" y="524894"/>
                </a:lnTo>
                <a:lnTo>
                  <a:pt x="1797872" y="524894"/>
                </a:lnTo>
                <a:lnTo>
                  <a:pt x="1797872" y="743321"/>
                </a:lnTo>
                <a:lnTo>
                  <a:pt x="1658569" y="743321"/>
                </a:lnTo>
                <a:lnTo>
                  <a:pt x="1658569" y="316496"/>
                </a:lnTo>
                <a:cubicBezTo>
                  <a:pt x="1658569" y="267462"/>
                  <a:pt x="1665627" y="223256"/>
                  <a:pt x="1679743" y="183880"/>
                </a:cubicBezTo>
                <a:cubicBezTo>
                  <a:pt x="1693859" y="144503"/>
                  <a:pt x="1714290" y="111256"/>
                  <a:pt x="1741036" y="84139"/>
                </a:cubicBezTo>
                <a:cubicBezTo>
                  <a:pt x="1767783" y="57021"/>
                  <a:pt x="1800844" y="36218"/>
                  <a:pt x="1840220" y="21731"/>
                </a:cubicBezTo>
                <a:cubicBezTo>
                  <a:pt x="1879597" y="7243"/>
                  <a:pt x="1924917" y="0"/>
                  <a:pt x="1976180" y="0"/>
                </a:cubicBezTo>
                <a:close/>
              </a:path>
            </a:pathLst>
          </a:custGeom>
        </p:spPr>
      </p:pic>
      <p:pic>
        <p:nvPicPr>
          <p:cNvPr id="2054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3BF5938-7645-44D6-BC72-003EECEE0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4" y="5761038"/>
            <a:ext cx="11525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4D1BA6BE-F860-41AD-AF0C-171B7C643ACA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410451E1-3B07-4FFE-81D6-DDBCD2ECB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715259" y="2570136"/>
            <a:ext cx="1511521" cy="10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23E409F-9248-4453-8E5D-6B02DB5B5C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3381626" y="2667191"/>
            <a:ext cx="1422400" cy="94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F59B75B8-BC0E-4515-8FBE-4B0F0B6AD7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8482" y="2682419"/>
            <a:ext cx="1578165" cy="105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01BF9CB9-0A19-48B4-81CC-164218E075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86317">
            <a:off x="6877929" y="2658985"/>
            <a:ext cx="1733558" cy="114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DD6D5B8-D3FD-49E6-942D-002DB2FBFB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10745">
            <a:off x="8750987" y="2549851"/>
            <a:ext cx="1777770" cy="100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617DFD04-F3AB-4B97-9521-804AB555DC29}"/>
              </a:ext>
            </a:extLst>
          </p:cNvPr>
          <p:cNvCxnSpPr/>
          <p:nvPr/>
        </p:nvCxnSpPr>
        <p:spPr>
          <a:xfrm>
            <a:off x="2211842" y="2337481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95518EFD-60CE-49D3-B33B-CE1786FBD0CF}"/>
              </a:ext>
            </a:extLst>
          </p:cNvPr>
          <p:cNvCxnSpPr/>
          <p:nvPr/>
        </p:nvCxnSpPr>
        <p:spPr>
          <a:xfrm>
            <a:off x="2785319" y="2412281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ADB1EC7D-50D9-4B27-922F-BEDF5D9333C6}"/>
              </a:ext>
            </a:extLst>
          </p:cNvPr>
          <p:cNvCxnSpPr/>
          <p:nvPr/>
        </p:nvCxnSpPr>
        <p:spPr>
          <a:xfrm>
            <a:off x="3867604" y="25122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EAFF1830-D16C-48E9-BEED-EC175168993F}"/>
              </a:ext>
            </a:extLst>
          </p:cNvPr>
          <p:cNvCxnSpPr/>
          <p:nvPr/>
        </p:nvCxnSpPr>
        <p:spPr>
          <a:xfrm>
            <a:off x="4509181" y="2520231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91768A5-2F7D-453C-964E-DFB9F52C53A1}"/>
              </a:ext>
            </a:extLst>
          </p:cNvPr>
          <p:cNvCxnSpPr/>
          <p:nvPr/>
        </p:nvCxnSpPr>
        <p:spPr>
          <a:xfrm>
            <a:off x="5735638" y="2553381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275C7BC8-3EA9-4FCF-8678-8BFF61AB4C3B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1A3624CF-199F-475C-8571-B444297582E2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35F513CA-0430-4924-91B9-C13E1A0AFED7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3DBA40B9-4B48-49AB-BF56-F85A500FE9DC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B3870E53-7E59-40C9-A56C-265C3A702E66}"/>
              </a:ext>
            </a:extLst>
          </p:cNvPr>
          <p:cNvCxnSpPr/>
          <p:nvPr/>
        </p:nvCxnSpPr>
        <p:spPr>
          <a:xfrm>
            <a:off x="9681483" y="236649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>
            <a:extLst>
              <a:ext uri="{FF2B5EF4-FFF2-40B4-BE49-F238E27FC236}">
                <a16:creationId xmlns:a16="http://schemas.microsoft.com/office/drawing/2014/main" id="{2CD441B7-4D7A-47AF-B75E-C453982D0F74}"/>
              </a:ext>
            </a:extLst>
          </p:cNvPr>
          <p:cNvSpPr txBox="1"/>
          <p:nvPr/>
        </p:nvSpPr>
        <p:spPr>
          <a:xfrm>
            <a:off x="3159462" y="710068"/>
            <a:ext cx="5745162" cy="1600438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kern="0">
                <a:solidFill>
                  <a:prstClr val="white"/>
                </a:solidFill>
                <a:latin typeface="#9Slide02 Noi dung dai"/>
              </a:rPr>
              <a:t>Which country</a:t>
            </a:r>
            <a:r>
              <a:rPr kumimoji="0" lang="es-ES_tradnl" sz="4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is disappered?</a:t>
            </a:r>
            <a:endParaRPr kumimoji="0" lang="es-E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3" name="32 CuadroTexto">
            <a:extLst>
              <a:ext uri="{FF2B5EF4-FFF2-40B4-BE49-F238E27FC236}">
                <a16:creationId xmlns:a16="http://schemas.microsoft.com/office/drawing/2014/main" id="{4C0D7511-3AB7-40B4-9DF0-08E5A787A70A}"/>
              </a:ext>
            </a:extLst>
          </p:cNvPr>
          <p:cNvSpPr txBox="1"/>
          <p:nvPr/>
        </p:nvSpPr>
        <p:spPr>
          <a:xfrm>
            <a:off x="3935760" y="5223672"/>
            <a:ext cx="4192566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Laos</a:t>
            </a:r>
            <a:endParaRPr kumimoji="0" lang="es-E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BE857257-976C-4C61-A731-2F128E2A54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3469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E4A882B9-0918-4738-88F6-C42A9439BDC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E91F9772-5C88-4610-880D-D0AA8F31C04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DAA0DF4F-8183-4436-A124-44EFE605C710}"/>
              </a:ext>
            </a:extLst>
          </p:cNvPr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3A9669FA-6D6F-4564-BFC2-7FFD4195D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8ECD7721-6F7F-4FF8-BCA7-627810BC5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5F0411E4-450E-47D3-BC6C-ECD337FAB3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0FD9E128-06E3-4074-A193-2339447074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3BE4F0F0-F4EC-4822-8B8F-09BD3887B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3B986C9D-12FC-4033-B4DD-44FDD8957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25DB3205-946A-4774-8A12-DEA9717F7946}"/>
              </a:ext>
            </a:extLst>
          </p:cNvPr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03" name="8 Imagen">
            <a:extLst>
              <a:ext uri="{FF2B5EF4-FFF2-40B4-BE49-F238E27FC236}">
                <a16:creationId xmlns:a16="http://schemas.microsoft.com/office/drawing/2014/main" id="{9DD7A403-5665-46EB-BA6C-C82E36A665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4935539"/>
            <a:ext cx="195897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D2DC55AD-3734-4F0A-8FB1-15F849CDD5E1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AC8846A1-8950-4EB6-BC65-EDF9017DAF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558500" y="2548942"/>
            <a:ext cx="1844258" cy="114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A4F14F34-4AB1-475B-903D-F216985705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8533" y="2668892"/>
            <a:ext cx="1859843" cy="105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7A5BBC23-283C-4495-8BCA-B0D56814F0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2420" y="2751915"/>
            <a:ext cx="1707057" cy="10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0AA92FC8-FFCD-496C-87C4-4B2ABDAA6A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r="4841"/>
          <a:stretch/>
        </p:blipFill>
        <p:spPr bwMode="auto">
          <a:xfrm>
            <a:off x="3542489" y="2673350"/>
            <a:ext cx="15271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F1085917-2A14-408B-994A-4732C220DF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45246">
            <a:off x="8818426" y="2547263"/>
            <a:ext cx="1662215" cy="110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6DCA6162-438C-4409-BBAB-663607BC1CD0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265C2BA0-5564-49C4-84E8-E71004446B69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FB9F4B85-ECF5-4318-93DA-F053B2FEEE66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10B5C0EF-DCC4-46B2-B054-89E8650A456B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5338CCA-3AC9-4360-86AF-9BF9D5C91298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3DBCF790-D9D4-46C2-8856-B1AC4B778B06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6A4B80F7-D9AE-4F4A-AB6F-B1079361C428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5FA2D8D7-FC32-4F56-8A8C-1AFA4253F38C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8EE0E33-FC85-4DD6-8EB0-B0CFA5B1437B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2D9BC73F-7FE0-437F-BC20-891547DC51D4}"/>
              </a:ext>
            </a:extLst>
          </p:cNvPr>
          <p:cNvCxnSpPr/>
          <p:nvPr/>
        </p:nvCxnSpPr>
        <p:spPr>
          <a:xfrm>
            <a:off x="9767888" y="234791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546CCA56-6AB9-4BE8-A706-BB707B204360}"/>
              </a:ext>
            </a:extLst>
          </p:cNvPr>
          <p:cNvSpPr txBox="1"/>
          <p:nvPr/>
        </p:nvSpPr>
        <p:spPr>
          <a:xfrm>
            <a:off x="3058739" y="5274346"/>
            <a:ext cx="5745362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Indonesia</a:t>
            </a:r>
            <a:endParaRPr kumimoji="0" lang="es-E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Line 3">
            <a:extLst>
              <a:ext uri="{FF2B5EF4-FFF2-40B4-BE49-F238E27FC236}">
                <a16:creationId xmlns:a16="http://schemas.microsoft.com/office/drawing/2014/main" id="{96D0E1F3-43F3-4325-BBC4-E36DC2470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956" y="5887440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102A7DAC-23C6-453A-BCE0-89C4FB4D132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09979" y="5433719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1730EF9F-2FAC-43AF-8134-F3260847702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16148" y="5993532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6FC27E6F-C797-4699-A983-38D111662CAD}"/>
              </a:ext>
            </a:extLst>
          </p:cNvPr>
          <p:cNvGrpSpPr>
            <a:grpSpLocks/>
          </p:cNvGrpSpPr>
          <p:nvPr/>
        </p:nvGrpSpPr>
        <p:grpSpPr bwMode="auto">
          <a:xfrm>
            <a:off x="1833395" y="5274346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F6D55B3C-E878-4B4E-92E7-391BC983C1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489E711D-02E6-4F62-9870-F961CA58F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01F28AD6-89F4-42E7-840E-D77C88A9AE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FAC21FB2-4EAD-4009-81A0-3F350F1143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E34A9FB1-D88A-4050-AE35-2E9432C0D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282C5D38-B634-4D9D-9BE5-20378AC57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AE36EE5B-2DA3-4A9D-B709-29D00F2F8DA9}"/>
              </a:ext>
            </a:extLst>
          </p:cNvPr>
          <p:cNvSpPr txBox="1"/>
          <p:nvPr/>
        </p:nvSpPr>
        <p:spPr>
          <a:xfrm>
            <a:off x="1835151" y="5346700"/>
            <a:ext cx="96361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126" name="8 Imagen">
            <a:extLst>
              <a:ext uri="{FF2B5EF4-FFF2-40B4-BE49-F238E27FC236}">
                <a16:creationId xmlns:a16="http://schemas.microsoft.com/office/drawing/2014/main" id="{EC4A75C8-EF45-496A-BEC2-CF03EF3EAD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659314"/>
            <a:ext cx="1957387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1 CuadroTexto">
            <a:extLst>
              <a:ext uri="{FF2B5EF4-FFF2-40B4-BE49-F238E27FC236}">
                <a16:creationId xmlns:a16="http://schemas.microsoft.com/office/drawing/2014/main" id="{EDC1E683-E2B5-4CA9-9FE6-302DF4D9B97D}"/>
              </a:ext>
            </a:extLst>
          </p:cNvPr>
          <p:cNvSpPr txBox="1"/>
          <p:nvPr/>
        </p:nvSpPr>
        <p:spPr>
          <a:xfrm>
            <a:off x="3223419" y="613171"/>
            <a:ext cx="5745162" cy="1600438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s-ES_tradnl" sz="4400" b="1" kern="0">
                <a:solidFill>
                  <a:prstClr val="white"/>
                </a:solidFill>
                <a:latin typeface="#9Slide02 Noi dung dai"/>
              </a:rPr>
              <a:t>Which country is disappered?</a:t>
            </a:r>
            <a:endParaRPr lang="es-ES" sz="4400" b="1" kern="0" dirty="0">
              <a:solidFill>
                <a:prstClr val="white"/>
              </a:solidFill>
              <a:latin typeface="#9Slide02 Noi dung dai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CF1E0EB8-DE82-4BC6-9095-BEAAECB885E2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2B7A98E6-4704-40FF-8468-3F00CFED7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03399">
            <a:off x="8845155" y="2506241"/>
            <a:ext cx="1802845" cy="120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E4BF3507-99F2-4659-BC9B-182B09DC4C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1589822" y="2504728"/>
            <a:ext cx="1767452" cy="117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5ED26F05-D938-40C9-B72D-6108EA2532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8637" y="2677899"/>
            <a:ext cx="1767806" cy="116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A33D04A9-E181-4174-A0C7-DA1B596CFC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5352" y="2640365"/>
            <a:ext cx="1706705" cy="113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33A1EF40-E87E-4495-B3E4-82F25FF80D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27911">
            <a:off x="6984774" y="2652341"/>
            <a:ext cx="1727267" cy="115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5327FAD7-B50F-4D45-A626-1FC43EE5CF4F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1AA0BC3-545F-4471-BBF9-A26EF18A161A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CFCAC394-6D1A-4BBC-AD20-66D0C8AB40EB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85C11D2D-373F-4554-8247-B10F86EC2A07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703040D0-EF30-4C92-A3F2-D8DD09E1357C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E0B3D9A6-BE87-431D-893F-2F3BD779E88D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73DD4982-3A91-4DB8-B8D9-24701810E446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70607C6A-7649-475B-A5CB-3580E64C7EF1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209AF670-3D88-4A4A-9469-6F2E0B0B6859}"/>
              </a:ext>
            </a:extLst>
          </p:cNvPr>
          <p:cNvCxnSpPr/>
          <p:nvPr/>
        </p:nvCxnSpPr>
        <p:spPr>
          <a:xfrm>
            <a:off x="9405938" y="2448221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57E06811-AA46-4577-B0ED-D54BE0991FA5}"/>
              </a:ext>
            </a:extLst>
          </p:cNvPr>
          <p:cNvCxnSpPr/>
          <p:nvPr/>
        </p:nvCxnSpPr>
        <p:spPr>
          <a:xfrm>
            <a:off x="9949543" y="2340271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1C04C055-948D-4337-928E-0CE8C4C9BC2A}"/>
              </a:ext>
            </a:extLst>
          </p:cNvPr>
          <p:cNvSpPr txBox="1"/>
          <p:nvPr/>
        </p:nvSpPr>
        <p:spPr>
          <a:xfrm>
            <a:off x="3143672" y="5223672"/>
            <a:ext cx="5907574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China</a:t>
            </a:r>
            <a:endParaRPr kumimoji="0" lang="es-E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0E08A1F9-0BBF-48C2-BAD6-1EBF7F693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04AA1F45-8DB9-4007-BD09-5B68CB5DC58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81414B06-A91B-44DD-BF5B-02FC82827A0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3C429003-AA94-4222-AE19-CA151569E1AA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36EF3BA1-428D-46DF-940C-EAEEEEA42A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E840F8F4-2426-4715-A1BD-7B3F4EFB9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C2F15BA7-7C02-49B3-9959-23304CFC37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B210E594-A243-4EE4-ADE6-08844B9B78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122A3A14-C4D6-4289-ADEF-AB46E3783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08A26E46-2512-4606-827D-CB652C003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4BE0BBCF-45D3-418B-8C57-D5EA84C5A7E9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150" name="8 Imagen">
            <a:extLst>
              <a:ext uri="{FF2B5EF4-FFF2-40B4-BE49-F238E27FC236}">
                <a16:creationId xmlns:a16="http://schemas.microsoft.com/office/drawing/2014/main" id="{CC8007C2-D884-4172-82CA-451E65BBC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4030664"/>
            <a:ext cx="1957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1 CuadroTexto">
            <a:extLst>
              <a:ext uri="{FF2B5EF4-FFF2-40B4-BE49-F238E27FC236}">
                <a16:creationId xmlns:a16="http://schemas.microsoft.com/office/drawing/2014/main" id="{30CC6FC5-00AC-4B69-B85D-AD82F8E9DD16}"/>
              </a:ext>
            </a:extLst>
          </p:cNvPr>
          <p:cNvSpPr txBox="1"/>
          <p:nvPr/>
        </p:nvSpPr>
        <p:spPr>
          <a:xfrm>
            <a:off x="3143672" y="691354"/>
            <a:ext cx="5745162" cy="1600438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s-ES_tradnl" sz="4400" b="1" kern="0">
                <a:solidFill>
                  <a:prstClr val="white"/>
                </a:solidFill>
                <a:latin typeface="#9Slide02 Noi dung dai"/>
              </a:rPr>
              <a:t>Which country is disappered?</a:t>
            </a:r>
            <a:endParaRPr lang="es-ES" sz="4400" b="1" kern="0" dirty="0">
              <a:solidFill>
                <a:prstClr val="white"/>
              </a:solidFill>
              <a:latin typeface="#9Slide02 Noi dung dai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4D1BA6BE-F860-41AD-AF0C-171B7C643ACA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410451E1-3B07-4FFE-81D6-DDBCD2ECB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715259" y="2570136"/>
            <a:ext cx="1511521" cy="10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23E409F-9248-4453-8E5D-6B02DB5B5C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3378175" y="2672590"/>
            <a:ext cx="1568307" cy="104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F59B75B8-BC0E-4515-8FBE-4B0F0B6AD7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8482" y="2682419"/>
            <a:ext cx="1578165" cy="105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01BF9CB9-0A19-48B4-81CC-164218E075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86317">
            <a:off x="6877929" y="2658985"/>
            <a:ext cx="1733558" cy="114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DD6D5B8-D3FD-49E6-942D-002DB2FBFB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10745">
            <a:off x="8750987" y="2549851"/>
            <a:ext cx="1777770" cy="100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617DFD04-F3AB-4B97-9521-804AB555DC29}"/>
              </a:ext>
            </a:extLst>
          </p:cNvPr>
          <p:cNvCxnSpPr/>
          <p:nvPr/>
        </p:nvCxnSpPr>
        <p:spPr>
          <a:xfrm>
            <a:off x="2211842" y="2337481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95518EFD-60CE-49D3-B33B-CE1786FBD0CF}"/>
              </a:ext>
            </a:extLst>
          </p:cNvPr>
          <p:cNvCxnSpPr/>
          <p:nvPr/>
        </p:nvCxnSpPr>
        <p:spPr>
          <a:xfrm>
            <a:off x="2785319" y="2412281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ADB1EC7D-50D9-4B27-922F-BEDF5D9333C6}"/>
              </a:ext>
            </a:extLst>
          </p:cNvPr>
          <p:cNvCxnSpPr/>
          <p:nvPr/>
        </p:nvCxnSpPr>
        <p:spPr>
          <a:xfrm>
            <a:off x="3867604" y="25122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EAFF1830-D16C-48E9-BEED-EC175168993F}"/>
              </a:ext>
            </a:extLst>
          </p:cNvPr>
          <p:cNvCxnSpPr/>
          <p:nvPr/>
        </p:nvCxnSpPr>
        <p:spPr>
          <a:xfrm>
            <a:off x="4509181" y="2520231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91768A5-2F7D-453C-964E-DFB9F52C53A1}"/>
              </a:ext>
            </a:extLst>
          </p:cNvPr>
          <p:cNvCxnSpPr/>
          <p:nvPr/>
        </p:nvCxnSpPr>
        <p:spPr>
          <a:xfrm>
            <a:off x="5735638" y="2553381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275C7BC8-3EA9-4FCF-8678-8BFF61AB4C3B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1A3624CF-199F-475C-8571-B444297582E2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35F513CA-0430-4924-91B9-C13E1A0AFED7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3DBA40B9-4B48-49AB-BF56-F85A500FE9DC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B3870E53-7E59-40C9-A56C-265C3A702E66}"/>
              </a:ext>
            </a:extLst>
          </p:cNvPr>
          <p:cNvCxnSpPr/>
          <p:nvPr/>
        </p:nvCxnSpPr>
        <p:spPr>
          <a:xfrm>
            <a:off x="9681483" y="236649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>
            <a:extLst>
              <a:ext uri="{FF2B5EF4-FFF2-40B4-BE49-F238E27FC236}">
                <a16:creationId xmlns:a16="http://schemas.microsoft.com/office/drawing/2014/main" id="{2CD441B7-4D7A-47AF-B75E-C453982D0F74}"/>
              </a:ext>
            </a:extLst>
          </p:cNvPr>
          <p:cNvSpPr txBox="1"/>
          <p:nvPr/>
        </p:nvSpPr>
        <p:spPr>
          <a:xfrm>
            <a:off x="3159462" y="710068"/>
            <a:ext cx="5745162" cy="1600438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kern="0">
                <a:solidFill>
                  <a:prstClr val="white"/>
                </a:solidFill>
                <a:latin typeface="#9Slide02 Noi dung dai"/>
              </a:rPr>
              <a:t>Which country</a:t>
            </a:r>
            <a:r>
              <a:rPr kumimoji="0" lang="es-ES_tradnl" sz="4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is disappered?</a:t>
            </a:r>
            <a:endParaRPr kumimoji="0" lang="es-E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3" name="32 CuadroTexto">
            <a:extLst>
              <a:ext uri="{FF2B5EF4-FFF2-40B4-BE49-F238E27FC236}">
                <a16:creationId xmlns:a16="http://schemas.microsoft.com/office/drawing/2014/main" id="{4C0D7511-3AB7-40B4-9DF0-08E5A787A70A}"/>
              </a:ext>
            </a:extLst>
          </p:cNvPr>
          <p:cNvSpPr txBox="1"/>
          <p:nvPr/>
        </p:nvSpPr>
        <p:spPr>
          <a:xfrm>
            <a:off x="2836020" y="5281353"/>
            <a:ext cx="5881012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Cambodia</a:t>
            </a:r>
            <a:endParaRPr kumimoji="0" lang="es-E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BE857257-976C-4C61-A731-2F128E2A54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3469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E4A882B9-0918-4738-88F6-C42A9439BDC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E91F9772-5C88-4610-880D-D0AA8F31C04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DAA0DF4F-8183-4436-A124-44EFE605C710}"/>
              </a:ext>
            </a:extLst>
          </p:cNvPr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3A9669FA-6D6F-4564-BFC2-7FFD4195D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8ECD7721-6F7F-4FF8-BCA7-627810BC5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5F0411E4-450E-47D3-BC6C-ECD337FAB3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0FD9E128-06E3-4074-A193-2339447074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3BE4F0F0-F4EC-4822-8B8F-09BD3887B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3B986C9D-12FC-4033-B4DD-44FDD8957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25DB3205-946A-4774-8A12-DEA9717F7946}"/>
              </a:ext>
            </a:extLst>
          </p:cNvPr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TIME’S UP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03" name="8 Imagen">
            <a:extLst>
              <a:ext uri="{FF2B5EF4-FFF2-40B4-BE49-F238E27FC236}">
                <a16:creationId xmlns:a16="http://schemas.microsoft.com/office/drawing/2014/main" id="{9DD7A403-5665-46EB-BA6C-C82E36A665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4935539"/>
            <a:ext cx="195897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2348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339</Words>
  <Application>Microsoft Office PowerPoint</Application>
  <PresentationFormat>Widescreen</PresentationFormat>
  <Paragraphs>98</Paragraphs>
  <Slides>30</Slides>
  <Notes>20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#9Slide02 Noi dung dai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61</cp:revision>
  <dcterms:created xsi:type="dcterms:W3CDTF">2023-01-31T08:21:18Z</dcterms:created>
  <dcterms:modified xsi:type="dcterms:W3CDTF">2024-06-16T20:01:09Z</dcterms:modified>
</cp:coreProperties>
</file>