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9" r:id="rId2"/>
    <p:sldMasterId id="2147483771" r:id="rId3"/>
  </p:sldMasterIdLst>
  <p:notesMasterIdLst>
    <p:notesMasterId r:id="rId16"/>
  </p:notesMasterIdLst>
  <p:sldIdLst>
    <p:sldId id="751" r:id="rId4"/>
    <p:sldId id="385" r:id="rId5"/>
    <p:sldId id="752" r:id="rId6"/>
    <p:sldId id="739" r:id="rId7"/>
    <p:sldId id="261" r:id="rId8"/>
    <p:sldId id="263" r:id="rId9"/>
    <p:sldId id="746" r:id="rId10"/>
    <p:sldId id="264" r:id="rId11"/>
    <p:sldId id="747" r:id="rId12"/>
    <p:sldId id="748" r:id="rId13"/>
    <p:sldId id="753" r:id="rId14"/>
    <p:sldId id="5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0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1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5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09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5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6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0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7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42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4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AC4FD-3C4D-521B-D7F6-3C1C0E4E1C1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0DB078D-0931-87D1-7791-25203E9FD3AD}"/>
              </a:ext>
            </a:extLst>
          </p:cNvPr>
          <p:cNvSpPr txBox="1">
            <a:spLocks/>
          </p:cNvSpPr>
          <p:nvPr userDrawn="1"/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text styles</a:t>
            </a:r>
          </a:p>
          <a:p>
            <a:pPr marL="0" lvl="1"/>
            <a:r>
              <a:rPr lang="en-US" kern="0"/>
              <a:t>Second level</a:t>
            </a:r>
          </a:p>
          <a:p>
            <a:pPr marL="0" lvl="2"/>
            <a:r>
              <a:rPr lang="en-US" kern="0"/>
              <a:t>Third level</a:t>
            </a:r>
          </a:p>
          <a:p>
            <a:pPr marL="0" lvl="3"/>
            <a:r>
              <a:rPr lang="en-US" kern="0"/>
              <a:t>Fourth level</a:t>
            </a:r>
          </a:p>
          <a:p>
            <a:pPr marL="0" lvl="4"/>
            <a:r>
              <a:rPr lang="en-US" kern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488E17-E22B-89F0-20F9-391C15ACB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B111610-1B5A-6039-321B-B0A4B72E0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1766585-91C9-5CEF-30C0-5F0239C66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48FBF-7C9B-4A3A-A26C-DFBBA4543992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3F6AC-8796-8E83-8561-802229378D04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43CFCE-A701-528C-6CA2-DFC814A20DF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3C9E52-A540-C528-AAAF-FBD821FFEC78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D84F23-3142-6D39-575B-409CD852FE5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40C68B-081D-F7F3-A79C-FA0199E79DAB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B17082-E372-8C12-05A4-A405F38F531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AF56CB-E857-5725-A1A8-7CED35276DD6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EF42C0-958D-FE1A-0FBC-FDFCCF2FDF7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1218210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D6D946C-1793-FD20-4903-53465771344B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067" indent="-457067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11" indent="-380889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5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7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9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22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876C03C-E907-FD5B-41F2-3C56F4CCB61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FDF1A7-2853-4E38-999E-D05F50B1AA97}" type="datetimeFigureOut">
              <a:rPr lang="vi-VN" smtClean="0"/>
              <a:pPr/>
              <a:t>17/12/2025</a:t>
            </a:fld>
            <a:endParaRPr lang="vi-VN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6ABFB9D-488F-7CC3-5ECE-6DC4C258D98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901D-9458-4B3D-A793-1DB1A0A8BAB1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23" name="Picture 22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DF91F444-7892-BD1C-CAE2-6AEE87ACB183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1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11" y="901222"/>
            <a:ext cx="8762754" cy="21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7DED41-7C2F-CC33-60E1-3DDA8C528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A24B18-C44F-3D0F-470E-62918993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B97ECB7F-4C78-22C3-51BE-828DBA4F9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green and red letters&#10;&#10;AI-generated content may be incorrect.">
            <a:extLst>
              <a:ext uri="{FF2B5EF4-FFF2-40B4-BE49-F238E27FC236}">
                <a16:creationId xmlns:a16="http://schemas.microsoft.com/office/drawing/2014/main" id="{70515F56-4391-806B-2DDB-868F7AD05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43" y="2221398"/>
            <a:ext cx="8144817" cy="19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80D69D46-98D4-39FD-4537-099592DE3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80" y="203670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27CDE-161C-1A1B-E0C8-B7A58E5FC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995" y="1880088"/>
            <a:ext cx="9589839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2C21A-817C-FDA9-CC4A-39B0986A2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811" y="1021175"/>
            <a:ext cx="224352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Purpl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6FDF6B71-9B9D-EB34-40D9-959C6015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9" y="607145"/>
            <a:ext cx="9747470" cy="49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370671" y="45284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91230" y="424509"/>
            <a:ext cx="698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887" y="1172836"/>
            <a:ext cx="6408342" cy="171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46" y="3957515"/>
            <a:ext cx="4705365" cy="270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283</Words>
  <Application>Microsoft Office PowerPoint</Application>
  <PresentationFormat>Widescreen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Comfortaa</vt:lpstr>
      <vt:lpstr>Comfortaa Light</vt:lpstr>
      <vt:lpstr>Comfortaa Medium</vt:lpstr>
      <vt:lpstr>Comfortaa SemiBold</vt:lpstr>
      <vt:lpstr>Mali Medium</vt:lpstr>
      <vt:lpstr>Mali SemiBold</vt:lpstr>
      <vt:lpstr>Times New Roman</vt:lpstr>
      <vt:lpstr>Basic Chemistry for Pre-K by Slidesgo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40</cp:revision>
  <dcterms:created xsi:type="dcterms:W3CDTF">2023-10-08T00:56:32Z</dcterms:created>
  <dcterms:modified xsi:type="dcterms:W3CDTF">2025-12-17T08:03:29Z</dcterms:modified>
</cp:coreProperties>
</file>