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0" r:id="rId2"/>
  </p:sldMasterIdLst>
  <p:notesMasterIdLst>
    <p:notesMasterId r:id="rId18"/>
  </p:notesMasterIdLst>
  <p:sldIdLst>
    <p:sldId id="256" r:id="rId3"/>
    <p:sldId id="258" r:id="rId4"/>
    <p:sldId id="350" r:id="rId5"/>
    <p:sldId id="338" r:id="rId6"/>
    <p:sldId id="339" r:id="rId7"/>
    <p:sldId id="340" r:id="rId8"/>
    <p:sldId id="341" r:id="rId9"/>
    <p:sldId id="342" r:id="rId10"/>
    <p:sldId id="343" r:id="rId11"/>
    <p:sldId id="344" r:id="rId12"/>
    <p:sldId id="351" r:id="rId13"/>
    <p:sldId id="347" r:id="rId14"/>
    <p:sldId id="346" r:id="rId15"/>
    <p:sldId id="345"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732" autoAdjust="0"/>
  </p:normalViewPr>
  <p:slideViewPr>
    <p:cSldViewPr snapToGrid="0">
      <p:cViewPr varScale="1">
        <p:scale>
          <a:sx n="71" d="100"/>
          <a:sy n="71" d="100"/>
        </p:scale>
        <p:origin x="106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11C49-9F60-4E38-9BF1-CB093329CC54}" type="datetimeFigureOut">
              <a:rPr lang="en-US" smtClean="0"/>
              <a:t>12/17/2025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3FCD6-EDF0-4BE1-84F8-A93E894A49D2}" type="slidenum">
              <a:rPr lang="en-US" smtClean="0"/>
              <a:t>‹#›</a:t>
            </a:fld>
            <a:endParaRPr lang="en-US"/>
          </a:p>
        </p:txBody>
      </p:sp>
    </p:spTree>
    <p:extLst>
      <p:ext uri="{BB962C8B-B14F-4D97-AF65-F5344CB8AC3E}">
        <p14:creationId xmlns:p14="http://schemas.microsoft.com/office/powerpoint/2010/main" val="375002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677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751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08717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244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518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4949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5617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21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709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6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562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756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46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554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100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636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507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a:extLst>
              <a:ext uri="{FF2B5EF4-FFF2-40B4-BE49-F238E27FC236}">
                <a16:creationId xmlns:a16="http://schemas.microsoft.com/office/drawing/2014/main" id="{9F9F864E-DAF2-C46D-95B0-E94419A015C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Freeform 3">
            <a:extLst>
              <a:ext uri="{FF2B5EF4-FFF2-40B4-BE49-F238E27FC236}">
                <a16:creationId xmlns:a16="http://schemas.microsoft.com/office/drawing/2014/main" id="{65888BCC-AD40-8D78-98F1-55C6A3CADB71}"/>
              </a:ext>
            </a:extLst>
          </p:cNvPr>
          <p:cNvSpPr/>
          <p:nvPr userDrawn="1"/>
        </p:nvSpPr>
        <p:spPr>
          <a:xfrm>
            <a:off x="399393" y="283779"/>
            <a:ext cx="11445766" cy="6327228"/>
          </a:xfrm>
          <a:custGeom>
            <a:avLst/>
            <a:gdLst/>
            <a:ahLst/>
            <a:cxnLst/>
            <a:rect l="l" t="t" r="r" b="b"/>
            <a:pathLst>
              <a:path w="2773322" h="1330502">
                <a:moveTo>
                  <a:pt x="73138" y="0"/>
                </a:moveTo>
                <a:lnTo>
                  <a:pt x="2700185" y="0"/>
                </a:lnTo>
                <a:cubicBezTo>
                  <a:pt x="2740577" y="0"/>
                  <a:pt x="2773322" y="32745"/>
                  <a:pt x="2773322" y="73138"/>
                </a:cubicBezTo>
                <a:lnTo>
                  <a:pt x="2773322" y="1257365"/>
                </a:lnTo>
                <a:cubicBezTo>
                  <a:pt x="2773322" y="1297757"/>
                  <a:pt x="2740577" y="1330502"/>
                  <a:pt x="2700185" y="1330502"/>
                </a:cubicBezTo>
                <a:lnTo>
                  <a:pt x="73138" y="1330502"/>
                </a:lnTo>
                <a:cubicBezTo>
                  <a:pt x="32745" y="1330502"/>
                  <a:pt x="0" y="1297757"/>
                  <a:pt x="0" y="1257365"/>
                </a:cubicBezTo>
                <a:lnTo>
                  <a:pt x="0" y="73138"/>
                </a:lnTo>
                <a:cubicBezTo>
                  <a:pt x="0" y="32745"/>
                  <a:pt x="32745" y="0"/>
                  <a:pt x="73138" y="0"/>
                </a:cubicBezTo>
                <a:close/>
              </a:path>
            </a:pathLst>
          </a:custGeom>
          <a:solidFill>
            <a:srgbClr val="FFFFFF"/>
          </a:solidFill>
          <a:ln w="38100" cap="rnd">
            <a:solidFill>
              <a:srgbClr val="974411"/>
            </a:solidFill>
            <a:prstDash val="lgDash"/>
            <a:round/>
          </a:ln>
        </p:spPr>
        <p:txBody>
          <a:bodyPr/>
          <a:lstStyle/>
          <a:p>
            <a:endParaRPr lang="en-US"/>
          </a:p>
        </p:txBody>
      </p:sp>
    </p:spTree>
    <p:extLst>
      <p:ext uri="{BB962C8B-B14F-4D97-AF65-F5344CB8AC3E}">
        <p14:creationId xmlns:p14="http://schemas.microsoft.com/office/powerpoint/2010/main" val="29840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Picture 2">
            <a:extLst>
              <a:ext uri="{FF2B5EF4-FFF2-40B4-BE49-F238E27FC236}">
                <a16:creationId xmlns:a16="http://schemas.microsoft.com/office/drawing/2014/main" id="{6C03B28B-A676-6982-A033-87C0C8252046}"/>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Freeform 3">
            <a:extLst>
              <a:ext uri="{FF2B5EF4-FFF2-40B4-BE49-F238E27FC236}">
                <a16:creationId xmlns:a16="http://schemas.microsoft.com/office/drawing/2014/main" id="{FD605B1D-4741-1BDE-69C2-04A1C374E669}"/>
              </a:ext>
            </a:extLst>
          </p:cNvPr>
          <p:cNvSpPr/>
          <p:nvPr userDrawn="1"/>
        </p:nvSpPr>
        <p:spPr>
          <a:xfrm>
            <a:off x="399393" y="283779"/>
            <a:ext cx="11445766" cy="6327228"/>
          </a:xfrm>
          <a:custGeom>
            <a:avLst/>
            <a:gdLst/>
            <a:ahLst/>
            <a:cxnLst/>
            <a:rect l="l" t="t" r="r" b="b"/>
            <a:pathLst>
              <a:path w="2773322" h="1330502">
                <a:moveTo>
                  <a:pt x="73138" y="0"/>
                </a:moveTo>
                <a:lnTo>
                  <a:pt x="2700185" y="0"/>
                </a:lnTo>
                <a:cubicBezTo>
                  <a:pt x="2740577" y="0"/>
                  <a:pt x="2773322" y="32745"/>
                  <a:pt x="2773322" y="73138"/>
                </a:cubicBezTo>
                <a:lnTo>
                  <a:pt x="2773322" y="1257365"/>
                </a:lnTo>
                <a:cubicBezTo>
                  <a:pt x="2773322" y="1297757"/>
                  <a:pt x="2740577" y="1330502"/>
                  <a:pt x="2700185" y="1330502"/>
                </a:cubicBezTo>
                <a:lnTo>
                  <a:pt x="73138" y="1330502"/>
                </a:lnTo>
                <a:cubicBezTo>
                  <a:pt x="32745" y="1330502"/>
                  <a:pt x="0" y="1297757"/>
                  <a:pt x="0" y="1257365"/>
                </a:cubicBezTo>
                <a:lnTo>
                  <a:pt x="0" y="73138"/>
                </a:lnTo>
                <a:cubicBezTo>
                  <a:pt x="0" y="32745"/>
                  <a:pt x="32745" y="0"/>
                  <a:pt x="73138" y="0"/>
                </a:cubicBezTo>
                <a:close/>
              </a:path>
            </a:pathLst>
          </a:custGeom>
          <a:solidFill>
            <a:srgbClr val="FFFFFF"/>
          </a:solidFill>
          <a:ln w="38100" cap="rnd">
            <a:solidFill>
              <a:srgbClr val="974411"/>
            </a:solidFill>
            <a:prstDash val="lgDash"/>
            <a:round/>
          </a:ln>
        </p:spPr>
        <p:txBody>
          <a:bodyPr/>
          <a:lstStyle/>
          <a:p>
            <a:endParaRPr lang="en-US"/>
          </a:p>
        </p:txBody>
      </p:sp>
    </p:spTree>
    <p:extLst>
      <p:ext uri="{BB962C8B-B14F-4D97-AF65-F5344CB8AC3E}">
        <p14:creationId xmlns:p14="http://schemas.microsoft.com/office/powerpoint/2010/main" val="22207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559" y="207642"/>
            <a:ext cx="736768" cy="825688"/>
          </a:xfrm>
          <a:prstGeom prst="rect">
            <a:avLst/>
          </a:prstGeom>
        </p:spPr>
      </p:pic>
      <p:sp>
        <p:nvSpPr>
          <p:cNvPr id="10" name="矩形 9"/>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pic>
        <p:nvPicPr>
          <p:cNvPr id="3" name="Picture 2">
            <a:extLst>
              <a:ext uri="{FF2B5EF4-FFF2-40B4-BE49-F238E27FC236}">
                <a16:creationId xmlns:a16="http://schemas.microsoft.com/office/drawing/2014/main" id="{9A540AD2-E2B4-152A-E76A-53176B328CE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Freeform 3">
            <a:extLst>
              <a:ext uri="{FF2B5EF4-FFF2-40B4-BE49-F238E27FC236}">
                <a16:creationId xmlns:a16="http://schemas.microsoft.com/office/drawing/2014/main" id="{61857ABB-8659-7D8A-557E-898A157A460C}"/>
              </a:ext>
            </a:extLst>
          </p:cNvPr>
          <p:cNvSpPr/>
          <p:nvPr userDrawn="1"/>
        </p:nvSpPr>
        <p:spPr>
          <a:xfrm>
            <a:off x="399393" y="283779"/>
            <a:ext cx="11445766" cy="6327228"/>
          </a:xfrm>
          <a:custGeom>
            <a:avLst/>
            <a:gdLst/>
            <a:ahLst/>
            <a:cxnLst/>
            <a:rect l="l" t="t" r="r" b="b"/>
            <a:pathLst>
              <a:path w="2773322" h="1330502">
                <a:moveTo>
                  <a:pt x="73138" y="0"/>
                </a:moveTo>
                <a:lnTo>
                  <a:pt x="2700185" y="0"/>
                </a:lnTo>
                <a:cubicBezTo>
                  <a:pt x="2740577" y="0"/>
                  <a:pt x="2773322" y="32745"/>
                  <a:pt x="2773322" y="73138"/>
                </a:cubicBezTo>
                <a:lnTo>
                  <a:pt x="2773322" y="1257365"/>
                </a:lnTo>
                <a:cubicBezTo>
                  <a:pt x="2773322" y="1297757"/>
                  <a:pt x="2740577" y="1330502"/>
                  <a:pt x="2700185" y="1330502"/>
                </a:cubicBezTo>
                <a:lnTo>
                  <a:pt x="73138" y="1330502"/>
                </a:lnTo>
                <a:cubicBezTo>
                  <a:pt x="32745" y="1330502"/>
                  <a:pt x="0" y="1297757"/>
                  <a:pt x="0" y="1257365"/>
                </a:cubicBezTo>
                <a:lnTo>
                  <a:pt x="0" y="73138"/>
                </a:lnTo>
                <a:cubicBezTo>
                  <a:pt x="0" y="32745"/>
                  <a:pt x="32745" y="0"/>
                  <a:pt x="73138" y="0"/>
                </a:cubicBezTo>
                <a:close/>
              </a:path>
            </a:pathLst>
          </a:custGeom>
          <a:solidFill>
            <a:srgbClr val="FFFFFF"/>
          </a:solidFill>
          <a:ln w="38100" cap="rnd">
            <a:solidFill>
              <a:srgbClr val="974411"/>
            </a:solidFill>
            <a:prstDash val="lgDash"/>
            <a:round/>
          </a:ln>
        </p:spPr>
        <p:txBody>
          <a:bodyPr/>
          <a:lstStyle/>
          <a:p>
            <a:endParaRPr lang="en-US"/>
          </a:p>
        </p:txBody>
      </p:sp>
    </p:spTree>
    <p:extLst>
      <p:ext uri="{BB962C8B-B14F-4D97-AF65-F5344CB8AC3E}">
        <p14:creationId xmlns:p14="http://schemas.microsoft.com/office/powerpoint/2010/main" val="2644200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209" y="212272"/>
            <a:ext cx="604520" cy="935568"/>
          </a:xfrm>
          <a:prstGeom prst="rect">
            <a:avLst/>
          </a:prstGeom>
        </p:spPr>
      </p:pic>
      <p:sp>
        <p:nvSpPr>
          <p:cNvPr id="11" name="矩形 10"/>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pic>
        <p:nvPicPr>
          <p:cNvPr id="3" name="Picture 2">
            <a:extLst>
              <a:ext uri="{FF2B5EF4-FFF2-40B4-BE49-F238E27FC236}">
                <a16:creationId xmlns:a16="http://schemas.microsoft.com/office/drawing/2014/main" id="{B54536EB-3CE1-4CC3-AA0B-9B7E431BA69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Freeform 3">
            <a:extLst>
              <a:ext uri="{FF2B5EF4-FFF2-40B4-BE49-F238E27FC236}">
                <a16:creationId xmlns:a16="http://schemas.microsoft.com/office/drawing/2014/main" id="{54C78EDB-8744-2041-8C4E-52F1C37EBE1F}"/>
              </a:ext>
            </a:extLst>
          </p:cNvPr>
          <p:cNvSpPr/>
          <p:nvPr userDrawn="1"/>
        </p:nvSpPr>
        <p:spPr>
          <a:xfrm>
            <a:off x="399393" y="283779"/>
            <a:ext cx="11445766" cy="6327228"/>
          </a:xfrm>
          <a:custGeom>
            <a:avLst/>
            <a:gdLst/>
            <a:ahLst/>
            <a:cxnLst/>
            <a:rect l="l" t="t" r="r" b="b"/>
            <a:pathLst>
              <a:path w="2773322" h="1330502">
                <a:moveTo>
                  <a:pt x="73138" y="0"/>
                </a:moveTo>
                <a:lnTo>
                  <a:pt x="2700185" y="0"/>
                </a:lnTo>
                <a:cubicBezTo>
                  <a:pt x="2740577" y="0"/>
                  <a:pt x="2773322" y="32745"/>
                  <a:pt x="2773322" y="73138"/>
                </a:cubicBezTo>
                <a:lnTo>
                  <a:pt x="2773322" y="1257365"/>
                </a:lnTo>
                <a:cubicBezTo>
                  <a:pt x="2773322" y="1297757"/>
                  <a:pt x="2740577" y="1330502"/>
                  <a:pt x="2700185" y="1330502"/>
                </a:cubicBezTo>
                <a:lnTo>
                  <a:pt x="73138" y="1330502"/>
                </a:lnTo>
                <a:cubicBezTo>
                  <a:pt x="32745" y="1330502"/>
                  <a:pt x="0" y="1297757"/>
                  <a:pt x="0" y="1257365"/>
                </a:cubicBezTo>
                <a:lnTo>
                  <a:pt x="0" y="73138"/>
                </a:lnTo>
                <a:cubicBezTo>
                  <a:pt x="0" y="32745"/>
                  <a:pt x="32745" y="0"/>
                  <a:pt x="73138" y="0"/>
                </a:cubicBezTo>
                <a:close/>
              </a:path>
            </a:pathLst>
          </a:custGeom>
          <a:solidFill>
            <a:srgbClr val="FFFFFF"/>
          </a:solidFill>
          <a:ln w="38100" cap="rnd">
            <a:solidFill>
              <a:srgbClr val="974411"/>
            </a:solidFill>
            <a:prstDash val="lgDash"/>
            <a:round/>
          </a:ln>
        </p:spPr>
        <p:txBody>
          <a:bodyPr/>
          <a:lstStyle/>
          <a:p>
            <a:endParaRPr lang="en-US"/>
          </a:p>
        </p:txBody>
      </p:sp>
    </p:spTree>
    <p:extLst>
      <p:ext uri="{BB962C8B-B14F-4D97-AF65-F5344CB8AC3E}">
        <p14:creationId xmlns:p14="http://schemas.microsoft.com/office/powerpoint/2010/main" val="329788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43" y="187464"/>
            <a:ext cx="609600" cy="964018"/>
          </a:xfrm>
          <a:prstGeom prst="rect">
            <a:avLst/>
          </a:prstGeom>
        </p:spPr>
      </p:pic>
      <p:sp>
        <p:nvSpPr>
          <p:cNvPr id="8" name="矩形 7"/>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pic>
        <p:nvPicPr>
          <p:cNvPr id="3" name="Picture 2">
            <a:extLst>
              <a:ext uri="{FF2B5EF4-FFF2-40B4-BE49-F238E27FC236}">
                <a16:creationId xmlns:a16="http://schemas.microsoft.com/office/drawing/2014/main" id="{36E2CBEB-2533-7C6E-8AC0-EB105E227D90}"/>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Freeform 3">
            <a:extLst>
              <a:ext uri="{FF2B5EF4-FFF2-40B4-BE49-F238E27FC236}">
                <a16:creationId xmlns:a16="http://schemas.microsoft.com/office/drawing/2014/main" id="{C66FF192-BD4E-AA77-43F9-BDD7054BBF35}"/>
              </a:ext>
            </a:extLst>
          </p:cNvPr>
          <p:cNvSpPr/>
          <p:nvPr userDrawn="1"/>
        </p:nvSpPr>
        <p:spPr>
          <a:xfrm>
            <a:off x="399393" y="283779"/>
            <a:ext cx="11445766" cy="6327228"/>
          </a:xfrm>
          <a:custGeom>
            <a:avLst/>
            <a:gdLst/>
            <a:ahLst/>
            <a:cxnLst/>
            <a:rect l="l" t="t" r="r" b="b"/>
            <a:pathLst>
              <a:path w="2773322" h="1330502">
                <a:moveTo>
                  <a:pt x="73138" y="0"/>
                </a:moveTo>
                <a:lnTo>
                  <a:pt x="2700185" y="0"/>
                </a:lnTo>
                <a:cubicBezTo>
                  <a:pt x="2740577" y="0"/>
                  <a:pt x="2773322" y="32745"/>
                  <a:pt x="2773322" y="73138"/>
                </a:cubicBezTo>
                <a:lnTo>
                  <a:pt x="2773322" y="1257365"/>
                </a:lnTo>
                <a:cubicBezTo>
                  <a:pt x="2773322" y="1297757"/>
                  <a:pt x="2740577" y="1330502"/>
                  <a:pt x="2700185" y="1330502"/>
                </a:cubicBezTo>
                <a:lnTo>
                  <a:pt x="73138" y="1330502"/>
                </a:lnTo>
                <a:cubicBezTo>
                  <a:pt x="32745" y="1330502"/>
                  <a:pt x="0" y="1297757"/>
                  <a:pt x="0" y="1257365"/>
                </a:cubicBezTo>
                <a:lnTo>
                  <a:pt x="0" y="73138"/>
                </a:lnTo>
                <a:cubicBezTo>
                  <a:pt x="0" y="32745"/>
                  <a:pt x="32745" y="0"/>
                  <a:pt x="73138" y="0"/>
                </a:cubicBezTo>
                <a:close/>
              </a:path>
            </a:pathLst>
          </a:custGeom>
          <a:solidFill>
            <a:srgbClr val="FFFFFF"/>
          </a:solidFill>
          <a:ln w="38100" cap="rnd">
            <a:solidFill>
              <a:srgbClr val="974411"/>
            </a:solidFill>
            <a:prstDash val="lgDash"/>
            <a:round/>
          </a:ln>
        </p:spPr>
        <p:txBody>
          <a:bodyPr/>
          <a:lstStyle/>
          <a:p>
            <a:endParaRPr lang="en-US"/>
          </a:p>
        </p:txBody>
      </p:sp>
    </p:spTree>
    <p:extLst>
      <p:ext uri="{BB962C8B-B14F-4D97-AF65-F5344CB8AC3E}">
        <p14:creationId xmlns:p14="http://schemas.microsoft.com/office/powerpoint/2010/main" val="206192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815" y="193622"/>
            <a:ext cx="642256" cy="992574"/>
          </a:xfrm>
          <a:prstGeom prst="rect">
            <a:avLst/>
          </a:prstGeom>
        </p:spPr>
      </p:pic>
      <p:sp>
        <p:nvSpPr>
          <p:cNvPr id="8" name="矩形 7"/>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pic>
        <p:nvPicPr>
          <p:cNvPr id="3" name="Picture 2">
            <a:extLst>
              <a:ext uri="{FF2B5EF4-FFF2-40B4-BE49-F238E27FC236}">
                <a16:creationId xmlns:a16="http://schemas.microsoft.com/office/drawing/2014/main" id="{B89B9451-CE72-F154-95DF-C60B98D09D4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Freeform 3">
            <a:extLst>
              <a:ext uri="{FF2B5EF4-FFF2-40B4-BE49-F238E27FC236}">
                <a16:creationId xmlns:a16="http://schemas.microsoft.com/office/drawing/2014/main" id="{27AF3FE8-574C-AAB2-0156-700C2DE9E7F1}"/>
              </a:ext>
            </a:extLst>
          </p:cNvPr>
          <p:cNvSpPr/>
          <p:nvPr userDrawn="1"/>
        </p:nvSpPr>
        <p:spPr>
          <a:xfrm>
            <a:off x="399393" y="283779"/>
            <a:ext cx="11445766" cy="6327228"/>
          </a:xfrm>
          <a:custGeom>
            <a:avLst/>
            <a:gdLst/>
            <a:ahLst/>
            <a:cxnLst/>
            <a:rect l="l" t="t" r="r" b="b"/>
            <a:pathLst>
              <a:path w="2773322" h="1330502">
                <a:moveTo>
                  <a:pt x="73138" y="0"/>
                </a:moveTo>
                <a:lnTo>
                  <a:pt x="2700185" y="0"/>
                </a:lnTo>
                <a:cubicBezTo>
                  <a:pt x="2740577" y="0"/>
                  <a:pt x="2773322" y="32745"/>
                  <a:pt x="2773322" y="73138"/>
                </a:cubicBezTo>
                <a:lnTo>
                  <a:pt x="2773322" y="1257365"/>
                </a:lnTo>
                <a:cubicBezTo>
                  <a:pt x="2773322" y="1297757"/>
                  <a:pt x="2740577" y="1330502"/>
                  <a:pt x="2700185" y="1330502"/>
                </a:cubicBezTo>
                <a:lnTo>
                  <a:pt x="73138" y="1330502"/>
                </a:lnTo>
                <a:cubicBezTo>
                  <a:pt x="32745" y="1330502"/>
                  <a:pt x="0" y="1297757"/>
                  <a:pt x="0" y="1257365"/>
                </a:cubicBezTo>
                <a:lnTo>
                  <a:pt x="0" y="73138"/>
                </a:lnTo>
                <a:cubicBezTo>
                  <a:pt x="0" y="32745"/>
                  <a:pt x="32745" y="0"/>
                  <a:pt x="73138" y="0"/>
                </a:cubicBezTo>
                <a:close/>
              </a:path>
            </a:pathLst>
          </a:custGeom>
          <a:solidFill>
            <a:srgbClr val="FFFFFF"/>
          </a:solidFill>
          <a:ln w="38100" cap="rnd">
            <a:solidFill>
              <a:srgbClr val="974411"/>
            </a:solidFill>
            <a:prstDash val="lgDash"/>
            <a:round/>
          </a:ln>
        </p:spPr>
        <p:txBody>
          <a:bodyPr/>
          <a:lstStyle/>
          <a:p>
            <a:endParaRPr lang="en-US"/>
          </a:p>
        </p:txBody>
      </p:sp>
    </p:spTree>
    <p:extLst>
      <p:ext uri="{BB962C8B-B14F-4D97-AF65-F5344CB8AC3E}">
        <p14:creationId xmlns:p14="http://schemas.microsoft.com/office/powerpoint/2010/main" val="15558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415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294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25570D-E8EE-DB2C-9864-45A752DA67DD}"/>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4" name="Freeform 3">
            <a:extLst>
              <a:ext uri="{FF2B5EF4-FFF2-40B4-BE49-F238E27FC236}">
                <a16:creationId xmlns:a16="http://schemas.microsoft.com/office/drawing/2014/main" id="{960EA21D-CAC9-B3EC-5841-EB8720D5D197}"/>
              </a:ext>
            </a:extLst>
          </p:cNvPr>
          <p:cNvSpPr/>
          <p:nvPr userDrawn="1"/>
        </p:nvSpPr>
        <p:spPr>
          <a:xfrm>
            <a:off x="399393" y="283779"/>
            <a:ext cx="11445766" cy="6327228"/>
          </a:xfrm>
          <a:custGeom>
            <a:avLst/>
            <a:gdLst/>
            <a:ahLst/>
            <a:cxnLst/>
            <a:rect l="l" t="t" r="r" b="b"/>
            <a:pathLst>
              <a:path w="2773322" h="1330502">
                <a:moveTo>
                  <a:pt x="73138" y="0"/>
                </a:moveTo>
                <a:lnTo>
                  <a:pt x="2700185" y="0"/>
                </a:lnTo>
                <a:cubicBezTo>
                  <a:pt x="2740577" y="0"/>
                  <a:pt x="2773322" y="32745"/>
                  <a:pt x="2773322" y="73138"/>
                </a:cubicBezTo>
                <a:lnTo>
                  <a:pt x="2773322" y="1257365"/>
                </a:lnTo>
                <a:cubicBezTo>
                  <a:pt x="2773322" y="1297757"/>
                  <a:pt x="2740577" y="1330502"/>
                  <a:pt x="2700185" y="1330502"/>
                </a:cubicBezTo>
                <a:lnTo>
                  <a:pt x="73138" y="1330502"/>
                </a:lnTo>
                <a:cubicBezTo>
                  <a:pt x="32745" y="1330502"/>
                  <a:pt x="0" y="1297757"/>
                  <a:pt x="0" y="1257365"/>
                </a:cubicBezTo>
                <a:lnTo>
                  <a:pt x="0" y="73138"/>
                </a:lnTo>
                <a:cubicBezTo>
                  <a:pt x="0" y="32745"/>
                  <a:pt x="32745" y="0"/>
                  <a:pt x="73138" y="0"/>
                </a:cubicBezTo>
                <a:close/>
              </a:path>
            </a:pathLst>
          </a:custGeom>
          <a:solidFill>
            <a:srgbClr val="FFFFFF"/>
          </a:solidFill>
          <a:ln w="38100" cap="rnd">
            <a:solidFill>
              <a:srgbClr val="974411"/>
            </a:solidFill>
            <a:prstDash val="lgDash"/>
            <a:round/>
          </a:ln>
        </p:spPr>
        <p:txBody>
          <a:bodyPr/>
          <a:lstStyle/>
          <a:p>
            <a:endParaRPr lang="en-US"/>
          </a:p>
        </p:txBody>
      </p:sp>
      <p:pic>
        <p:nvPicPr>
          <p:cNvPr id="5" name="Picture 4" descr="A round pink circle with white text and a black background&#10;&#10;AI-generated content may be incorrect.">
            <a:extLst>
              <a:ext uri="{FF2B5EF4-FFF2-40B4-BE49-F238E27FC236}">
                <a16:creationId xmlns:a16="http://schemas.microsoft.com/office/drawing/2014/main" id="{607B39DB-6437-FC35-161C-4977C661F6D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10256" y="270281"/>
            <a:ext cx="1642601" cy="1642601"/>
          </a:xfrm>
          <a:prstGeom prst="rect">
            <a:avLst/>
          </a:prstGeom>
        </p:spPr>
      </p:pic>
    </p:spTree>
    <p:extLst>
      <p:ext uri="{BB962C8B-B14F-4D97-AF65-F5344CB8AC3E}">
        <p14:creationId xmlns:p14="http://schemas.microsoft.com/office/powerpoint/2010/main" val="2067747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circle with white text and a black background&#10;&#10;AI-generated content may be incorrect.">
            <a:extLst>
              <a:ext uri="{FF2B5EF4-FFF2-40B4-BE49-F238E27FC236}">
                <a16:creationId xmlns:a16="http://schemas.microsoft.com/office/drawing/2014/main" id="{B45578AC-3105-5088-1CBE-408F54AA5F6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10256" y="270281"/>
            <a:ext cx="1642601" cy="1642601"/>
          </a:xfrm>
          <a:prstGeom prst="rect">
            <a:avLst/>
          </a:prstGeom>
        </p:spPr>
      </p:pic>
    </p:spTree>
    <p:extLst>
      <p:ext uri="{BB962C8B-B14F-4D97-AF65-F5344CB8AC3E}">
        <p14:creationId xmlns:p14="http://schemas.microsoft.com/office/powerpoint/2010/main" val="116922974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0.svg"/><Relationship Id="rId3" Type="http://schemas.openxmlformats.org/officeDocument/2006/relationships/image" Target="../media/image9.svg"/><Relationship Id="rId7" Type="http://schemas.openxmlformats.org/officeDocument/2006/relationships/image" Target="../media/image19.svg"/><Relationship Id="rId12" Type="http://schemas.openxmlformats.org/officeDocument/2006/relationships/image" Target="../media/image29.png"/><Relationship Id="rId2" Type="http://schemas.openxmlformats.org/officeDocument/2006/relationships/image" Target="../media/image8.png"/><Relationship Id="rId16" Type="http://schemas.openxmlformats.org/officeDocument/2006/relationships/image" Target="../media/image49.png"/><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46.svg"/><Relationship Id="rId5" Type="http://schemas.openxmlformats.org/officeDocument/2006/relationships/image" Target="../media/image13.svg"/><Relationship Id="rId15" Type="http://schemas.openxmlformats.org/officeDocument/2006/relationships/image" Target="../media/image48.svg"/><Relationship Id="rId10" Type="http://schemas.openxmlformats.org/officeDocument/2006/relationships/image" Target="../media/image45.png"/><Relationship Id="rId4" Type="http://schemas.openxmlformats.org/officeDocument/2006/relationships/image" Target="../media/image12.png"/><Relationship Id="rId9" Type="http://schemas.openxmlformats.org/officeDocument/2006/relationships/image" Target="../media/image11.svg"/><Relationship Id="rId1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0.svg"/><Relationship Id="rId18" Type="http://schemas.openxmlformats.org/officeDocument/2006/relationships/image" Target="../media/image21.svg"/><Relationship Id="rId3" Type="http://schemas.openxmlformats.org/officeDocument/2006/relationships/image" Target="../media/image9.svg"/><Relationship Id="rId7" Type="http://schemas.openxmlformats.org/officeDocument/2006/relationships/image" Target="../media/image26.svg"/><Relationship Id="rId12" Type="http://schemas.openxmlformats.org/officeDocument/2006/relationships/image" Target="../media/image29.png"/><Relationship Id="rId17" Type="http://schemas.openxmlformats.org/officeDocument/2006/relationships/image" Target="../media/image20.png"/><Relationship Id="rId2" Type="http://schemas.openxmlformats.org/officeDocument/2006/relationships/image" Target="../media/image8.png"/><Relationship Id="rId16"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image" Target="../media/image25.png"/><Relationship Id="rId11" Type="http://schemas.openxmlformats.org/officeDocument/2006/relationships/image" Target="../media/image28.svg"/><Relationship Id="rId5" Type="http://schemas.openxmlformats.org/officeDocument/2006/relationships/image" Target="../media/image24.sv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17.svg"/><Relationship Id="rId1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6"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FFF4"/>
        </a:solidFill>
        <a:effectLst/>
      </p:bgPr>
    </p:bg>
    <p:spTree>
      <p:nvGrpSpPr>
        <p:cNvPr id="1" name=""/>
        <p:cNvGrpSpPr/>
        <p:nvPr/>
      </p:nvGrpSpPr>
      <p:grpSpPr>
        <a:xfrm>
          <a:off x="0" y="0"/>
          <a:ext cx="0" cy="0"/>
          <a:chOff x="0" y="0"/>
          <a:chExt cx="0" cy="0"/>
        </a:xfrm>
      </p:grpSpPr>
      <p:sp>
        <p:nvSpPr>
          <p:cNvPr id="2" name="Freeform 2"/>
          <p:cNvSpPr/>
          <p:nvPr/>
        </p:nvSpPr>
        <p:spPr>
          <a:xfrm flipV="1">
            <a:off x="-914554" y="5277439"/>
            <a:ext cx="14021108" cy="3161123"/>
          </a:xfrm>
          <a:custGeom>
            <a:avLst/>
            <a:gdLst/>
            <a:ahLst/>
            <a:cxnLst/>
            <a:rect l="l" t="t" r="r" b="b"/>
            <a:pathLst>
              <a:path w="21031662" h="4741684">
                <a:moveTo>
                  <a:pt x="0" y="4741684"/>
                </a:moveTo>
                <a:lnTo>
                  <a:pt x="21031662" y="4741684"/>
                </a:lnTo>
                <a:lnTo>
                  <a:pt x="21031662" y="0"/>
                </a:lnTo>
                <a:lnTo>
                  <a:pt x="0" y="0"/>
                </a:lnTo>
                <a:lnTo>
                  <a:pt x="0" y="474168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8097887" y="3094890"/>
            <a:ext cx="5276403" cy="2671179"/>
          </a:xfrm>
          <a:custGeom>
            <a:avLst/>
            <a:gdLst/>
            <a:ahLst/>
            <a:cxnLst/>
            <a:rect l="l" t="t" r="r" b="b"/>
            <a:pathLst>
              <a:path w="7914604" h="4006768">
                <a:moveTo>
                  <a:pt x="0" y="0"/>
                </a:moveTo>
                <a:lnTo>
                  <a:pt x="7914604" y="0"/>
                </a:lnTo>
                <a:lnTo>
                  <a:pt x="7914604" y="4006769"/>
                </a:lnTo>
                <a:lnTo>
                  <a:pt x="0" y="40067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9526135" y="245423"/>
            <a:ext cx="3281202" cy="1401968"/>
          </a:xfrm>
          <a:custGeom>
            <a:avLst/>
            <a:gdLst/>
            <a:ahLst/>
            <a:cxnLst/>
            <a:rect l="l" t="t" r="r" b="b"/>
            <a:pathLst>
              <a:path w="4921803" h="2102952">
                <a:moveTo>
                  <a:pt x="0" y="0"/>
                </a:moveTo>
                <a:lnTo>
                  <a:pt x="4921804" y="0"/>
                </a:lnTo>
                <a:lnTo>
                  <a:pt x="4921804" y="2102952"/>
                </a:lnTo>
                <a:lnTo>
                  <a:pt x="0" y="21029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4091299" y="431117"/>
            <a:ext cx="3378057" cy="1443351"/>
          </a:xfrm>
          <a:custGeom>
            <a:avLst/>
            <a:gdLst/>
            <a:ahLst/>
            <a:cxnLst/>
            <a:rect l="l" t="t" r="r" b="b"/>
            <a:pathLst>
              <a:path w="5067085" h="2165027">
                <a:moveTo>
                  <a:pt x="0" y="0"/>
                </a:moveTo>
                <a:lnTo>
                  <a:pt x="5067085" y="0"/>
                </a:lnTo>
                <a:lnTo>
                  <a:pt x="5067085" y="2165027"/>
                </a:lnTo>
                <a:lnTo>
                  <a:pt x="0" y="21650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8704613" y="2078182"/>
            <a:ext cx="2488572" cy="4519211"/>
          </a:xfrm>
          <a:custGeom>
            <a:avLst/>
            <a:gdLst/>
            <a:ahLst/>
            <a:cxnLst/>
            <a:rect l="l" t="t" r="r" b="b"/>
            <a:pathLst>
              <a:path w="5242844" h="8867389">
                <a:moveTo>
                  <a:pt x="0" y="0"/>
                </a:moveTo>
                <a:lnTo>
                  <a:pt x="5242844" y="0"/>
                </a:lnTo>
                <a:lnTo>
                  <a:pt x="5242844" y="8867389"/>
                </a:lnTo>
                <a:lnTo>
                  <a:pt x="0" y="88673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413680" y="4430479"/>
            <a:ext cx="5276403" cy="2671179"/>
          </a:xfrm>
          <a:custGeom>
            <a:avLst/>
            <a:gdLst/>
            <a:ahLst/>
            <a:cxnLst/>
            <a:rect l="l" t="t" r="r" b="b"/>
            <a:pathLst>
              <a:path w="7914604" h="4006768">
                <a:moveTo>
                  <a:pt x="0" y="0"/>
                </a:moveTo>
                <a:lnTo>
                  <a:pt x="7914604" y="0"/>
                </a:lnTo>
                <a:lnTo>
                  <a:pt x="7914604" y="4006769"/>
                </a:lnTo>
                <a:lnTo>
                  <a:pt x="0" y="40067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2071617" y="4824946"/>
            <a:ext cx="3516159" cy="2276713"/>
          </a:xfrm>
          <a:custGeom>
            <a:avLst/>
            <a:gdLst/>
            <a:ahLst/>
            <a:cxnLst/>
            <a:rect l="l" t="t" r="r" b="b"/>
            <a:pathLst>
              <a:path w="5274238" h="3415069">
                <a:moveTo>
                  <a:pt x="0" y="0"/>
                </a:moveTo>
                <a:lnTo>
                  <a:pt x="5274238" y="0"/>
                </a:lnTo>
                <a:lnTo>
                  <a:pt x="5274238" y="3415070"/>
                </a:lnTo>
                <a:lnTo>
                  <a:pt x="0" y="34150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flipH="1">
            <a:off x="-790932" y="2262612"/>
            <a:ext cx="3180750" cy="1359048"/>
          </a:xfrm>
          <a:custGeom>
            <a:avLst/>
            <a:gdLst/>
            <a:ahLst/>
            <a:cxnLst/>
            <a:rect l="l" t="t" r="r" b="b"/>
            <a:pathLst>
              <a:path w="4771125" h="2038572">
                <a:moveTo>
                  <a:pt x="4771125" y="0"/>
                </a:moveTo>
                <a:lnTo>
                  <a:pt x="0" y="0"/>
                </a:lnTo>
                <a:lnTo>
                  <a:pt x="0" y="2038572"/>
                </a:lnTo>
                <a:lnTo>
                  <a:pt x="4771125" y="2038572"/>
                </a:lnTo>
                <a:lnTo>
                  <a:pt x="477112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648946" y="431116"/>
            <a:ext cx="1740873" cy="797636"/>
          </a:xfrm>
          <a:custGeom>
            <a:avLst/>
            <a:gdLst/>
            <a:ahLst/>
            <a:cxnLst/>
            <a:rect l="l" t="t" r="r" b="b"/>
            <a:pathLst>
              <a:path w="2611309" h="1196454">
                <a:moveTo>
                  <a:pt x="0" y="0"/>
                </a:moveTo>
                <a:lnTo>
                  <a:pt x="2611308" y="0"/>
                </a:lnTo>
                <a:lnTo>
                  <a:pt x="2611308" y="1196454"/>
                </a:lnTo>
                <a:lnTo>
                  <a:pt x="0" y="119645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5661541" y="4114800"/>
            <a:ext cx="2362581" cy="2743200"/>
          </a:xfrm>
          <a:custGeom>
            <a:avLst/>
            <a:gdLst/>
            <a:ahLst/>
            <a:cxnLst/>
            <a:rect l="l" t="t" r="r" b="b"/>
            <a:pathLst>
              <a:path w="3543872" h="4114800">
                <a:moveTo>
                  <a:pt x="0" y="0"/>
                </a:moveTo>
                <a:lnTo>
                  <a:pt x="3543872" y="0"/>
                </a:lnTo>
                <a:lnTo>
                  <a:pt x="354387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pic>
        <p:nvPicPr>
          <p:cNvPr id="14" name="Picture 13" descr="A green and orange letters&#10;&#10;AI-generated content may be incorrect.">
            <a:extLst>
              <a:ext uri="{FF2B5EF4-FFF2-40B4-BE49-F238E27FC236}">
                <a16:creationId xmlns:a16="http://schemas.microsoft.com/office/drawing/2014/main" id="{97E201DF-A1A8-1A4A-0C66-EB2FF5D05CD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1392" y="1931389"/>
            <a:ext cx="7986452" cy="20972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718576-651A-9CA0-650B-517BC5D998A2}"/>
              </a:ext>
            </a:extLst>
          </p:cNvPr>
          <p:cNvSpPr txBox="1"/>
          <p:nvPr/>
        </p:nvSpPr>
        <p:spPr>
          <a:xfrm>
            <a:off x="915643" y="558141"/>
            <a:ext cx="10313582" cy="1323439"/>
          </a:xfrm>
          <a:prstGeom prst="rect">
            <a:avLst/>
          </a:prstGeom>
          <a:noFill/>
        </p:spPr>
        <p:txBody>
          <a:bodyPr wrap="square" rtlCol="0">
            <a:spAutoFit/>
          </a:bodyP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Viết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đoạn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hoạt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động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hoặc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một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điểm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ngoại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con </a:t>
            </a:r>
            <a:r>
              <a:rPr lang="en-US" sz="4000" b="1" dirty="0" err="1">
                <a:solidFill>
                  <a:srgbClr val="002060"/>
                </a:solidFill>
                <a:latin typeface="Cambria" panose="02040503050406030204" pitchFamily="18" charset="0"/>
                <a:ea typeface="Cambria" panose="02040503050406030204" pitchFamily="18" charset="0"/>
              </a:rPr>
              <a:t>vật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thích</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9C562F4C-95E5-3366-C628-58D35190205B}"/>
              </a:ext>
            </a:extLst>
          </p:cNvPr>
          <p:cNvPicPr>
            <a:picLocks noChangeAspect="1"/>
          </p:cNvPicPr>
          <p:nvPr/>
        </p:nvPicPr>
        <p:blipFill>
          <a:blip r:embed="rId3"/>
          <a:stretch>
            <a:fillRect/>
          </a:stretch>
        </p:blipFill>
        <p:spPr>
          <a:xfrm>
            <a:off x="1493013" y="2444090"/>
            <a:ext cx="8977313" cy="2799225"/>
          </a:xfrm>
          <a:prstGeom prst="rect">
            <a:avLst/>
          </a:prstGeom>
        </p:spPr>
      </p:pic>
    </p:spTree>
    <p:extLst>
      <p:ext uri="{BB962C8B-B14F-4D97-AF65-F5344CB8AC3E}">
        <p14:creationId xmlns:p14="http://schemas.microsoft.com/office/powerpoint/2010/main" val="43772656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9585E8-729B-9DC8-C8D4-46240F143E45}"/>
              </a:ext>
            </a:extLst>
          </p:cNvPr>
          <p:cNvPicPr>
            <a:picLocks noChangeAspect="1"/>
          </p:cNvPicPr>
          <p:nvPr/>
        </p:nvPicPr>
        <p:blipFill>
          <a:blip r:embed="rId2"/>
          <a:stretch>
            <a:fillRect/>
          </a:stretch>
        </p:blipFill>
        <p:spPr>
          <a:xfrm>
            <a:off x="2517569" y="381171"/>
            <a:ext cx="6981886" cy="6090881"/>
          </a:xfrm>
          <a:prstGeom prst="rect">
            <a:avLst/>
          </a:prstGeom>
        </p:spPr>
      </p:pic>
    </p:spTree>
    <p:extLst>
      <p:ext uri="{BB962C8B-B14F-4D97-AF65-F5344CB8AC3E}">
        <p14:creationId xmlns:p14="http://schemas.microsoft.com/office/powerpoint/2010/main" val="416330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A18B07-ACF2-8ABC-235A-C0AB090978E1}"/>
              </a:ext>
            </a:extLst>
          </p:cNvPr>
          <p:cNvSpPr txBox="1"/>
          <p:nvPr/>
        </p:nvSpPr>
        <p:spPr>
          <a:xfrm>
            <a:off x="1033152" y="1365662"/>
            <a:ext cx="10438411" cy="440120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Con mèo nhà em là một con mèo tam thể rất đẹp. Bộ lông của nó mượt như nhung và có đủ ba màu trắng, vàng, đen. Hai tai nó vểnh lên và luôn động đậy như nghe ngóng mọi động tĩnh ở xung quanh. Hai mắt nó xanh như màu nước. Khi nắng to con ngươi bên trong mắt khép nhỏ lại như sợi tơ đen. Trong bóng tối, hai con ngươi đó sẽ mở to ra để nhìn cho rõ. Mép nó có hai chùm ria dài mọc tỏa ra hai bên. Ria mép này giúp cho mèo có thể đi đêm mà không bị va chạm vào vật gì. Bốn chân mèo có móng sắc nhưng bình thường các móng đó quặp vào và nó đi lại êm như ru, không gây một tiếng động. Cái đuôi nó thật dài và cũng có ba màu trắng vàng đen.</a:t>
            </a:r>
            <a:endParaRPr lang="en-US" sz="28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CFB0305-7167-CF9A-9C6A-4A2F9D1015D2}"/>
              </a:ext>
            </a:extLst>
          </p:cNvPr>
          <p:cNvPicPr>
            <a:picLocks noChangeAspect="1"/>
          </p:cNvPicPr>
          <p:nvPr/>
        </p:nvPicPr>
        <p:blipFill>
          <a:blip r:embed="rId2"/>
          <a:stretch>
            <a:fillRect/>
          </a:stretch>
        </p:blipFill>
        <p:spPr>
          <a:xfrm>
            <a:off x="4471275" y="469939"/>
            <a:ext cx="3249450" cy="1072989"/>
          </a:xfrm>
          <a:prstGeom prst="rect">
            <a:avLst/>
          </a:prstGeom>
        </p:spPr>
      </p:pic>
    </p:spTree>
    <p:extLst>
      <p:ext uri="{BB962C8B-B14F-4D97-AF65-F5344CB8AC3E}">
        <p14:creationId xmlns:p14="http://schemas.microsoft.com/office/powerpoint/2010/main" val="373976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DE6825-AC76-A6AF-E9BF-1462BBACF02C}"/>
              </a:ext>
            </a:extLst>
          </p:cNvPr>
          <p:cNvSpPr txBox="1"/>
          <p:nvPr/>
        </p:nvSpPr>
        <p:spPr>
          <a:xfrm>
            <a:off x="819398" y="1151906"/>
            <a:ext cx="10782795" cy="5262979"/>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Chú thỏ của em có màu trắng như tuyết, bộ lông dày và rất mềm mại, mỗi khi chơi đùa cùng chú thỏ, vuốt ve bộ lông của chú em đều cảm thấy rất thoải mái. Chú thỏ có hai chiếc tai rất dài ở trên đầu, chiếc mũi nhỏ xinh, chiếc miệng nhỏ nhưng có hai chiếc răng dài trông rất đáng yêu. Đôi mắt của chú thỏ rất tròn và to, lúc nào cũng long lanh sáng. Chú thỏ có bốn chân nhỏ xinh có thể chạy nhanh thoăn thoắt. Chú thỏ của em rất hiền lành và ngoan ngoãn, khi được em ôm thì chúng nằm rất ngoan, thỉnh thoảng còn dùng chiếc lưỡi nhỏ liếm liếm vào tay em làm em rất nhột. Thỏ cũng có rất nhiều màu khác nhau như màu xám, nâu xám, nhưng em thích nhất là những chú thỏ màu trắng vì em thấy màu trắng làm cho chú thỏ đáng yêu và dễ thương hơn rất nhiều.</a:t>
            </a:r>
            <a:endParaRPr lang="en-US" sz="2800"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F682B5F9-E087-23A3-C43E-BC681663AFF2}"/>
              </a:ext>
            </a:extLst>
          </p:cNvPr>
          <p:cNvPicPr>
            <a:picLocks noChangeAspect="1"/>
          </p:cNvPicPr>
          <p:nvPr/>
        </p:nvPicPr>
        <p:blipFill>
          <a:blip r:embed="rId2"/>
          <a:stretch>
            <a:fillRect/>
          </a:stretch>
        </p:blipFill>
        <p:spPr>
          <a:xfrm>
            <a:off x="4471275" y="386812"/>
            <a:ext cx="3249450" cy="1072989"/>
          </a:xfrm>
          <a:prstGeom prst="rect">
            <a:avLst/>
          </a:prstGeom>
        </p:spPr>
      </p:pic>
    </p:spTree>
    <p:extLst>
      <p:ext uri="{BB962C8B-B14F-4D97-AF65-F5344CB8AC3E}">
        <p14:creationId xmlns:p14="http://schemas.microsoft.com/office/powerpoint/2010/main" val="3522191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29E524B4-87F7-8DC6-E2A5-78BAF00B05F5}"/>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4">
            <a:extLst>
              <a:ext uri="{FF2B5EF4-FFF2-40B4-BE49-F238E27FC236}">
                <a16:creationId xmlns:a16="http://schemas.microsoft.com/office/drawing/2014/main" id="{13360428-67B8-F2D5-227C-F8D88A47F3E9}"/>
              </a:ext>
            </a:extLst>
          </p:cNvPr>
          <p:cNvSpPr/>
          <p:nvPr/>
        </p:nvSpPr>
        <p:spPr>
          <a:xfrm>
            <a:off x="289251" y="1935619"/>
            <a:ext cx="11613492" cy="3068764"/>
          </a:xfrm>
          <a:prstGeom prst="roundRect">
            <a:avLst>
              <a:gd name="adj" fmla="val 1612"/>
            </a:avLst>
          </a:prstGeom>
          <a:solidFill>
            <a:srgbClr val="299AD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a:extLst>
              <a:ext uri="{FF2B5EF4-FFF2-40B4-BE49-F238E27FC236}">
                <a16:creationId xmlns:a16="http://schemas.microsoft.com/office/drawing/2014/main" id="{B7352957-28A7-C4EA-970A-4C7668462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773" y="1935619"/>
            <a:ext cx="8986448" cy="4591513"/>
          </a:xfrm>
          <a:prstGeom prst="rect">
            <a:avLst/>
          </a:prstGeom>
        </p:spPr>
      </p:pic>
      <p:sp>
        <p:nvSpPr>
          <p:cNvPr id="5" name="TextBox 4">
            <a:extLst>
              <a:ext uri="{FF2B5EF4-FFF2-40B4-BE49-F238E27FC236}">
                <a16:creationId xmlns:a16="http://schemas.microsoft.com/office/drawing/2014/main" id="{2493455C-1D1E-7863-F2D5-2920E3645894}"/>
              </a:ext>
            </a:extLst>
          </p:cNvPr>
          <p:cNvSpPr txBox="1"/>
          <p:nvPr/>
        </p:nvSpPr>
        <p:spPr>
          <a:xfrm>
            <a:off x="114899" y="409969"/>
            <a:ext cx="11962195" cy="1200329"/>
          </a:xfrm>
          <a:prstGeom prst="rect">
            <a:avLst/>
          </a:prstGeom>
          <a:noFill/>
        </p:spPr>
        <p:txBody>
          <a:bodyPr wrap="square" rtlCol="0">
            <a:spAutoFit/>
          </a:bodyPr>
          <a:lstStyle/>
          <a:p>
            <a:pPr algn="ct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Chúng</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ta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cùng</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viết</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nào</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71053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FFF4"/>
        </a:solidFill>
        <a:effectLst/>
      </p:bgPr>
    </p:bg>
    <p:spTree>
      <p:nvGrpSpPr>
        <p:cNvPr id="1" name=""/>
        <p:cNvGrpSpPr/>
        <p:nvPr/>
      </p:nvGrpSpPr>
      <p:grpSpPr>
        <a:xfrm>
          <a:off x="0" y="0"/>
          <a:ext cx="0" cy="0"/>
          <a:chOff x="0" y="0"/>
          <a:chExt cx="0" cy="0"/>
        </a:xfrm>
      </p:grpSpPr>
      <p:sp>
        <p:nvSpPr>
          <p:cNvPr id="2" name="Freeform 2"/>
          <p:cNvSpPr/>
          <p:nvPr/>
        </p:nvSpPr>
        <p:spPr>
          <a:xfrm flipV="1">
            <a:off x="-914554" y="5277439"/>
            <a:ext cx="14021108" cy="3161123"/>
          </a:xfrm>
          <a:custGeom>
            <a:avLst/>
            <a:gdLst/>
            <a:ahLst/>
            <a:cxnLst/>
            <a:rect l="l" t="t" r="r" b="b"/>
            <a:pathLst>
              <a:path w="21031662" h="4741684">
                <a:moveTo>
                  <a:pt x="0" y="4741684"/>
                </a:moveTo>
                <a:lnTo>
                  <a:pt x="21031662" y="4741684"/>
                </a:lnTo>
                <a:lnTo>
                  <a:pt x="21031662" y="0"/>
                </a:lnTo>
                <a:lnTo>
                  <a:pt x="0" y="0"/>
                </a:lnTo>
                <a:lnTo>
                  <a:pt x="0" y="474168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3877443" y="507077"/>
            <a:ext cx="3378057" cy="1443351"/>
          </a:xfrm>
          <a:custGeom>
            <a:avLst/>
            <a:gdLst/>
            <a:ahLst/>
            <a:cxnLst/>
            <a:rect l="l" t="t" r="r" b="b"/>
            <a:pathLst>
              <a:path w="5067085" h="2165027">
                <a:moveTo>
                  <a:pt x="0" y="0"/>
                </a:moveTo>
                <a:lnTo>
                  <a:pt x="5067085" y="0"/>
                </a:lnTo>
                <a:lnTo>
                  <a:pt x="5067085" y="2165027"/>
                </a:lnTo>
                <a:lnTo>
                  <a:pt x="0" y="21650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flipH="1">
            <a:off x="10601625" y="2350778"/>
            <a:ext cx="3180750" cy="1359048"/>
          </a:xfrm>
          <a:custGeom>
            <a:avLst/>
            <a:gdLst/>
            <a:ahLst/>
            <a:cxnLst/>
            <a:rect l="l" t="t" r="r" b="b"/>
            <a:pathLst>
              <a:path w="4771125" h="2038572">
                <a:moveTo>
                  <a:pt x="4771126" y="0"/>
                </a:moveTo>
                <a:lnTo>
                  <a:pt x="0" y="0"/>
                </a:lnTo>
                <a:lnTo>
                  <a:pt x="0" y="2038572"/>
                </a:lnTo>
                <a:lnTo>
                  <a:pt x="4771126" y="2038572"/>
                </a:lnTo>
                <a:lnTo>
                  <a:pt x="477112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685800" y="988131"/>
            <a:ext cx="1704018" cy="780750"/>
          </a:xfrm>
          <a:custGeom>
            <a:avLst/>
            <a:gdLst/>
            <a:ahLst/>
            <a:cxnLst/>
            <a:rect l="l" t="t" r="r" b="b"/>
            <a:pathLst>
              <a:path w="2556027" h="1171125">
                <a:moveTo>
                  <a:pt x="0" y="0"/>
                </a:moveTo>
                <a:lnTo>
                  <a:pt x="2556027" y="0"/>
                </a:lnTo>
                <a:lnTo>
                  <a:pt x="2556027" y="1171125"/>
                </a:lnTo>
                <a:lnTo>
                  <a:pt x="0" y="11711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590375" y="3576355"/>
            <a:ext cx="5412304" cy="2739979"/>
          </a:xfrm>
          <a:custGeom>
            <a:avLst/>
            <a:gdLst/>
            <a:ahLst/>
            <a:cxnLst/>
            <a:rect l="l" t="t" r="r" b="b"/>
            <a:pathLst>
              <a:path w="8118456" h="4109968">
                <a:moveTo>
                  <a:pt x="0" y="0"/>
                </a:moveTo>
                <a:lnTo>
                  <a:pt x="8118456" y="0"/>
                </a:lnTo>
                <a:lnTo>
                  <a:pt x="8118456" y="4109969"/>
                </a:lnTo>
                <a:lnTo>
                  <a:pt x="0" y="41099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525392" y="1371600"/>
            <a:ext cx="3861054" cy="5486400"/>
          </a:xfrm>
          <a:custGeom>
            <a:avLst/>
            <a:gdLst/>
            <a:ahLst/>
            <a:cxnLst/>
            <a:rect l="l" t="t" r="r" b="b"/>
            <a:pathLst>
              <a:path w="5791581" h="8229600">
                <a:moveTo>
                  <a:pt x="0" y="0"/>
                </a:moveTo>
                <a:lnTo>
                  <a:pt x="5791581" y="0"/>
                </a:lnTo>
                <a:lnTo>
                  <a:pt x="5791581" y="8229600"/>
                </a:lnTo>
                <a:lnTo>
                  <a:pt x="0" y="82296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8245980" y="4534574"/>
            <a:ext cx="5412304" cy="2739979"/>
          </a:xfrm>
          <a:custGeom>
            <a:avLst/>
            <a:gdLst/>
            <a:ahLst/>
            <a:cxnLst/>
            <a:rect l="l" t="t" r="r" b="b"/>
            <a:pathLst>
              <a:path w="8118456" h="4109968">
                <a:moveTo>
                  <a:pt x="0" y="0"/>
                </a:moveTo>
                <a:lnTo>
                  <a:pt x="8118456" y="0"/>
                </a:lnTo>
                <a:lnTo>
                  <a:pt x="8118456" y="4109969"/>
                </a:lnTo>
                <a:lnTo>
                  <a:pt x="0" y="41099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10132102" y="-1128183"/>
            <a:ext cx="2748197" cy="2743200"/>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7207222" y="5232208"/>
            <a:ext cx="1038758" cy="936771"/>
          </a:xfrm>
          <a:custGeom>
            <a:avLst/>
            <a:gdLst/>
            <a:ahLst/>
            <a:cxnLst/>
            <a:rect l="l" t="t" r="r" b="b"/>
            <a:pathLst>
              <a:path w="1558137" h="1405156">
                <a:moveTo>
                  <a:pt x="0" y="0"/>
                </a:moveTo>
                <a:lnTo>
                  <a:pt x="1558137" y="0"/>
                </a:lnTo>
                <a:lnTo>
                  <a:pt x="1558137" y="1405156"/>
                </a:lnTo>
                <a:lnTo>
                  <a:pt x="0" y="140515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pic>
        <p:nvPicPr>
          <p:cNvPr id="13" name="Picture 12" descr="A blue and orange text&#10;&#10;AI-generated content may be incorrect.">
            <a:extLst>
              <a:ext uri="{FF2B5EF4-FFF2-40B4-BE49-F238E27FC236}">
                <a16:creationId xmlns:a16="http://schemas.microsoft.com/office/drawing/2014/main" id="{606F2321-CD94-2B5D-E76E-71CAAFF1A50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01730" y="1966334"/>
            <a:ext cx="8254699" cy="2853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FFF4"/>
        </a:solidFill>
        <a:effectLst/>
      </p:bgPr>
    </p:bg>
    <p:spTree>
      <p:nvGrpSpPr>
        <p:cNvPr id="1" name=""/>
        <p:cNvGrpSpPr/>
        <p:nvPr/>
      </p:nvGrpSpPr>
      <p:grpSpPr>
        <a:xfrm>
          <a:off x="0" y="0"/>
          <a:ext cx="0" cy="0"/>
          <a:chOff x="0" y="0"/>
          <a:chExt cx="0" cy="0"/>
        </a:xfrm>
      </p:grpSpPr>
      <p:grpSp>
        <p:nvGrpSpPr>
          <p:cNvPr id="2" name="Group 2"/>
          <p:cNvGrpSpPr/>
          <p:nvPr/>
        </p:nvGrpSpPr>
        <p:grpSpPr>
          <a:xfrm>
            <a:off x="685799" y="807522"/>
            <a:ext cx="7769431" cy="4193065"/>
            <a:chOff x="0" y="0"/>
            <a:chExt cx="2773322" cy="1330502"/>
          </a:xfrm>
        </p:grpSpPr>
        <p:sp>
          <p:nvSpPr>
            <p:cNvPr id="3" name="Freeform 3"/>
            <p:cNvSpPr/>
            <p:nvPr/>
          </p:nvSpPr>
          <p:spPr>
            <a:xfrm>
              <a:off x="0" y="0"/>
              <a:ext cx="2773322" cy="1330502"/>
            </a:xfrm>
            <a:custGeom>
              <a:avLst/>
              <a:gdLst/>
              <a:ahLst/>
              <a:cxnLst/>
              <a:rect l="l" t="t" r="r" b="b"/>
              <a:pathLst>
                <a:path w="2773322" h="1330502">
                  <a:moveTo>
                    <a:pt x="73138" y="0"/>
                  </a:moveTo>
                  <a:lnTo>
                    <a:pt x="2700185" y="0"/>
                  </a:lnTo>
                  <a:cubicBezTo>
                    <a:pt x="2740577" y="0"/>
                    <a:pt x="2773322" y="32745"/>
                    <a:pt x="2773322" y="73138"/>
                  </a:cubicBezTo>
                  <a:lnTo>
                    <a:pt x="2773322" y="1257365"/>
                  </a:lnTo>
                  <a:cubicBezTo>
                    <a:pt x="2773322" y="1297757"/>
                    <a:pt x="2740577" y="1330502"/>
                    <a:pt x="2700185" y="1330502"/>
                  </a:cubicBezTo>
                  <a:lnTo>
                    <a:pt x="73138" y="1330502"/>
                  </a:lnTo>
                  <a:cubicBezTo>
                    <a:pt x="32745" y="1330502"/>
                    <a:pt x="0" y="1297757"/>
                    <a:pt x="0" y="1257365"/>
                  </a:cubicBezTo>
                  <a:lnTo>
                    <a:pt x="0" y="73138"/>
                  </a:lnTo>
                  <a:cubicBezTo>
                    <a:pt x="0" y="32745"/>
                    <a:pt x="32745" y="0"/>
                    <a:pt x="73138" y="0"/>
                  </a:cubicBezTo>
                  <a:close/>
                </a:path>
              </a:pathLst>
            </a:custGeom>
            <a:solidFill>
              <a:srgbClr val="FFFBE9"/>
            </a:solidFill>
            <a:ln w="38100" cap="rnd">
              <a:solidFill>
                <a:srgbClr val="974411"/>
              </a:solidFill>
              <a:prstDash val="lgDash"/>
              <a:round/>
            </a:ln>
          </p:spPr>
          <p:txBody>
            <a:bodyPr/>
            <a:lstStyle/>
            <a:p>
              <a:pPr defTabSz="609630"/>
              <a:endParaRPr lang="en-US" sz="1200">
                <a:solidFill>
                  <a:prstClr val="black"/>
                </a:solidFill>
                <a:latin typeface="Calibri"/>
              </a:endParaRPr>
            </a:p>
          </p:txBody>
        </p:sp>
        <p:sp>
          <p:nvSpPr>
            <p:cNvPr id="4" name="TextBox 4"/>
            <p:cNvSpPr txBox="1"/>
            <p:nvPr/>
          </p:nvSpPr>
          <p:spPr>
            <a:xfrm>
              <a:off x="0" y="-38100"/>
              <a:ext cx="2773322" cy="1368602"/>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1" name="Freeform 11"/>
          <p:cNvSpPr/>
          <p:nvPr/>
        </p:nvSpPr>
        <p:spPr>
          <a:xfrm flipV="1">
            <a:off x="-863649" y="5711787"/>
            <a:ext cx="14021108" cy="3161123"/>
          </a:xfrm>
          <a:custGeom>
            <a:avLst/>
            <a:gdLst/>
            <a:ahLst/>
            <a:cxnLst/>
            <a:rect l="l" t="t" r="r" b="b"/>
            <a:pathLst>
              <a:path w="21031662" h="4741684">
                <a:moveTo>
                  <a:pt x="0" y="4741684"/>
                </a:moveTo>
                <a:lnTo>
                  <a:pt x="21031662" y="4741684"/>
                </a:lnTo>
                <a:lnTo>
                  <a:pt x="21031662" y="0"/>
                </a:lnTo>
                <a:lnTo>
                  <a:pt x="0" y="0"/>
                </a:lnTo>
                <a:lnTo>
                  <a:pt x="0" y="474168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9607044" y="0"/>
            <a:ext cx="4219191" cy="6460801"/>
          </a:xfrm>
          <a:custGeom>
            <a:avLst/>
            <a:gdLst/>
            <a:ahLst/>
            <a:cxnLst/>
            <a:rect l="l" t="t" r="r" b="b"/>
            <a:pathLst>
              <a:path w="6328786" h="9691202">
                <a:moveTo>
                  <a:pt x="0" y="0"/>
                </a:moveTo>
                <a:lnTo>
                  <a:pt x="6328786" y="0"/>
                </a:lnTo>
                <a:lnTo>
                  <a:pt x="6328786" y="9691202"/>
                </a:lnTo>
                <a:lnTo>
                  <a:pt x="0" y="96912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flipH="1">
            <a:off x="7811236" y="1241428"/>
            <a:ext cx="3662056" cy="5699699"/>
          </a:xfrm>
          <a:custGeom>
            <a:avLst/>
            <a:gdLst/>
            <a:ahLst/>
            <a:cxnLst/>
            <a:rect l="l" t="t" r="r" b="b"/>
            <a:pathLst>
              <a:path w="5493084" h="8549548">
                <a:moveTo>
                  <a:pt x="5493084" y="0"/>
                </a:moveTo>
                <a:lnTo>
                  <a:pt x="0" y="0"/>
                </a:lnTo>
                <a:lnTo>
                  <a:pt x="0" y="8549548"/>
                </a:lnTo>
                <a:lnTo>
                  <a:pt x="5493084" y="8549548"/>
                </a:lnTo>
                <a:lnTo>
                  <a:pt x="549308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a:off x="2071617" y="4824946"/>
            <a:ext cx="3516159" cy="2276713"/>
          </a:xfrm>
          <a:custGeom>
            <a:avLst/>
            <a:gdLst/>
            <a:ahLst/>
            <a:cxnLst/>
            <a:rect l="l" t="t" r="r" b="b"/>
            <a:pathLst>
              <a:path w="5274238" h="3415069">
                <a:moveTo>
                  <a:pt x="0" y="0"/>
                </a:moveTo>
                <a:lnTo>
                  <a:pt x="5274238" y="0"/>
                </a:lnTo>
                <a:lnTo>
                  <a:pt x="5274238" y="3415070"/>
                </a:lnTo>
                <a:lnTo>
                  <a:pt x="0" y="34150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a:off x="-667288" y="5000587"/>
            <a:ext cx="3516159" cy="2276713"/>
          </a:xfrm>
          <a:custGeom>
            <a:avLst/>
            <a:gdLst/>
            <a:ahLst/>
            <a:cxnLst/>
            <a:rect l="l" t="t" r="r" b="b"/>
            <a:pathLst>
              <a:path w="5274238" h="3415069">
                <a:moveTo>
                  <a:pt x="0" y="0"/>
                </a:moveTo>
                <a:lnTo>
                  <a:pt x="5274239" y="0"/>
                </a:lnTo>
                <a:lnTo>
                  <a:pt x="5274239" y="3415069"/>
                </a:lnTo>
                <a:lnTo>
                  <a:pt x="0" y="34150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a:off x="7022251" y="5496999"/>
            <a:ext cx="1440983" cy="812190"/>
          </a:xfrm>
          <a:custGeom>
            <a:avLst/>
            <a:gdLst/>
            <a:ahLst/>
            <a:cxnLst/>
            <a:rect l="l" t="t" r="r" b="b"/>
            <a:pathLst>
              <a:path w="2161474" h="1218285">
                <a:moveTo>
                  <a:pt x="0" y="0"/>
                </a:moveTo>
                <a:lnTo>
                  <a:pt x="2161474" y="0"/>
                </a:lnTo>
                <a:lnTo>
                  <a:pt x="2161474" y="1218285"/>
                </a:lnTo>
                <a:lnTo>
                  <a:pt x="0" y="12182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a:off x="-863649" y="-1126635"/>
            <a:ext cx="2748197" cy="2743200"/>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23" name="Freeform 12">
            <a:extLst>
              <a:ext uri="{FF2B5EF4-FFF2-40B4-BE49-F238E27FC236}">
                <a16:creationId xmlns:a16="http://schemas.microsoft.com/office/drawing/2014/main" id="{5F64D957-5950-EA3E-507F-25AAB1A50FE9}"/>
              </a:ext>
            </a:extLst>
          </p:cNvPr>
          <p:cNvSpPr/>
          <p:nvPr/>
        </p:nvSpPr>
        <p:spPr>
          <a:xfrm>
            <a:off x="416210" y="4380220"/>
            <a:ext cx="1626347" cy="2477780"/>
          </a:xfrm>
          <a:custGeom>
            <a:avLst/>
            <a:gdLst/>
            <a:ahLst/>
            <a:cxnLst/>
            <a:rect l="l" t="t" r="r" b="b"/>
            <a:pathLst>
              <a:path w="2229195" h="3349883">
                <a:moveTo>
                  <a:pt x="0" y="0"/>
                </a:moveTo>
                <a:lnTo>
                  <a:pt x="2229195" y="0"/>
                </a:lnTo>
                <a:lnTo>
                  <a:pt x="2229195" y="3349883"/>
                </a:lnTo>
                <a:lnTo>
                  <a:pt x="0" y="334988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28" name="Picture 27">
            <a:extLst>
              <a:ext uri="{FF2B5EF4-FFF2-40B4-BE49-F238E27FC236}">
                <a16:creationId xmlns:a16="http://schemas.microsoft.com/office/drawing/2014/main" id="{F40F4E44-8B2F-1A1F-C5C2-FED65E435A4B}"/>
              </a:ext>
            </a:extLst>
          </p:cNvPr>
          <p:cNvPicPr>
            <a:picLocks noChangeAspect="1"/>
          </p:cNvPicPr>
          <p:nvPr/>
        </p:nvPicPr>
        <p:blipFill>
          <a:blip r:embed="rId16"/>
          <a:stretch>
            <a:fillRect/>
          </a:stretch>
        </p:blipFill>
        <p:spPr>
          <a:xfrm>
            <a:off x="1097064" y="1246323"/>
            <a:ext cx="6791533" cy="3462828"/>
          </a:xfrm>
          <a:prstGeom prst="rect">
            <a:avLst/>
          </a:prstGeom>
        </p:spPr>
      </p:pic>
      <p:sp>
        <p:nvSpPr>
          <p:cNvPr id="29" name="Freeform 15">
            <a:extLst>
              <a:ext uri="{FF2B5EF4-FFF2-40B4-BE49-F238E27FC236}">
                <a16:creationId xmlns:a16="http://schemas.microsoft.com/office/drawing/2014/main" id="{704C7701-AFEC-01D3-6020-B7CC7A1C0EB5}"/>
              </a:ext>
            </a:extLst>
          </p:cNvPr>
          <p:cNvSpPr/>
          <p:nvPr/>
        </p:nvSpPr>
        <p:spPr>
          <a:xfrm>
            <a:off x="4714503" y="4610017"/>
            <a:ext cx="2260873" cy="2247983"/>
          </a:xfrm>
          <a:custGeom>
            <a:avLst/>
            <a:gdLst/>
            <a:ahLst/>
            <a:cxnLst/>
            <a:rect l="l" t="t" r="r" b="b"/>
            <a:pathLst>
              <a:path w="3543872" h="4114800">
                <a:moveTo>
                  <a:pt x="0" y="0"/>
                </a:moveTo>
                <a:lnTo>
                  <a:pt x="3543872" y="0"/>
                </a:lnTo>
                <a:lnTo>
                  <a:pt x="3543872"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FFF4"/>
        </a:solidFill>
        <a:effectLst/>
      </p:bgPr>
    </p:bg>
    <p:spTree>
      <p:nvGrpSpPr>
        <p:cNvPr id="1" name="">
          <a:extLst>
            <a:ext uri="{FF2B5EF4-FFF2-40B4-BE49-F238E27FC236}">
              <a16:creationId xmlns:a16="http://schemas.microsoft.com/office/drawing/2014/main" id="{1EB2A793-162F-2B9F-7551-1A5CAD8198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1F525DF-05C0-5621-98DD-6CBA1AA300C8}"/>
              </a:ext>
            </a:extLst>
          </p:cNvPr>
          <p:cNvSpPr/>
          <p:nvPr/>
        </p:nvSpPr>
        <p:spPr>
          <a:xfrm flipV="1">
            <a:off x="-914554" y="5277439"/>
            <a:ext cx="14021108" cy="3161123"/>
          </a:xfrm>
          <a:custGeom>
            <a:avLst/>
            <a:gdLst/>
            <a:ahLst/>
            <a:cxnLst/>
            <a:rect l="l" t="t" r="r" b="b"/>
            <a:pathLst>
              <a:path w="21031662" h="4741684">
                <a:moveTo>
                  <a:pt x="0" y="4741684"/>
                </a:moveTo>
                <a:lnTo>
                  <a:pt x="21031662" y="4741684"/>
                </a:lnTo>
                <a:lnTo>
                  <a:pt x="21031662" y="0"/>
                </a:lnTo>
                <a:lnTo>
                  <a:pt x="0" y="0"/>
                </a:lnTo>
                <a:lnTo>
                  <a:pt x="0" y="474168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D6262C3D-14A1-9F32-1D80-742BA43E3392}"/>
              </a:ext>
            </a:extLst>
          </p:cNvPr>
          <p:cNvSpPr/>
          <p:nvPr/>
        </p:nvSpPr>
        <p:spPr>
          <a:xfrm>
            <a:off x="8097887" y="3094890"/>
            <a:ext cx="5276403" cy="2671179"/>
          </a:xfrm>
          <a:custGeom>
            <a:avLst/>
            <a:gdLst/>
            <a:ahLst/>
            <a:cxnLst/>
            <a:rect l="l" t="t" r="r" b="b"/>
            <a:pathLst>
              <a:path w="7914604" h="4006768">
                <a:moveTo>
                  <a:pt x="0" y="0"/>
                </a:moveTo>
                <a:lnTo>
                  <a:pt x="7914604" y="0"/>
                </a:lnTo>
                <a:lnTo>
                  <a:pt x="7914604" y="4006769"/>
                </a:lnTo>
                <a:lnTo>
                  <a:pt x="0" y="40067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7F5A7D7C-D7A8-8EC9-C35A-23C3F33D33D2}"/>
              </a:ext>
            </a:extLst>
          </p:cNvPr>
          <p:cNvSpPr/>
          <p:nvPr/>
        </p:nvSpPr>
        <p:spPr>
          <a:xfrm>
            <a:off x="9526135" y="245423"/>
            <a:ext cx="3281202" cy="1401968"/>
          </a:xfrm>
          <a:custGeom>
            <a:avLst/>
            <a:gdLst/>
            <a:ahLst/>
            <a:cxnLst/>
            <a:rect l="l" t="t" r="r" b="b"/>
            <a:pathLst>
              <a:path w="4921803" h="2102952">
                <a:moveTo>
                  <a:pt x="0" y="0"/>
                </a:moveTo>
                <a:lnTo>
                  <a:pt x="4921804" y="0"/>
                </a:lnTo>
                <a:lnTo>
                  <a:pt x="4921804" y="2102952"/>
                </a:lnTo>
                <a:lnTo>
                  <a:pt x="0" y="21029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a:extLst>
              <a:ext uri="{FF2B5EF4-FFF2-40B4-BE49-F238E27FC236}">
                <a16:creationId xmlns:a16="http://schemas.microsoft.com/office/drawing/2014/main" id="{88646A8E-547E-7D4F-AD60-770E4BA699E8}"/>
              </a:ext>
            </a:extLst>
          </p:cNvPr>
          <p:cNvSpPr/>
          <p:nvPr/>
        </p:nvSpPr>
        <p:spPr>
          <a:xfrm>
            <a:off x="4091299" y="431117"/>
            <a:ext cx="3378057" cy="1443351"/>
          </a:xfrm>
          <a:custGeom>
            <a:avLst/>
            <a:gdLst/>
            <a:ahLst/>
            <a:cxnLst/>
            <a:rect l="l" t="t" r="r" b="b"/>
            <a:pathLst>
              <a:path w="5067085" h="2165027">
                <a:moveTo>
                  <a:pt x="0" y="0"/>
                </a:moveTo>
                <a:lnTo>
                  <a:pt x="5067085" y="0"/>
                </a:lnTo>
                <a:lnTo>
                  <a:pt x="5067085" y="2165027"/>
                </a:lnTo>
                <a:lnTo>
                  <a:pt x="0" y="21650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2AC43CE2-12CA-9B59-8084-1E6E0ECCB65D}"/>
              </a:ext>
            </a:extLst>
          </p:cNvPr>
          <p:cNvSpPr/>
          <p:nvPr/>
        </p:nvSpPr>
        <p:spPr>
          <a:xfrm>
            <a:off x="8704613" y="2078182"/>
            <a:ext cx="2488572" cy="4519211"/>
          </a:xfrm>
          <a:custGeom>
            <a:avLst/>
            <a:gdLst/>
            <a:ahLst/>
            <a:cxnLst/>
            <a:rect l="l" t="t" r="r" b="b"/>
            <a:pathLst>
              <a:path w="5242844" h="8867389">
                <a:moveTo>
                  <a:pt x="0" y="0"/>
                </a:moveTo>
                <a:lnTo>
                  <a:pt x="5242844" y="0"/>
                </a:lnTo>
                <a:lnTo>
                  <a:pt x="5242844" y="8867389"/>
                </a:lnTo>
                <a:lnTo>
                  <a:pt x="0" y="88673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DE4CA29F-BF64-C200-86C0-61AB45B07372}"/>
              </a:ext>
            </a:extLst>
          </p:cNvPr>
          <p:cNvSpPr/>
          <p:nvPr/>
        </p:nvSpPr>
        <p:spPr>
          <a:xfrm>
            <a:off x="-1413680" y="4430479"/>
            <a:ext cx="5276403" cy="2671179"/>
          </a:xfrm>
          <a:custGeom>
            <a:avLst/>
            <a:gdLst/>
            <a:ahLst/>
            <a:cxnLst/>
            <a:rect l="l" t="t" r="r" b="b"/>
            <a:pathLst>
              <a:path w="7914604" h="4006768">
                <a:moveTo>
                  <a:pt x="0" y="0"/>
                </a:moveTo>
                <a:lnTo>
                  <a:pt x="7914604" y="0"/>
                </a:lnTo>
                <a:lnTo>
                  <a:pt x="7914604" y="4006769"/>
                </a:lnTo>
                <a:lnTo>
                  <a:pt x="0" y="40067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4F485124-4D4A-9BBE-5956-93BC5047989D}"/>
              </a:ext>
            </a:extLst>
          </p:cNvPr>
          <p:cNvSpPr/>
          <p:nvPr/>
        </p:nvSpPr>
        <p:spPr>
          <a:xfrm>
            <a:off x="2071617" y="4824946"/>
            <a:ext cx="3516159" cy="2276713"/>
          </a:xfrm>
          <a:custGeom>
            <a:avLst/>
            <a:gdLst/>
            <a:ahLst/>
            <a:cxnLst/>
            <a:rect l="l" t="t" r="r" b="b"/>
            <a:pathLst>
              <a:path w="5274238" h="3415069">
                <a:moveTo>
                  <a:pt x="0" y="0"/>
                </a:moveTo>
                <a:lnTo>
                  <a:pt x="5274238" y="0"/>
                </a:lnTo>
                <a:lnTo>
                  <a:pt x="5274238" y="3415070"/>
                </a:lnTo>
                <a:lnTo>
                  <a:pt x="0" y="34150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9952C7D5-FB11-ED63-B757-F0907164D13C}"/>
              </a:ext>
            </a:extLst>
          </p:cNvPr>
          <p:cNvSpPr/>
          <p:nvPr/>
        </p:nvSpPr>
        <p:spPr>
          <a:xfrm flipH="1">
            <a:off x="-790932" y="2262612"/>
            <a:ext cx="3180750" cy="1359048"/>
          </a:xfrm>
          <a:custGeom>
            <a:avLst/>
            <a:gdLst/>
            <a:ahLst/>
            <a:cxnLst/>
            <a:rect l="l" t="t" r="r" b="b"/>
            <a:pathLst>
              <a:path w="4771125" h="2038572">
                <a:moveTo>
                  <a:pt x="4771125" y="0"/>
                </a:moveTo>
                <a:lnTo>
                  <a:pt x="0" y="0"/>
                </a:lnTo>
                <a:lnTo>
                  <a:pt x="0" y="2038572"/>
                </a:lnTo>
                <a:lnTo>
                  <a:pt x="4771125" y="2038572"/>
                </a:lnTo>
                <a:lnTo>
                  <a:pt x="477112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id="{C6299F3E-CAF7-11E2-C014-15361A30CA4F}"/>
              </a:ext>
            </a:extLst>
          </p:cNvPr>
          <p:cNvSpPr/>
          <p:nvPr/>
        </p:nvSpPr>
        <p:spPr>
          <a:xfrm>
            <a:off x="648946" y="431116"/>
            <a:ext cx="1740873" cy="797636"/>
          </a:xfrm>
          <a:custGeom>
            <a:avLst/>
            <a:gdLst/>
            <a:ahLst/>
            <a:cxnLst/>
            <a:rect l="l" t="t" r="r" b="b"/>
            <a:pathLst>
              <a:path w="2611309" h="1196454">
                <a:moveTo>
                  <a:pt x="0" y="0"/>
                </a:moveTo>
                <a:lnTo>
                  <a:pt x="2611308" y="0"/>
                </a:lnTo>
                <a:lnTo>
                  <a:pt x="2611308" y="1196454"/>
                </a:lnTo>
                <a:lnTo>
                  <a:pt x="0" y="119645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a:extLst>
              <a:ext uri="{FF2B5EF4-FFF2-40B4-BE49-F238E27FC236}">
                <a16:creationId xmlns:a16="http://schemas.microsoft.com/office/drawing/2014/main" id="{97ADFC9B-3792-BD20-C062-3497F10B3C15}"/>
              </a:ext>
            </a:extLst>
          </p:cNvPr>
          <p:cNvSpPr/>
          <p:nvPr/>
        </p:nvSpPr>
        <p:spPr>
          <a:xfrm>
            <a:off x="5661541" y="4114800"/>
            <a:ext cx="2362581" cy="2743200"/>
          </a:xfrm>
          <a:custGeom>
            <a:avLst/>
            <a:gdLst/>
            <a:ahLst/>
            <a:cxnLst/>
            <a:rect l="l" t="t" r="r" b="b"/>
            <a:pathLst>
              <a:path w="3543872" h="4114800">
                <a:moveTo>
                  <a:pt x="0" y="0"/>
                </a:moveTo>
                <a:lnTo>
                  <a:pt x="3543872" y="0"/>
                </a:lnTo>
                <a:lnTo>
                  <a:pt x="354387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descr="Purple and white text on a black background&#10;&#10;AI-generated content may be incorrect.">
            <a:extLst>
              <a:ext uri="{FF2B5EF4-FFF2-40B4-BE49-F238E27FC236}">
                <a16:creationId xmlns:a16="http://schemas.microsoft.com/office/drawing/2014/main" id="{AB08DAC1-DC9A-5AD4-EE2E-CC26D09E34A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38150" y="664309"/>
            <a:ext cx="9430555" cy="4777285"/>
          </a:xfrm>
          <a:prstGeom prst="rect">
            <a:avLst/>
          </a:prstGeom>
        </p:spPr>
      </p:pic>
    </p:spTree>
    <p:extLst>
      <p:ext uri="{BB962C8B-B14F-4D97-AF65-F5344CB8AC3E}">
        <p14:creationId xmlns:p14="http://schemas.microsoft.com/office/powerpoint/2010/main" val="254976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718576-651A-9CA0-650B-517BC5D998A2}"/>
              </a:ext>
            </a:extLst>
          </p:cNvPr>
          <p:cNvSpPr txBox="1"/>
          <p:nvPr/>
        </p:nvSpPr>
        <p:spPr>
          <a:xfrm>
            <a:off x="868141" y="285007"/>
            <a:ext cx="10313582" cy="646331"/>
          </a:xfrm>
          <a:prstGeom prst="rect">
            <a:avLst/>
          </a:prstGeom>
          <a:noFill/>
        </p:spPr>
        <p:txBody>
          <a:bodyPr wrap="square" rtlCol="0">
            <a:spAutoFit/>
          </a:bodyPr>
          <a:lstStyle/>
          <a:p>
            <a:pPr algn="ctr"/>
            <a:r>
              <a:rPr lang="en-US" sz="3600" b="1" dirty="0">
                <a:solidFill>
                  <a:srgbClr val="002060"/>
                </a:solidFill>
                <a:latin typeface="Cambria" panose="02040503050406030204" pitchFamily="18" charset="0"/>
                <a:ea typeface="Cambria" panose="02040503050406030204" pitchFamily="18" charset="0"/>
              </a:rPr>
              <a:t>1. </a:t>
            </a:r>
            <a:r>
              <a:rPr lang="en-US" sz="3600" b="1" dirty="0" err="1">
                <a:solidFill>
                  <a:srgbClr val="002060"/>
                </a:solidFill>
                <a:latin typeface="Cambria" panose="02040503050406030204" pitchFamily="18" charset="0"/>
                <a:ea typeface="Cambria" panose="02040503050406030204" pitchFamily="18" charset="0"/>
              </a:rPr>
              <a:t>Đọc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bài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văn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sau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và</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thực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hiện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yêu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cầu</a:t>
            </a:r>
            <a:r>
              <a:rPr lang="en-US" sz="3600" b="1" dirty="0">
                <a:solidFill>
                  <a:srgbClr val="002060"/>
                </a:solidFill>
                <a:latin typeface="Cambria" panose="02040503050406030204" pitchFamily="18" charset="0"/>
                <a:ea typeface="Cambria" panose="02040503050406030204" pitchFamily="18" charset="0"/>
              </a:rPr>
              <a:t>.</a:t>
            </a:r>
          </a:p>
        </p:txBody>
      </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3"/>
          <a:stretch>
            <a:fillRect/>
          </a:stretch>
        </p:blipFill>
        <p:spPr>
          <a:xfrm>
            <a:off x="161924" y="933451"/>
            <a:ext cx="5901653" cy="208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54F181B-5700-9CE2-6256-2BF0BF76CCF0}"/>
              </a:ext>
            </a:extLst>
          </p:cNvPr>
          <p:cNvPicPr>
            <a:picLocks noChangeAspect="1"/>
          </p:cNvPicPr>
          <p:nvPr/>
        </p:nvPicPr>
        <p:blipFill>
          <a:blip r:embed="rId4"/>
          <a:stretch>
            <a:fillRect/>
          </a:stretch>
        </p:blipFill>
        <p:spPr>
          <a:xfrm>
            <a:off x="6248400" y="85248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977A9E2-72E7-29F7-227F-37AF09EB59DE}"/>
              </a:ext>
            </a:extLst>
          </p:cNvPr>
          <p:cNvPicPr>
            <a:picLocks noChangeAspect="1"/>
          </p:cNvPicPr>
          <p:nvPr/>
        </p:nvPicPr>
        <p:blipFill>
          <a:blip r:embed="rId5"/>
          <a:stretch>
            <a:fillRect/>
          </a:stretch>
        </p:blipFill>
        <p:spPr>
          <a:xfrm>
            <a:off x="3057524" y="3186112"/>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20">
            <a:extLst>
              <a:ext uri="{FF2B5EF4-FFF2-40B4-BE49-F238E27FC236}">
                <a16:creationId xmlns:a16="http://schemas.microsoft.com/office/drawing/2014/main" id="{6B737B7A-50B4-B8E4-FA27-57FF81F6AE68}"/>
              </a:ext>
            </a:extLst>
          </p:cNvPr>
          <p:cNvSpPr/>
          <p:nvPr/>
        </p:nvSpPr>
        <p:spPr>
          <a:xfrm>
            <a:off x="1844321" y="5743575"/>
            <a:ext cx="8985604" cy="940138"/>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a:solidFill>
                  <a:srgbClr val="002060"/>
                </a:solidFill>
                <a:latin typeface="Calibri"/>
              </a:rPr>
              <a:t>a. Mỗi đoạn văn tả con vật nào?</a:t>
            </a:r>
            <a:endParaRPr lang="en-US" sz="4334" b="1" dirty="0">
              <a:solidFill>
                <a:srgbClr val="002060"/>
              </a:solidFill>
              <a:latin typeface="Calibri"/>
            </a:endParaRPr>
          </a:p>
        </p:txBody>
      </p:sp>
      <p:cxnSp>
        <p:nvCxnSpPr>
          <p:cNvPr id="17" name="Straight Connector 16">
            <a:extLst>
              <a:ext uri="{FF2B5EF4-FFF2-40B4-BE49-F238E27FC236}">
                <a16:creationId xmlns:a16="http://schemas.microsoft.com/office/drawing/2014/main" id="{2942F13A-F82D-357F-6ECB-4F26D9ABC2EC}"/>
              </a:ext>
            </a:extLst>
          </p:cNvPr>
          <p:cNvCxnSpPr/>
          <p:nvPr/>
        </p:nvCxnSpPr>
        <p:spPr>
          <a:xfrm>
            <a:off x="2143125" y="1543050"/>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032F9E-622F-BCA7-1934-F8F6877C36B2}"/>
              </a:ext>
            </a:extLst>
          </p:cNvPr>
          <p:cNvCxnSpPr>
            <a:cxnSpLocks/>
          </p:cNvCxnSpPr>
          <p:nvPr/>
        </p:nvCxnSpPr>
        <p:spPr>
          <a:xfrm>
            <a:off x="6667500" y="1543050"/>
            <a:ext cx="5143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289A21-B954-3482-3C4F-9B67E89099B7}"/>
              </a:ext>
            </a:extLst>
          </p:cNvPr>
          <p:cNvCxnSpPr>
            <a:cxnSpLocks/>
          </p:cNvCxnSpPr>
          <p:nvPr/>
        </p:nvCxnSpPr>
        <p:spPr>
          <a:xfrm>
            <a:off x="3409950" y="3800475"/>
            <a:ext cx="1428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75050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718576-651A-9CA0-650B-517BC5D998A2}"/>
              </a:ext>
            </a:extLst>
          </p:cNvPr>
          <p:cNvSpPr txBox="1"/>
          <p:nvPr/>
        </p:nvSpPr>
        <p:spPr>
          <a:xfrm>
            <a:off x="951269" y="285007"/>
            <a:ext cx="103135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văn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sau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thực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hiện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cầu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3"/>
          <a:stretch>
            <a:fillRect/>
          </a:stretch>
        </p:blipFill>
        <p:spPr>
          <a:xfrm>
            <a:off x="161924" y="933451"/>
            <a:ext cx="5901653" cy="208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54F181B-5700-9CE2-6256-2BF0BF76CCF0}"/>
              </a:ext>
            </a:extLst>
          </p:cNvPr>
          <p:cNvPicPr>
            <a:picLocks noChangeAspect="1"/>
          </p:cNvPicPr>
          <p:nvPr/>
        </p:nvPicPr>
        <p:blipFill>
          <a:blip r:embed="rId4"/>
          <a:stretch>
            <a:fillRect/>
          </a:stretch>
        </p:blipFill>
        <p:spPr>
          <a:xfrm>
            <a:off x="6248400" y="85248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977A9E2-72E7-29F7-227F-37AF09EB59DE}"/>
              </a:ext>
            </a:extLst>
          </p:cNvPr>
          <p:cNvPicPr>
            <a:picLocks noChangeAspect="1"/>
          </p:cNvPicPr>
          <p:nvPr/>
        </p:nvPicPr>
        <p:blipFill>
          <a:blip r:embed="rId5"/>
          <a:stretch>
            <a:fillRect/>
          </a:stretch>
        </p:blipFill>
        <p:spPr>
          <a:xfrm>
            <a:off x="3086099" y="3081337"/>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20">
            <a:extLst>
              <a:ext uri="{FF2B5EF4-FFF2-40B4-BE49-F238E27FC236}">
                <a16:creationId xmlns:a16="http://schemas.microsoft.com/office/drawing/2014/main" id="{6B737B7A-50B4-B8E4-FA27-57FF81F6AE68}"/>
              </a:ext>
            </a:extLst>
          </p:cNvPr>
          <p:cNvSpPr/>
          <p:nvPr/>
        </p:nvSpPr>
        <p:spPr>
          <a:xfrm>
            <a:off x="809626" y="5610225"/>
            <a:ext cx="10963274" cy="104775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en-US" sz="3600" b="1" dirty="0">
                <a:solidFill>
                  <a:srgbClr val="002060"/>
                </a:solidFill>
                <a:latin typeface="Cambria" panose="02040503050406030204" pitchFamily="18" charset="0"/>
                <a:ea typeface="Cambria" panose="02040503050406030204" pitchFamily="18" charset="0"/>
              </a:rPr>
              <a:t>b. </a:t>
            </a:r>
            <a:r>
              <a:rPr lang="en-US" sz="3600" b="1" dirty="0" err="1">
                <a:solidFill>
                  <a:srgbClr val="002060"/>
                </a:solidFill>
                <a:latin typeface="Cambria" panose="02040503050406030204" pitchFamily="18" charset="0"/>
                <a:ea typeface="Cambria" panose="02040503050406030204" pitchFamily="18" charset="0"/>
              </a:rPr>
              <a:t>Những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ngữ</a:t>
            </a:r>
            <a:r>
              <a:rPr lang="en-US" sz="3600" b="1" dirty="0">
                <a:solidFill>
                  <a:srgbClr val="002060"/>
                </a:solidFill>
                <a:latin typeface="Cambria" panose="02040503050406030204" pitchFamily="18" charset="0"/>
                <a:ea typeface="Cambria" panose="02040503050406030204" pitchFamily="18" charset="0"/>
              </a:rPr>
              <a:t> in </a:t>
            </a:r>
            <a:r>
              <a:rPr lang="en-US" sz="3600" b="1" dirty="0" err="1">
                <a:solidFill>
                  <a:srgbClr val="002060"/>
                </a:solidFill>
                <a:latin typeface="Cambria" panose="02040503050406030204" pitchFamily="18" charset="0"/>
                <a:ea typeface="Cambria" panose="02040503050406030204" pitchFamily="18" charset="0"/>
              </a:rPr>
              <a:t>đậm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trong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đoạn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văn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có</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tác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dụng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gì</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đối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với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việc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miêu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con </a:t>
            </a:r>
            <a:r>
              <a:rPr lang="en-US" sz="3600" b="1" dirty="0" err="1">
                <a:solidFill>
                  <a:srgbClr val="002060"/>
                </a:solidFill>
                <a:latin typeface="Cambria" panose="02040503050406030204" pitchFamily="18" charset="0"/>
                <a:ea typeface="Cambria" panose="02040503050406030204" pitchFamily="18" charset="0"/>
              </a:rPr>
              <a:t>vật</a:t>
            </a:r>
            <a:r>
              <a:rPr lang="en-US" sz="3600" b="1" dirty="0">
                <a:solidFill>
                  <a:srgbClr val="00206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0526802"/>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3"/>
          <a:stretch>
            <a:fillRect/>
          </a:stretch>
        </p:blipFill>
        <p:spPr>
          <a:xfrm>
            <a:off x="266699" y="2085975"/>
            <a:ext cx="6212265" cy="21907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416861" y="3218451"/>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7017045" y="1543792"/>
            <a:ext cx="4927305" cy="2956956"/>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en-US" sz="3600" b="1" dirty="0">
                <a:solidFill>
                  <a:srgbClr val="002060"/>
                </a:solidFill>
                <a:latin typeface="Cambria" panose="02040503050406030204" pitchFamily="18" charset="0"/>
                <a:ea typeface="Cambria" panose="02040503050406030204" pitchFamily="18" charset="0"/>
                <a:cs typeface="Calibri"/>
                <a:sym typeface="Calibri"/>
              </a:rPr>
              <a:t>   </a:t>
            </a:r>
            <a:r>
              <a:rPr lang="vi-VN" sz="3600" b="1" dirty="0">
                <a:solidFill>
                  <a:srgbClr val="002060"/>
                </a:solidFill>
                <a:latin typeface="Cambria" panose="02040503050406030204" pitchFamily="18" charset="0"/>
                <a:ea typeface="Cambria" panose="02040503050406030204" pitchFamily="18" charset="0"/>
                <a:cs typeface="Calibri"/>
                <a:sym typeface="Calibri"/>
              </a:rPr>
              <a:t>Các từ ngữ in đậm là các tính từ, giúp cho việc miêu tả con vật trở nên cụ thể sinh động hơn.</a:t>
            </a:r>
            <a:endParaRPr sz="3600" b="1" dirty="0">
              <a:solidFill>
                <a:srgbClr val="002060"/>
              </a:solidFill>
              <a:latin typeface="Cambria" panose="02040503050406030204" pitchFamily="18" charset="0"/>
              <a:ea typeface="Cambria" panose="02040503050406030204" pitchFamily="18" charset="0"/>
              <a:cs typeface="Calibri"/>
              <a:sym typeface="Calibri"/>
            </a:endParaRPr>
          </a:p>
        </p:txBody>
      </p:sp>
    </p:spTree>
    <p:extLst>
      <p:ext uri="{BB962C8B-B14F-4D97-AF65-F5344CB8AC3E}">
        <p14:creationId xmlns:p14="http://schemas.microsoft.com/office/powerpoint/2010/main" val="1347318799"/>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416861" y="3218451"/>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7017045" y="723900"/>
            <a:ext cx="4953282" cy="4867275"/>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marL="571500" lvl="0" indent="-571500" algn="jus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cs typeface="Calibri"/>
                <a:sym typeface="Calibri"/>
              </a:rPr>
              <a:t>Các từ ngữ in đậm được dùng với </a:t>
            </a:r>
            <a:r>
              <a:rPr lang="vi-VN" sz="3200" b="1" dirty="0">
                <a:solidFill>
                  <a:srgbClr val="FF0000"/>
                </a:solidFill>
                <a:latin typeface="Cambria" panose="02040503050406030204" pitchFamily="18" charset="0"/>
                <a:ea typeface="Cambria" panose="02040503050406030204" pitchFamily="18" charset="0"/>
                <a:cs typeface="Calibri"/>
                <a:sym typeface="Calibri"/>
              </a:rPr>
              <a:t>biện pháp so sánh </a:t>
            </a:r>
            <a:r>
              <a:rPr lang="vi-VN" sz="3200" b="1" dirty="0">
                <a:solidFill>
                  <a:srgbClr val="002060"/>
                </a:solidFill>
                <a:latin typeface="Cambria" panose="02040503050406030204" pitchFamily="18" charset="0"/>
                <a:ea typeface="Cambria" panose="02040503050406030204" pitchFamily="18" charset="0"/>
                <a:cs typeface="Calibri"/>
                <a:sym typeface="Calibri"/>
              </a:rPr>
              <a:t>để miêu tả hoạt động của con vật và môi trường xung quanh</a:t>
            </a:r>
            <a:endParaRPr lang="en-US" sz="3200" b="1" dirty="0">
              <a:solidFill>
                <a:srgbClr val="002060"/>
              </a:solidFill>
              <a:latin typeface="Cambria" panose="02040503050406030204" pitchFamily="18" charset="0"/>
              <a:ea typeface="Cambria" panose="02040503050406030204" pitchFamily="18" charset="0"/>
              <a:cs typeface="Calibri"/>
              <a:sym typeface="Calibri"/>
            </a:endParaRPr>
          </a:p>
          <a:p>
            <a:pPr marL="571500" lvl="0" indent="-571500" algn="just">
              <a:buFont typeface="Arial" panose="020B0604020202020204" pitchFamily="34" charset="0"/>
              <a:buChar char="•"/>
            </a:pPr>
            <a:r>
              <a:rPr lang="en-US" sz="3200" b="1" dirty="0">
                <a:solidFill>
                  <a:srgbClr val="002060"/>
                </a:solidFill>
                <a:latin typeface="Cambria" panose="02040503050406030204" pitchFamily="18" charset="0"/>
                <a:ea typeface="Cambria" panose="02040503050406030204" pitchFamily="18" charset="0"/>
                <a:cs typeface="Calibri"/>
                <a:sym typeface="Calibri"/>
              </a:rPr>
              <a:t>N</a:t>
            </a:r>
            <a:r>
              <a:rPr lang="vi-VN" sz="3200" b="1" dirty="0">
                <a:solidFill>
                  <a:srgbClr val="002060"/>
                </a:solidFill>
                <a:latin typeface="Cambria" panose="02040503050406030204" pitchFamily="18" charset="0"/>
                <a:ea typeface="Cambria" panose="02040503050406030204" pitchFamily="18" charset="0"/>
                <a:cs typeface="Calibri"/>
                <a:sym typeface="Calibri"/>
              </a:rPr>
              <a:t>ó giúp cho con vật và hoạt động của nó trở nên sinh động hơn.</a:t>
            </a:r>
            <a:endParaRPr kumimoji="0"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pic>
        <p:nvPicPr>
          <p:cNvPr id="7" name="Picture 6">
            <a:extLst>
              <a:ext uri="{FF2B5EF4-FFF2-40B4-BE49-F238E27FC236}">
                <a16:creationId xmlns:a16="http://schemas.microsoft.com/office/drawing/2014/main" id="{D340BB2E-9629-3BF3-FFDE-B4DB28EB60D8}"/>
              </a:ext>
            </a:extLst>
          </p:cNvPr>
          <p:cNvPicPr>
            <a:picLocks noChangeAspect="1"/>
          </p:cNvPicPr>
          <p:nvPr/>
        </p:nvPicPr>
        <p:blipFill>
          <a:blip r:embed="rId3"/>
          <a:stretch>
            <a:fillRect/>
          </a:stretch>
        </p:blipFill>
        <p:spPr>
          <a:xfrm>
            <a:off x="561975" y="212883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79026617"/>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321611" y="3208926"/>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6921795" y="985652"/>
            <a:ext cx="5107909" cy="5082639"/>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en-US" sz="3600" b="1" dirty="0">
                <a:solidFill>
                  <a:srgbClr val="002060"/>
                </a:solidFill>
                <a:latin typeface="Cambria" panose="02040503050406030204" pitchFamily="18" charset="0"/>
                <a:ea typeface="Cambria" panose="02040503050406030204" pitchFamily="18" charset="0"/>
                <a:cs typeface="Calibri"/>
                <a:sym typeface="Calibri"/>
              </a:rPr>
              <a:t>   </a:t>
            </a:r>
            <a:r>
              <a:rPr lang="vi-VN" sz="3600" b="1" dirty="0">
                <a:solidFill>
                  <a:srgbClr val="002060"/>
                </a:solidFill>
                <a:latin typeface="Cambria" panose="02040503050406030204" pitchFamily="18" charset="0"/>
                <a:ea typeface="Cambria" panose="02040503050406030204" pitchFamily="18" charset="0"/>
                <a:cs typeface="Calibri"/>
                <a:sym typeface="Calibri"/>
              </a:rPr>
              <a:t>Các từ ngữ in đậm được dùng với </a:t>
            </a:r>
            <a:r>
              <a:rPr lang="vi-VN" sz="3600" b="1" dirty="0">
                <a:solidFill>
                  <a:srgbClr val="FF0000"/>
                </a:solidFill>
                <a:latin typeface="Cambria" panose="02040503050406030204" pitchFamily="18" charset="0"/>
                <a:ea typeface="Cambria" panose="02040503050406030204" pitchFamily="18" charset="0"/>
                <a:cs typeface="Calibri"/>
                <a:sym typeface="Calibri"/>
              </a:rPr>
              <a:t>biện pháp nhân hóa</a:t>
            </a:r>
            <a:r>
              <a:rPr lang="vi-VN" sz="3600" b="1" dirty="0">
                <a:solidFill>
                  <a:srgbClr val="002060"/>
                </a:solidFill>
                <a:latin typeface="Cambria" panose="02040503050406030204" pitchFamily="18" charset="0"/>
                <a:ea typeface="Cambria" panose="02040503050406030204" pitchFamily="18" charset="0"/>
                <a:cs typeface="Calibri"/>
                <a:sym typeface="Calibri"/>
              </a:rPr>
              <a:t> giúp biểu hiện những trạng thái tâm lý, cảm xúc của con vật giống như những trạng thái tâm lý cảm xúc của con người. </a:t>
            </a:r>
            <a:endParaRPr kumimoji="0"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pic>
        <p:nvPicPr>
          <p:cNvPr id="7" name="Picture 6">
            <a:extLst>
              <a:ext uri="{FF2B5EF4-FFF2-40B4-BE49-F238E27FC236}">
                <a16:creationId xmlns:a16="http://schemas.microsoft.com/office/drawing/2014/main" id="{97AD17BE-72C6-80E6-23EE-2EC19FF172D3}"/>
              </a:ext>
            </a:extLst>
          </p:cNvPr>
          <p:cNvPicPr>
            <a:picLocks noChangeAspect="1"/>
          </p:cNvPicPr>
          <p:nvPr/>
        </p:nvPicPr>
        <p:blipFill>
          <a:blip r:embed="rId3"/>
          <a:stretch>
            <a:fillRect/>
          </a:stretch>
        </p:blipFill>
        <p:spPr>
          <a:xfrm>
            <a:off x="457199" y="1890712"/>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47627004"/>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库_图片 6">
            <a:extLst>
              <a:ext uri="{FF2B5EF4-FFF2-40B4-BE49-F238E27FC236}">
                <a16:creationId xmlns:a16="http://schemas.microsoft.com/office/drawing/2014/main" id="{D51D88D0-2E88-D007-8BB2-566946208198}"/>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flipH="1">
            <a:off x="3363363" y="-200026"/>
            <a:ext cx="7799936" cy="3949093"/>
          </a:xfrm>
          <a:prstGeom prst="rect">
            <a:avLst/>
          </a:prstGeom>
          <a:ln>
            <a:noFill/>
          </a:ln>
          <a:extLst>
            <a:ext uri="{91240B29-F687-4F45-9708-019B960494DF}">
              <a14:hiddenLine xmlns:a14="http://schemas.microsoft.com/office/drawing/2010/main">
                <a:solidFill>
                  <a:srgbClr val="FF0000"/>
                </a:solidFill>
              </a14:hiddenLine>
            </a:ext>
          </a:extLst>
        </p:spPr>
      </p:pic>
      <p:sp>
        <p:nvSpPr>
          <p:cNvPr id="8" name="TextBox 7">
            <a:extLst>
              <a:ext uri="{FF2B5EF4-FFF2-40B4-BE49-F238E27FC236}">
                <a16:creationId xmlns:a16="http://schemas.microsoft.com/office/drawing/2014/main" id="{EB19AFA7-5951-623C-A897-61F50F65F0C1}"/>
              </a:ext>
            </a:extLst>
          </p:cNvPr>
          <p:cNvSpPr txBox="1"/>
          <p:nvPr/>
        </p:nvSpPr>
        <p:spPr>
          <a:xfrm>
            <a:off x="5381625" y="419100"/>
            <a:ext cx="4429125" cy="2554545"/>
          </a:xfrm>
          <a:prstGeom prst="rect">
            <a:avLst/>
          </a:prstGeom>
          <a:noFill/>
        </p:spPr>
        <p:txBody>
          <a:bodyPr wrap="square" rtlCol="0">
            <a:spAutoFit/>
          </a:bodyPr>
          <a:lstStyle/>
          <a:p>
            <a:pPr algn="ctr"/>
            <a:r>
              <a:rPr lang="en-US" sz="4000" b="1" i="0" dirty="0">
                <a:solidFill>
                  <a:srgbClr val="000000"/>
                </a:solidFill>
                <a:effectLst/>
                <a:latin typeface="Cambria" panose="02040503050406030204" pitchFamily="18" charset="0"/>
                <a:ea typeface="Cambria" panose="02040503050406030204" pitchFamily="18" charset="0"/>
              </a:rPr>
              <a:t>c. </a:t>
            </a:r>
            <a:r>
              <a:rPr lang="en-US" sz="4000" b="1" i="0" dirty="0" err="1">
                <a:solidFill>
                  <a:srgbClr val="000000"/>
                </a:solidFill>
                <a:effectLst/>
                <a:latin typeface="Cambria" panose="02040503050406030204" pitchFamily="18" charset="0"/>
                <a:ea typeface="Cambria" panose="02040503050406030204" pitchFamily="18" charset="0"/>
              </a:rPr>
              <a:t>Em</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thích</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cách</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miêu</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tả</a:t>
            </a:r>
            <a:r>
              <a:rPr lang="en-US" sz="4000" b="1" i="0" dirty="0">
                <a:solidFill>
                  <a:srgbClr val="000000"/>
                </a:solidFill>
                <a:effectLst/>
                <a:latin typeface="Cambria" panose="02040503050406030204" pitchFamily="18" charset="0"/>
                <a:ea typeface="Cambria" panose="02040503050406030204" pitchFamily="18" charset="0"/>
              </a:rPr>
              <a:t> con </a:t>
            </a:r>
            <a:r>
              <a:rPr lang="en-US" sz="4000" b="1" i="0" dirty="0" err="1">
                <a:solidFill>
                  <a:srgbClr val="000000"/>
                </a:solidFill>
                <a:effectLst/>
                <a:latin typeface="Cambria" panose="02040503050406030204" pitchFamily="18" charset="0"/>
                <a:ea typeface="Cambria" panose="02040503050406030204" pitchFamily="18" charset="0"/>
              </a:rPr>
              <a:t>vật</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trong</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đoạn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văn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nào</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Vì</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sao</a:t>
            </a:r>
            <a:r>
              <a:rPr lang="en-US" sz="4000" b="1" i="0" dirty="0">
                <a:solidFill>
                  <a:srgbClr val="000000"/>
                </a:solidFill>
                <a:effectLst/>
                <a:latin typeface="Cambria" panose="02040503050406030204" pitchFamily="18" charset="0"/>
                <a:ea typeface="Cambria" panose="02040503050406030204" pitchFamily="18" charset="0"/>
              </a:rPr>
              <a:t>?</a:t>
            </a:r>
            <a:endParaRPr lang="en-US" sz="4000" b="1" dirty="0">
              <a:latin typeface="Cambria" panose="02040503050406030204" pitchFamily="18" charset="0"/>
              <a:ea typeface="Cambria" panose="02040503050406030204" pitchFamily="18" charset="0"/>
            </a:endParaRPr>
          </a:p>
        </p:txBody>
      </p:sp>
      <p:sp>
        <p:nvSpPr>
          <p:cNvPr id="10" name="Google Shape;1082;p23">
            <a:extLst>
              <a:ext uri="{FF2B5EF4-FFF2-40B4-BE49-F238E27FC236}">
                <a16:creationId xmlns:a16="http://schemas.microsoft.com/office/drawing/2014/main" id="{06857900-03EC-482E-0679-F5E97A1A9B56}"/>
              </a:ext>
            </a:extLst>
          </p:cNvPr>
          <p:cNvSpPr/>
          <p:nvPr/>
        </p:nvSpPr>
        <p:spPr>
          <a:xfrm>
            <a:off x="4257676" y="3886200"/>
            <a:ext cx="7610474" cy="2381250"/>
          </a:xfrm>
          <a:prstGeom prst="rect">
            <a:avLst/>
          </a:prstGeom>
          <a:solidFill>
            <a:schemeClr val="accent5">
              <a:lumMod val="20000"/>
              <a:lumOff val="80000"/>
            </a:schemeClr>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en-US" sz="3200" b="1" dirty="0" err="1">
                <a:solidFill>
                  <a:srgbClr val="002060"/>
                </a:solidFill>
                <a:latin typeface="Cambria" panose="02040503050406030204" pitchFamily="18" charset="0"/>
                <a:ea typeface="Cambria" panose="02040503050406030204" pitchFamily="18" charset="0"/>
                <a:cs typeface="Calibri"/>
                <a:sym typeface="Calibri"/>
              </a:rPr>
              <a:t>Ví</a:t>
            </a:r>
            <a:r>
              <a:rPr lang="en-US" sz="3200" b="1" dirty="0">
                <a:solidFill>
                  <a:srgbClr val="002060"/>
                </a:solidFill>
                <a:latin typeface="Cambria" panose="02040503050406030204" pitchFamily="18" charset="0"/>
                <a:ea typeface="Cambria" panose="02040503050406030204" pitchFamily="18" charset="0"/>
                <a:cs typeface="Calibri"/>
                <a:sym typeface="Calibri"/>
              </a:rPr>
              <a:t> </a:t>
            </a:r>
            <a:r>
              <a:rPr lang="en-US" sz="3200" b="1" dirty="0" err="1">
                <a:solidFill>
                  <a:srgbClr val="002060"/>
                </a:solidFill>
                <a:latin typeface="Cambria" panose="02040503050406030204" pitchFamily="18" charset="0"/>
                <a:ea typeface="Cambria" panose="02040503050406030204" pitchFamily="18" charset="0"/>
                <a:cs typeface="Calibri"/>
                <a:sym typeface="Calibri"/>
              </a:rPr>
              <a:t>dụ</a:t>
            </a:r>
            <a:r>
              <a:rPr lang="en-US" sz="3200" b="1" dirty="0">
                <a:solidFill>
                  <a:srgbClr val="002060"/>
                </a:solidFill>
                <a:latin typeface="Cambria" panose="02040503050406030204" pitchFamily="18" charset="0"/>
                <a:ea typeface="Cambria" panose="02040503050406030204" pitchFamily="18" charset="0"/>
                <a:cs typeface="Calibri"/>
                <a:sym typeface="Calibri"/>
              </a:rPr>
              <a:t>: </a:t>
            </a:r>
            <a:r>
              <a:rPr lang="en-US" sz="3200" b="1" dirty="0" err="1">
                <a:solidFill>
                  <a:srgbClr val="002060"/>
                </a:solidFill>
                <a:latin typeface="Cambria" panose="02040503050406030204" pitchFamily="18" charset="0"/>
                <a:ea typeface="Cambria" panose="02040503050406030204" pitchFamily="18" charset="0"/>
                <a:cs typeface="Calibri"/>
                <a:sym typeface="Calibri"/>
              </a:rPr>
              <a:t>Em</a:t>
            </a:r>
            <a:r>
              <a:rPr lang="en-US" sz="3200" b="1" dirty="0">
                <a:solidFill>
                  <a:srgbClr val="002060"/>
                </a:solidFill>
                <a:latin typeface="Cambria" panose="02040503050406030204" pitchFamily="18" charset="0"/>
                <a:ea typeface="Cambria" panose="02040503050406030204" pitchFamily="18" charset="0"/>
                <a:cs typeface="Calibri"/>
                <a:sym typeface="Calibri"/>
              </a:rPr>
              <a:t> </a:t>
            </a:r>
            <a:r>
              <a:rPr lang="en-US" sz="3200" b="1" dirty="0" err="1">
                <a:solidFill>
                  <a:srgbClr val="002060"/>
                </a:solidFill>
                <a:latin typeface="Cambria" panose="02040503050406030204" pitchFamily="18" charset="0"/>
                <a:ea typeface="Cambria" panose="02040503050406030204" pitchFamily="18" charset="0"/>
                <a:cs typeface="Calibri"/>
                <a:sym typeface="Calibri"/>
              </a:rPr>
              <a:t>thích</a:t>
            </a:r>
            <a:r>
              <a:rPr lang="en-US" sz="3200" b="1" dirty="0">
                <a:solidFill>
                  <a:srgbClr val="002060"/>
                </a:solidFill>
                <a:latin typeface="Cambria" panose="02040503050406030204" pitchFamily="18" charset="0"/>
                <a:ea typeface="Cambria" panose="02040503050406030204" pitchFamily="18" charset="0"/>
                <a:cs typeface="Calibri"/>
                <a:sym typeface="Calibri"/>
              </a:rPr>
              <a:t> </a:t>
            </a:r>
            <a:r>
              <a:rPr lang="en-US" sz="3200" b="1" dirty="0" err="1">
                <a:solidFill>
                  <a:srgbClr val="002060"/>
                </a:solidFill>
                <a:latin typeface="Cambria" panose="02040503050406030204" pitchFamily="18" charset="0"/>
                <a:ea typeface="Cambria" panose="02040503050406030204" pitchFamily="18" charset="0"/>
                <a:cs typeface="Calibri"/>
                <a:sym typeface="Calibri"/>
              </a:rPr>
              <a:t>cách</a:t>
            </a:r>
            <a:r>
              <a:rPr lang="en-US" sz="3200" b="1" dirty="0">
                <a:solidFill>
                  <a:srgbClr val="002060"/>
                </a:solidFill>
                <a:latin typeface="Cambria" panose="02040503050406030204" pitchFamily="18" charset="0"/>
                <a:ea typeface="Cambria" panose="02040503050406030204" pitchFamily="18" charset="0"/>
                <a:cs typeface="Calibri"/>
                <a:sym typeface="Calibri"/>
              </a:rPr>
              <a:t> </a:t>
            </a:r>
            <a:r>
              <a:rPr lang="en-US" sz="3200" b="1" dirty="0" err="1">
                <a:solidFill>
                  <a:srgbClr val="002060"/>
                </a:solidFill>
                <a:latin typeface="Cambria" panose="02040503050406030204" pitchFamily="18" charset="0"/>
                <a:ea typeface="Cambria" panose="02040503050406030204" pitchFamily="18" charset="0"/>
                <a:cs typeface="Calibri"/>
                <a:sym typeface="Calibri"/>
              </a:rPr>
              <a:t>miêu</a:t>
            </a:r>
            <a:r>
              <a:rPr lang="en-US" sz="3200" b="1" dirty="0">
                <a:solidFill>
                  <a:srgbClr val="002060"/>
                </a:solidFill>
                <a:latin typeface="Cambria" panose="02040503050406030204" pitchFamily="18" charset="0"/>
                <a:ea typeface="Cambria" panose="02040503050406030204" pitchFamily="18" charset="0"/>
                <a:cs typeface="Calibri"/>
                <a:sym typeface="Calibri"/>
              </a:rPr>
              <a:t> </a:t>
            </a:r>
            <a:r>
              <a:rPr lang="en-US" sz="3200" b="1" dirty="0" err="1">
                <a:solidFill>
                  <a:srgbClr val="002060"/>
                </a:solidFill>
                <a:latin typeface="Cambria" panose="02040503050406030204" pitchFamily="18" charset="0"/>
                <a:ea typeface="Cambria" panose="02040503050406030204" pitchFamily="18" charset="0"/>
                <a:cs typeface="Calibri"/>
                <a:sym typeface="Calibri"/>
              </a:rPr>
              <a:t>tả</a:t>
            </a:r>
            <a:r>
              <a:rPr lang="en-US" sz="3200" b="1" dirty="0">
                <a:solidFill>
                  <a:srgbClr val="002060"/>
                </a:solidFill>
                <a:latin typeface="Cambria" panose="02040503050406030204" pitchFamily="18" charset="0"/>
                <a:ea typeface="Cambria" panose="02040503050406030204" pitchFamily="18" charset="0"/>
                <a:cs typeface="Calibri"/>
                <a:sym typeface="Calibri"/>
              </a:rPr>
              <a:t> con </a:t>
            </a:r>
            <a:r>
              <a:rPr lang="en-US" sz="3200" b="1" dirty="0" err="1">
                <a:solidFill>
                  <a:srgbClr val="002060"/>
                </a:solidFill>
                <a:latin typeface="Cambria" panose="02040503050406030204" pitchFamily="18" charset="0"/>
                <a:ea typeface="Cambria" panose="02040503050406030204" pitchFamily="18" charset="0"/>
                <a:cs typeface="Calibri"/>
                <a:sym typeface="Calibri"/>
              </a:rPr>
              <a:t>vật</a:t>
            </a:r>
            <a:r>
              <a:rPr lang="en-US" sz="3200" b="1" dirty="0">
                <a:solidFill>
                  <a:srgbClr val="002060"/>
                </a:solidFill>
                <a:latin typeface="Cambria" panose="02040503050406030204" pitchFamily="18" charset="0"/>
                <a:ea typeface="Cambria" panose="02040503050406030204" pitchFamily="18" charset="0"/>
                <a:cs typeface="Calibri"/>
                <a:sym typeface="Calibri"/>
              </a:rPr>
              <a:t> ở </a:t>
            </a:r>
            <a:r>
              <a:rPr lang="en-US" sz="3200" b="1" dirty="0" err="1">
                <a:solidFill>
                  <a:srgbClr val="002060"/>
                </a:solidFill>
                <a:latin typeface="Cambria" panose="02040503050406030204" pitchFamily="18" charset="0"/>
                <a:ea typeface="Cambria" panose="02040503050406030204" pitchFamily="18" charset="0"/>
                <a:cs typeface="Calibri"/>
                <a:sym typeface="Calibri"/>
              </a:rPr>
              <a:t>đoạn</a:t>
            </a:r>
            <a:r>
              <a:rPr lang="en-US" sz="3200" b="1" dirty="0">
                <a:solidFill>
                  <a:srgbClr val="002060"/>
                </a:solidFill>
                <a:latin typeface="Cambria" panose="02040503050406030204" pitchFamily="18" charset="0"/>
                <a:ea typeface="Cambria" panose="02040503050406030204" pitchFamily="18" charset="0"/>
                <a:cs typeface="Calibri"/>
                <a:sym typeface="Calibri"/>
              </a:rPr>
              <a:t> 1 </a:t>
            </a:r>
            <a:r>
              <a:rPr lang="en-US" sz="3200" b="1" dirty="0" err="1">
                <a:solidFill>
                  <a:srgbClr val="002060"/>
                </a:solidFill>
                <a:latin typeface="Cambria" panose="02040503050406030204" pitchFamily="18" charset="0"/>
                <a:ea typeface="Cambria" panose="02040503050406030204" pitchFamily="18" charset="0"/>
                <a:cs typeface="Calibri"/>
                <a:sym typeface="Calibri"/>
              </a:rPr>
              <a:t>vì</a:t>
            </a:r>
            <a:r>
              <a:rPr lang="en-US" sz="3200" b="1" dirty="0">
                <a:solidFill>
                  <a:srgbClr val="002060"/>
                </a:solidFill>
                <a:latin typeface="Cambria" panose="02040503050406030204" pitchFamily="18" charset="0"/>
                <a:ea typeface="Cambria" panose="02040503050406030204" pitchFamily="18" charset="0"/>
                <a:cs typeface="Calibri"/>
                <a:sym typeface="Calibri"/>
              </a:rPr>
              <a:t> t</a:t>
            </a:r>
            <a:r>
              <a:rPr lang="vi-VN" sz="3200" b="1" dirty="0">
                <a:solidFill>
                  <a:srgbClr val="002060"/>
                </a:solidFill>
                <a:latin typeface="Cambria" panose="02040503050406030204" pitchFamily="18" charset="0"/>
                <a:ea typeface="Cambria" panose="02040503050406030204" pitchFamily="18" charset="0"/>
                <a:cs typeface="Calibri"/>
                <a:sym typeface="Calibri"/>
              </a:rPr>
              <a:t>ác giả sử dụng nhiều từ ngữ gợi tả </a:t>
            </a:r>
            <a:r>
              <a:rPr lang="en-US" sz="3200" b="1" dirty="0">
                <a:solidFill>
                  <a:srgbClr val="002060"/>
                </a:solidFill>
                <a:latin typeface="Cambria" panose="02040503050406030204" pitchFamily="18" charset="0"/>
                <a:ea typeface="Cambria" panose="02040503050406030204" pitchFamily="18" charset="0"/>
                <a:cs typeface="Calibri"/>
                <a:sym typeface="Calibri"/>
              </a:rPr>
              <a:t> </a:t>
            </a:r>
            <a:r>
              <a:rPr lang="vi-VN" sz="3200" b="1" dirty="0">
                <a:solidFill>
                  <a:srgbClr val="002060"/>
                </a:solidFill>
                <a:latin typeface="Cambria" panose="02040503050406030204" pitchFamily="18" charset="0"/>
                <a:ea typeface="Cambria" panose="02040503050406030204" pitchFamily="18" charset="0"/>
                <a:cs typeface="Calibri"/>
                <a:sym typeface="Calibri"/>
              </a:rPr>
              <a:t>giúp cho con ong được miêu tả một cách rất chi tiết, chân thực</a:t>
            </a:r>
          </a:p>
        </p:txBody>
      </p:sp>
      <p:sp>
        <p:nvSpPr>
          <p:cNvPr id="2" name="Freeform 10">
            <a:extLst>
              <a:ext uri="{FF2B5EF4-FFF2-40B4-BE49-F238E27FC236}">
                <a16:creationId xmlns:a16="http://schemas.microsoft.com/office/drawing/2014/main" id="{4EC22E2C-296C-C371-21F6-E4B62C18D175}"/>
              </a:ext>
            </a:extLst>
          </p:cNvPr>
          <p:cNvSpPr/>
          <p:nvPr/>
        </p:nvSpPr>
        <p:spPr>
          <a:xfrm>
            <a:off x="391884" y="1961818"/>
            <a:ext cx="3501089" cy="4700239"/>
          </a:xfrm>
          <a:custGeom>
            <a:avLst/>
            <a:gdLst/>
            <a:ahLst/>
            <a:cxnLst/>
            <a:rect l="l" t="t" r="r" b="b"/>
            <a:pathLst>
              <a:path w="6749946" h="8477170">
                <a:moveTo>
                  <a:pt x="0" y="0"/>
                </a:moveTo>
                <a:lnTo>
                  <a:pt x="6749946" y="0"/>
                </a:lnTo>
                <a:lnTo>
                  <a:pt x="6749946" y="8477170"/>
                </a:lnTo>
                <a:lnTo>
                  <a:pt x="0" y="84771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10332651"/>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604</Words>
  <Application>Microsoft Office PowerPoint</Application>
  <PresentationFormat>Widescreen</PresentationFormat>
  <Paragraphs>21</Paragraphs>
  <Slides>15</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等线</vt:lpstr>
      <vt:lpstr>Arial</vt:lpstr>
      <vt:lpstr>Calibri</vt:lpstr>
      <vt:lpstr>Cambria</vt:lpstr>
      <vt:lpstr>Tahoma</vt:lpstr>
      <vt:lpstr>汉仪帅线体简</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Thanh Hang</cp:lastModifiedBy>
  <cp:revision>49</cp:revision>
  <dcterms:created xsi:type="dcterms:W3CDTF">2023-10-10T00:08:07Z</dcterms:created>
  <dcterms:modified xsi:type="dcterms:W3CDTF">2025-12-17T08:06:01Z</dcterms:modified>
</cp:coreProperties>
</file>