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95" r:id="rId3"/>
    <p:sldMasterId id="2147483823" r:id="rId4"/>
    <p:sldMasterId id="2147483835" r:id="rId5"/>
    <p:sldMasterId id="2147483843" r:id="rId6"/>
  </p:sldMasterIdLst>
  <p:notesMasterIdLst>
    <p:notesMasterId r:id="rId28"/>
  </p:notesMasterIdLst>
  <p:sldIdLst>
    <p:sldId id="340" r:id="rId7"/>
    <p:sldId id="259" r:id="rId8"/>
    <p:sldId id="341" r:id="rId9"/>
    <p:sldId id="260" r:id="rId10"/>
    <p:sldId id="265" r:id="rId11"/>
    <p:sldId id="292" r:id="rId12"/>
    <p:sldId id="293" r:id="rId13"/>
    <p:sldId id="294" r:id="rId14"/>
    <p:sldId id="261" r:id="rId15"/>
    <p:sldId id="280" r:id="rId16"/>
    <p:sldId id="335" r:id="rId17"/>
    <p:sldId id="336" r:id="rId18"/>
    <p:sldId id="338" r:id="rId19"/>
    <p:sldId id="295" r:id="rId20"/>
    <p:sldId id="339" r:id="rId21"/>
    <p:sldId id="345" r:id="rId22"/>
    <p:sldId id="297" r:id="rId23"/>
    <p:sldId id="299" r:id="rId24"/>
    <p:sldId id="256" r:id="rId25"/>
    <p:sldId id="300" r:id="rId26"/>
    <p:sldId id="34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949" autoAdjust="0"/>
  </p:normalViewPr>
  <p:slideViewPr>
    <p:cSldViewPr snapToGrid="0">
      <p:cViewPr varScale="1">
        <p:scale>
          <a:sx n="67" d="100"/>
          <a:sy n="67" d="100"/>
        </p:scale>
        <p:origin x="121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E1C25-8D91-4CB5-BD5B-B875A710E1A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BA343-9839-4143-8F7B-654CD9D2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4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5752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11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449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6604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2345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0664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1D35B268-EF05-672E-F6F2-67627B181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6:notes">
            <a:extLst>
              <a:ext uri="{FF2B5EF4-FFF2-40B4-BE49-F238E27FC236}">
                <a16:creationId xmlns:a16="http://schemas.microsoft.com/office/drawing/2014/main" id="{905914A7-79DC-5C7B-7391-3A25A9A0FD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6:notes">
            <a:extLst>
              <a:ext uri="{FF2B5EF4-FFF2-40B4-BE49-F238E27FC236}">
                <a16:creationId xmlns:a16="http://schemas.microsoft.com/office/drawing/2014/main" id="{65EB8870-9203-4DFA-C62E-B9EF41BD83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5687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249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2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5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1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3"/>
          <p:cNvSpPr txBox="1">
            <a:spLocks noGrp="1"/>
          </p:cNvSpPr>
          <p:nvPr>
            <p:ph type="title"/>
          </p:nvPr>
        </p:nvSpPr>
        <p:spPr>
          <a:xfrm rot="5400000">
            <a:off x="3154892" y="1447801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3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3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67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7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6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6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6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7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1" name="Google Shape;111;p67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2" name="Google Shape;112;p6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8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118" name="Google Shape;118;p68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119" name="Google Shape;119;p68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120" name="Google Shape;120;p68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121" name="Google Shape;121;p6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6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4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0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0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132" name="Google Shape;132;p70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133" name="Google Shape;133;p7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7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7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9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1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1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71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140" name="Google Shape;140;p7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7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7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4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4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72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5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7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7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7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3"/>
          <p:cNvSpPr txBox="1">
            <a:spLocks noGrp="1"/>
          </p:cNvSpPr>
          <p:nvPr>
            <p:ph type="title"/>
          </p:nvPr>
        </p:nvSpPr>
        <p:spPr>
          <a:xfrm rot="5400000">
            <a:off x="3154892" y="1447801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3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7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7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7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8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4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6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4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3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5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2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098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F864E-DAF2-C46D-95B0-E94419A015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65888BCC-AD40-8D78-98F1-55C6A3CADB71}"/>
              </a:ext>
            </a:extLst>
          </p:cNvPr>
          <p:cNvSpPr/>
          <p:nvPr userDrawn="1"/>
        </p:nvSpPr>
        <p:spPr>
          <a:xfrm>
            <a:off x="399393" y="283779"/>
            <a:ext cx="11445766" cy="6327228"/>
          </a:xfrm>
          <a:custGeom>
            <a:avLst/>
            <a:gdLst/>
            <a:ahLst/>
            <a:cxnLst/>
            <a:rect l="l" t="t" r="r" b="b"/>
            <a:pathLst>
              <a:path w="2773322" h="1330502">
                <a:moveTo>
                  <a:pt x="73138" y="0"/>
                </a:moveTo>
                <a:lnTo>
                  <a:pt x="2700185" y="0"/>
                </a:lnTo>
                <a:cubicBezTo>
                  <a:pt x="2740577" y="0"/>
                  <a:pt x="2773322" y="32745"/>
                  <a:pt x="2773322" y="73138"/>
                </a:cubicBezTo>
                <a:lnTo>
                  <a:pt x="2773322" y="1257365"/>
                </a:lnTo>
                <a:cubicBezTo>
                  <a:pt x="2773322" y="1297757"/>
                  <a:pt x="2740577" y="1330502"/>
                  <a:pt x="2700185" y="1330502"/>
                </a:cubicBezTo>
                <a:lnTo>
                  <a:pt x="73138" y="1330502"/>
                </a:lnTo>
                <a:cubicBezTo>
                  <a:pt x="32745" y="1330502"/>
                  <a:pt x="0" y="1297757"/>
                  <a:pt x="0" y="1257365"/>
                </a:cubicBezTo>
                <a:lnTo>
                  <a:pt x="0" y="73138"/>
                </a:lnTo>
                <a:cubicBezTo>
                  <a:pt x="0" y="32745"/>
                  <a:pt x="32745" y="0"/>
                  <a:pt x="731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974411"/>
            </a:solidFill>
            <a:prstDash val="lgDash"/>
            <a:rou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8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03B28B-A676-6982-A033-87C0C8252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FD605B1D-4741-1BDE-69C2-04A1C374E669}"/>
              </a:ext>
            </a:extLst>
          </p:cNvPr>
          <p:cNvSpPr/>
          <p:nvPr userDrawn="1"/>
        </p:nvSpPr>
        <p:spPr>
          <a:xfrm>
            <a:off x="399393" y="283779"/>
            <a:ext cx="11445766" cy="6327228"/>
          </a:xfrm>
          <a:custGeom>
            <a:avLst/>
            <a:gdLst/>
            <a:ahLst/>
            <a:cxnLst/>
            <a:rect l="l" t="t" r="r" b="b"/>
            <a:pathLst>
              <a:path w="2773322" h="1330502">
                <a:moveTo>
                  <a:pt x="73138" y="0"/>
                </a:moveTo>
                <a:lnTo>
                  <a:pt x="2700185" y="0"/>
                </a:lnTo>
                <a:cubicBezTo>
                  <a:pt x="2740577" y="0"/>
                  <a:pt x="2773322" y="32745"/>
                  <a:pt x="2773322" y="73138"/>
                </a:cubicBezTo>
                <a:lnTo>
                  <a:pt x="2773322" y="1257365"/>
                </a:lnTo>
                <a:cubicBezTo>
                  <a:pt x="2773322" y="1297757"/>
                  <a:pt x="2740577" y="1330502"/>
                  <a:pt x="2700185" y="1330502"/>
                </a:cubicBezTo>
                <a:lnTo>
                  <a:pt x="73138" y="1330502"/>
                </a:lnTo>
                <a:cubicBezTo>
                  <a:pt x="32745" y="1330502"/>
                  <a:pt x="0" y="1297757"/>
                  <a:pt x="0" y="1257365"/>
                </a:cubicBezTo>
                <a:lnTo>
                  <a:pt x="0" y="73138"/>
                </a:lnTo>
                <a:cubicBezTo>
                  <a:pt x="0" y="32745"/>
                  <a:pt x="32745" y="0"/>
                  <a:pt x="731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974411"/>
            </a:solidFill>
            <a:prstDash val="lgDash"/>
            <a:rou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10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9" y="207642"/>
            <a:ext cx="736768" cy="825688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540AD2-E2B4-152A-E76A-53176B328C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61857ABB-8659-7D8A-557E-898A157A460C}"/>
              </a:ext>
            </a:extLst>
          </p:cNvPr>
          <p:cNvSpPr/>
          <p:nvPr userDrawn="1"/>
        </p:nvSpPr>
        <p:spPr>
          <a:xfrm>
            <a:off x="399393" y="283779"/>
            <a:ext cx="11445766" cy="6327228"/>
          </a:xfrm>
          <a:custGeom>
            <a:avLst/>
            <a:gdLst/>
            <a:ahLst/>
            <a:cxnLst/>
            <a:rect l="l" t="t" r="r" b="b"/>
            <a:pathLst>
              <a:path w="2773322" h="1330502">
                <a:moveTo>
                  <a:pt x="73138" y="0"/>
                </a:moveTo>
                <a:lnTo>
                  <a:pt x="2700185" y="0"/>
                </a:lnTo>
                <a:cubicBezTo>
                  <a:pt x="2740577" y="0"/>
                  <a:pt x="2773322" y="32745"/>
                  <a:pt x="2773322" y="73138"/>
                </a:cubicBezTo>
                <a:lnTo>
                  <a:pt x="2773322" y="1257365"/>
                </a:lnTo>
                <a:cubicBezTo>
                  <a:pt x="2773322" y="1297757"/>
                  <a:pt x="2740577" y="1330502"/>
                  <a:pt x="2700185" y="1330502"/>
                </a:cubicBezTo>
                <a:lnTo>
                  <a:pt x="73138" y="1330502"/>
                </a:lnTo>
                <a:cubicBezTo>
                  <a:pt x="32745" y="1330502"/>
                  <a:pt x="0" y="1297757"/>
                  <a:pt x="0" y="1257365"/>
                </a:cubicBezTo>
                <a:lnTo>
                  <a:pt x="0" y="73138"/>
                </a:lnTo>
                <a:cubicBezTo>
                  <a:pt x="0" y="32745"/>
                  <a:pt x="32745" y="0"/>
                  <a:pt x="731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974411"/>
            </a:solidFill>
            <a:prstDash val="lgDash"/>
            <a:rou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64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9" y="212272"/>
            <a:ext cx="604520" cy="93556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536EB-3CE1-4CC3-AA0B-9B7E431BA6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4C78EDB-8744-2041-8C4E-52F1C37EBE1F}"/>
              </a:ext>
            </a:extLst>
          </p:cNvPr>
          <p:cNvSpPr/>
          <p:nvPr userDrawn="1"/>
        </p:nvSpPr>
        <p:spPr>
          <a:xfrm>
            <a:off x="399393" y="283779"/>
            <a:ext cx="11445766" cy="6327228"/>
          </a:xfrm>
          <a:custGeom>
            <a:avLst/>
            <a:gdLst/>
            <a:ahLst/>
            <a:cxnLst/>
            <a:rect l="l" t="t" r="r" b="b"/>
            <a:pathLst>
              <a:path w="2773322" h="1330502">
                <a:moveTo>
                  <a:pt x="73138" y="0"/>
                </a:moveTo>
                <a:lnTo>
                  <a:pt x="2700185" y="0"/>
                </a:lnTo>
                <a:cubicBezTo>
                  <a:pt x="2740577" y="0"/>
                  <a:pt x="2773322" y="32745"/>
                  <a:pt x="2773322" y="73138"/>
                </a:cubicBezTo>
                <a:lnTo>
                  <a:pt x="2773322" y="1257365"/>
                </a:lnTo>
                <a:cubicBezTo>
                  <a:pt x="2773322" y="1297757"/>
                  <a:pt x="2740577" y="1330502"/>
                  <a:pt x="2700185" y="1330502"/>
                </a:cubicBezTo>
                <a:lnTo>
                  <a:pt x="73138" y="1330502"/>
                </a:lnTo>
                <a:cubicBezTo>
                  <a:pt x="32745" y="1330502"/>
                  <a:pt x="0" y="1297757"/>
                  <a:pt x="0" y="1257365"/>
                </a:cubicBezTo>
                <a:lnTo>
                  <a:pt x="0" y="73138"/>
                </a:lnTo>
                <a:cubicBezTo>
                  <a:pt x="0" y="32745"/>
                  <a:pt x="32745" y="0"/>
                  <a:pt x="731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974411"/>
            </a:solidFill>
            <a:prstDash val="lgDash"/>
            <a:rou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13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87464"/>
            <a:ext cx="609600" cy="96401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2CBEB-2533-7C6E-8AC0-EB105E227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C66FF192-BD4E-AA77-43F9-BDD7054BBF35}"/>
              </a:ext>
            </a:extLst>
          </p:cNvPr>
          <p:cNvSpPr/>
          <p:nvPr userDrawn="1"/>
        </p:nvSpPr>
        <p:spPr>
          <a:xfrm>
            <a:off x="399393" y="283779"/>
            <a:ext cx="11445766" cy="6327228"/>
          </a:xfrm>
          <a:custGeom>
            <a:avLst/>
            <a:gdLst/>
            <a:ahLst/>
            <a:cxnLst/>
            <a:rect l="l" t="t" r="r" b="b"/>
            <a:pathLst>
              <a:path w="2773322" h="1330502">
                <a:moveTo>
                  <a:pt x="73138" y="0"/>
                </a:moveTo>
                <a:lnTo>
                  <a:pt x="2700185" y="0"/>
                </a:lnTo>
                <a:cubicBezTo>
                  <a:pt x="2740577" y="0"/>
                  <a:pt x="2773322" y="32745"/>
                  <a:pt x="2773322" y="73138"/>
                </a:cubicBezTo>
                <a:lnTo>
                  <a:pt x="2773322" y="1257365"/>
                </a:lnTo>
                <a:cubicBezTo>
                  <a:pt x="2773322" y="1297757"/>
                  <a:pt x="2740577" y="1330502"/>
                  <a:pt x="2700185" y="1330502"/>
                </a:cubicBezTo>
                <a:lnTo>
                  <a:pt x="73138" y="1330502"/>
                </a:lnTo>
                <a:cubicBezTo>
                  <a:pt x="32745" y="1330502"/>
                  <a:pt x="0" y="1297757"/>
                  <a:pt x="0" y="1257365"/>
                </a:cubicBezTo>
                <a:lnTo>
                  <a:pt x="0" y="73138"/>
                </a:lnTo>
                <a:cubicBezTo>
                  <a:pt x="0" y="32745"/>
                  <a:pt x="32745" y="0"/>
                  <a:pt x="731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974411"/>
            </a:solidFill>
            <a:prstDash val="lgDash"/>
            <a:rou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30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5" y="193622"/>
            <a:ext cx="642256" cy="992574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B9451-CE72-F154-95DF-C60B98D09D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27AF3FE8-574C-AAB2-0156-700C2DE9E7F1}"/>
              </a:ext>
            </a:extLst>
          </p:cNvPr>
          <p:cNvSpPr/>
          <p:nvPr userDrawn="1"/>
        </p:nvSpPr>
        <p:spPr>
          <a:xfrm>
            <a:off x="399393" y="283779"/>
            <a:ext cx="11445766" cy="6327228"/>
          </a:xfrm>
          <a:custGeom>
            <a:avLst/>
            <a:gdLst/>
            <a:ahLst/>
            <a:cxnLst/>
            <a:rect l="l" t="t" r="r" b="b"/>
            <a:pathLst>
              <a:path w="2773322" h="1330502">
                <a:moveTo>
                  <a:pt x="73138" y="0"/>
                </a:moveTo>
                <a:lnTo>
                  <a:pt x="2700185" y="0"/>
                </a:lnTo>
                <a:cubicBezTo>
                  <a:pt x="2740577" y="0"/>
                  <a:pt x="2773322" y="32745"/>
                  <a:pt x="2773322" y="73138"/>
                </a:cubicBezTo>
                <a:lnTo>
                  <a:pt x="2773322" y="1257365"/>
                </a:lnTo>
                <a:cubicBezTo>
                  <a:pt x="2773322" y="1297757"/>
                  <a:pt x="2740577" y="1330502"/>
                  <a:pt x="2700185" y="1330502"/>
                </a:cubicBezTo>
                <a:lnTo>
                  <a:pt x="73138" y="1330502"/>
                </a:lnTo>
                <a:cubicBezTo>
                  <a:pt x="32745" y="1330502"/>
                  <a:pt x="0" y="1297757"/>
                  <a:pt x="0" y="1257365"/>
                </a:cubicBezTo>
                <a:lnTo>
                  <a:pt x="0" y="73138"/>
                </a:lnTo>
                <a:cubicBezTo>
                  <a:pt x="0" y="32745"/>
                  <a:pt x="32745" y="0"/>
                  <a:pt x="731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974411"/>
            </a:solidFill>
            <a:prstDash val="lgDash"/>
            <a:rou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6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6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1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4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6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0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8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58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0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0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0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60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6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8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1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1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1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6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42689B5-D28E-9A05-A3A3-38CD38B1B57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155" y="192642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934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36A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668491-73B2-2C57-9E6C-575B0B4BBB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C109FCD6-31B9-1892-A5B1-E7E8C0CBCD5C}"/>
              </a:ext>
            </a:extLst>
          </p:cNvPr>
          <p:cNvSpPr/>
          <p:nvPr userDrawn="1"/>
        </p:nvSpPr>
        <p:spPr>
          <a:xfrm>
            <a:off x="399393" y="283779"/>
            <a:ext cx="11445766" cy="6327228"/>
          </a:xfrm>
          <a:custGeom>
            <a:avLst/>
            <a:gdLst/>
            <a:ahLst/>
            <a:cxnLst/>
            <a:rect l="l" t="t" r="r" b="b"/>
            <a:pathLst>
              <a:path w="2773322" h="1330502">
                <a:moveTo>
                  <a:pt x="73138" y="0"/>
                </a:moveTo>
                <a:lnTo>
                  <a:pt x="2700185" y="0"/>
                </a:lnTo>
                <a:cubicBezTo>
                  <a:pt x="2740577" y="0"/>
                  <a:pt x="2773322" y="32745"/>
                  <a:pt x="2773322" y="73138"/>
                </a:cubicBezTo>
                <a:lnTo>
                  <a:pt x="2773322" y="1257365"/>
                </a:lnTo>
                <a:cubicBezTo>
                  <a:pt x="2773322" y="1297757"/>
                  <a:pt x="2740577" y="1330502"/>
                  <a:pt x="2700185" y="1330502"/>
                </a:cubicBezTo>
                <a:lnTo>
                  <a:pt x="73138" y="1330502"/>
                </a:lnTo>
                <a:cubicBezTo>
                  <a:pt x="32745" y="1330502"/>
                  <a:pt x="0" y="1297757"/>
                  <a:pt x="0" y="1257365"/>
                </a:cubicBezTo>
                <a:lnTo>
                  <a:pt x="0" y="73138"/>
                </a:lnTo>
                <a:cubicBezTo>
                  <a:pt x="0" y="32745"/>
                  <a:pt x="32745" y="0"/>
                  <a:pt x="731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974411"/>
            </a:solidFill>
            <a:prstDash val="lgDash"/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D85B70F-7E00-10FA-BF27-0FEB909308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256" y="270281"/>
            <a:ext cx="1642601" cy="16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363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966E91-9764-F65D-C2D7-526EC469D0D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81F87DC3-E91C-2B4F-5BE6-5315DA7F3D1F}"/>
              </a:ext>
            </a:extLst>
          </p:cNvPr>
          <p:cNvSpPr/>
          <p:nvPr userDrawn="1"/>
        </p:nvSpPr>
        <p:spPr>
          <a:xfrm>
            <a:off x="399393" y="283779"/>
            <a:ext cx="11445766" cy="6327228"/>
          </a:xfrm>
          <a:custGeom>
            <a:avLst/>
            <a:gdLst/>
            <a:ahLst/>
            <a:cxnLst/>
            <a:rect l="l" t="t" r="r" b="b"/>
            <a:pathLst>
              <a:path w="2773322" h="1330502">
                <a:moveTo>
                  <a:pt x="73138" y="0"/>
                </a:moveTo>
                <a:lnTo>
                  <a:pt x="2700185" y="0"/>
                </a:lnTo>
                <a:cubicBezTo>
                  <a:pt x="2740577" y="0"/>
                  <a:pt x="2773322" y="32745"/>
                  <a:pt x="2773322" y="73138"/>
                </a:cubicBezTo>
                <a:lnTo>
                  <a:pt x="2773322" y="1257365"/>
                </a:lnTo>
                <a:cubicBezTo>
                  <a:pt x="2773322" y="1297757"/>
                  <a:pt x="2740577" y="1330502"/>
                  <a:pt x="2700185" y="1330502"/>
                </a:cubicBezTo>
                <a:lnTo>
                  <a:pt x="73138" y="1330502"/>
                </a:lnTo>
                <a:cubicBezTo>
                  <a:pt x="32745" y="1330502"/>
                  <a:pt x="0" y="1297757"/>
                  <a:pt x="0" y="1257365"/>
                </a:cubicBezTo>
                <a:lnTo>
                  <a:pt x="0" y="73138"/>
                </a:lnTo>
                <a:cubicBezTo>
                  <a:pt x="0" y="32745"/>
                  <a:pt x="32745" y="0"/>
                  <a:pt x="731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974411"/>
            </a:solidFill>
            <a:prstDash val="lgDash"/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9D6C420-F723-9CE3-1ED1-FA73E52875C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256" y="270281"/>
            <a:ext cx="1642601" cy="16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709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6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27E5C58-CD0B-9155-007A-9E6FDCA20C7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155" y="192642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9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5570D-E8EE-DB2C-9864-45A752DA67D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960EA21D-CAC9-B3EC-5841-EB8720D5D197}"/>
              </a:ext>
            </a:extLst>
          </p:cNvPr>
          <p:cNvSpPr/>
          <p:nvPr userDrawn="1"/>
        </p:nvSpPr>
        <p:spPr>
          <a:xfrm>
            <a:off x="399393" y="283779"/>
            <a:ext cx="11445766" cy="6327228"/>
          </a:xfrm>
          <a:custGeom>
            <a:avLst/>
            <a:gdLst/>
            <a:ahLst/>
            <a:cxnLst/>
            <a:rect l="l" t="t" r="r" b="b"/>
            <a:pathLst>
              <a:path w="2773322" h="1330502">
                <a:moveTo>
                  <a:pt x="73138" y="0"/>
                </a:moveTo>
                <a:lnTo>
                  <a:pt x="2700185" y="0"/>
                </a:lnTo>
                <a:cubicBezTo>
                  <a:pt x="2740577" y="0"/>
                  <a:pt x="2773322" y="32745"/>
                  <a:pt x="2773322" y="73138"/>
                </a:cubicBezTo>
                <a:lnTo>
                  <a:pt x="2773322" y="1257365"/>
                </a:lnTo>
                <a:cubicBezTo>
                  <a:pt x="2773322" y="1297757"/>
                  <a:pt x="2740577" y="1330502"/>
                  <a:pt x="2700185" y="1330502"/>
                </a:cubicBezTo>
                <a:lnTo>
                  <a:pt x="73138" y="1330502"/>
                </a:lnTo>
                <a:cubicBezTo>
                  <a:pt x="32745" y="1330502"/>
                  <a:pt x="0" y="1297757"/>
                  <a:pt x="0" y="1257365"/>
                </a:cubicBezTo>
                <a:lnTo>
                  <a:pt x="0" y="73138"/>
                </a:lnTo>
                <a:cubicBezTo>
                  <a:pt x="0" y="32745"/>
                  <a:pt x="32745" y="0"/>
                  <a:pt x="731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974411"/>
            </a:solidFill>
            <a:prstDash val="lgDash"/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07B39DB-6437-FC35-161C-4977C661F6D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256" y="270281"/>
            <a:ext cx="1642601" cy="16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7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45578AC-3105-5088-1CBE-408F54AA5F6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256" y="270281"/>
            <a:ext cx="1642601" cy="16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7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60.svg"/><Relationship Id="rId4" Type="http://schemas.openxmlformats.org/officeDocument/2006/relationships/image" Target="../media/image51.sv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3.svg"/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png"/><Relationship Id="rId11" Type="http://schemas.openxmlformats.org/officeDocument/2006/relationships/image" Target="../media/image32.svg"/><Relationship Id="rId5" Type="http://schemas.openxmlformats.org/officeDocument/2006/relationships/image" Target="../media/image15.svg"/><Relationship Id="rId15" Type="http://schemas.openxmlformats.org/officeDocument/2006/relationships/image" Target="../media/image68.svg"/><Relationship Id="rId10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image" Target="../media/image66.svg"/><Relationship Id="rId1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8.svg"/><Relationship Id="rId3" Type="http://schemas.openxmlformats.org/officeDocument/2006/relationships/image" Target="../media/image9.svg"/><Relationship Id="rId7" Type="http://schemas.openxmlformats.org/officeDocument/2006/relationships/image" Target="../media/image26.svg"/><Relationship Id="rId12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png"/><Relationship Id="rId11" Type="http://schemas.openxmlformats.org/officeDocument/2006/relationships/image" Target="../media/image13.svg"/><Relationship Id="rId5" Type="http://schemas.openxmlformats.org/officeDocument/2006/relationships/image" Target="../media/image24.svg"/><Relationship Id="rId15" Type="http://schemas.openxmlformats.org/officeDocument/2006/relationships/image" Target="../media/image30.png"/><Relationship Id="rId10" Type="http://schemas.openxmlformats.org/officeDocument/2006/relationships/image" Target="../media/image12.png"/><Relationship Id="rId4" Type="http://schemas.openxmlformats.org/officeDocument/2006/relationships/image" Target="../media/image23.png"/><Relationship Id="rId9" Type="http://schemas.openxmlformats.org/officeDocument/2006/relationships/image" Target="../media/image15.svg"/><Relationship Id="rId1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3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png"/><Relationship Id="rId11" Type="http://schemas.openxmlformats.org/officeDocument/2006/relationships/image" Target="../media/image11.svg"/><Relationship Id="rId5" Type="http://schemas.openxmlformats.org/officeDocument/2006/relationships/image" Target="../media/image32.svg"/><Relationship Id="rId10" Type="http://schemas.openxmlformats.org/officeDocument/2006/relationships/image" Target="../media/image10.png"/><Relationship Id="rId4" Type="http://schemas.openxmlformats.org/officeDocument/2006/relationships/image" Target="../media/image31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914554" y="5277439"/>
            <a:ext cx="14021108" cy="3161123"/>
          </a:xfrm>
          <a:custGeom>
            <a:avLst/>
            <a:gdLst/>
            <a:ahLst/>
            <a:cxnLst/>
            <a:rect l="l" t="t" r="r" b="b"/>
            <a:pathLst>
              <a:path w="21031662" h="4741684">
                <a:moveTo>
                  <a:pt x="0" y="4741684"/>
                </a:moveTo>
                <a:lnTo>
                  <a:pt x="21031662" y="4741684"/>
                </a:lnTo>
                <a:lnTo>
                  <a:pt x="21031662" y="0"/>
                </a:lnTo>
                <a:lnTo>
                  <a:pt x="0" y="0"/>
                </a:lnTo>
                <a:lnTo>
                  <a:pt x="0" y="47416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443127" y="177468"/>
            <a:ext cx="3378057" cy="1443351"/>
          </a:xfrm>
          <a:custGeom>
            <a:avLst/>
            <a:gdLst/>
            <a:ahLst/>
            <a:cxnLst/>
            <a:rect l="l" t="t" r="r" b="b"/>
            <a:pathLst>
              <a:path w="5067085" h="2165027">
                <a:moveTo>
                  <a:pt x="0" y="0"/>
                </a:moveTo>
                <a:lnTo>
                  <a:pt x="5067085" y="0"/>
                </a:lnTo>
                <a:lnTo>
                  <a:pt x="5067085" y="2165027"/>
                </a:lnTo>
                <a:lnTo>
                  <a:pt x="0" y="2165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0601625" y="2350778"/>
            <a:ext cx="3180750" cy="1359048"/>
          </a:xfrm>
          <a:custGeom>
            <a:avLst/>
            <a:gdLst/>
            <a:ahLst/>
            <a:cxnLst/>
            <a:rect l="l" t="t" r="r" b="b"/>
            <a:pathLst>
              <a:path w="4771125" h="2038572">
                <a:moveTo>
                  <a:pt x="4771126" y="0"/>
                </a:moveTo>
                <a:lnTo>
                  <a:pt x="0" y="0"/>
                </a:lnTo>
                <a:lnTo>
                  <a:pt x="0" y="2038572"/>
                </a:lnTo>
                <a:lnTo>
                  <a:pt x="4771126" y="2038572"/>
                </a:lnTo>
                <a:lnTo>
                  <a:pt x="477112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85800" y="988131"/>
            <a:ext cx="1704018" cy="780750"/>
          </a:xfrm>
          <a:custGeom>
            <a:avLst/>
            <a:gdLst/>
            <a:ahLst/>
            <a:cxnLst/>
            <a:rect l="l" t="t" r="r" b="b"/>
            <a:pathLst>
              <a:path w="2556027" h="1171125">
                <a:moveTo>
                  <a:pt x="0" y="0"/>
                </a:moveTo>
                <a:lnTo>
                  <a:pt x="2556027" y="0"/>
                </a:lnTo>
                <a:lnTo>
                  <a:pt x="2556027" y="1171125"/>
                </a:lnTo>
                <a:lnTo>
                  <a:pt x="0" y="11711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1590375" y="3576355"/>
            <a:ext cx="5412304" cy="2739979"/>
          </a:xfrm>
          <a:custGeom>
            <a:avLst/>
            <a:gdLst/>
            <a:ahLst/>
            <a:cxnLst/>
            <a:rect l="l" t="t" r="r" b="b"/>
            <a:pathLst>
              <a:path w="8118456" h="4109968">
                <a:moveTo>
                  <a:pt x="0" y="0"/>
                </a:moveTo>
                <a:lnTo>
                  <a:pt x="8118456" y="0"/>
                </a:lnTo>
                <a:lnTo>
                  <a:pt x="8118456" y="4109969"/>
                </a:lnTo>
                <a:lnTo>
                  <a:pt x="0" y="41099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39483" y="1457255"/>
            <a:ext cx="3861054" cy="5486400"/>
          </a:xfrm>
          <a:custGeom>
            <a:avLst/>
            <a:gdLst/>
            <a:ahLst/>
            <a:cxnLst/>
            <a:rect l="l" t="t" r="r" b="b"/>
            <a:pathLst>
              <a:path w="5791581" h="8229600">
                <a:moveTo>
                  <a:pt x="0" y="0"/>
                </a:moveTo>
                <a:lnTo>
                  <a:pt x="5791581" y="0"/>
                </a:lnTo>
                <a:lnTo>
                  <a:pt x="579158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245980" y="4534574"/>
            <a:ext cx="5412304" cy="2739979"/>
          </a:xfrm>
          <a:custGeom>
            <a:avLst/>
            <a:gdLst/>
            <a:ahLst/>
            <a:cxnLst/>
            <a:rect l="l" t="t" r="r" b="b"/>
            <a:pathLst>
              <a:path w="8118456" h="4109968">
                <a:moveTo>
                  <a:pt x="0" y="0"/>
                </a:moveTo>
                <a:lnTo>
                  <a:pt x="8118456" y="0"/>
                </a:lnTo>
                <a:lnTo>
                  <a:pt x="8118456" y="4109969"/>
                </a:lnTo>
                <a:lnTo>
                  <a:pt x="0" y="41099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132102" y="-1128183"/>
            <a:ext cx="2748197" cy="2743200"/>
          </a:xfrm>
          <a:custGeom>
            <a:avLst/>
            <a:gdLst/>
            <a:ahLst/>
            <a:cxnLst/>
            <a:rect l="l" t="t" r="r" b="b"/>
            <a:pathLst>
              <a:path w="4122295" h="4114800">
                <a:moveTo>
                  <a:pt x="0" y="0"/>
                </a:moveTo>
                <a:lnTo>
                  <a:pt x="4122296" y="0"/>
                </a:lnTo>
                <a:lnTo>
                  <a:pt x="41222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9652710" y="5774468"/>
            <a:ext cx="1038758" cy="936771"/>
          </a:xfrm>
          <a:custGeom>
            <a:avLst/>
            <a:gdLst/>
            <a:ahLst/>
            <a:cxnLst/>
            <a:rect l="l" t="t" r="r" b="b"/>
            <a:pathLst>
              <a:path w="1558137" h="1405156">
                <a:moveTo>
                  <a:pt x="0" y="0"/>
                </a:moveTo>
                <a:lnTo>
                  <a:pt x="1558137" y="0"/>
                </a:lnTo>
                <a:lnTo>
                  <a:pt x="1558137" y="1405156"/>
                </a:lnTo>
                <a:lnTo>
                  <a:pt x="0" y="14051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 descr="A red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7579584D-AFB9-FA93-4D62-073EB56A45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66" y="988829"/>
            <a:ext cx="6408086" cy="4937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63" b="13461"/>
          <a:stretch>
            <a:fillRect/>
          </a:stretch>
        </p:blipFill>
        <p:spPr>
          <a:xfrm>
            <a:off x="50325" y="-10757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521" y="2624080"/>
            <a:ext cx="2939058" cy="184058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1169" b="40998"/>
          <a:stretch>
            <a:fillRect/>
          </a:stretch>
        </p:blipFill>
        <p:spPr>
          <a:xfrm rot="10800000">
            <a:off x="-18098" y="47873"/>
            <a:ext cx="1933703" cy="146176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2274" y="3500808"/>
            <a:ext cx="2197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09973" y="1509633"/>
            <a:ext cx="219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9773" y="5050892"/>
            <a:ext cx="219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871871" y="432192"/>
            <a:ext cx="4116929" cy="2890282"/>
            <a:chOff x="11807806" y="648287"/>
            <a:chExt cx="6175393" cy="4335423"/>
          </a:xfrm>
        </p:grpSpPr>
        <p:sp>
          <p:nvSpPr>
            <p:cNvPr id="34" name="TextBox 33"/>
            <p:cNvSpPr txBox="1"/>
            <p:nvPr/>
          </p:nvSpPr>
          <p:spPr>
            <a:xfrm>
              <a:off x="11845906" y="648287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Con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vật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định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tả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con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gì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845906" y="1873553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Tên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nó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gì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807806" y="3089006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Do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ai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nuôi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818988" y="4229561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nó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không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931929" y="4008420"/>
            <a:ext cx="4127153" cy="2714272"/>
            <a:chOff x="11792469" y="5960176"/>
            <a:chExt cx="6190730" cy="4071408"/>
          </a:xfrm>
        </p:grpSpPr>
        <p:sp>
          <p:nvSpPr>
            <p:cNvPr id="38" name="TextBox 37"/>
            <p:cNvSpPr txBox="1"/>
            <p:nvPr/>
          </p:nvSpPr>
          <p:spPr>
            <a:xfrm>
              <a:off x="11818988" y="5960176"/>
              <a:ext cx="6137292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Bài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hát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845907" y="6982906"/>
              <a:ext cx="6137292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Câu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thơ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792469" y="8180398"/>
              <a:ext cx="6137292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Kỷ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niệm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792469" y="9277435"/>
              <a:ext cx="6137292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Câu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chuyện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676854" y="668153"/>
            <a:ext cx="1638347" cy="2521571"/>
            <a:chOff x="8963565" y="1002230"/>
            <a:chExt cx="2009235" cy="3782356"/>
          </a:xfrm>
        </p:grpSpPr>
        <p:grpSp>
          <p:nvGrpSpPr>
            <p:cNvPr id="58" name="Group 57"/>
            <p:cNvGrpSpPr/>
            <p:nvPr/>
          </p:nvGrpSpPr>
          <p:grpSpPr>
            <a:xfrm>
              <a:off x="9653460" y="1002230"/>
              <a:ext cx="1319340" cy="3782356"/>
              <a:chOff x="9653460" y="1002230"/>
              <a:chExt cx="1319340" cy="3782356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9653460" y="1002230"/>
                <a:ext cx="0" cy="378235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9653460" y="100223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9653460" y="2264449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9653460" y="3407449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9653460" y="4784586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>
              <a:off x="8963565" y="2972335"/>
              <a:ext cx="68989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674663" y="4151085"/>
            <a:ext cx="1741351" cy="2376715"/>
            <a:chOff x="8963565" y="1002230"/>
            <a:chExt cx="2009235" cy="3782356"/>
          </a:xfrm>
        </p:grpSpPr>
        <p:grpSp>
          <p:nvGrpSpPr>
            <p:cNvPr id="61" name="Group 60"/>
            <p:cNvGrpSpPr/>
            <p:nvPr/>
          </p:nvGrpSpPr>
          <p:grpSpPr>
            <a:xfrm>
              <a:off x="9653460" y="1002230"/>
              <a:ext cx="1319340" cy="3782356"/>
              <a:chOff x="9653460" y="1002230"/>
              <a:chExt cx="1319340" cy="3782356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9653460" y="1002230"/>
                <a:ext cx="0" cy="378235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9653460" y="100223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9653460" y="2264449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9653460" y="3407449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9653460" y="4784586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/>
            <p:cNvCxnSpPr/>
            <p:nvPr/>
          </p:nvCxnSpPr>
          <p:spPr>
            <a:xfrm>
              <a:off x="8963565" y="2972335"/>
              <a:ext cx="68989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1985279" y="1981557"/>
            <a:ext cx="1394957" cy="3472042"/>
            <a:chOff x="8963559" y="1002230"/>
            <a:chExt cx="2009241" cy="3782356"/>
          </a:xfrm>
        </p:grpSpPr>
        <p:grpSp>
          <p:nvGrpSpPr>
            <p:cNvPr id="69" name="Group 68"/>
            <p:cNvGrpSpPr/>
            <p:nvPr/>
          </p:nvGrpSpPr>
          <p:grpSpPr>
            <a:xfrm>
              <a:off x="9653460" y="1002230"/>
              <a:ext cx="1319340" cy="3782356"/>
              <a:chOff x="9653460" y="1002230"/>
              <a:chExt cx="1319340" cy="3782356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9653460" y="1002230"/>
                <a:ext cx="0" cy="378235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9653460" y="100223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9653460" y="4784586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>
              <a:cxnSpLocks/>
            </p:cNvCxnSpPr>
            <p:nvPr/>
          </p:nvCxnSpPr>
          <p:spPr>
            <a:xfrm>
              <a:off x="8963565" y="2972335"/>
              <a:ext cx="68989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527349" y="2448805"/>
            <a:ext cx="3615727" cy="2418017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CC702FD-5FFF-482B-9B3E-8112F3FA7129}"/>
              </a:ext>
            </a:extLst>
          </p:cNvPr>
          <p:cNvCxnSpPr/>
          <p:nvPr/>
        </p:nvCxnSpPr>
        <p:spPr>
          <a:xfrm>
            <a:off x="9601200" y="5421089"/>
            <a:ext cx="107580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92A8B238-CA70-47CC-8A8E-B3B50D1CC9EF}"/>
              </a:ext>
            </a:extLst>
          </p:cNvPr>
          <p:cNvSpPr txBox="1"/>
          <p:nvPr/>
        </p:nvSpPr>
        <p:spPr>
          <a:xfrm>
            <a:off x="10771800" y="4979943"/>
            <a:ext cx="14202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 </a:t>
            </a:r>
            <a:r>
              <a:rPr lang="en-US" sz="26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defTabSz="609630"/>
            <a:r>
              <a:rPr lang="en-US" sz="26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định</a:t>
            </a:r>
            <a:r>
              <a: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tả</a:t>
            </a:r>
            <a:endParaRPr lang="en-US" sz="2667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63" b="13461"/>
          <a:stretch>
            <a:fillRect/>
          </a:stretch>
        </p:blipFill>
        <p:spPr>
          <a:xfrm>
            <a:off x="50325" y="-10757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16986" y="2656267"/>
            <a:ext cx="2794793" cy="1750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99944" y="99082"/>
            <a:ext cx="2939058" cy="184058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1169" b="40998"/>
          <a:stretch>
            <a:fillRect/>
          </a:stretch>
        </p:blipFill>
        <p:spPr>
          <a:xfrm rot="10800000">
            <a:off x="-22733" y="18572"/>
            <a:ext cx="1933703" cy="146176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526" y="3138566"/>
            <a:ext cx="257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27117" y="689750"/>
            <a:ext cx="2197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quát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8175737" y="-6383"/>
            <a:ext cx="4091529" cy="2186942"/>
            <a:chOff x="11083764" y="18946"/>
            <a:chExt cx="6137293" cy="3280413"/>
          </a:xfrm>
        </p:grpSpPr>
        <p:sp>
          <p:nvSpPr>
            <p:cNvPr id="34" name="TextBox 33"/>
            <p:cNvSpPr txBox="1"/>
            <p:nvPr/>
          </p:nvSpPr>
          <p:spPr>
            <a:xfrm>
              <a:off x="11083764" y="18946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Giống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loài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083764" y="844755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Màu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sắc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083764" y="1659655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Thời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gian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nuôi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083764" y="2545210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Thân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hình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127333" y="2416777"/>
            <a:ext cx="4091529" cy="2172723"/>
            <a:chOff x="11005148" y="3794546"/>
            <a:chExt cx="6137293" cy="3259085"/>
          </a:xfrm>
        </p:grpSpPr>
        <p:sp>
          <p:nvSpPr>
            <p:cNvPr id="38" name="TextBox 37"/>
            <p:cNvSpPr txBox="1"/>
            <p:nvPr/>
          </p:nvSpPr>
          <p:spPr>
            <a:xfrm>
              <a:off x="11005148" y="3794546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Đầu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: tai,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miệng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mắt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mũi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005148" y="4672336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Tiếng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kêu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005148" y="6299482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Chân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đuôi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005148" y="5496347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Bộ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lông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192019" y="133035"/>
            <a:ext cx="1638347" cy="1814895"/>
            <a:chOff x="8963565" y="1002230"/>
            <a:chExt cx="2009235" cy="3782356"/>
          </a:xfrm>
        </p:grpSpPr>
        <p:grpSp>
          <p:nvGrpSpPr>
            <p:cNvPr id="58" name="Group 57"/>
            <p:cNvGrpSpPr/>
            <p:nvPr/>
          </p:nvGrpSpPr>
          <p:grpSpPr>
            <a:xfrm>
              <a:off x="9653460" y="1002230"/>
              <a:ext cx="1319340" cy="3782356"/>
              <a:chOff x="9653460" y="1002230"/>
              <a:chExt cx="1319340" cy="3782356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9653460" y="1002230"/>
                <a:ext cx="0" cy="378235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9653460" y="100223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9653460" y="2264449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9653460" y="3407449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9653460" y="4784586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>
              <a:off x="8963565" y="2972335"/>
              <a:ext cx="68989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6145159" y="2630251"/>
            <a:ext cx="1741351" cy="1772247"/>
            <a:chOff x="8963565" y="1002230"/>
            <a:chExt cx="2009235" cy="3782356"/>
          </a:xfrm>
        </p:grpSpPr>
        <p:grpSp>
          <p:nvGrpSpPr>
            <p:cNvPr id="61" name="Group 60"/>
            <p:cNvGrpSpPr/>
            <p:nvPr/>
          </p:nvGrpSpPr>
          <p:grpSpPr>
            <a:xfrm>
              <a:off x="9653460" y="1002230"/>
              <a:ext cx="1319340" cy="3782356"/>
              <a:chOff x="9653460" y="1002230"/>
              <a:chExt cx="1319340" cy="3782356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9653460" y="1002230"/>
                <a:ext cx="0" cy="378235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9653460" y="100223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9653460" y="2264449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9653460" y="3407449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9653460" y="4784586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/>
            <p:cNvCxnSpPr/>
            <p:nvPr/>
          </p:nvCxnSpPr>
          <p:spPr>
            <a:xfrm>
              <a:off x="8963565" y="2972335"/>
              <a:ext cx="68989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Picture 3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620061" y="4867315"/>
            <a:ext cx="2794793" cy="1750239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3989142" y="3174234"/>
            <a:ext cx="219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42006" y="5471846"/>
            <a:ext cx="2753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6215129" y="4976995"/>
            <a:ext cx="1741351" cy="1772247"/>
            <a:chOff x="8963565" y="1002230"/>
            <a:chExt cx="2009235" cy="3782356"/>
          </a:xfrm>
        </p:grpSpPr>
        <p:grpSp>
          <p:nvGrpSpPr>
            <p:cNvPr id="71" name="Group 70"/>
            <p:cNvGrpSpPr/>
            <p:nvPr/>
          </p:nvGrpSpPr>
          <p:grpSpPr>
            <a:xfrm>
              <a:off x="9653460" y="1002230"/>
              <a:ext cx="1319340" cy="3782356"/>
              <a:chOff x="9653460" y="1002230"/>
              <a:chExt cx="1319340" cy="3782356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9653460" y="1002230"/>
                <a:ext cx="0" cy="378235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9653460" y="100223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9653460" y="2264449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9653460" y="3407449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9653460" y="4784586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>
              <a:off x="8963565" y="2972335"/>
              <a:ext cx="68989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8184305" y="4797428"/>
            <a:ext cx="4091529" cy="2122459"/>
            <a:chOff x="11083763" y="7447850"/>
            <a:chExt cx="6137293" cy="3183689"/>
          </a:xfrm>
        </p:grpSpPr>
        <p:sp>
          <p:nvSpPr>
            <p:cNvPr id="78" name="TextBox 77"/>
            <p:cNvSpPr txBox="1"/>
            <p:nvPr/>
          </p:nvSpPr>
          <p:spPr>
            <a:xfrm>
              <a:off x="11083763" y="7447850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Ăn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ngủ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1083763" y="8250085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Điệu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bộ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đi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đứng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1083763" y="9104812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Thói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quen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1083763" y="9877390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Bắt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mồi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383484" y="1087424"/>
            <a:ext cx="1226489" cy="4717837"/>
            <a:chOff x="8963565" y="1002230"/>
            <a:chExt cx="2009235" cy="3782356"/>
          </a:xfrm>
        </p:grpSpPr>
        <p:grpSp>
          <p:nvGrpSpPr>
            <p:cNvPr id="83" name="Group 82"/>
            <p:cNvGrpSpPr/>
            <p:nvPr/>
          </p:nvGrpSpPr>
          <p:grpSpPr>
            <a:xfrm>
              <a:off x="9653460" y="1002230"/>
              <a:ext cx="1319340" cy="3782356"/>
              <a:chOff x="9653460" y="1002230"/>
              <a:chExt cx="1319340" cy="3782356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9653460" y="1002230"/>
                <a:ext cx="0" cy="378235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9653460" y="100223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9653460" y="297244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>
                <a:off x="9653460" y="4784586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>
              <a:off x="8963565" y="2972335"/>
              <a:ext cx="68989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9" name="Picture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138" y="3838042"/>
            <a:ext cx="2491361" cy="29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69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63" b="13461"/>
          <a:stretch>
            <a:fillRect/>
          </a:stretch>
        </p:blipFill>
        <p:spPr>
          <a:xfrm>
            <a:off x="50325" y="-10757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39854" y="904116"/>
            <a:ext cx="2794793" cy="1750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756291" y="4171636"/>
            <a:ext cx="2939058" cy="184058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1169" b="40998"/>
          <a:stretch>
            <a:fillRect/>
          </a:stretch>
        </p:blipFill>
        <p:spPr>
          <a:xfrm rot="10800000">
            <a:off x="-38581" y="23229"/>
            <a:ext cx="1933703" cy="146176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4203" y="3405114"/>
            <a:ext cx="2197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04783" y="1591385"/>
            <a:ext cx="2826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63717" y="4950922"/>
            <a:ext cx="219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95782" y="638897"/>
            <a:ext cx="4091529" cy="2586628"/>
            <a:chOff x="11243673" y="958344"/>
            <a:chExt cx="6137293" cy="3879942"/>
          </a:xfrm>
        </p:grpSpPr>
        <p:sp>
          <p:nvSpPr>
            <p:cNvPr id="34" name="TextBox 33"/>
            <p:cNvSpPr txBox="1"/>
            <p:nvPr/>
          </p:nvSpPr>
          <p:spPr>
            <a:xfrm>
              <a:off x="11243673" y="958344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Tình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cảm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243673" y="4084137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Mong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muốn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43745" y="3839911"/>
            <a:ext cx="4548255" cy="2851659"/>
            <a:chOff x="11465617" y="5759866"/>
            <a:chExt cx="6822383" cy="4277489"/>
          </a:xfrm>
        </p:grpSpPr>
        <p:sp>
          <p:nvSpPr>
            <p:cNvPr id="38" name="TextBox 37"/>
            <p:cNvSpPr txBox="1"/>
            <p:nvPr/>
          </p:nvSpPr>
          <p:spPr>
            <a:xfrm>
              <a:off x="11465617" y="5759866"/>
              <a:ext cx="682238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Vị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trí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con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vật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đối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với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465617" y="7637893"/>
              <a:ext cx="6137292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Biệt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hiệu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biệt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danh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465617" y="9283206"/>
              <a:ext cx="6137292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Kỷ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niệm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653626" y="874858"/>
            <a:ext cx="1638347" cy="2144347"/>
            <a:chOff x="8963565" y="1002230"/>
            <a:chExt cx="2009235" cy="3782356"/>
          </a:xfrm>
        </p:grpSpPr>
        <p:grpSp>
          <p:nvGrpSpPr>
            <p:cNvPr id="58" name="Group 57"/>
            <p:cNvGrpSpPr/>
            <p:nvPr/>
          </p:nvGrpSpPr>
          <p:grpSpPr>
            <a:xfrm>
              <a:off x="9653460" y="1002230"/>
              <a:ext cx="1319340" cy="3782356"/>
              <a:chOff x="9653460" y="1002230"/>
              <a:chExt cx="1319340" cy="3782356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9653460" y="1002230"/>
                <a:ext cx="0" cy="378235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9653460" y="100223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9653460" y="4784586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>
              <a:off x="8963565" y="2972335"/>
              <a:ext cx="68989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674663" y="4020667"/>
            <a:ext cx="1741351" cy="2521571"/>
            <a:chOff x="8963565" y="1002230"/>
            <a:chExt cx="2009235" cy="3782356"/>
          </a:xfrm>
        </p:grpSpPr>
        <p:grpSp>
          <p:nvGrpSpPr>
            <p:cNvPr id="61" name="Group 60"/>
            <p:cNvGrpSpPr/>
            <p:nvPr/>
          </p:nvGrpSpPr>
          <p:grpSpPr>
            <a:xfrm>
              <a:off x="9653460" y="1002230"/>
              <a:ext cx="1319340" cy="3782356"/>
              <a:chOff x="9653460" y="1002230"/>
              <a:chExt cx="1319340" cy="3782356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9653460" y="1002230"/>
                <a:ext cx="0" cy="378235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9653460" y="100223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9653460" y="297244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9653460" y="4784586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/>
            <p:cNvCxnSpPr/>
            <p:nvPr/>
          </p:nvCxnSpPr>
          <p:spPr>
            <a:xfrm>
              <a:off x="8963565" y="2972335"/>
              <a:ext cx="68989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1985279" y="1981558"/>
            <a:ext cx="861727" cy="3352513"/>
            <a:chOff x="8963565" y="1002230"/>
            <a:chExt cx="2009235" cy="3782356"/>
          </a:xfrm>
        </p:grpSpPr>
        <p:grpSp>
          <p:nvGrpSpPr>
            <p:cNvPr id="69" name="Group 68"/>
            <p:cNvGrpSpPr/>
            <p:nvPr/>
          </p:nvGrpSpPr>
          <p:grpSpPr>
            <a:xfrm>
              <a:off x="9653460" y="1002230"/>
              <a:ext cx="1319340" cy="3782356"/>
              <a:chOff x="9653460" y="1002230"/>
              <a:chExt cx="1319340" cy="3782356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9653460" y="1002230"/>
                <a:ext cx="0" cy="378235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9653460" y="100223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9653460" y="4784586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>
              <a:off x="8963565" y="2972335"/>
              <a:ext cx="68989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66131" y="4053894"/>
            <a:ext cx="1687068" cy="2743200"/>
          </a:xfrm>
          <a:prstGeom prst="rect">
            <a:avLst/>
          </a:prstGeom>
        </p:spPr>
      </p:pic>
      <p:pic>
        <p:nvPicPr>
          <p:cNvPr id="74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3072" y="913763"/>
            <a:ext cx="2059328" cy="201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B865B1-C1C4-45D3-B03A-7BFE5417C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613" y="152024"/>
            <a:ext cx="8442251" cy="670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1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A66"/>
        </a:solid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75;p9">
            <a:extLst>
              <a:ext uri="{FF2B5EF4-FFF2-40B4-BE49-F238E27FC236}">
                <a16:creationId xmlns:a16="http://schemas.microsoft.com/office/drawing/2014/main" id="{45ADF1A7-C8C9-A010-B65E-B6D968EF3E0F}"/>
              </a:ext>
            </a:extLst>
          </p:cNvPr>
          <p:cNvGrpSpPr/>
          <p:nvPr/>
        </p:nvGrpSpPr>
        <p:grpSpPr>
          <a:xfrm>
            <a:off x="5066462" y="137531"/>
            <a:ext cx="2357033" cy="1015167"/>
            <a:chOff x="-211311" y="6272"/>
            <a:chExt cx="11128001" cy="1522750"/>
          </a:xfrm>
        </p:grpSpPr>
        <p:grpSp>
          <p:nvGrpSpPr>
            <p:cNvPr id="3" name="Google Shape;876;p9">
              <a:extLst>
                <a:ext uri="{FF2B5EF4-FFF2-40B4-BE49-F238E27FC236}">
                  <a16:creationId xmlns:a16="http://schemas.microsoft.com/office/drawing/2014/main" id="{E0FFA42C-2F2A-3EF7-2B2D-6AAFB172C837}"/>
                </a:ext>
              </a:extLst>
            </p:cNvPr>
            <p:cNvGrpSpPr/>
            <p:nvPr/>
          </p:nvGrpSpPr>
          <p:grpSpPr>
            <a:xfrm>
              <a:off x="-211311" y="195017"/>
              <a:ext cx="11107911" cy="1334004"/>
              <a:chOff x="245889" y="357281"/>
              <a:chExt cx="11107911" cy="1334004"/>
            </a:xfrm>
          </p:grpSpPr>
          <p:grpSp>
            <p:nvGrpSpPr>
              <p:cNvPr id="5" name="Google Shape;877;p9">
                <a:extLst>
                  <a:ext uri="{FF2B5EF4-FFF2-40B4-BE49-F238E27FC236}">
                    <a16:creationId xmlns:a16="http://schemas.microsoft.com/office/drawing/2014/main" id="{3425C4B9-AE66-0DB7-BCB8-DC4E74918EB8}"/>
                  </a:ext>
                </a:extLst>
              </p:cNvPr>
              <p:cNvGrpSpPr/>
              <p:nvPr/>
            </p:nvGrpSpPr>
            <p:grpSpPr>
              <a:xfrm>
                <a:off x="609600" y="357281"/>
                <a:ext cx="10744200" cy="1334004"/>
                <a:chOff x="1905000" y="647700"/>
                <a:chExt cx="14249400" cy="1752600"/>
              </a:xfrm>
            </p:grpSpPr>
            <p:sp>
              <p:nvSpPr>
                <p:cNvPr id="7" name="Google Shape;878;p9">
                  <a:extLst>
                    <a:ext uri="{FF2B5EF4-FFF2-40B4-BE49-F238E27FC236}">
                      <a16:creationId xmlns:a16="http://schemas.microsoft.com/office/drawing/2014/main" id="{8E9A059C-497A-A789-38CD-DBED54D039E8}"/>
                    </a:ext>
                  </a:extLst>
                </p:cNvPr>
                <p:cNvSpPr/>
                <p:nvPr/>
              </p:nvSpPr>
              <p:spPr>
                <a:xfrm>
                  <a:off x="1905000" y="647700"/>
                  <a:ext cx="14097000" cy="160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E36C09"/>
                  </a:solidFill>
                  <a:prstDash val="dash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marL="0" marR="0" lvl="0" indent="0" algn="ctr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879;p9">
                  <a:extLst>
                    <a:ext uri="{FF2B5EF4-FFF2-40B4-BE49-F238E27FC236}">
                      <a16:creationId xmlns:a16="http://schemas.microsoft.com/office/drawing/2014/main" id="{546460FB-EAED-A4FE-7F62-F9B5F90B47A3}"/>
                    </a:ext>
                  </a:extLst>
                </p:cNvPr>
                <p:cNvSpPr/>
                <p:nvPr/>
              </p:nvSpPr>
              <p:spPr>
                <a:xfrm>
                  <a:off x="2057400" y="800100"/>
                  <a:ext cx="14097000" cy="1600200"/>
                </a:xfrm>
                <a:prstGeom prst="roundRect">
                  <a:avLst>
                    <a:gd name="adj" fmla="val 16667"/>
                  </a:avLst>
                </a:prstGeom>
                <a:noFill/>
                <a:ln w="57150" cap="flat" cmpd="sng">
                  <a:solidFill>
                    <a:srgbClr val="FFFF00"/>
                  </a:solidFill>
                  <a:prstDash val="dash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marL="0" marR="0" lvl="0" indent="0" algn="ctr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" name="Google Shape;880;p9">
                <a:extLst>
                  <a:ext uri="{FF2B5EF4-FFF2-40B4-BE49-F238E27FC236}">
                    <a16:creationId xmlns:a16="http://schemas.microsoft.com/office/drawing/2014/main" id="{487907F4-4202-2365-2804-3EB80E8D43A0}"/>
                  </a:ext>
                </a:extLst>
              </p:cNvPr>
              <p:cNvSpPr/>
              <p:nvPr/>
            </p:nvSpPr>
            <p:spPr>
              <a:xfrm>
                <a:off x="245889" y="542603"/>
                <a:ext cx="10210798" cy="923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30467" rIns="60950" bIns="30467" anchor="t" anchorCtr="0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obster"/>
                    <a:sym typeface="Lobster"/>
                  </a:rPr>
                  <a:t>Ví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obster"/>
                    <a:sym typeface="Lobster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obster"/>
                    <a:sym typeface="Lobster"/>
                  </a:rPr>
                  <a:t>dụ</a:t>
                </a:r>
                <a:endParaRPr kumimoji="0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4" name="Google Shape;881;p9">
              <a:extLst>
                <a:ext uri="{FF2B5EF4-FFF2-40B4-BE49-F238E27FC236}">
                  <a16:creationId xmlns:a16="http://schemas.microsoft.com/office/drawing/2014/main" id="{BCD6CAEB-66AD-7C92-2DA3-ADD150CC6FE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514411" y="6272"/>
              <a:ext cx="3402279" cy="1522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80E8112-DEF9-4F11-EB3C-A5D008BC830A}"/>
              </a:ext>
            </a:extLst>
          </p:cNvPr>
          <p:cNvSpPr txBox="1"/>
          <p:nvPr/>
        </p:nvSpPr>
        <p:spPr>
          <a:xfrm>
            <a:off x="685801" y="685800"/>
            <a:ext cx="11125200" cy="5553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quát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dáng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đen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pha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chút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tía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dáng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to.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đen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to,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úp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mượt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to,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oai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đen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Mỏ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sậm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cứng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mổ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thóc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nhẹn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Mào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chót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xoăn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đóa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Đùi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to,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mập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mạp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chắc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nịch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cựa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vảy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sừng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cứng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vồng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mượt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pha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lẫn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gáy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dậy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loanh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mổ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thóc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bới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giun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coi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7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A66"/>
        </a:solidFill>
        <a:effectLst/>
      </p:bgPr>
    </p:bg>
    <p:spTree>
      <p:nvGrpSpPr>
        <p:cNvPr id="1" name="Shape 819">
          <a:extLst>
            <a:ext uri="{FF2B5EF4-FFF2-40B4-BE49-F238E27FC236}">
              <a16:creationId xmlns:a16="http://schemas.microsoft.com/office/drawing/2014/main" id="{F16D3095-9AE8-A330-F45F-FDFF42382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75;p9">
            <a:extLst>
              <a:ext uri="{FF2B5EF4-FFF2-40B4-BE49-F238E27FC236}">
                <a16:creationId xmlns:a16="http://schemas.microsoft.com/office/drawing/2014/main" id="{289D4A49-62BF-A44B-7506-30B4E83D0B2C}"/>
              </a:ext>
            </a:extLst>
          </p:cNvPr>
          <p:cNvGrpSpPr/>
          <p:nvPr/>
        </p:nvGrpSpPr>
        <p:grpSpPr>
          <a:xfrm>
            <a:off x="5066462" y="137531"/>
            <a:ext cx="2357033" cy="1015167"/>
            <a:chOff x="-211311" y="6272"/>
            <a:chExt cx="11128001" cy="1522750"/>
          </a:xfrm>
        </p:grpSpPr>
        <p:grpSp>
          <p:nvGrpSpPr>
            <p:cNvPr id="3" name="Google Shape;876;p9">
              <a:extLst>
                <a:ext uri="{FF2B5EF4-FFF2-40B4-BE49-F238E27FC236}">
                  <a16:creationId xmlns:a16="http://schemas.microsoft.com/office/drawing/2014/main" id="{82AA7E6C-9565-EB38-121C-773051FA1D63}"/>
                </a:ext>
              </a:extLst>
            </p:cNvPr>
            <p:cNvGrpSpPr/>
            <p:nvPr/>
          </p:nvGrpSpPr>
          <p:grpSpPr>
            <a:xfrm>
              <a:off x="-211311" y="195017"/>
              <a:ext cx="11107911" cy="1334004"/>
              <a:chOff x="245889" y="357281"/>
              <a:chExt cx="11107911" cy="1334004"/>
            </a:xfrm>
          </p:grpSpPr>
          <p:grpSp>
            <p:nvGrpSpPr>
              <p:cNvPr id="5" name="Google Shape;877;p9">
                <a:extLst>
                  <a:ext uri="{FF2B5EF4-FFF2-40B4-BE49-F238E27FC236}">
                    <a16:creationId xmlns:a16="http://schemas.microsoft.com/office/drawing/2014/main" id="{A72F3ADE-4735-2239-88A7-10E9AA966685}"/>
                  </a:ext>
                </a:extLst>
              </p:cNvPr>
              <p:cNvGrpSpPr/>
              <p:nvPr/>
            </p:nvGrpSpPr>
            <p:grpSpPr>
              <a:xfrm>
                <a:off x="609600" y="357281"/>
                <a:ext cx="10744200" cy="1334004"/>
                <a:chOff x="1905000" y="647700"/>
                <a:chExt cx="14249400" cy="1752600"/>
              </a:xfrm>
            </p:grpSpPr>
            <p:sp>
              <p:nvSpPr>
                <p:cNvPr id="7" name="Google Shape;878;p9">
                  <a:extLst>
                    <a:ext uri="{FF2B5EF4-FFF2-40B4-BE49-F238E27FC236}">
                      <a16:creationId xmlns:a16="http://schemas.microsoft.com/office/drawing/2014/main" id="{26CA69C8-AD37-A841-EB40-067B05E2B155}"/>
                    </a:ext>
                  </a:extLst>
                </p:cNvPr>
                <p:cNvSpPr/>
                <p:nvPr/>
              </p:nvSpPr>
              <p:spPr>
                <a:xfrm>
                  <a:off x="1905000" y="647700"/>
                  <a:ext cx="14097000" cy="160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E36C09"/>
                  </a:solidFill>
                  <a:prstDash val="dash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marL="0" marR="0" lvl="0" indent="0" algn="ctr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879;p9">
                  <a:extLst>
                    <a:ext uri="{FF2B5EF4-FFF2-40B4-BE49-F238E27FC236}">
                      <a16:creationId xmlns:a16="http://schemas.microsoft.com/office/drawing/2014/main" id="{6A79C253-E066-2CB8-9B6E-C8AE2784C62D}"/>
                    </a:ext>
                  </a:extLst>
                </p:cNvPr>
                <p:cNvSpPr/>
                <p:nvPr/>
              </p:nvSpPr>
              <p:spPr>
                <a:xfrm>
                  <a:off x="2057400" y="800100"/>
                  <a:ext cx="14097000" cy="1600200"/>
                </a:xfrm>
                <a:prstGeom prst="roundRect">
                  <a:avLst>
                    <a:gd name="adj" fmla="val 16667"/>
                  </a:avLst>
                </a:prstGeom>
                <a:noFill/>
                <a:ln w="57150" cap="flat" cmpd="sng">
                  <a:solidFill>
                    <a:srgbClr val="FFFF00"/>
                  </a:solidFill>
                  <a:prstDash val="dash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marL="0" marR="0" lvl="0" indent="0" algn="ctr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" name="Google Shape;880;p9">
                <a:extLst>
                  <a:ext uri="{FF2B5EF4-FFF2-40B4-BE49-F238E27FC236}">
                    <a16:creationId xmlns:a16="http://schemas.microsoft.com/office/drawing/2014/main" id="{7CDF4C5F-4C46-76B4-5EF7-CBFE457211FB}"/>
                  </a:ext>
                </a:extLst>
              </p:cNvPr>
              <p:cNvSpPr/>
              <p:nvPr/>
            </p:nvSpPr>
            <p:spPr>
              <a:xfrm>
                <a:off x="245889" y="542603"/>
                <a:ext cx="10210798" cy="923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30467" rIns="60950" bIns="30467" anchor="t" anchorCtr="0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obster"/>
                    <a:sym typeface="Lobster"/>
                  </a:rPr>
                  <a:t>Ví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obster"/>
                    <a:sym typeface="Lobster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obster"/>
                    <a:sym typeface="Lobster"/>
                  </a:rPr>
                  <a:t>dụ</a:t>
                </a:r>
                <a:endParaRPr kumimoji="0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4" name="Google Shape;881;p9">
              <a:extLst>
                <a:ext uri="{FF2B5EF4-FFF2-40B4-BE49-F238E27FC236}">
                  <a16:creationId xmlns:a16="http://schemas.microsoft.com/office/drawing/2014/main" id="{DF3A84F0-9EB6-C077-15B6-2303D824031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514411" y="6272"/>
              <a:ext cx="3402279" cy="1522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26FA546-B5AF-7FBF-4BF1-1B6AD7C9344A}"/>
              </a:ext>
            </a:extLst>
          </p:cNvPr>
          <p:cNvSpPr txBox="1"/>
          <p:nvPr/>
        </p:nvSpPr>
        <p:spPr>
          <a:xfrm>
            <a:off x="781494" y="909084"/>
            <a:ext cx="1112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a. Mở bài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Giới thiệu về con vịt được nuôi tại nhà (nuôi từ khi nào, do ai mang về?)</a:t>
            </a:r>
          </a:p>
          <a:p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b. Thân bài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Tổng quan về vịt: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+ Giới thiệu về loại vịt (loại vịt nào, vịt cỏ).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+ Hình dáng: To bằng gì? Cao bao nhiêu? Màu lông ra sao?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Chi tiết mô tả: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+ Mô tả các bộ phận của vịt, lựa chọn mô tả đặc điểm nổi bật nhất: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● Đầu (to, hình tam giác, trán rộng, mõm dài hay ngắn).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Chú ý: Đặc điểm của vịt tùy theo loại vịt thuộc về loại nào?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● Mắt: Đen ươn ướt (hoặc nâu) sáng loáng như có nước, lanh lợi, tinh khôn.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● Mõm: Đen, ươn ướt. đánh mùi rất thính nhạy.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Nêu sự chăm sóc của em đối với chú vịt: cho ăn, tắm rửa, vui đùa.</a:t>
            </a:r>
          </a:p>
          <a:p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c. Kết bài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Nêu ích lợi của việc nuôi vịt.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Nêu tình cảm của em đối với con vịt đã miêu tả.</a:t>
            </a:r>
          </a:p>
        </p:txBody>
      </p:sp>
    </p:spTree>
    <p:extLst>
      <p:ext uri="{BB962C8B-B14F-4D97-AF65-F5344CB8AC3E}">
        <p14:creationId xmlns:p14="http://schemas.microsoft.com/office/powerpoint/2010/main" val="29125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">
            <a:extLst>
              <a:ext uri="{FF2B5EF4-FFF2-40B4-BE49-F238E27FC236}">
                <a16:creationId xmlns:a16="http://schemas.microsoft.com/office/drawing/2014/main" id="{29E524B4-87F7-8DC6-E2A5-78BAF00B05F5}"/>
              </a:ext>
            </a:extLst>
          </p:cNvPr>
          <p:cNvSpPr/>
          <p:nvPr/>
        </p:nvSpPr>
        <p:spPr>
          <a:xfrm>
            <a:off x="289254" y="330868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矩形: 圆角 4">
            <a:extLst>
              <a:ext uri="{FF2B5EF4-FFF2-40B4-BE49-F238E27FC236}">
                <a16:creationId xmlns:a16="http://schemas.microsoft.com/office/drawing/2014/main" id="{13360428-67B8-F2D5-227C-F8D88A47F3E9}"/>
              </a:ext>
            </a:extLst>
          </p:cNvPr>
          <p:cNvSpPr/>
          <p:nvPr/>
        </p:nvSpPr>
        <p:spPr>
          <a:xfrm>
            <a:off x="289251" y="1935619"/>
            <a:ext cx="11613492" cy="3068764"/>
          </a:xfrm>
          <a:prstGeom prst="roundRect">
            <a:avLst>
              <a:gd name="adj" fmla="val 1612"/>
            </a:avLst>
          </a:prstGeom>
          <a:solidFill>
            <a:srgbClr val="299AD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52957-28A7-C4EA-970A-4C7668462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73" y="1935619"/>
            <a:ext cx="8986448" cy="4591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93455C-1D1E-7863-F2D5-2920E3645894}"/>
              </a:ext>
            </a:extLst>
          </p:cNvPr>
          <p:cNvSpPr txBox="1"/>
          <p:nvPr/>
        </p:nvSpPr>
        <p:spPr>
          <a:xfrm>
            <a:off x="114899" y="409969"/>
            <a:ext cx="11962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Chỉnh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sửa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9"/>
          <p:cNvGrpSpPr/>
          <p:nvPr/>
        </p:nvGrpSpPr>
        <p:grpSpPr>
          <a:xfrm>
            <a:off x="2743200" y="194681"/>
            <a:ext cx="5819522" cy="1015167"/>
            <a:chOff x="152400" y="6272"/>
            <a:chExt cx="10791443" cy="1522750"/>
          </a:xfrm>
        </p:grpSpPr>
        <p:grpSp>
          <p:nvGrpSpPr>
            <p:cNvPr id="876" name="Google Shape;876;p9"/>
            <p:cNvGrpSpPr/>
            <p:nvPr/>
          </p:nvGrpSpPr>
          <p:grpSpPr>
            <a:xfrm>
              <a:off x="152400" y="195017"/>
              <a:ext cx="10791443" cy="1334004"/>
              <a:chOff x="609600" y="357281"/>
              <a:chExt cx="10791443" cy="1334004"/>
            </a:xfrm>
          </p:grpSpPr>
          <p:grpSp>
            <p:nvGrpSpPr>
              <p:cNvPr id="877" name="Google Shape;877;p9"/>
              <p:cNvGrpSpPr/>
              <p:nvPr/>
            </p:nvGrpSpPr>
            <p:grpSpPr>
              <a:xfrm>
                <a:off x="609600" y="357281"/>
                <a:ext cx="10744200" cy="1334004"/>
                <a:chOff x="1905000" y="647700"/>
                <a:chExt cx="14249400" cy="1752600"/>
              </a:xfrm>
            </p:grpSpPr>
            <p:sp>
              <p:nvSpPr>
                <p:cNvPr id="878" name="Google Shape;878;p9"/>
                <p:cNvSpPr/>
                <p:nvPr/>
              </p:nvSpPr>
              <p:spPr>
                <a:xfrm>
                  <a:off x="1905000" y="647700"/>
                  <a:ext cx="14097000" cy="160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E36C09"/>
                  </a:solidFill>
                  <a:prstDash val="dash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marL="0" marR="0" lvl="0" indent="0" algn="ctr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9" name="Google Shape;879;p9"/>
                <p:cNvSpPr/>
                <p:nvPr/>
              </p:nvSpPr>
              <p:spPr>
                <a:xfrm>
                  <a:off x="2057400" y="800100"/>
                  <a:ext cx="14097000" cy="1600200"/>
                </a:xfrm>
                <a:prstGeom prst="roundRect">
                  <a:avLst>
                    <a:gd name="adj" fmla="val 16667"/>
                  </a:avLst>
                </a:prstGeom>
                <a:noFill/>
                <a:ln w="57150" cap="flat" cmpd="sng">
                  <a:solidFill>
                    <a:srgbClr val="FFFF00"/>
                  </a:solidFill>
                  <a:prstDash val="dash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marL="0" marR="0" lvl="0" indent="0" algn="ctr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0" name="Google Shape;880;p9"/>
              <p:cNvSpPr/>
              <p:nvPr/>
            </p:nvSpPr>
            <p:spPr>
              <a:xfrm>
                <a:off x="1190243" y="542603"/>
                <a:ext cx="10210800" cy="923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30467" rIns="60950" bIns="30467" anchor="t" anchorCtr="0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obster"/>
                    <a:sym typeface="Lobster"/>
                  </a:rPr>
                  <a:t>Gợi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obster"/>
                    <a:sym typeface="Lobster"/>
                  </a:rPr>
                  <a:t> ý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obster"/>
                    <a:sym typeface="Lobster"/>
                  </a:rPr>
                  <a:t>chỉnh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obster"/>
                    <a:sym typeface="Lobster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obster"/>
                    <a:sym typeface="Lobster"/>
                  </a:rPr>
                  <a:t>sửa</a:t>
                </a:r>
                <a:r>
                  <a:rPr lang="en-US" sz="36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obster"/>
                    <a:sym typeface="Lobster"/>
                  </a:rPr>
                  <a:t> </a:t>
                </a:r>
                <a:r>
                  <a:rPr lang="en-US" sz="3600" b="1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obster"/>
                    <a:sym typeface="Lobster"/>
                  </a:rPr>
                  <a:t>dàn</a:t>
                </a:r>
                <a:r>
                  <a:rPr lang="en-US" sz="36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obster"/>
                    <a:sym typeface="Lobster"/>
                  </a:rPr>
                  <a:t> ý</a:t>
                </a:r>
                <a:endParaRPr kumimoji="0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881" name="Google Shape;881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82977" y="6272"/>
              <a:ext cx="1833709" cy="1522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Google Shape;913;p12">
            <a:extLst>
              <a:ext uri="{FF2B5EF4-FFF2-40B4-BE49-F238E27FC236}">
                <a16:creationId xmlns:a16="http://schemas.microsoft.com/office/drawing/2014/main" id="{388641C2-CD8B-D76E-DE4A-8CBDF6D1C14B}"/>
              </a:ext>
            </a:extLst>
          </p:cNvPr>
          <p:cNvGrpSpPr/>
          <p:nvPr/>
        </p:nvGrpSpPr>
        <p:grpSpPr>
          <a:xfrm>
            <a:off x="737103" y="2266950"/>
            <a:ext cx="11005127" cy="1453483"/>
            <a:chOff x="900544" y="2705100"/>
            <a:chExt cx="16507691" cy="4683445"/>
          </a:xfrm>
        </p:grpSpPr>
        <p:sp>
          <p:nvSpPr>
            <p:cNvPr id="5" name="Google Shape;914;p12">
              <a:extLst>
                <a:ext uri="{FF2B5EF4-FFF2-40B4-BE49-F238E27FC236}">
                  <a16:creationId xmlns:a16="http://schemas.microsoft.com/office/drawing/2014/main" id="{BD869892-B901-C9FF-6335-5A706D7A28C5}"/>
                </a:ext>
              </a:extLst>
            </p:cNvPr>
            <p:cNvSpPr/>
            <p:nvPr/>
          </p:nvSpPr>
          <p:spPr>
            <a:xfrm>
              <a:off x="900544" y="2705100"/>
              <a:ext cx="16507691" cy="4419600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74901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171450" marR="0" lvl="0" indent="-17145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15;p12">
              <a:extLst>
                <a:ext uri="{FF2B5EF4-FFF2-40B4-BE49-F238E27FC236}">
                  <a16:creationId xmlns:a16="http://schemas.microsoft.com/office/drawing/2014/main" id="{42520DFF-E663-B2AF-C221-20A27BE191F7}"/>
                </a:ext>
              </a:extLst>
            </p:cNvPr>
            <p:cNvSpPr/>
            <p:nvPr/>
          </p:nvSpPr>
          <p:spPr>
            <a:xfrm>
              <a:off x="921327" y="2826697"/>
              <a:ext cx="16191888" cy="45618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Lựa chọn được các đặc điểm 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ổ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 bật của con vật.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2" name="Google Shape;913;p12">
            <a:extLst>
              <a:ext uri="{FF2B5EF4-FFF2-40B4-BE49-F238E27FC236}">
                <a16:creationId xmlns:a16="http://schemas.microsoft.com/office/drawing/2014/main" id="{EE9350CE-029F-33A9-47E3-360225860514}"/>
              </a:ext>
            </a:extLst>
          </p:cNvPr>
          <p:cNvGrpSpPr/>
          <p:nvPr/>
        </p:nvGrpSpPr>
        <p:grpSpPr>
          <a:xfrm>
            <a:off x="679953" y="4114800"/>
            <a:ext cx="11005127" cy="1453483"/>
            <a:chOff x="900544" y="2705100"/>
            <a:chExt cx="16507691" cy="4683445"/>
          </a:xfrm>
        </p:grpSpPr>
        <p:sp>
          <p:nvSpPr>
            <p:cNvPr id="14" name="Google Shape;914;p12">
              <a:extLst>
                <a:ext uri="{FF2B5EF4-FFF2-40B4-BE49-F238E27FC236}">
                  <a16:creationId xmlns:a16="http://schemas.microsoft.com/office/drawing/2014/main" id="{614DF0FE-EA36-EA34-1C2B-C5D3894E52FC}"/>
                </a:ext>
              </a:extLst>
            </p:cNvPr>
            <p:cNvSpPr/>
            <p:nvPr/>
          </p:nvSpPr>
          <p:spPr>
            <a:xfrm>
              <a:off x="900544" y="2705100"/>
              <a:ext cx="16507691" cy="4419600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74901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171450" marR="0" lvl="0" indent="-17145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15;p12">
              <a:extLst>
                <a:ext uri="{FF2B5EF4-FFF2-40B4-BE49-F238E27FC236}">
                  <a16:creationId xmlns:a16="http://schemas.microsoft.com/office/drawing/2014/main" id="{8536413B-CBEB-5F60-E5B5-4F240980D93A}"/>
                </a:ext>
              </a:extLst>
            </p:cNvPr>
            <p:cNvSpPr/>
            <p:nvPr/>
          </p:nvSpPr>
          <p:spPr>
            <a:xfrm>
              <a:off x="921327" y="2826697"/>
              <a:ext cx="16191888" cy="45618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 ý trong phần thân bài được sắp xếp hợp lí.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0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A66"/>
        </a:solid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>
            <a:extLst>
              <a:ext uri="{FF2B5EF4-FFF2-40B4-BE49-F238E27FC236}">
                <a16:creationId xmlns:a16="http://schemas.microsoft.com/office/drawing/2014/main" id="{74FCCD00-9C70-E6B2-3B5E-84847255185E}"/>
              </a:ext>
            </a:extLst>
          </p:cNvPr>
          <p:cNvGrpSpPr/>
          <p:nvPr/>
        </p:nvGrpSpPr>
        <p:grpSpPr>
          <a:xfrm>
            <a:off x="4881475" y="781050"/>
            <a:ext cx="5548401" cy="5486400"/>
            <a:chOff x="0" y="0"/>
            <a:chExt cx="2191961" cy="2167467"/>
          </a:xfrm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2201A9E-B36E-840E-11A5-453B8BC858F1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C3563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4767B740-DB95-15CB-440A-7D0751F5964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8D31A3E-B626-D04E-E5F8-7E934D86F67D}"/>
              </a:ext>
            </a:extLst>
          </p:cNvPr>
          <p:cNvSpPr txBox="1"/>
          <p:nvPr/>
        </p:nvSpPr>
        <p:spPr>
          <a:xfrm>
            <a:off x="5172075" y="1181507"/>
            <a:ext cx="477609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566022-E982-F3C6-8849-E972C365B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88" y="3045990"/>
            <a:ext cx="3492573" cy="3497097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A48722ED-C0A4-DE97-B457-B155D698C32D}"/>
              </a:ext>
            </a:extLst>
          </p:cNvPr>
          <p:cNvSpPr/>
          <p:nvPr/>
        </p:nvSpPr>
        <p:spPr>
          <a:xfrm flipH="1">
            <a:off x="1289050" y="1539875"/>
            <a:ext cx="2590800" cy="5065369"/>
          </a:xfrm>
          <a:custGeom>
            <a:avLst/>
            <a:gdLst/>
            <a:ahLst/>
            <a:cxnLst/>
            <a:rect l="l" t="t" r="r" b="b"/>
            <a:pathLst>
              <a:path w="6348079" h="10874654">
                <a:moveTo>
                  <a:pt x="0" y="0"/>
                </a:moveTo>
                <a:lnTo>
                  <a:pt x="6348080" y="0"/>
                </a:lnTo>
                <a:lnTo>
                  <a:pt x="6348080" y="10874654"/>
                </a:lnTo>
                <a:lnTo>
                  <a:pt x="0" y="108746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1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914554" y="5277439"/>
            <a:ext cx="14021108" cy="3161123"/>
          </a:xfrm>
          <a:custGeom>
            <a:avLst/>
            <a:gdLst/>
            <a:ahLst/>
            <a:cxnLst/>
            <a:rect l="l" t="t" r="r" b="b"/>
            <a:pathLst>
              <a:path w="21031662" h="4741684">
                <a:moveTo>
                  <a:pt x="0" y="4741684"/>
                </a:moveTo>
                <a:lnTo>
                  <a:pt x="21031662" y="4741684"/>
                </a:lnTo>
                <a:lnTo>
                  <a:pt x="21031662" y="0"/>
                </a:lnTo>
                <a:lnTo>
                  <a:pt x="0" y="0"/>
                </a:lnTo>
                <a:lnTo>
                  <a:pt x="0" y="47416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097887" y="3094890"/>
            <a:ext cx="5276403" cy="2671179"/>
          </a:xfrm>
          <a:custGeom>
            <a:avLst/>
            <a:gdLst/>
            <a:ahLst/>
            <a:cxnLst/>
            <a:rect l="l" t="t" r="r" b="b"/>
            <a:pathLst>
              <a:path w="7914604" h="4006768">
                <a:moveTo>
                  <a:pt x="0" y="0"/>
                </a:moveTo>
                <a:lnTo>
                  <a:pt x="7914604" y="0"/>
                </a:lnTo>
                <a:lnTo>
                  <a:pt x="7914604" y="4006769"/>
                </a:lnTo>
                <a:lnTo>
                  <a:pt x="0" y="4006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526135" y="245423"/>
            <a:ext cx="3281202" cy="1401968"/>
          </a:xfrm>
          <a:custGeom>
            <a:avLst/>
            <a:gdLst/>
            <a:ahLst/>
            <a:cxnLst/>
            <a:rect l="l" t="t" r="r" b="b"/>
            <a:pathLst>
              <a:path w="4921803" h="2102952">
                <a:moveTo>
                  <a:pt x="0" y="0"/>
                </a:moveTo>
                <a:lnTo>
                  <a:pt x="4921804" y="0"/>
                </a:lnTo>
                <a:lnTo>
                  <a:pt x="4921804" y="2102952"/>
                </a:lnTo>
                <a:lnTo>
                  <a:pt x="0" y="21029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91299" y="431117"/>
            <a:ext cx="3378057" cy="1443351"/>
          </a:xfrm>
          <a:custGeom>
            <a:avLst/>
            <a:gdLst/>
            <a:ahLst/>
            <a:cxnLst/>
            <a:rect l="l" t="t" r="r" b="b"/>
            <a:pathLst>
              <a:path w="5067085" h="2165027">
                <a:moveTo>
                  <a:pt x="0" y="0"/>
                </a:moveTo>
                <a:lnTo>
                  <a:pt x="5067085" y="0"/>
                </a:lnTo>
                <a:lnTo>
                  <a:pt x="5067085" y="2165027"/>
                </a:lnTo>
                <a:lnTo>
                  <a:pt x="0" y="21650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704613" y="2078182"/>
            <a:ext cx="2488572" cy="4519211"/>
          </a:xfrm>
          <a:custGeom>
            <a:avLst/>
            <a:gdLst/>
            <a:ahLst/>
            <a:cxnLst/>
            <a:rect l="l" t="t" r="r" b="b"/>
            <a:pathLst>
              <a:path w="5242844" h="8867389">
                <a:moveTo>
                  <a:pt x="0" y="0"/>
                </a:moveTo>
                <a:lnTo>
                  <a:pt x="5242844" y="0"/>
                </a:lnTo>
                <a:lnTo>
                  <a:pt x="5242844" y="8867389"/>
                </a:lnTo>
                <a:lnTo>
                  <a:pt x="0" y="88673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1413680" y="4430479"/>
            <a:ext cx="5276403" cy="2671179"/>
          </a:xfrm>
          <a:custGeom>
            <a:avLst/>
            <a:gdLst/>
            <a:ahLst/>
            <a:cxnLst/>
            <a:rect l="l" t="t" r="r" b="b"/>
            <a:pathLst>
              <a:path w="7914604" h="4006768">
                <a:moveTo>
                  <a:pt x="0" y="0"/>
                </a:moveTo>
                <a:lnTo>
                  <a:pt x="7914604" y="0"/>
                </a:lnTo>
                <a:lnTo>
                  <a:pt x="7914604" y="4006769"/>
                </a:lnTo>
                <a:lnTo>
                  <a:pt x="0" y="4006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71617" y="4824946"/>
            <a:ext cx="3516159" cy="2276713"/>
          </a:xfrm>
          <a:custGeom>
            <a:avLst/>
            <a:gdLst/>
            <a:ahLst/>
            <a:cxnLst/>
            <a:rect l="l" t="t" r="r" b="b"/>
            <a:pathLst>
              <a:path w="5274238" h="3415069">
                <a:moveTo>
                  <a:pt x="0" y="0"/>
                </a:moveTo>
                <a:lnTo>
                  <a:pt x="5274238" y="0"/>
                </a:lnTo>
                <a:lnTo>
                  <a:pt x="5274238" y="3415070"/>
                </a:lnTo>
                <a:lnTo>
                  <a:pt x="0" y="34150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-790932" y="2262612"/>
            <a:ext cx="3180750" cy="1359048"/>
          </a:xfrm>
          <a:custGeom>
            <a:avLst/>
            <a:gdLst/>
            <a:ahLst/>
            <a:cxnLst/>
            <a:rect l="l" t="t" r="r" b="b"/>
            <a:pathLst>
              <a:path w="4771125" h="2038572">
                <a:moveTo>
                  <a:pt x="4771125" y="0"/>
                </a:moveTo>
                <a:lnTo>
                  <a:pt x="0" y="0"/>
                </a:lnTo>
                <a:lnTo>
                  <a:pt x="0" y="2038572"/>
                </a:lnTo>
                <a:lnTo>
                  <a:pt x="4771125" y="2038572"/>
                </a:lnTo>
                <a:lnTo>
                  <a:pt x="477112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48946" y="431116"/>
            <a:ext cx="1740873" cy="797636"/>
          </a:xfrm>
          <a:custGeom>
            <a:avLst/>
            <a:gdLst/>
            <a:ahLst/>
            <a:cxnLst/>
            <a:rect l="l" t="t" r="r" b="b"/>
            <a:pathLst>
              <a:path w="2611309" h="1196454">
                <a:moveTo>
                  <a:pt x="0" y="0"/>
                </a:moveTo>
                <a:lnTo>
                  <a:pt x="2611308" y="0"/>
                </a:lnTo>
                <a:lnTo>
                  <a:pt x="2611308" y="1196454"/>
                </a:lnTo>
                <a:lnTo>
                  <a:pt x="0" y="11964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661541" y="4114800"/>
            <a:ext cx="2362581" cy="2743200"/>
          </a:xfrm>
          <a:custGeom>
            <a:avLst/>
            <a:gdLst/>
            <a:ahLst/>
            <a:cxnLst/>
            <a:rect l="l" t="t" r="r" b="b"/>
            <a:pathLst>
              <a:path w="3543872" h="4114800">
                <a:moveTo>
                  <a:pt x="0" y="0"/>
                </a:moveTo>
                <a:lnTo>
                  <a:pt x="3543872" y="0"/>
                </a:lnTo>
                <a:lnTo>
                  <a:pt x="35438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descr="A green and orange letters&#10;&#10;AI-generated content may be incorrect.">
            <a:extLst>
              <a:ext uri="{FF2B5EF4-FFF2-40B4-BE49-F238E27FC236}">
                <a16:creationId xmlns:a16="http://schemas.microsoft.com/office/drawing/2014/main" id="{928B5AAF-211D-63A1-2F17-BA25679D2BC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5" y="1880594"/>
            <a:ext cx="8236410" cy="2139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50735" y="1736216"/>
            <a:ext cx="7263945" cy="3385570"/>
            <a:chOff x="0" y="0"/>
            <a:chExt cx="2773322" cy="13305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3322" cy="1330502"/>
            </a:xfrm>
            <a:custGeom>
              <a:avLst/>
              <a:gdLst/>
              <a:ahLst/>
              <a:cxnLst/>
              <a:rect l="l" t="t" r="r" b="b"/>
              <a:pathLst>
                <a:path w="2773322" h="1330502">
                  <a:moveTo>
                    <a:pt x="73138" y="0"/>
                  </a:moveTo>
                  <a:lnTo>
                    <a:pt x="2700185" y="0"/>
                  </a:lnTo>
                  <a:cubicBezTo>
                    <a:pt x="2740577" y="0"/>
                    <a:pt x="2773322" y="32745"/>
                    <a:pt x="2773322" y="73138"/>
                  </a:cubicBezTo>
                  <a:lnTo>
                    <a:pt x="2773322" y="1257365"/>
                  </a:lnTo>
                  <a:cubicBezTo>
                    <a:pt x="2773322" y="1297757"/>
                    <a:pt x="2740577" y="1330502"/>
                    <a:pt x="2700185" y="1330502"/>
                  </a:cubicBezTo>
                  <a:lnTo>
                    <a:pt x="73138" y="1330502"/>
                  </a:lnTo>
                  <a:cubicBezTo>
                    <a:pt x="32745" y="1330502"/>
                    <a:pt x="0" y="1297757"/>
                    <a:pt x="0" y="1257365"/>
                  </a:cubicBezTo>
                  <a:lnTo>
                    <a:pt x="0" y="73138"/>
                  </a:lnTo>
                  <a:cubicBezTo>
                    <a:pt x="0" y="32745"/>
                    <a:pt x="32745" y="0"/>
                    <a:pt x="73138" y="0"/>
                  </a:cubicBezTo>
                  <a:close/>
                </a:path>
              </a:pathLst>
            </a:custGeom>
            <a:solidFill>
              <a:srgbClr val="FFFBE9"/>
            </a:solidFill>
            <a:ln w="38100" cap="rnd">
              <a:solidFill>
                <a:srgbClr val="974411"/>
              </a:solidFill>
              <a:prstDash val="lgDash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73322" cy="13686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-914554" y="5277439"/>
            <a:ext cx="14021108" cy="3161123"/>
          </a:xfrm>
          <a:custGeom>
            <a:avLst/>
            <a:gdLst/>
            <a:ahLst/>
            <a:cxnLst/>
            <a:rect l="l" t="t" r="r" b="b"/>
            <a:pathLst>
              <a:path w="21031662" h="4741684">
                <a:moveTo>
                  <a:pt x="0" y="4741684"/>
                </a:moveTo>
                <a:lnTo>
                  <a:pt x="21031662" y="4741684"/>
                </a:lnTo>
                <a:lnTo>
                  <a:pt x="21031662" y="0"/>
                </a:lnTo>
                <a:lnTo>
                  <a:pt x="0" y="0"/>
                </a:lnTo>
                <a:lnTo>
                  <a:pt x="0" y="47416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1141386" y="-288601"/>
            <a:ext cx="4219191" cy="6460801"/>
          </a:xfrm>
          <a:custGeom>
            <a:avLst/>
            <a:gdLst/>
            <a:ahLst/>
            <a:cxnLst/>
            <a:rect l="l" t="t" r="r" b="b"/>
            <a:pathLst>
              <a:path w="6328786" h="9691202">
                <a:moveTo>
                  <a:pt x="0" y="0"/>
                </a:moveTo>
                <a:lnTo>
                  <a:pt x="6328786" y="0"/>
                </a:lnTo>
                <a:lnTo>
                  <a:pt x="6328786" y="9691202"/>
                </a:lnTo>
                <a:lnTo>
                  <a:pt x="0" y="9691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47344" y="976193"/>
            <a:ext cx="2493437" cy="5781884"/>
          </a:xfrm>
          <a:custGeom>
            <a:avLst/>
            <a:gdLst/>
            <a:ahLst/>
            <a:cxnLst/>
            <a:rect l="l" t="t" r="r" b="b"/>
            <a:pathLst>
              <a:path w="3740156" h="8672826">
                <a:moveTo>
                  <a:pt x="0" y="0"/>
                </a:moveTo>
                <a:lnTo>
                  <a:pt x="3740156" y="0"/>
                </a:lnTo>
                <a:lnTo>
                  <a:pt x="3740156" y="8672825"/>
                </a:lnTo>
                <a:lnTo>
                  <a:pt x="0" y="86728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286209" y="4519250"/>
            <a:ext cx="5276403" cy="2671179"/>
          </a:xfrm>
          <a:custGeom>
            <a:avLst/>
            <a:gdLst/>
            <a:ahLst/>
            <a:cxnLst/>
            <a:rect l="l" t="t" r="r" b="b"/>
            <a:pathLst>
              <a:path w="7914604" h="4006768">
                <a:moveTo>
                  <a:pt x="0" y="0"/>
                </a:moveTo>
                <a:lnTo>
                  <a:pt x="7914604" y="0"/>
                </a:lnTo>
                <a:lnTo>
                  <a:pt x="7914604" y="4006769"/>
                </a:lnTo>
                <a:lnTo>
                  <a:pt x="0" y="40067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620753" y="395407"/>
            <a:ext cx="1267589" cy="580787"/>
          </a:xfrm>
          <a:custGeom>
            <a:avLst/>
            <a:gdLst/>
            <a:ahLst/>
            <a:cxnLst/>
            <a:rect l="l" t="t" r="r" b="b"/>
            <a:pathLst>
              <a:path w="1901384" h="871180">
                <a:moveTo>
                  <a:pt x="0" y="0"/>
                </a:moveTo>
                <a:lnTo>
                  <a:pt x="1901385" y="0"/>
                </a:lnTo>
                <a:lnTo>
                  <a:pt x="1901385" y="871180"/>
                </a:lnTo>
                <a:lnTo>
                  <a:pt x="0" y="8711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02578" y="4256505"/>
            <a:ext cx="1486130" cy="2233255"/>
          </a:xfrm>
          <a:custGeom>
            <a:avLst/>
            <a:gdLst/>
            <a:ahLst/>
            <a:cxnLst/>
            <a:rect l="l" t="t" r="r" b="b"/>
            <a:pathLst>
              <a:path w="2229195" h="3349883">
                <a:moveTo>
                  <a:pt x="0" y="0"/>
                </a:moveTo>
                <a:lnTo>
                  <a:pt x="2229195" y="0"/>
                </a:lnTo>
                <a:lnTo>
                  <a:pt x="2229195" y="3349883"/>
                </a:lnTo>
                <a:lnTo>
                  <a:pt x="0" y="33498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92DC35-342C-CDB0-C586-ABB6458BF376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63212" y="159488"/>
            <a:ext cx="5828281" cy="17740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55DF32-9C77-5782-333F-91E200E162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72275" y="2497898"/>
            <a:ext cx="7924032" cy="1678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A66"/>
        </a:solid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>
            <a:extLst>
              <a:ext uri="{FF2B5EF4-FFF2-40B4-BE49-F238E27FC236}">
                <a16:creationId xmlns:a16="http://schemas.microsoft.com/office/drawing/2014/main" id="{37B31365-B3BE-5D2C-48B1-17931ABCDB38}"/>
              </a:ext>
            </a:extLst>
          </p:cNvPr>
          <p:cNvGrpSpPr/>
          <p:nvPr/>
        </p:nvGrpSpPr>
        <p:grpSpPr>
          <a:xfrm>
            <a:off x="509286" y="451413"/>
            <a:ext cx="7935056" cy="3815787"/>
            <a:chOff x="-2100313" y="1157021"/>
            <a:chExt cx="7935056" cy="3207001"/>
          </a:xfrm>
        </p:grpSpPr>
        <p:sp>
          <p:nvSpPr>
            <p:cNvPr id="3" name="思想气泡: 云 11">
              <a:extLst>
                <a:ext uri="{FF2B5EF4-FFF2-40B4-BE49-F238E27FC236}">
                  <a16:creationId xmlns:a16="http://schemas.microsoft.com/office/drawing/2014/main" id="{3DD98B68-81FA-6FF3-0484-288D7E6E8908}"/>
                </a:ext>
              </a:extLst>
            </p:cNvPr>
            <p:cNvSpPr/>
            <p:nvPr/>
          </p:nvSpPr>
          <p:spPr>
            <a:xfrm>
              <a:off x="-2100313" y="1157021"/>
              <a:ext cx="7935056" cy="3207001"/>
            </a:xfrm>
            <a:prstGeom prst="cloudCallout">
              <a:avLst>
                <a:gd name="adj1" fmla="val 54788"/>
                <a:gd name="adj2" fmla="val 6000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文本框 15">
              <a:extLst>
                <a:ext uri="{FF2B5EF4-FFF2-40B4-BE49-F238E27FC236}">
                  <a16:creationId xmlns:a16="http://schemas.microsoft.com/office/drawing/2014/main" id="{A245416E-23F6-E68D-9E09-2ED650604FAE}"/>
                </a:ext>
              </a:extLst>
            </p:cNvPr>
            <p:cNvSpPr txBox="1"/>
            <p:nvPr/>
          </p:nvSpPr>
          <p:spPr>
            <a:xfrm>
              <a:off x="-1031911" y="1741665"/>
              <a:ext cx="5833205" cy="188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kumimoji="0" lang="en-US" altLang="zh-CN" sz="2800" b="1" i="1" u="none" strike="noStrike" kern="1200" cap="none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Bắt</a:t>
              </a:r>
              <a:r>
                <a:rPr kumimoji="0" lang="en-US" altLang="zh-CN" sz="2800" b="1" i="1" u="none" strike="noStrike" kern="1200" cap="none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2800" b="1" i="1" u="none" strike="noStrike" kern="1200" cap="none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chước</a:t>
              </a:r>
              <a:r>
                <a:rPr kumimoji="0" lang="en-US" altLang="zh-CN" sz="2800" b="1" i="1" u="none" strike="noStrike" kern="1200" cap="none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2800" b="1" i="1" u="none" strike="noStrike" kern="1200" cap="none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hành</a:t>
              </a:r>
              <a:r>
                <a:rPr kumimoji="0" lang="en-US" altLang="zh-CN" sz="2800" b="1" i="1" u="none" strike="noStrike" kern="1200" cap="none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2800" b="1" i="1" u="none" strike="noStrike" kern="1200" cap="none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động</a:t>
              </a:r>
              <a:r>
                <a:rPr kumimoji="0" lang="en-US" altLang="zh-CN" sz="2800" b="1" i="1" u="none" strike="noStrike" kern="1200" cap="none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con </a:t>
              </a:r>
              <a:r>
                <a:rPr kumimoji="0" lang="en-US" altLang="zh-CN" sz="2800" b="1" i="1" u="none" strike="noStrike" kern="1200" cap="none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vật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altLang="zh-CN" sz="2800" b="1" i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mà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altLang="zh-CN" sz="2800" b="1" i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em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altLang="zh-CN" sz="2800" b="1" i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thích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(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bắt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chước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tiếng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gáy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gà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bới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thóc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bắt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chước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tiếng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sủa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chó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mèo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rình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bắt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chuột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mèo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312285F-054F-6146-DD32-11E0F1242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55" y="2501843"/>
            <a:ext cx="4487045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0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914554" y="5277439"/>
            <a:ext cx="14021108" cy="3161123"/>
          </a:xfrm>
          <a:custGeom>
            <a:avLst/>
            <a:gdLst/>
            <a:ahLst/>
            <a:cxnLst/>
            <a:rect l="l" t="t" r="r" b="b"/>
            <a:pathLst>
              <a:path w="21031662" h="4741684">
                <a:moveTo>
                  <a:pt x="0" y="4741684"/>
                </a:moveTo>
                <a:lnTo>
                  <a:pt x="21031662" y="4741684"/>
                </a:lnTo>
                <a:lnTo>
                  <a:pt x="21031662" y="0"/>
                </a:lnTo>
                <a:lnTo>
                  <a:pt x="0" y="0"/>
                </a:lnTo>
                <a:lnTo>
                  <a:pt x="0" y="47416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877443" y="507077"/>
            <a:ext cx="3378057" cy="1443351"/>
          </a:xfrm>
          <a:custGeom>
            <a:avLst/>
            <a:gdLst/>
            <a:ahLst/>
            <a:cxnLst/>
            <a:rect l="l" t="t" r="r" b="b"/>
            <a:pathLst>
              <a:path w="5067085" h="2165027">
                <a:moveTo>
                  <a:pt x="0" y="0"/>
                </a:moveTo>
                <a:lnTo>
                  <a:pt x="5067085" y="0"/>
                </a:lnTo>
                <a:lnTo>
                  <a:pt x="5067085" y="2165027"/>
                </a:lnTo>
                <a:lnTo>
                  <a:pt x="0" y="2165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0601625" y="2350778"/>
            <a:ext cx="3180750" cy="1359048"/>
          </a:xfrm>
          <a:custGeom>
            <a:avLst/>
            <a:gdLst/>
            <a:ahLst/>
            <a:cxnLst/>
            <a:rect l="l" t="t" r="r" b="b"/>
            <a:pathLst>
              <a:path w="4771125" h="2038572">
                <a:moveTo>
                  <a:pt x="4771126" y="0"/>
                </a:moveTo>
                <a:lnTo>
                  <a:pt x="0" y="0"/>
                </a:lnTo>
                <a:lnTo>
                  <a:pt x="0" y="2038572"/>
                </a:lnTo>
                <a:lnTo>
                  <a:pt x="4771126" y="2038572"/>
                </a:lnTo>
                <a:lnTo>
                  <a:pt x="477112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85800" y="988131"/>
            <a:ext cx="1704018" cy="780750"/>
          </a:xfrm>
          <a:custGeom>
            <a:avLst/>
            <a:gdLst/>
            <a:ahLst/>
            <a:cxnLst/>
            <a:rect l="l" t="t" r="r" b="b"/>
            <a:pathLst>
              <a:path w="2556027" h="1171125">
                <a:moveTo>
                  <a:pt x="0" y="0"/>
                </a:moveTo>
                <a:lnTo>
                  <a:pt x="2556027" y="0"/>
                </a:lnTo>
                <a:lnTo>
                  <a:pt x="2556027" y="1171125"/>
                </a:lnTo>
                <a:lnTo>
                  <a:pt x="0" y="11711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1590375" y="3576355"/>
            <a:ext cx="5412304" cy="2739979"/>
          </a:xfrm>
          <a:custGeom>
            <a:avLst/>
            <a:gdLst/>
            <a:ahLst/>
            <a:cxnLst/>
            <a:rect l="l" t="t" r="r" b="b"/>
            <a:pathLst>
              <a:path w="8118456" h="4109968">
                <a:moveTo>
                  <a:pt x="0" y="0"/>
                </a:moveTo>
                <a:lnTo>
                  <a:pt x="8118456" y="0"/>
                </a:lnTo>
                <a:lnTo>
                  <a:pt x="8118456" y="4109969"/>
                </a:lnTo>
                <a:lnTo>
                  <a:pt x="0" y="41099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525392" y="1371600"/>
            <a:ext cx="3861054" cy="5486400"/>
          </a:xfrm>
          <a:custGeom>
            <a:avLst/>
            <a:gdLst/>
            <a:ahLst/>
            <a:cxnLst/>
            <a:rect l="l" t="t" r="r" b="b"/>
            <a:pathLst>
              <a:path w="5791581" h="8229600">
                <a:moveTo>
                  <a:pt x="0" y="0"/>
                </a:moveTo>
                <a:lnTo>
                  <a:pt x="5791581" y="0"/>
                </a:lnTo>
                <a:lnTo>
                  <a:pt x="579158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245980" y="4534574"/>
            <a:ext cx="5412304" cy="2739979"/>
          </a:xfrm>
          <a:custGeom>
            <a:avLst/>
            <a:gdLst/>
            <a:ahLst/>
            <a:cxnLst/>
            <a:rect l="l" t="t" r="r" b="b"/>
            <a:pathLst>
              <a:path w="8118456" h="4109968">
                <a:moveTo>
                  <a:pt x="0" y="0"/>
                </a:moveTo>
                <a:lnTo>
                  <a:pt x="8118456" y="0"/>
                </a:lnTo>
                <a:lnTo>
                  <a:pt x="8118456" y="4109969"/>
                </a:lnTo>
                <a:lnTo>
                  <a:pt x="0" y="41099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132102" y="-1128183"/>
            <a:ext cx="2748197" cy="2743200"/>
          </a:xfrm>
          <a:custGeom>
            <a:avLst/>
            <a:gdLst/>
            <a:ahLst/>
            <a:cxnLst/>
            <a:rect l="l" t="t" r="r" b="b"/>
            <a:pathLst>
              <a:path w="4122295" h="4114800">
                <a:moveTo>
                  <a:pt x="0" y="0"/>
                </a:moveTo>
                <a:lnTo>
                  <a:pt x="4122296" y="0"/>
                </a:lnTo>
                <a:lnTo>
                  <a:pt x="41222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7207222" y="5232208"/>
            <a:ext cx="1038758" cy="936771"/>
          </a:xfrm>
          <a:custGeom>
            <a:avLst/>
            <a:gdLst/>
            <a:ahLst/>
            <a:cxnLst/>
            <a:rect l="l" t="t" r="r" b="b"/>
            <a:pathLst>
              <a:path w="1558137" h="1405156">
                <a:moveTo>
                  <a:pt x="0" y="0"/>
                </a:moveTo>
                <a:lnTo>
                  <a:pt x="1558137" y="0"/>
                </a:lnTo>
                <a:lnTo>
                  <a:pt x="1558137" y="1405156"/>
                </a:lnTo>
                <a:lnTo>
                  <a:pt x="0" y="14051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descr="A blue and orange text&#10;&#10;AI-generated content may be incorrect.">
            <a:extLst>
              <a:ext uri="{FF2B5EF4-FFF2-40B4-BE49-F238E27FC236}">
                <a16:creationId xmlns:a16="http://schemas.microsoft.com/office/drawing/2014/main" id="{606F2321-CD94-2B5D-E76E-71CAAFF1A50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30" y="1966334"/>
            <a:ext cx="8254699" cy="285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914554" y="5277439"/>
            <a:ext cx="14021108" cy="3161123"/>
          </a:xfrm>
          <a:custGeom>
            <a:avLst/>
            <a:gdLst/>
            <a:ahLst/>
            <a:cxnLst/>
            <a:rect l="l" t="t" r="r" b="b"/>
            <a:pathLst>
              <a:path w="21031662" h="4741684">
                <a:moveTo>
                  <a:pt x="0" y="4741684"/>
                </a:moveTo>
                <a:lnTo>
                  <a:pt x="21031662" y="4741684"/>
                </a:lnTo>
                <a:lnTo>
                  <a:pt x="21031662" y="0"/>
                </a:lnTo>
                <a:lnTo>
                  <a:pt x="0" y="0"/>
                </a:lnTo>
                <a:lnTo>
                  <a:pt x="0" y="47416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201262" y="3617859"/>
            <a:ext cx="3516159" cy="2276713"/>
          </a:xfrm>
          <a:custGeom>
            <a:avLst/>
            <a:gdLst/>
            <a:ahLst/>
            <a:cxnLst/>
            <a:rect l="l" t="t" r="r" b="b"/>
            <a:pathLst>
              <a:path w="5274238" h="3415069">
                <a:moveTo>
                  <a:pt x="0" y="0"/>
                </a:moveTo>
                <a:lnTo>
                  <a:pt x="5274239" y="0"/>
                </a:lnTo>
                <a:lnTo>
                  <a:pt x="5274239" y="3415070"/>
                </a:lnTo>
                <a:lnTo>
                  <a:pt x="0" y="3415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035263" y="811183"/>
            <a:ext cx="8564857" cy="4696481"/>
            <a:chOff x="0" y="0"/>
            <a:chExt cx="2773322" cy="13305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73322" cy="1330502"/>
            </a:xfrm>
            <a:custGeom>
              <a:avLst/>
              <a:gdLst/>
              <a:ahLst/>
              <a:cxnLst/>
              <a:rect l="l" t="t" r="r" b="b"/>
              <a:pathLst>
                <a:path w="2773322" h="1330502">
                  <a:moveTo>
                    <a:pt x="73138" y="0"/>
                  </a:moveTo>
                  <a:lnTo>
                    <a:pt x="2700185" y="0"/>
                  </a:lnTo>
                  <a:cubicBezTo>
                    <a:pt x="2740577" y="0"/>
                    <a:pt x="2773322" y="32745"/>
                    <a:pt x="2773322" y="73138"/>
                  </a:cubicBezTo>
                  <a:lnTo>
                    <a:pt x="2773322" y="1257365"/>
                  </a:lnTo>
                  <a:cubicBezTo>
                    <a:pt x="2773322" y="1297757"/>
                    <a:pt x="2740577" y="1330502"/>
                    <a:pt x="2700185" y="1330502"/>
                  </a:cubicBezTo>
                  <a:lnTo>
                    <a:pt x="73138" y="1330502"/>
                  </a:lnTo>
                  <a:cubicBezTo>
                    <a:pt x="32745" y="1330502"/>
                    <a:pt x="0" y="1297757"/>
                    <a:pt x="0" y="1257365"/>
                  </a:cubicBezTo>
                  <a:lnTo>
                    <a:pt x="0" y="73138"/>
                  </a:lnTo>
                  <a:cubicBezTo>
                    <a:pt x="0" y="32745"/>
                    <a:pt x="32745" y="0"/>
                    <a:pt x="73138" y="0"/>
                  </a:cubicBezTo>
                  <a:close/>
                </a:path>
              </a:pathLst>
            </a:custGeom>
            <a:solidFill>
              <a:srgbClr val="FFFBE9"/>
            </a:solidFill>
            <a:ln w="38100" cap="rnd">
              <a:solidFill>
                <a:srgbClr val="974411"/>
              </a:solidFill>
              <a:prstDash val="lgDash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773322" cy="13686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-613304" y="3617859"/>
            <a:ext cx="3516159" cy="2276713"/>
          </a:xfrm>
          <a:custGeom>
            <a:avLst/>
            <a:gdLst/>
            <a:ahLst/>
            <a:cxnLst/>
            <a:rect l="l" t="t" r="r" b="b"/>
            <a:pathLst>
              <a:path w="5274238" h="3415069">
                <a:moveTo>
                  <a:pt x="0" y="0"/>
                </a:moveTo>
                <a:lnTo>
                  <a:pt x="5274238" y="0"/>
                </a:lnTo>
                <a:lnTo>
                  <a:pt x="5274238" y="3415070"/>
                </a:lnTo>
                <a:lnTo>
                  <a:pt x="0" y="3415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47823" y="2094614"/>
            <a:ext cx="2386494" cy="4672474"/>
          </a:xfrm>
          <a:custGeom>
            <a:avLst/>
            <a:gdLst/>
            <a:ahLst/>
            <a:cxnLst/>
            <a:rect l="l" t="t" r="r" b="b"/>
            <a:pathLst>
              <a:path w="4898405" h="9198883">
                <a:moveTo>
                  <a:pt x="0" y="0"/>
                </a:moveTo>
                <a:lnTo>
                  <a:pt x="4898405" y="0"/>
                </a:lnTo>
                <a:lnTo>
                  <a:pt x="4898405" y="9198883"/>
                </a:lnTo>
                <a:lnTo>
                  <a:pt x="0" y="91988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8347836" y="4836611"/>
            <a:ext cx="5276403" cy="2671179"/>
          </a:xfrm>
          <a:custGeom>
            <a:avLst/>
            <a:gdLst/>
            <a:ahLst/>
            <a:cxnLst/>
            <a:rect l="l" t="t" r="r" b="b"/>
            <a:pathLst>
              <a:path w="7914604" h="4006768">
                <a:moveTo>
                  <a:pt x="0" y="0"/>
                </a:moveTo>
                <a:lnTo>
                  <a:pt x="7914604" y="0"/>
                </a:lnTo>
                <a:lnTo>
                  <a:pt x="7914604" y="4006768"/>
                </a:lnTo>
                <a:lnTo>
                  <a:pt x="0" y="40067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-843842" y="206817"/>
            <a:ext cx="3059283" cy="1307148"/>
          </a:xfrm>
          <a:custGeom>
            <a:avLst/>
            <a:gdLst/>
            <a:ahLst/>
            <a:cxnLst/>
            <a:rect l="l" t="t" r="r" b="b"/>
            <a:pathLst>
              <a:path w="4588924" h="1960722">
                <a:moveTo>
                  <a:pt x="4588924" y="0"/>
                </a:moveTo>
                <a:lnTo>
                  <a:pt x="0" y="0"/>
                </a:lnTo>
                <a:lnTo>
                  <a:pt x="0" y="1960722"/>
                </a:lnTo>
                <a:lnTo>
                  <a:pt x="4588924" y="1960722"/>
                </a:lnTo>
                <a:lnTo>
                  <a:pt x="458892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10662359" y="-146666"/>
            <a:ext cx="3059283" cy="1307148"/>
          </a:xfrm>
          <a:custGeom>
            <a:avLst/>
            <a:gdLst/>
            <a:ahLst/>
            <a:cxnLst/>
            <a:rect l="l" t="t" r="r" b="b"/>
            <a:pathLst>
              <a:path w="4588924" h="1960722">
                <a:moveTo>
                  <a:pt x="4588924" y="0"/>
                </a:moveTo>
                <a:lnTo>
                  <a:pt x="0" y="0"/>
                </a:lnTo>
                <a:lnTo>
                  <a:pt x="0" y="1960722"/>
                </a:lnTo>
                <a:lnTo>
                  <a:pt x="4588924" y="1960722"/>
                </a:lnTo>
                <a:lnTo>
                  <a:pt x="458892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CC9D1F-5E45-153E-100D-3B8426068A02}"/>
              </a:ext>
            </a:extLst>
          </p:cNvPr>
          <p:cNvSpPr txBox="1"/>
          <p:nvPr/>
        </p:nvSpPr>
        <p:spPr>
          <a:xfrm>
            <a:off x="3476846" y="1329867"/>
            <a:ext cx="8281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1" dirty="0" err="1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1" dirty="0" err="1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6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6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gắn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" name="Google Shape;80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99846" y="-1828342"/>
            <a:ext cx="5911099" cy="636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0651" y="3615623"/>
            <a:ext cx="5911099" cy="636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10358" y="2510334"/>
            <a:ext cx="4866284" cy="4347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22784" y="159550"/>
            <a:ext cx="7071249" cy="345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3007" y="2879587"/>
            <a:ext cx="4038999" cy="3978413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5"/>
          <p:cNvSpPr txBox="1"/>
          <p:nvPr/>
        </p:nvSpPr>
        <p:spPr>
          <a:xfrm>
            <a:off x="2563299" y="1071238"/>
            <a:ext cx="597156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140010"/>
              </a:lnSpc>
              <a:buClr>
                <a:srgbClr val="000000"/>
              </a:buClr>
            </a:pPr>
            <a:r>
              <a:rPr lang="en-US" sz="60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1. </a:t>
            </a:r>
            <a:r>
              <a:rPr lang="en-US" sz="60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Chuẩn</a:t>
            </a:r>
            <a:r>
              <a:rPr lang="en-US" sz="60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60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bị</a:t>
            </a:r>
            <a:endParaRPr sz="14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815" name="Google Shape;815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88580" y="4270767"/>
            <a:ext cx="1492953" cy="2587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9"/>
          <p:cNvGrpSpPr/>
          <p:nvPr/>
        </p:nvGrpSpPr>
        <p:grpSpPr>
          <a:xfrm>
            <a:off x="1123950" y="265593"/>
            <a:ext cx="9658682" cy="1372880"/>
            <a:chOff x="152400" y="-5614"/>
            <a:chExt cx="11031445" cy="1534635"/>
          </a:xfrm>
        </p:grpSpPr>
        <p:grpSp>
          <p:nvGrpSpPr>
            <p:cNvPr id="876" name="Google Shape;876;p9"/>
            <p:cNvGrpSpPr/>
            <p:nvPr/>
          </p:nvGrpSpPr>
          <p:grpSpPr>
            <a:xfrm>
              <a:off x="152400" y="195017"/>
              <a:ext cx="10744200" cy="1334004"/>
              <a:chOff x="609600" y="357281"/>
              <a:chExt cx="10744200" cy="1334004"/>
            </a:xfrm>
          </p:grpSpPr>
          <p:grpSp>
            <p:nvGrpSpPr>
              <p:cNvPr id="877" name="Google Shape;877;p9"/>
              <p:cNvGrpSpPr/>
              <p:nvPr/>
            </p:nvGrpSpPr>
            <p:grpSpPr>
              <a:xfrm>
                <a:off x="609600" y="357281"/>
                <a:ext cx="10744200" cy="1334004"/>
                <a:chOff x="1905000" y="647700"/>
                <a:chExt cx="14249400" cy="1752600"/>
              </a:xfrm>
            </p:grpSpPr>
            <p:sp>
              <p:nvSpPr>
                <p:cNvPr id="878" name="Google Shape;878;p9"/>
                <p:cNvSpPr/>
                <p:nvPr/>
              </p:nvSpPr>
              <p:spPr>
                <a:xfrm>
                  <a:off x="1905000" y="647700"/>
                  <a:ext cx="14097000" cy="160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E36C09"/>
                  </a:solidFill>
                  <a:prstDash val="dash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algn="ctr"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9" name="Google Shape;879;p9"/>
                <p:cNvSpPr/>
                <p:nvPr/>
              </p:nvSpPr>
              <p:spPr>
                <a:xfrm>
                  <a:off x="2057400" y="800100"/>
                  <a:ext cx="14097000" cy="1600200"/>
                </a:xfrm>
                <a:prstGeom prst="roundRect">
                  <a:avLst>
                    <a:gd name="adj" fmla="val 16667"/>
                  </a:avLst>
                </a:prstGeom>
                <a:noFill/>
                <a:ln w="57150" cap="flat" cmpd="sng">
                  <a:solidFill>
                    <a:srgbClr val="FFFF00"/>
                  </a:solidFill>
                  <a:prstDash val="dash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algn="ctr"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0" name="Google Shape;880;p9"/>
              <p:cNvSpPr/>
              <p:nvPr/>
            </p:nvSpPr>
            <p:spPr>
              <a:xfrm>
                <a:off x="1022994" y="457426"/>
                <a:ext cx="9399251" cy="10320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30467" rIns="60950" bIns="30467" anchor="t" anchorCtr="0">
                <a:spAutoFit/>
              </a:bodyPr>
              <a:lstStyle/>
              <a:p>
                <a:pPr algn="just" defTabSz="609630">
                  <a:buClr>
                    <a:srgbClr val="000000"/>
                  </a:buClr>
                </a:pPr>
                <a:r>
                  <a:rPr lang="en-US" sz="28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Bước</a:t>
                </a:r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1: </a:t>
                </a:r>
                <a:r>
                  <a:rPr lang="en-US" sz="28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Suy</a:t>
                </a:r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nghĩ</a:t>
                </a:r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lựa</a:t>
                </a:r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chọn</a:t>
                </a:r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con </a:t>
                </a:r>
                <a:r>
                  <a:rPr lang="en-US" sz="28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vật</a:t>
                </a:r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miêu</a:t>
                </a:r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tả</a:t>
                </a:r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</a:t>
                </a:r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</a:t>
                </a:r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lựa</a:t>
                </a:r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chọn</a:t>
                </a:r>
                <a:endParaRPr sz="1600" b="1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881" name="Google Shape;881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021459" y="-5614"/>
              <a:ext cx="1162386" cy="1522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877E276-BE21-AC6B-07D0-FFFE9AC751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7" r="652"/>
          <a:stretch/>
        </p:blipFill>
        <p:spPr>
          <a:xfrm>
            <a:off x="8875682" y="2246300"/>
            <a:ext cx="2481603" cy="1694186"/>
          </a:xfrm>
          <a:prstGeom prst="rect">
            <a:avLst/>
          </a:prstGeom>
        </p:spPr>
      </p:pic>
      <p:pic>
        <p:nvPicPr>
          <p:cNvPr id="4" name="Picture 2" descr="Mộc Viên.COM - Cờ Tướng Cờ Thế Sát chiêu của Kỳ vương Hồ Khánh Dương">
            <a:extLst>
              <a:ext uri="{FF2B5EF4-FFF2-40B4-BE49-F238E27FC236}">
                <a16:creationId xmlns:a16="http://schemas.microsoft.com/office/drawing/2014/main" id="{C8C6552D-C26C-94BD-61FA-EEDA3FD70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2" t="13687" r="6557"/>
          <a:stretch/>
        </p:blipFill>
        <p:spPr bwMode="auto">
          <a:xfrm>
            <a:off x="752185" y="2248343"/>
            <a:ext cx="2705943" cy="170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OP 18 bài văn tả con chó lớp 2 - Tập làm văn lớp 2">
            <a:extLst>
              <a:ext uri="{FF2B5EF4-FFF2-40B4-BE49-F238E27FC236}">
                <a16:creationId xmlns:a16="http://schemas.microsoft.com/office/drawing/2014/main" id="{8C435685-4518-4A75-4D7B-9EDD84C07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1930" r="15160"/>
          <a:stretch/>
        </p:blipFill>
        <p:spPr bwMode="auto">
          <a:xfrm>
            <a:off x="4914239" y="2122412"/>
            <a:ext cx="2831095" cy="184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on chim sáo | Gx.Tân Hương">
            <a:extLst>
              <a:ext uri="{FF2B5EF4-FFF2-40B4-BE49-F238E27FC236}">
                <a16:creationId xmlns:a16="http://schemas.microsoft.com/office/drawing/2014/main" id="{A512C339-FDC2-9585-9CB9-1FF26A06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500" y="4481890"/>
            <a:ext cx="2586538" cy="184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C004CC-1696-60D5-F3E4-39CE2D3D82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57"/>
          <a:stretch/>
        </p:blipFill>
        <p:spPr>
          <a:xfrm>
            <a:off x="4972627" y="4467322"/>
            <a:ext cx="2714317" cy="18189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069C58-CC01-698C-663B-F252F91D08E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5"/>
          <a:stretch/>
        </p:blipFill>
        <p:spPr>
          <a:xfrm>
            <a:off x="590940" y="4482717"/>
            <a:ext cx="2737121" cy="17238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A8FAAC-55E4-BCE3-5F4C-342A32313F19}"/>
              </a:ext>
            </a:extLst>
          </p:cNvPr>
          <p:cNvSpPr txBox="1"/>
          <p:nvPr/>
        </p:nvSpPr>
        <p:spPr>
          <a:xfrm>
            <a:off x="591101" y="3802591"/>
            <a:ext cx="287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DCB8AF-42B8-0FBD-165E-A564EA1CD205}"/>
              </a:ext>
            </a:extLst>
          </p:cNvPr>
          <p:cNvSpPr txBox="1"/>
          <p:nvPr/>
        </p:nvSpPr>
        <p:spPr>
          <a:xfrm>
            <a:off x="8593874" y="3861508"/>
            <a:ext cx="287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E4A4D-4A55-4389-F47C-581DBF23EAE1}"/>
              </a:ext>
            </a:extLst>
          </p:cNvPr>
          <p:cNvSpPr txBox="1"/>
          <p:nvPr/>
        </p:nvSpPr>
        <p:spPr>
          <a:xfrm>
            <a:off x="4814387" y="3925286"/>
            <a:ext cx="287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Chó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A6C635-0952-E44A-C2FC-EB78E9834ED3}"/>
              </a:ext>
            </a:extLst>
          </p:cNvPr>
          <p:cNvSpPr txBox="1"/>
          <p:nvPr/>
        </p:nvSpPr>
        <p:spPr>
          <a:xfrm>
            <a:off x="8712375" y="6273225"/>
            <a:ext cx="287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CDBA4B-D82F-6CBB-459F-F778F4DA2C59}"/>
              </a:ext>
            </a:extLst>
          </p:cNvPr>
          <p:cNvSpPr txBox="1"/>
          <p:nvPr/>
        </p:nvSpPr>
        <p:spPr>
          <a:xfrm>
            <a:off x="533855" y="6145541"/>
            <a:ext cx="287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 chép vàng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E1A826-24A8-62D1-F900-35C9C0E5A339}"/>
              </a:ext>
            </a:extLst>
          </p:cNvPr>
          <p:cNvSpPr txBox="1"/>
          <p:nvPr/>
        </p:nvSpPr>
        <p:spPr>
          <a:xfrm>
            <a:off x="4865073" y="6198896"/>
            <a:ext cx="287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9"/>
          <p:cNvGrpSpPr/>
          <p:nvPr/>
        </p:nvGrpSpPr>
        <p:grpSpPr>
          <a:xfrm>
            <a:off x="657225" y="76200"/>
            <a:ext cx="11116202" cy="1688743"/>
            <a:chOff x="152400" y="6272"/>
            <a:chExt cx="10764284" cy="1522750"/>
          </a:xfrm>
        </p:grpSpPr>
        <p:grpSp>
          <p:nvGrpSpPr>
            <p:cNvPr id="876" name="Google Shape;876;p9"/>
            <p:cNvGrpSpPr/>
            <p:nvPr/>
          </p:nvGrpSpPr>
          <p:grpSpPr>
            <a:xfrm>
              <a:off x="152400" y="195017"/>
              <a:ext cx="10744200" cy="1334004"/>
              <a:chOff x="609600" y="357281"/>
              <a:chExt cx="10744200" cy="1334004"/>
            </a:xfrm>
          </p:grpSpPr>
          <p:grpSp>
            <p:nvGrpSpPr>
              <p:cNvPr id="877" name="Google Shape;877;p9"/>
              <p:cNvGrpSpPr/>
              <p:nvPr/>
            </p:nvGrpSpPr>
            <p:grpSpPr>
              <a:xfrm>
                <a:off x="609600" y="357281"/>
                <a:ext cx="10744200" cy="1334004"/>
                <a:chOff x="1905000" y="647700"/>
                <a:chExt cx="14249400" cy="1752600"/>
              </a:xfrm>
            </p:grpSpPr>
            <p:sp>
              <p:nvSpPr>
                <p:cNvPr id="878" name="Google Shape;878;p9"/>
                <p:cNvSpPr/>
                <p:nvPr/>
              </p:nvSpPr>
              <p:spPr>
                <a:xfrm>
                  <a:off x="1905000" y="647700"/>
                  <a:ext cx="14097000" cy="160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E36C09"/>
                  </a:solidFill>
                  <a:prstDash val="dash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marL="0" marR="0" lvl="0" indent="0" algn="ctr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9" name="Google Shape;879;p9"/>
                <p:cNvSpPr/>
                <p:nvPr/>
              </p:nvSpPr>
              <p:spPr>
                <a:xfrm>
                  <a:off x="2057400" y="800100"/>
                  <a:ext cx="14097000" cy="1600200"/>
                </a:xfrm>
                <a:prstGeom prst="roundRect">
                  <a:avLst>
                    <a:gd name="adj" fmla="val 16667"/>
                  </a:avLst>
                </a:prstGeom>
                <a:noFill/>
                <a:ln w="57150" cap="flat" cmpd="sng">
                  <a:solidFill>
                    <a:srgbClr val="FFFF00"/>
                  </a:solidFill>
                  <a:prstDash val="dash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marL="0" marR="0" lvl="0" indent="0" algn="ctr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0" name="Google Shape;880;p9"/>
              <p:cNvSpPr/>
              <p:nvPr/>
            </p:nvSpPr>
            <p:spPr>
              <a:xfrm>
                <a:off x="904751" y="491071"/>
                <a:ext cx="9656959" cy="1054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30467" rIns="60950" bIns="30467" anchor="t" anchorCtr="0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Bước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2: Quan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sát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hoặc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nhớ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kết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quả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quan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sát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ghi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chép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đặc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điểm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vật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đặc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điểm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ngoại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hoạt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động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thói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quen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vật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). </a:t>
                </a:r>
                <a:endPara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881" name="Google Shape;881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54298" y="6272"/>
              <a:ext cx="1162386" cy="152275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85DC14-7378-CB67-8AB0-E1127C47C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670247"/>
              </p:ext>
            </p:extLst>
          </p:nvPr>
        </p:nvGraphicFramePr>
        <p:xfrm>
          <a:off x="2762250" y="2171700"/>
          <a:ext cx="6677025" cy="201263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25675">
                  <a:extLst>
                    <a:ext uri="{9D8B030D-6E8A-4147-A177-3AD203B41FA5}">
                      <a16:colId xmlns:a16="http://schemas.microsoft.com/office/drawing/2014/main" val="633531922"/>
                    </a:ext>
                  </a:extLst>
                </a:gridCol>
                <a:gridCol w="2225675">
                  <a:extLst>
                    <a:ext uri="{9D8B030D-6E8A-4147-A177-3AD203B41FA5}">
                      <a16:colId xmlns:a16="http://schemas.microsoft.com/office/drawing/2014/main" val="459974232"/>
                    </a:ext>
                  </a:extLst>
                </a:gridCol>
                <a:gridCol w="2225675">
                  <a:extLst>
                    <a:ext uri="{9D8B030D-6E8A-4147-A177-3AD203B41FA5}">
                      <a16:colId xmlns:a16="http://schemas.microsoft.com/office/drawing/2014/main" val="519648245"/>
                    </a:ext>
                  </a:extLst>
                </a:gridCol>
              </a:tblGrid>
              <a:tr h="37046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 điểm bao quát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195440"/>
                  </a:ext>
                </a:extLst>
              </a:tr>
              <a:tr h="7767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dáng, kích thước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Màu sắc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 lông (da)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770490"/>
                  </a:ext>
                </a:extLst>
              </a:tr>
              <a:tr h="7767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Bé nhỏ,...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Trắng muốt,...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Mềm mại,...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6283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1EC020-D708-E247-B60B-061314106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076534"/>
              </p:ext>
            </p:extLst>
          </p:nvPr>
        </p:nvGraphicFramePr>
        <p:xfrm>
          <a:off x="2143125" y="4371975"/>
          <a:ext cx="8001000" cy="235138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63353192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45997423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519648245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935312813"/>
                    </a:ext>
                  </a:extLst>
                </a:gridCol>
              </a:tblGrid>
              <a:tr h="44382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 điểm của từng bộ phận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195440"/>
                  </a:ext>
                </a:extLst>
              </a:tr>
              <a:tr h="930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Mũi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Miệng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770490"/>
                  </a:ext>
                </a:extLst>
              </a:tr>
              <a:tr h="930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xoe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nhỏ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xíu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628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3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9"/>
          <p:cNvGrpSpPr/>
          <p:nvPr/>
        </p:nvGrpSpPr>
        <p:grpSpPr>
          <a:xfrm>
            <a:off x="1266825" y="499481"/>
            <a:ext cx="8543671" cy="1418904"/>
            <a:chOff x="152400" y="6272"/>
            <a:chExt cx="10791443" cy="2128355"/>
          </a:xfrm>
        </p:grpSpPr>
        <p:grpSp>
          <p:nvGrpSpPr>
            <p:cNvPr id="876" name="Google Shape;876;p9"/>
            <p:cNvGrpSpPr/>
            <p:nvPr/>
          </p:nvGrpSpPr>
          <p:grpSpPr>
            <a:xfrm>
              <a:off x="152400" y="195017"/>
              <a:ext cx="10791443" cy="1939610"/>
              <a:chOff x="609600" y="357281"/>
              <a:chExt cx="10791443" cy="1939610"/>
            </a:xfrm>
          </p:grpSpPr>
          <p:grpSp>
            <p:nvGrpSpPr>
              <p:cNvPr id="877" name="Google Shape;877;p9"/>
              <p:cNvGrpSpPr/>
              <p:nvPr/>
            </p:nvGrpSpPr>
            <p:grpSpPr>
              <a:xfrm>
                <a:off x="609600" y="357281"/>
                <a:ext cx="10744200" cy="1334004"/>
                <a:chOff x="1905000" y="647700"/>
                <a:chExt cx="14249400" cy="1752600"/>
              </a:xfrm>
            </p:grpSpPr>
            <p:sp>
              <p:nvSpPr>
                <p:cNvPr id="878" name="Google Shape;878;p9"/>
                <p:cNvSpPr/>
                <p:nvPr/>
              </p:nvSpPr>
              <p:spPr>
                <a:xfrm>
                  <a:off x="1905000" y="647700"/>
                  <a:ext cx="14097000" cy="160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E36C09"/>
                  </a:solidFill>
                  <a:prstDash val="dash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marL="0" marR="0" lvl="0" indent="0" algn="ctr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9" name="Google Shape;879;p9"/>
                <p:cNvSpPr/>
                <p:nvPr/>
              </p:nvSpPr>
              <p:spPr>
                <a:xfrm>
                  <a:off x="2057400" y="800100"/>
                  <a:ext cx="14097000" cy="1600200"/>
                </a:xfrm>
                <a:prstGeom prst="roundRect">
                  <a:avLst>
                    <a:gd name="adj" fmla="val 16667"/>
                  </a:avLst>
                </a:prstGeom>
                <a:noFill/>
                <a:ln w="57150" cap="flat" cmpd="sng">
                  <a:solidFill>
                    <a:srgbClr val="FFFF00"/>
                  </a:solidFill>
                  <a:prstDash val="dash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marL="0" marR="0" lvl="0" indent="0" algn="ctr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0" name="Google Shape;880;p9"/>
              <p:cNvSpPr/>
              <p:nvPr/>
            </p:nvSpPr>
            <p:spPr>
              <a:xfrm>
                <a:off x="1190244" y="542603"/>
                <a:ext cx="10210799" cy="1754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30467" rIns="60950" bIns="30467" anchor="t" anchorCtr="0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obster"/>
                    <a:sym typeface="Lobster"/>
                  </a:rPr>
                  <a:t>Bước 3: Lựa chọn trình tự miêu tả.</a:t>
                </a:r>
                <a:endParaRPr kumimoji="0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881" name="Google Shape;881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54298" y="6272"/>
              <a:ext cx="1162386" cy="1522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Google Shape;913;p12">
            <a:extLst>
              <a:ext uri="{FF2B5EF4-FFF2-40B4-BE49-F238E27FC236}">
                <a16:creationId xmlns:a16="http://schemas.microsoft.com/office/drawing/2014/main" id="{388641C2-CD8B-D76E-DE4A-8CBDF6D1C14B}"/>
              </a:ext>
            </a:extLst>
          </p:cNvPr>
          <p:cNvGrpSpPr/>
          <p:nvPr/>
        </p:nvGrpSpPr>
        <p:grpSpPr>
          <a:xfrm>
            <a:off x="737103" y="2266950"/>
            <a:ext cx="11005127" cy="1453483"/>
            <a:chOff x="900544" y="2705100"/>
            <a:chExt cx="16507691" cy="4683445"/>
          </a:xfrm>
        </p:grpSpPr>
        <p:sp>
          <p:nvSpPr>
            <p:cNvPr id="5" name="Google Shape;914;p12">
              <a:extLst>
                <a:ext uri="{FF2B5EF4-FFF2-40B4-BE49-F238E27FC236}">
                  <a16:creationId xmlns:a16="http://schemas.microsoft.com/office/drawing/2014/main" id="{BD869892-B901-C9FF-6335-5A706D7A28C5}"/>
                </a:ext>
              </a:extLst>
            </p:cNvPr>
            <p:cNvSpPr/>
            <p:nvPr/>
          </p:nvSpPr>
          <p:spPr>
            <a:xfrm>
              <a:off x="900544" y="2705100"/>
              <a:ext cx="16507691" cy="4419600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74901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15;p12">
              <a:extLst>
                <a:ext uri="{FF2B5EF4-FFF2-40B4-BE49-F238E27FC236}">
                  <a16:creationId xmlns:a16="http://schemas.microsoft.com/office/drawing/2014/main" id="{42520DFF-E663-B2AF-C221-20A27BE191F7}"/>
                </a:ext>
              </a:extLst>
            </p:cNvPr>
            <p:cNvSpPr/>
            <p:nvPr/>
          </p:nvSpPr>
          <p:spPr>
            <a:xfrm>
              <a:off x="921327" y="2826697"/>
              <a:ext cx="16191888" cy="45618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marL="0"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 1: </a:t>
              </a:r>
              <a:r>
                <a:rPr lang="nl-NL" sz="4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Miêu tả lần lượt từ đặc điểm bên ngoài đến hoạt động của con vật</a:t>
              </a:r>
              <a:endPara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oogle Shape;913;p12">
            <a:extLst>
              <a:ext uri="{FF2B5EF4-FFF2-40B4-BE49-F238E27FC236}">
                <a16:creationId xmlns:a16="http://schemas.microsoft.com/office/drawing/2014/main" id="{EE9350CE-029F-33A9-47E3-360225860514}"/>
              </a:ext>
            </a:extLst>
          </p:cNvPr>
          <p:cNvGrpSpPr/>
          <p:nvPr/>
        </p:nvGrpSpPr>
        <p:grpSpPr>
          <a:xfrm>
            <a:off x="679953" y="4114800"/>
            <a:ext cx="11005127" cy="1453483"/>
            <a:chOff x="900544" y="2705100"/>
            <a:chExt cx="16507691" cy="4683445"/>
          </a:xfrm>
        </p:grpSpPr>
        <p:sp>
          <p:nvSpPr>
            <p:cNvPr id="14" name="Google Shape;914;p12">
              <a:extLst>
                <a:ext uri="{FF2B5EF4-FFF2-40B4-BE49-F238E27FC236}">
                  <a16:creationId xmlns:a16="http://schemas.microsoft.com/office/drawing/2014/main" id="{614DF0FE-EA36-EA34-1C2B-C5D3894E52FC}"/>
                </a:ext>
              </a:extLst>
            </p:cNvPr>
            <p:cNvSpPr/>
            <p:nvPr/>
          </p:nvSpPr>
          <p:spPr>
            <a:xfrm>
              <a:off x="900544" y="2705100"/>
              <a:ext cx="16507691" cy="4419600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74901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15;p12">
              <a:extLst>
                <a:ext uri="{FF2B5EF4-FFF2-40B4-BE49-F238E27FC236}">
                  <a16:creationId xmlns:a16="http://schemas.microsoft.com/office/drawing/2014/main" id="{8536413B-CBEB-5F60-E5B5-4F240980D93A}"/>
                </a:ext>
              </a:extLst>
            </p:cNvPr>
            <p:cNvSpPr/>
            <p:nvPr/>
          </p:nvSpPr>
          <p:spPr>
            <a:xfrm>
              <a:off x="921327" y="2826697"/>
              <a:ext cx="16191888" cy="45618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marL="0"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 2: </a:t>
              </a:r>
              <a:r>
                <a:rPr lang="nl-NL" sz="4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Miêu tả đặc điểm ngoại hình kết hợp miêu tả hoạt động của con vật</a:t>
              </a:r>
              <a:endPara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29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" name="Google Shape;80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99846" y="-1828342"/>
            <a:ext cx="5911099" cy="636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0651" y="3615623"/>
            <a:ext cx="5911099" cy="636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10358" y="2510334"/>
            <a:ext cx="4866284" cy="4347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22784" y="159550"/>
            <a:ext cx="7071249" cy="345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3007" y="2879587"/>
            <a:ext cx="4038999" cy="3978413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5"/>
          <p:cNvSpPr txBox="1"/>
          <p:nvPr/>
        </p:nvSpPr>
        <p:spPr>
          <a:xfrm>
            <a:off x="2563299" y="1071238"/>
            <a:ext cx="597156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2.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Lập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dàn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ý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815" name="Google Shape;815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88580" y="4270767"/>
            <a:ext cx="1492953" cy="2587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2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A66"/>
        </a:solid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6"/>
          <p:cNvSpPr/>
          <p:nvPr/>
        </p:nvSpPr>
        <p:spPr>
          <a:xfrm>
            <a:off x="448445" y="279400"/>
            <a:ext cx="11313583" cy="5943600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  <a:buSzPts val="1800"/>
            </a:pPr>
            <a:endParaRPr sz="12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821" name="Google Shape;82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60400" y="5003800"/>
            <a:ext cx="3759201" cy="2114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2" name="Google Shape;822;p6"/>
          <p:cNvGrpSpPr/>
          <p:nvPr/>
        </p:nvGrpSpPr>
        <p:grpSpPr>
          <a:xfrm>
            <a:off x="885825" y="1485032"/>
            <a:ext cx="1828800" cy="2590800"/>
            <a:chOff x="1600200" y="2781300"/>
            <a:chExt cx="2743200" cy="3886200"/>
          </a:xfrm>
        </p:grpSpPr>
        <p:grpSp>
          <p:nvGrpSpPr>
            <p:cNvPr id="823" name="Google Shape;823;p6"/>
            <p:cNvGrpSpPr/>
            <p:nvPr/>
          </p:nvGrpSpPr>
          <p:grpSpPr>
            <a:xfrm>
              <a:off x="1600200" y="2781300"/>
              <a:ext cx="2743200" cy="3886200"/>
              <a:chOff x="1600200" y="2781300"/>
              <a:chExt cx="2743200" cy="3886200"/>
            </a:xfrm>
          </p:grpSpPr>
          <p:sp>
            <p:nvSpPr>
              <p:cNvPr id="824" name="Google Shape;824;p6"/>
              <p:cNvSpPr/>
              <p:nvPr/>
            </p:nvSpPr>
            <p:spPr>
              <a:xfrm>
                <a:off x="1600200" y="2781300"/>
                <a:ext cx="2590800" cy="37338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rgbClr val="974806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algn="ctr" defTabSz="609630">
                  <a:buClr>
                    <a:srgbClr val="000000"/>
                  </a:buClr>
                </a:pPr>
                <a:endParaRPr sz="1200" b="1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6"/>
              <p:cNvSpPr/>
              <p:nvPr/>
            </p:nvSpPr>
            <p:spPr>
              <a:xfrm>
                <a:off x="1752600" y="2933700"/>
                <a:ext cx="2590800" cy="37338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rgbClr val="E36C09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algn="ctr" defTabSz="609630">
                  <a:buClr>
                    <a:srgbClr val="000000"/>
                  </a:buClr>
                </a:pPr>
                <a:endParaRPr sz="1200" b="1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p:grpSp>
        <p:sp>
          <p:nvSpPr>
            <p:cNvPr id="826" name="Google Shape;826;p6"/>
            <p:cNvSpPr txBox="1"/>
            <p:nvPr/>
          </p:nvSpPr>
          <p:spPr>
            <a:xfrm>
              <a:off x="1885950" y="3215550"/>
              <a:ext cx="2019300" cy="2554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Dàn</a:t>
              </a:r>
              <a:r>
                <a:rPr lang="en-US" sz="26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ý </a:t>
              </a:r>
              <a:r>
                <a:rPr lang="en-US" sz="2667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bài</a:t>
              </a:r>
              <a:r>
                <a:rPr lang="en-US" sz="26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2667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văn</a:t>
              </a:r>
              <a:r>
                <a:rPr lang="en-US" sz="26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2667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miêu</a:t>
              </a:r>
              <a:r>
                <a:rPr lang="en-US" sz="26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2667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tả</a:t>
              </a:r>
              <a:r>
                <a:rPr lang="en-US" sz="26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con </a:t>
              </a:r>
              <a:r>
                <a:rPr lang="en-US" sz="2667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vật</a:t>
              </a:r>
              <a:endParaRPr sz="26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cxnSp>
        <p:nvCxnSpPr>
          <p:cNvPr id="828" name="Google Shape;828;p6"/>
          <p:cNvCxnSpPr/>
          <p:nvPr/>
        </p:nvCxnSpPr>
        <p:spPr>
          <a:xfrm rot="10800000" flipH="1">
            <a:off x="2867025" y="1266533"/>
            <a:ext cx="1117600" cy="1339855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29" name="Google Shape;829;p6"/>
          <p:cNvCxnSpPr/>
          <p:nvPr/>
        </p:nvCxnSpPr>
        <p:spPr>
          <a:xfrm rot="10800000" flipH="1">
            <a:off x="2867025" y="2830309"/>
            <a:ext cx="1117600" cy="1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0" name="Google Shape;830;p6"/>
          <p:cNvCxnSpPr/>
          <p:nvPr/>
        </p:nvCxnSpPr>
        <p:spPr>
          <a:xfrm>
            <a:off x="2901662" y="2952750"/>
            <a:ext cx="1213237" cy="1644289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831" name="Google Shape;831;p6"/>
          <p:cNvGrpSpPr/>
          <p:nvPr/>
        </p:nvGrpSpPr>
        <p:grpSpPr>
          <a:xfrm>
            <a:off x="3984625" y="875432"/>
            <a:ext cx="1879600" cy="711200"/>
            <a:chOff x="6019800" y="2256123"/>
            <a:chExt cx="2819400" cy="1066800"/>
          </a:xfrm>
        </p:grpSpPr>
        <p:sp>
          <p:nvSpPr>
            <p:cNvPr id="832" name="Google Shape;832;p6"/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1. </a:t>
              </a:r>
              <a:r>
                <a:rPr lang="en-US" sz="24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Mở</a:t>
              </a:r>
              <a:r>
                <a:rPr lang="en-US" sz="2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bài</a:t>
              </a:r>
              <a:endParaRPr sz="24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grpSp>
        <p:nvGrpSpPr>
          <p:cNvPr id="834" name="Google Shape;834;p6"/>
          <p:cNvGrpSpPr/>
          <p:nvPr/>
        </p:nvGrpSpPr>
        <p:grpSpPr>
          <a:xfrm>
            <a:off x="4123169" y="2556309"/>
            <a:ext cx="1879600" cy="711200"/>
            <a:chOff x="6019800" y="2256123"/>
            <a:chExt cx="2819400" cy="1066800"/>
          </a:xfrm>
        </p:grpSpPr>
        <p:sp>
          <p:nvSpPr>
            <p:cNvPr id="835" name="Google Shape;835;p6"/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1200" b="1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rPr>
                <a:t>v</a:t>
              </a: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2400" b="1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2. Thân bài</a:t>
              </a:r>
              <a:endParaRPr sz="2400" b="1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grpSp>
        <p:nvGrpSpPr>
          <p:cNvPr id="837" name="Google Shape;837;p6"/>
          <p:cNvGrpSpPr/>
          <p:nvPr/>
        </p:nvGrpSpPr>
        <p:grpSpPr>
          <a:xfrm>
            <a:off x="4114899" y="4495439"/>
            <a:ext cx="1879600" cy="711200"/>
            <a:chOff x="6019800" y="2256123"/>
            <a:chExt cx="2819400" cy="1066800"/>
          </a:xfrm>
        </p:grpSpPr>
        <p:sp>
          <p:nvSpPr>
            <p:cNvPr id="838" name="Google Shape;838;p6"/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1200" b="1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rPr>
                <a:t>v</a:t>
              </a: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2400" b="1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3. Kết bài</a:t>
              </a:r>
              <a:endParaRPr sz="2400" b="1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sp>
        <p:nvSpPr>
          <p:cNvPr id="840" name="Google Shape;840;p6"/>
          <p:cNvSpPr/>
          <p:nvPr/>
        </p:nvSpPr>
        <p:spPr>
          <a:xfrm>
            <a:off x="6002769" y="1114132"/>
            <a:ext cx="447965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endParaRPr sz="1200" b="1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841" name="Google Shape;841;p6"/>
          <p:cNvSpPr txBox="1"/>
          <p:nvPr/>
        </p:nvSpPr>
        <p:spPr>
          <a:xfrm>
            <a:off x="6626225" y="1108069"/>
            <a:ext cx="3860800" cy="38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defTabSz="609630">
              <a:buClr>
                <a:srgbClr val="000000"/>
              </a:buClr>
            </a:pP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Giới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thiệu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về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con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vật</a:t>
            </a:r>
            <a:endParaRPr sz="2133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Lobster"/>
              <a:sym typeface="Lobster"/>
            </a:endParaRPr>
          </a:p>
        </p:txBody>
      </p:sp>
      <p:sp>
        <p:nvSpPr>
          <p:cNvPr id="842" name="Google Shape;842;p6"/>
          <p:cNvSpPr txBox="1"/>
          <p:nvPr/>
        </p:nvSpPr>
        <p:spPr>
          <a:xfrm>
            <a:off x="6214895" y="3480860"/>
            <a:ext cx="3167230" cy="38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 defTabSz="609630">
              <a:buClr>
                <a:srgbClr val="000000"/>
              </a:buClr>
              <a:buSzPts val="3200"/>
            </a:pP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Hoạt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động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và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thói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quen</a:t>
            </a:r>
            <a:endParaRPr sz="933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43" name="Google Shape;843;p6"/>
          <p:cNvSpPr txBox="1"/>
          <p:nvPr/>
        </p:nvSpPr>
        <p:spPr>
          <a:xfrm>
            <a:off x="6143625" y="2097616"/>
            <a:ext cx="1876425" cy="717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 defTabSz="609630">
              <a:buClr>
                <a:srgbClr val="000000"/>
              </a:buClr>
              <a:buSzPts val="3200"/>
            </a:pP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Đặc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điểm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ngoại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hình</a:t>
            </a:r>
            <a:endParaRPr sz="2133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Lobster"/>
              <a:sym typeface="Lobster"/>
            </a:endParaRPr>
          </a:p>
        </p:txBody>
      </p:sp>
      <p:sp>
        <p:nvSpPr>
          <p:cNvPr id="844" name="Google Shape;844;p6"/>
          <p:cNvSpPr txBox="1"/>
          <p:nvPr/>
        </p:nvSpPr>
        <p:spPr>
          <a:xfrm>
            <a:off x="6648450" y="4371634"/>
            <a:ext cx="4858283" cy="104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 defTabSz="609630">
              <a:buClr>
                <a:srgbClr val="000000"/>
              </a:buClr>
              <a:buSzPts val="3200"/>
            </a:pP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Nêu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tình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cảm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của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em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với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con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vật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(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hoặc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cảm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xúc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,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suy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nghĩ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,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điều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mong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muốn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,…)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đối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với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con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vật</a:t>
            </a:r>
            <a:endParaRPr sz="933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45" name="Google Shape;845;p6"/>
          <p:cNvSpPr txBox="1"/>
          <p:nvPr/>
        </p:nvSpPr>
        <p:spPr>
          <a:xfrm>
            <a:off x="7989819" y="1741534"/>
            <a:ext cx="2697231" cy="38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indent="-135473" algn="ctr" defTabSz="609630">
              <a:buClr>
                <a:srgbClr val="000000"/>
              </a:buClr>
              <a:buSzPts val="3200"/>
              <a:buFont typeface="Arial"/>
              <a:buChar char="-"/>
            </a:pP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Tả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bao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quát</a:t>
            </a:r>
            <a:endParaRPr sz="933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46" name="Google Shape;846;p6"/>
          <p:cNvSpPr txBox="1"/>
          <p:nvPr/>
        </p:nvSpPr>
        <p:spPr>
          <a:xfrm>
            <a:off x="8294496" y="2623304"/>
            <a:ext cx="2097279" cy="38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indent="-135473" algn="ctr" defTabSz="609630">
              <a:buClr>
                <a:srgbClr val="000000"/>
              </a:buClr>
              <a:buSzPts val="3200"/>
              <a:buFont typeface="Arial"/>
              <a:buChar char="-"/>
            </a:pP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Tả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chi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tiết</a:t>
            </a:r>
            <a:endParaRPr lang="en-US" sz="933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47" name="Google Shape;847;p6"/>
          <p:cNvSpPr/>
          <p:nvPr/>
        </p:nvSpPr>
        <p:spPr>
          <a:xfrm>
            <a:off x="6124248" y="4767762"/>
            <a:ext cx="447965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endParaRPr sz="1200" b="1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848" name="Google Shape;848;p6"/>
          <p:cNvSpPr/>
          <p:nvPr/>
        </p:nvSpPr>
        <p:spPr>
          <a:xfrm>
            <a:off x="6124248" y="2377493"/>
            <a:ext cx="196737" cy="1363433"/>
          </a:xfrm>
          <a:prstGeom prst="leftBrace">
            <a:avLst>
              <a:gd name="adj1" fmla="val 8333"/>
              <a:gd name="adj2" fmla="val 50000"/>
            </a:avLst>
          </a:prstGeom>
          <a:noFill/>
          <a:ln w="762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endParaRPr sz="1200" b="1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849" name="Google Shape;849;p6"/>
          <p:cNvSpPr/>
          <p:nvPr/>
        </p:nvSpPr>
        <p:spPr>
          <a:xfrm>
            <a:off x="7989819" y="1946316"/>
            <a:ext cx="356805" cy="914793"/>
          </a:xfrm>
          <a:prstGeom prst="leftBrace">
            <a:avLst>
              <a:gd name="adj1" fmla="val 8333"/>
              <a:gd name="adj2" fmla="val 50000"/>
            </a:avLst>
          </a:prstGeom>
          <a:noFill/>
          <a:ln w="762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endParaRPr sz="1200" b="1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930</Words>
  <Application>Microsoft Office PowerPoint</Application>
  <PresentationFormat>Widescreen</PresentationFormat>
  <Paragraphs>122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Cambria</vt:lpstr>
      <vt:lpstr>Tahoma</vt:lpstr>
      <vt:lpstr>汉仪帅线体简</vt:lpstr>
      <vt:lpstr>1_Office Theme</vt:lpstr>
      <vt:lpstr>4_Office Theme</vt:lpstr>
      <vt:lpstr>2_Office Theme</vt:lpstr>
      <vt:lpstr>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Thanh Hang</cp:lastModifiedBy>
  <cp:revision>58</cp:revision>
  <dcterms:created xsi:type="dcterms:W3CDTF">2023-10-10T01:58:50Z</dcterms:created>
  <dcterms:modified xsi:type="dcterms:W3CDTF">2025-12-17T08:10:10Z</dcterms:modified>
</cp:coreProperties>
</file>