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9" r:id="rId4"/>
    <p:sldId id="260" r:id="rId5"/>
    <p:sldId id="279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20"/>
    <a:srgbClr val="F5ECEB"/>
    <a:srgbClr val="F39FC7"/>
    <a:srgbClr val="EFD0CC"/>
    <a:srgbClr val="E8B2BC"/>
    <a:srgbClr val="EFA137"/>
    <a:srgbClr val="A5FFD5"/>
    <a:srgbClr val="F287A0"/>
    <a:srgbClr val="04027D"/>
    <a:srgbClr val="3E7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7E40-4C2A-41EC-AE98-0D03699B0CD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E58-B98A-4E14-B3D3-6A06628D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7E40-4C2A-41EC-AE98-0D03699B0CD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E58-B98A-4E14-B3D3-6A06628D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7E40-4C2A-41EC-AE98-0D03699B0CD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E58-B98A-4E14-B3D3-6A06628D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5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138BF-00A3-40FB-9DB7-B3523EF0B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9270E8-08FD-4DAE-AB2C-1F9097D08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4CB80B-477D-4C94-A4A2-3A107B01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E22-CB05-48CB-8804-E2142CA264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2B80C5-F8F5-4992-A192-181333A0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BB403B-A2EB-470B-BD60-3AA0E396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BA0CD-45B4-4C43-B726-84C8F28703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4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18FBA4-BB47-477C-8CD0-E783E3E6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8944E6-2497-45D0-8669-1688D2D2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B3C7DB-BFF9-4944-82A1-677D2E8B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E22-CB05-48CB-8804-E2142CA264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4DEC8-0D33-45AE-AEE3-AB1722A3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5A9CCC-A8BB-486C-9318-A61E27FD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BA0CD-45B4-4C43-B726-84C8F28703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08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01483F-C3AB-4B01-9689-5FFECF0A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BC14CD-6F94-47BB-B6A4-9BABB5A10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4129A3-3FC1-42B0-A01B-C55DEB95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E22-CB05-48CB-8804-E2142CA264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A1F3FE-2767-42CB-ACCB-1792EC06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3C80E8-6481-4DA1-BAF0-2C35C5D7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BA0CD-45B4-4C43-B726-84C8F28703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36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6645D4-6F1A-4C4E-9FBE-1D601AFD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23DFAC-074A-4CE0-A111-E7E104828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FE9BB2-42FF-4FB7-80AB-FD4F45ABE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96FEA6-F65C-4194-B596-6FC2F631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E22-CB05-48CB-8804-E2142CA264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6B9104-626B-43DE-8549-7CD8FAD1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C86F25-3999-4AE9-A5E2-328C80DB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BA0CD-45B4-4C43-B726-84C8F28703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344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19C7C6-F49F-4E99-A9E1-29A816B1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4CCC7A-FA7E-40C5-94C5-1F8621C53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3714CC-A256-4951-97AB-879003C9A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3139B6-5332-4F4B-B5D3-C796D50A7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F12EEC3-A7AD-4AD0-B8BE-97A2F7BA9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48DBC53-39B6-4C70-A6EE-9A32BED1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E22-CB05-48CB-8804-E2142CA264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F8ACD65-3221-493E-A4BD-11F418DC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F42925-09DB-49D0-A609-D66CF386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BA0CD-45B4-4C43-B726-84C8F28703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165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A59289-5B60-483B-893D-CD18E464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402515-3F14-4B84-9E3A-8F524CE0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E22-CB05-48CB-8804-E2142CA264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C96FC3-0D20-4847-91E6-FA86A914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758E21-F27B-4A84-A48B-CFCB3721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BA0CD-45B4-4C43-B726-84C8F28703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26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55A2002-EB97-431B-9570-1F569548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E22-CB05-48CB-8804-E2142CA264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EF2F52-1F35-4E20-872D-783BBA81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D31FCB-492A-43A2-8F11-82122DB7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BA0CD-45B4-4C43-B726-84C8F28703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956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2D2F5E-5C09-4CE8-90F8-C64C2D05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25728C-594F-4004-A46E-0864DE1DF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90CFCD-8F29-464D-ACAE-9F19D4F09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A02459-0167-4AC6-8B4C-475C5ED6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E22-CB05-48CB-8804-E2142CA264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6D12C8-86BB-49D4-B10A-3DFA501A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49D87D-6BAB-488E-8B86-255F5180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BA0CD-45B4-4C43-B726-84C8F28703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34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7E40-4C2A-41EC-AE98-0D03699B0CD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E58-B98A-4E14-B3D3-6A06628D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2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05EC9-3658-409F-A10F-93160EAB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F662E03-8D49-4121-8D85-3D8F44620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E91017-7E9C-461E-A9D2-46713B68A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6712DC-D74A-490A-8E5B-6D8C27C8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E22-CB05-48CB-8804-E2142CA264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B541BB-C284-4056-B7E1-699C8D21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E8C171-F011-4C61-A4F8-45339BB5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BA0CD-45B4-4C43-B726-84C8F28703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90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2A6CB6-FD12-433A-9B8C-C9202831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8B9C20-A8A7-4BE3-AE2B-504F0A90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9C8698-4D82-4970-BB00-24CF4A1B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E22-CB05-48CB-8804-E2142CA264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5FB7B5-8206-4F3F-AFDA-7B7EDC0A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7B7091-EAFA-449C-A044-91B6936C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BA0CD-45B4-4C43-B726-84C8F28703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00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F2ABED-314B-401F-8F4E-534CAA983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251042-0ED0-4E3A-9ECF-09FD11F52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41DDE8-2FBB-40FA-AF8D-AE9D023C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E22-CB05-48CB-8804-E2142CA264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7F0CB3-CCCC-44AA-8BC5-72A64291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B32AC9-E402-466C-B0BD-92C8B60A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BA0CD-45B4-4C43-B726-84C8F28703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2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7E40-4C2A-41EC-AE98-0D03699B0CD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E58-B98A-4E14-B3D3-6A06628D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7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7E40-4C2A-41EC-AE98-0D03699B0CD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E58-B98A-4E14-B3D3-6A06628D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6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7E40-4C2A-41EC-AE98-0D03699B0CD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E58-B98A-4E14-B3D3-6A06628D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4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7E40-4C2A-41EC-AE98-0D03699B0CD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E58-B98A-4E14-B3D3-6A06628D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29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7E40-4C2A-41EC-AE98-0D03699B0CD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E58-B98A-4E14-B3D3-6A06628D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2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7E40-4C2A-41EC-AE98-0D03699B0CD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E58-B98A-4E14-B3D3-6A06628D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11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7E40-4C2A-41EC-AE98-0D03699B0CD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E58-B98A-4E14-B3D3-6A06628D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1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17E40-4C2A-41EC-AE98-0D03699B0CD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DDE58-B98A-4E14-B3D3-6A06628D21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6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EDBDB14-23EB-440C-A0A6-548BB2FD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C55A61-EB36-4240-9528-32BB1EF3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7DBB0D-14DD-4ADC-A31B-1415A684A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16E22-CB05-48CB-8804-E2142CA264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C782BA-ACF9-4C37-924D-951848673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EE8924-3EF0-49E6-A854-A0CD7731F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BA0CD-45B4-4C43-B726-84C8F28703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0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F8544315-28AD-4463-90C8-948490ACD223}"/>
              </a:ext>
            </a:extLst>
          </p:cNvPr>
          <p:cNvGrpSpPr/>
          <p:nvPr/>
        </p:nvGrpSpPr>
        <p:grpSpPr>
          <a:xfrm>
            <a:off x="2941792" y="581512"/>
            <a:ext cx="6248505" cy="2335308"/>
            <a:chOff x="-1950844" y="1692646"/>
            <a:chExt cx="8272169" cy="2741715"/>
          </a:xfrm>
        </p:grpSpPr>
        <p:sp>
          <p:nvSpPr>
            <p:cNvPr id="13" name="思想气泡: 云 11">
              <a:extLst>
                <a:ext uri="{FF2B5EF4-FFF2-40B4-BE49-F238E27FC236}">
                  <a16:creationId xmlns:a16="http://schemas.microsoft.com/office/drawing/2014/main" id="{FC005A91-1287-4A46-982E-B10734D5BE1F}"/>
                </a:ext>
              </a:extLst>
            </p:cNvPr>
            <p:cNvSpPr/>
            <p:nvPr/>
          </p:nvSpPr>
          <p:spPr>
            <a:xfrm>
              <a:off x="-1950844" y="1692646"/>
              <a:ext cx="8272169" cy="2741715"/>
            </a:xfrm>
            <a:prstGeom prst="wedgeRoundRectCallout">
              <a:avLst>
                <a:gd name="adj1" fmla="val -61770"/>
                <a:gd name="adj2" fmla="val 38422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5BDC11FC-A39C-486F-A052-AFB970D7863D}"/>
                </a:ext>
              </a:extLst>
            </p:cNvPr>
            <p:cNvSpPr txBox="1"/>
            <p:nvPr/>
          </p:nvSpPr>
          <p:spPr>
            <a:xfrm>
              <a:off x="-1205507" y="1925289"/>
              <a:ext cx="7118607" cy="227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1" u="none" strike="noStrike" kern="1200" cap="none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Hãy</a:t>
              </a:r>
              <a:r>
                <a:rPr kumimoji="0" lang="en-US" altLang="zh-CN" sz="4000" b="1" i="1" u="none" strike="noStrike" kern="1200" cap="none" normalizeH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chia </a:t>
              </a:r>
              <a:r>
                <a:rPr kumimoji="0" lang="en-US" altLang="zh-CN" sz="4000" b="1" i="1" u="none" strike="noStrike" kern="1200" cap="none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sẻ</a:t>
              </a:r>
              <a:r>
                <a:rPr kumimoji="0" lang="en-US" altLang="zh-CN" sz="4000" b="1" i="1" u="none" strike="noStrike" kern="1200" cap="none" normalizeH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4000" b="1" i="1" u="none" strike="noStrike" kern="1200" cap="none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về</a:t>
              </a:r>
              <a:r>
                <a:rPr kumimoji="0" lang="en-US" altLang="zh-CN" sz="4000" b="1" i="1" u="none" strike="noStrike" kern="1200" cap="none" normalizeH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4000" b="1" i="1" u="none" strike="noStrike" kern="1200" cap="none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những</a:t>
              </a:r>
              <a:r>
                <a:rPr kumimoji="0" lang="en-US" altLang="zh-CN" sz="4000" b="1" i="1" u="none" strike="noStrike" kern="1200" cap="none" normalizeH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4000" b="1" i="1" u="none" strike="noStrike" kern="1200" cap="none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phát</a:t>
              </a:r>
              <a:r>
                <a:rPr kumimoji="0" lang="en-US" altLang="zh-CN" sz="4000" b="1" i="1" u="none" strike="noStrike" kern="1200" cap="none" normalizeH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minh </a:t>
              </a:r>
              <a:r>
                <a:rPr kumimoji="0" lang="en-US" altLang="zh-CN" sz="4000" b="1" i="1" u="none" strike="noStrike" kern="1200" cap="none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khoa</a:t>
              </a:r>
              <a:r>
                <a:rPr kumimoji="0" lang="en-US" altLang="zh-CN" sz="4000" b="1" i="1" u="none" strike="noStrike" kern="1200" cap="none" normalizeH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4000" b="1" i="1" u="none" strike="noStrike" kern="1200" cap="none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học</a:t>
              </a:r>
              <a:r>
                <a:rPr kumimoji="0" lang="en-US" altLang="zh-CN" sz="4000" b="1" i="1" u="none" strike="noStrike" kern="1200" cap="none" normalizeH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4000" b="1" i="1" u="none" strike="noStrike" kern="1200" cap="none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mà</a:t>
              </a:r>
              <a:r>
                <a:rPr kumimoji="0" lang="en-US" altLang="zh-CN" sz="4000" b="1" i="1" u="none" strike="noStrike" kern="1200" cap="none" normalizeH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4000" b="1" i="1" u="none" strike="noStrike" kern="1200" cap="none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em</a:t>
              </a:r>
              <a:r>
                <a:rPr kumimoji="0" lang="en-US" altLang="zh-CN" sz="4000" b="1" i="1" u="none" strike="noStrike" kern="1200" cap="none" normalizeH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4000" b="1" i="1" u="none" strike="noStrike" kern="1200" cap="none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biết</a:t>
              </a:r>
              <a:r>
                <a:rPr kumimoji="0" lang="en-US" altLang="zh-CN" sz="4000" b="1" i="1" u="none" strike="noStrike" kern="1200" cap="none" normalizeH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endParaRPr kumimoji="0" lang="zh-CN" altLang="en-US" sz="40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字魂95号-手刻宋" panose="00000500000000000000" pitchFamily="2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30" b="100000" l="9985" r="98157">
                        <a14:foregroundMark x1="78495" y1="25847" x2="75115" y2="34581"/>
                        <a14:foregroundMark x1="82488" y1="17112" x2="82488" y2="17112"/>
                        <a14:foregroundMark x1="87865" y1="31551" x2="85100" y2="27451"/>
                        <a14:foregroundMark x1="86636" y1="23708" x2="84793" y2="23708"/>
                        <a14:foregroundMark x1="75269" y1="16934" x2="76498" y2="19430"/>
                        <a14:foregroundMark x1="68971" y1="19430" x2="70661" y2="21569"/>
                        <a14:foregroundMark x1="66667" y1="26916" x2="69739" y2="26381"/>
                        <a14:foregroundMark x1="79724" y1="35116" x2="80799" y2="368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1331" y="2314056"/>
            <a:ext cx="4961050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9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0EF1C8-7421-42FF-AAF6-8EA72023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11013" r="47637" b="25191"/>
          <a:stretch/>
        </p:blipFill>
        <p:spPr>
          <a:xfrm>
            <a:off x="551384" y="516260"/>
            <a:ext cx="924103" cy="64807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033671A1-95A8-4A3F-BF40-9D7C7957ED6B}"/>
              </a:ext>
            </a:extLst>
          </p:cNvPr>
          <p:cNvGrpSpPr/>
          <p:nvPr/>
        </p:nvGrpSpPr>
        <p:grpSpPr>
          <a:xfrm>
            <a:off x="1205721" y="226185"/>
            <a:ext cx="10392873" cy="1333974"/>
            <a:chOff x="1617755" y="938933"/>
            <a:chExt cx="7222724" cy="133397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F78EBDE-0225-4E2A-A234-AC2416DEA1BB}"/>
                </a:ext>
              </a:extLst>
            </p:cNvPr>
            <p:cNvSpPr txBox="1"/>
            <p:nvPr/>
          </p:nvSpPr>
          <p:spPr>
            <a:xfrm>
              <a:off x="1617755" y="938933"/>
              <a:ext cx="753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Cambria" panose="0204050305040603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ED31447-43C3-4377-A44A-F53322D8A98F}"/>
                </a:ext>
              </a:extLst>
            </p:cNvPr>
            <p:cNvSpPr txBox="1"/>
            <p:nvPr/>
          </p:nvSpPr>
          <p:spPr>
            <a:xfrm>
              <a:off x="2060819" y="949468"/>
              <a:ext cx="67796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i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altLang="zh-CN" sz="40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altLang="zh-CN" sz="40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altLang="zh-CN" sz="40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altLang="zh-CN" sz="40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altLang="zh-CN" sz="40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altLang="zh-CN" sz="40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altLang="zh-CN" sz="40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altLang="zh-CN" sz="4000" i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khoa</a:t>
              </a:r>
              <a:r>
                <a:rPr lang="en-US" altLang="zh-CN" sz="40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altLang="zh-CN" sz="40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altLang="zh-CN" sz="40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altLang="zh-CN" sz="40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nghệ</a:t>
              </a:r>
              <a:r>
                <a:rPr lang="en-US" altLang="zh-CN" sz="40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zh-CN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Cambria" panose="02040503050406030204" pitchFamily="18" charset="0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B1F7B3A3-6E7B-41D8-9AA1-6F7C594801D7}"/>
              </a:ext>
            </a:extLst>
          </p:cNvPr>
          <p:cNvSpPr txBox="1"/>
          <p:nvPr/>
        </p:nvSpPr>
        <p:spPr>
          <a:xfrm>
            <a:off x="1110991" y="1570694"/>
            <a:ext cx="9283927" cy="1815882"/>
          </a:xfrm>
          <a:prstGeom prst="rect">
            <a:avLst/>
          </a:prstGeom>
          <a:solidFill>
            <a:srgbClr val="F5ECEB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6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vạn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sộ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hầu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lĩnh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2800" kern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 </a:t>
            </a:r>
            <a:r>
              <a:rPr lang="en-US" altLang="zh-CN" sz="2800" kern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altLang="zh-CN" sz="2800" kern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kern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zh-CN" sz="2800" kern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kern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zh-CN" sz="2800" kern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kern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zh-CN" sz="2800" kern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2800" b="0" i="0" u="none" strike="noStrike" kern="16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字魂58号-创中黑" panose="00000500000000000000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1B0EC0B-77A8-4371-81A1-CC3FE51FD47E}"/>
              </a:ext>
            </a:extLst>
          </p:cNvPr>
          <p:cNvSpPr txBox="1"/>
          <p:nvPr/>
        </p:nvSpPr>
        <p:spPr>
          <a:xfrm>
            <a:off x="1118392" y="3382517"/>
            <a:ext cx="9301835" cy="1815882"/>
          </a:xfrm>
          <a:prstGeom prst="rect">
            <a:avLst/>
          </a:prstGeom>
          <a:solidFill>
            <a:srgbClr val="EFD0CC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6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kumimoji="0" lang="en-US" altLang="zh-CN" sz="2800" b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altLang="zh-CN" sz="2800" b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altLang="zh-CN" sz="2800" b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altLang="zh-CN" sz="2800" b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kumimoji="0" lang="en-US" altLang="zh-CN" sz="2800" b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minh</a:t>
            </a:r>
            <a:r>
              <a:rPr kumimoji="0" lang="en-US" altLang="zh-CN" sz="2800" b="0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nhộn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nghiên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2800" b="0" i="0" u="none" strike="noStrike" kern="16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字魂58号-创中黑" panose="00000500000000000000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FE097E3-C3BE-42B2-907F-D18451F885F6}"/>
              </a:ext>
            </a:extLst>
          </p:cNvPr>
          <p:cNvSpPr txBox="1"/>
          <p:nvPr/>
        </p:nvSpPr>
        <p:spPr>
          <a:xfrm>
            <a:off x="1118391" y="5173629"/>
            <a:ext cx="9161541" cy="1384995"/>
          </a:xfrm>
          <a:prstGeom prst="rect">
            <a:avLst/>
          </a:prstGeom>
          <a:solidFill>
            <a:srgbClr val="F39FC7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600" cap="none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kumimoji="0" lang="en-US" altLang="zh-CN" sz="2800" b="1" i="1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kumimoji="0" lang="en-US" altLang="zh-CN" sz="2800" b="1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cung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hữu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vi, ô </a:t>
            </a:r>
            <a:r>
              <a:rPr kumimoji="0" lang="en-US" altLang="zh-CN" sz="2800" b="0" i="0" u="none" strike="noStrike" kern="1600" cap="none" normalizeH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kumimoji="0" lang="en-US" altLang="zh-CN" sz="2800" b="0" i="0" u="none" strike="noStrike" kern="1600" cap="none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endParaRPr kumimoji="0" lang="zh-CN" altLang="en-US" sz="2800" b="0" i="0" u="none" strike="noStrike" kern="16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68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0EF1C8-7421-42FF-AAF6-8EA72023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11013" r="47637" b="25191"/>
          <a:stretch/>
        </p:blipFill>
        <p:spPr>
          <a:xfrm>
            <a:off x="551384" y="516260"/>
            <a:ext cx="924103" cy="648072"/>
          </a:xfrm>
          <a:prstGeom prst="rect">
            <a:avLst/>
          </a:prstGeom>
        </p:spPr>
      </p:pic>
      <p:sp>
        <p:nvSpPr>
          <p:cNvPr id="63" name="文本框 6">
            <a:extLst>
              <a:ext uri="{FF2B5EF4-FFF2-40B4-BE49-F238E27FC236}">
                <a16:creationId xmlns:a16="http://schemas.microsoft.com/office/drawing/2014/main" id="{AED31447-43C3-4377-A44A-F53322D8A98F}"/>
              </a:ext>
            </a:extLst>
          </p:cNvPr>
          <p:cNvSpPr txBox="1"/>
          <p:nvPr/>
        </p:nvSpPr>
        <p:spPr>
          <a:xfrm>
            <a:off x="354252" y="456446"/>
            <a:ext cx="97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 smtClean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4000" b="1" i="1" dirty="0" err="1" smtClean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b="1" i="1" dirty="0" smtClean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altLang="zh-CN" sz="4000" b="1" i="1" dirty="0" smtClean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b="1" i="1" dirty="0" smtClean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b="1" i="1" dirty="0" smtClean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4000" b="1" i="1" dirty="0" smtClean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4027D"/>
              </a:solidFill>
              <a:uLnTx/>
              <a:uFillTx/>
              <a:latin typeface="Cambria" panose="02040503050406030204" pitchFamily="18" charset="0"/>
              <a:ea typeface="字魂58号-创中黑" panose="00000500000000000000" pitchFamily="2" charset="-122"/>
            </a:endParaRPr>
          </a:p>
        </p:txBody>
      </p:sp>
      <p:graphicFrame>
        <p:nvGraphicFramePr>
          <p:cNvPr id="77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02405"/>
              </p:ext>
            </p:extLst>
          </p:nvPr>
        </p:nvGraphicFramePr>
        <p:xfrm>
          <a:off x="753036" y="1627017"/>
          <a:ext cx="11000799" cy="4541520"/>
        </p:xfrm>
        <a:graphic>
          <a:graphicData uri="http://schemas.openxmlformats.org/drawingml/2006/table">
            <a:tbl>
              <a:tblPr/>
              <a:tblGrid>
                <a:gridCol w="4435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6933">
                  <a:extLst>
                    <a:ext uri="{9D8B030D-6E8A-4147-A177-3AD203B41FA5}">
                      <a16:colId xmlns:a16="http://schemas.microsoft.com/office/drawing/2014/main" val="2084370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PHIẾU</a:t>
                      </a:r>
                      <a:r>
                        <a:rPr lang="en-US" sz="4000" b="1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ĐỌC SÁCH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7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endParaRPr lang="en-US" sz="2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41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sách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báo</a:t>
                      </a:r>
                      <a:r>
                        <a:rPr lang="en-US" sz="280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đọc</a:t>
                      </a:r>
                      <a:r>
                        <a:rPr lang="en-US" sz="2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Nội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dung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chính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Kiến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hoặc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phát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minh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khoa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học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được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nói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tới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Thông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tin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bổ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ích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đối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với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em</a:t>
                      </a:r>
                      <a:r>
                        <a:rPr lang="en-US" sz="2800" baseline="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Mức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thích</a:t>
                      </a:r>
                      <a:r>
                        <a:rPr lang="en-US" sz="2800" dirty="0" smtClean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8" name="Group 77"/>
          <p:cNvGrpSpPr/>
          <p:nvPr/>
        </p:nvGrpSpPr>
        <p:grpSpPr>
          <a:xfrm>
            <a:off x="3697064" y="5460994"/>
            <a:ext cx="2937282" cy="614881"/>
            <a:chOff x="5823678" y="5037015"/>
            <a:chExt cx="2937282" cy="614881"/>
          </a:xfrm>
        </p:grpSpPr>
        <p:sp>
          <p:nvSpPr>
            <p:cNvPr id="79" name="Freeform 10"/>
            <p:cNvSpPr/>
            <p:nvPr/>
          </p:nvSpPr>
          <p:spPr>
            <a:xfrm>
              <a:off x="5823678" y="5038710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8" y="0"/>
                  </a:lnTo>
                  <a:lnTo>
                    <a:pt x="959338" y="919779"/>
                  </a:lnTo>
                  <a:lnTo>
                    <a:pt x="0" y="919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0" name="Freeform 11"/>
            <p:cNvSpPr/>
            <p:nvPr/>
          </p:nvSpPr>
          <p:spPr>
            <a:xfrm>
              <a:off x="6398108" y="5038710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8" h="919779">
                  <a:moveTo>
                    <a:pt x="0" y="0"/>
                  </a:moveTo>
                  <a:lnTo>
                    <a:pt x="959338" y="0"/>
                  </a:lnTo>
                  <a:lnTo>
                    <a:pt x="959338" y="919779"/>
                  </a:lnTo>
                  <a:lnTo>
                    <a:pt x="0" y="919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1" name="Freeform 12"/>
            <p:cNvSpPr/>
            <p:nvPr/>
          </p:nvSpPr>
          <p:spPr>
            <a:xfrm>
              <a:off x="6972539" y="5038710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9" y="0"/>
                  </a:lnTo>
                  <a:lnTo>
                    <a:pt x="959339" y="919779"/>
                  </a:lnTo>
                  <a:lnTo>
                    <a:pt x="0" y="919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2" name="Freeform 13"/>
            <p:cNvSpPr/>
            <p:nvPr/>
          </p:nvSpPr>
          <p:spPr>
            <a:xfrm>
              <a:off x="7546971" y="5037015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9" y="0"/>
                  </a:lnTo>
                  <a:lnTo>
                    <a:pt x="959339" y="919780"/>
                  </a:lnTo>
                  <a:lnTo>
                    <a:pt x="0" y="91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3" name="Freeform 14"/>
            <p:cNvSpPr/>
            <p:nvPr/>
          </p:nvSpPr>
          <p:spPr>
            <a:xfrm>
              <a:off x="8121401" y="5037015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9" y="0"/>
                  </a:lnTo>
                  <a:lnTo>
                    <a:pt x="959339" y="919780"/>
                  </a:lnTo>
                  <a:lnTo>
                    <a:pt x="0" y="91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841" y="2419808"/>
            <a:ext cx="766860" cy="54674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0204" y="2419808"/>
            <a:ext cx="766860" cy="54674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1691" y="4033289"/>
            <a:ext cx="766860" cy="54674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6164" y="2419808"/>
            <a:ext cx="766860" cy="54674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3634" y="3271482"/>
            <a:ext cx="766860" cy="54674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9209" y="4724937"/>
            <a:ext cx="766860" cy="5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3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F8544315-28AD-4463-90C8-948490ACD223}"/>
              </a:ext>
            </a:extLst>
          </p:cNvPr>
          <p:cNvGrpSpPr/>
          <p:nvPr/>
        </p:nvGrpSpPr>
        <p:grpSpPr>
          <a:xfrm>
            <a:off x="658756" y="521752"/>
            <a:ext cx="7935056" cy="3390825"/>
            <a:chOff x="-1950843" y="1227360"/>
            <a:chExt cx="7935056" cy="3207001"/>
          </a:xfrm>
        </p:grpSpPr>
        <p:sp>
          <p:nvSpPr>
            <p:cNvPr id="13" name="思想气泡: 云 11">
              <a:extLst>
                <a:ext uri="{FF2B5EF4-FFF2-40B4-BE49-F238E27FC236}">
                  <a16:creationId xmlns:a16="http://schemas.microsoft.com/office/drawing/2014/main" id="{FC005A91-1287-4A46-982E-B10734D5BE1F}"/>
                </a:ext>
              </a:extLst>
            </p:cNvPr>
            <p:cNvSpPr/>
            <p:nvPr/>
          </p:nvSpPr>
          <p:spPr>
            <a:xfrm>
              <a:off x="-1950843" y="1227360"/>
              <a:ext cx="7935056" cy="3207001"/>
            </a:xfrm>
            <a:prstGeom prst="cloudCallout">
              <a:avLst>
                <a:gd name="adj1" fmla="val 54788"/>
                <a:gd name="adj2" fmla="val 60005"/>
              </a:avLst>
            </a:prstGeom>
            <a:solidFill>
              <a:srgbClr val="F5EC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5BDC11FC-A39C-486F-A052-AFB970D7863D}"/>
                </a:ext>
              </a:extLst>
            </p:cNvPr>
            <p:cNvSpPr txBox="1"/>
            <p:nvPr/>
          </p:nvSpPr>
          <p:spPr>
            <a:xfrm>
              <a:off x="-1055893" y="1676698"/>
              <a:ext cx="5995686" cy="2183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1" u="none" strike="noStrike" kern="1200" cap="none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3. </a:t>
              </a:r>
              <a:r>
                <a:rPr kumimoji="0" lang="en-US" altLang="zh-CN" sz="3600" b="1" i="0" u="none" strike="noStrike" kern="1200" cap="none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Trao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đổi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với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bạn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về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những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kiến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thức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hoặc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phát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minh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khoa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học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trong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sách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báo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mà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em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đã</a:t>
              </a:r>
              <a:r>
                <a:rPr kumimoji="0" lang="en-US" altLang="zh-CN" sz="3600" b="1" i="0" u="none" strike="noStrike" kern="1200" cap="none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đọc</a:t>
              </a:r>
              <a:endParaRPr kumimoji="0" lang="zh-CN" altLang="en-US" sz="36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字魂95号-手刻宋" panose="00000500000000000000" pitchFamily="2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456" y="4667736"/>
            <a:ext cx="3737172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1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C1462CC-F676-461A-A9AC-9833251303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r="779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343" y="1337891"/>
            <a:ext cx="9077731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78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240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微软雅黑</vt:lpstr>
      <vt:lpstr>#9Slide07 HoneyCream</vt:lpstr>
      <vt:lpstr>Arial</vt:lpstr>
      <vt:lpstr>Calibri</vt:lpstr>
      <vt:lpstr>Calibri Light</vt:lpstr>
      <vt:lpstr>Cambria</vt:lpstr>
      <vt:lpstr>等线</vt:lpstr>
      <vt:lpstr>等线 Light</vt:lpstr>
      <vt:lpstr>Open Sans</vt:lpstr>
      <vt:lpstr>SVN-Newton</vt:lpstr>
      <vt:lpstr>Times New Roman</vt:lpstr>
      <vt:lpstr>字魂58号-创中黑</vt:lpstr>
      <vt:lpstr>字魂59号-创粗黑</vt:lpstr>
      <vt:lpstr>字魂95号-手刻宋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Windows User</cp:lastModifiedBy>
  <cp:revision>14</cp:revision>
  <dcterms:created xsi:type="dcterms:W3CDTF">2023-09-27T07:34:27Z</dcterms:created>
  <dcterms:modified xsi:type="dcterms:W3CDTF">2025-11-21T04:57:17Z</dcterms:modified>
</cp:coreProperties>
</file>