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5" r:id="rId2"/>
  </p:sldMasterIdLst>
  <p:notesMasterIdLst>
    <p:notesMasterId r:id="rId18"/>
  </p:notesMasterIdLst>
  <p:sldIdLst>
    <p:sldId id="382" r:id="rId3"/>
    <p:sldId id="287" r:id="rId4"/>
    <p:sldId id="262" r:id="rId5"/>
    <p:sldId id="318" r:id="rId6"/>
    <p:sldId id="286" r:id="rId7"/>
    <p:sldId id="288" r:id="rId8"/>
    <p:sldId id="277" r:id="rId9"/>
    <p:sldId id="291" r:id="rId10"/>
    <p:sldId id="259" r:id="rId11"/>
    <p:sldId id="292" r:id="rId12"/>
    <p:sldId id="261" r:id="rId13"/>
    <p:sldId id="290" r:id="rId14"/>
    <p:sldId id="385" r:id="rId15"/>
    <p:sldId id="269"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563" autoAdjust="0"/>
  </p:normalViewPr>
  <p:slideViewPr>
    <p:cSldViewPr snapToGrid="0">
      <p:cViewPr varScale="1">
        <p:scale>
          <a:sx n="64" d="100"/>
          <a:sy n="64" d="100"/>
        </p:scale>
        <p:origin x="-86" y="-4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1 140,'88'-4,"105"12,-181 1,5-1,0 10,25 32,-21-25,21 22,4-26,-4-4,-1-8,47-18,-25 5,92-21,5-1,-67 5,162-114,-196 110,4 8,88 21,-55 0,1635-4,-1722 0,3 0,-3 0,-1-4,0-4,5 3,-5-3,13-22,0-8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6C20A-ABDB-4FB3-ADA0-4850D950F7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31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72BA9D-91DC-305E-C4C7-F3AB3242C3E9}"/>
              </a:ext>
            </a:extLst>
          </p:cNvPr>
          <p:cNvSpPr>
            <a:spLocks noGrp="1"/>
          </p:cNvSpPr>
          <p:nvPr>
            <p:ph type="dt" sz="half" idx="10"/>
          </p:nvPr>
        </p:nvSpPr>
        <p:spPr/>
        <p:txBody>
          <a:bodyPr/>
          <a:lstStyle/>
          <a:p>
            <a:fld id="{C1E2D262-0FC0-42C0-818A-41C31B761460}" type="datetimeFigureOut">
              <a:rPr lang="en-US" smtClean="0"/>
              <a:t>9/22/2025</a:t>
            </a:fld>
            <a:endParaRPr lang="en-US"/>
          </a:p>
        </p:txBody>
      </p:sp>
      <p:sp>
        <p:nvSpPr>
          <p:cNvPr id="3" name="Footer Placeholder 2">
            <a:extLst>
              <a:ext uri="{FF2B5EF4-FFF2-40B4-BE49-F238E27FC236}">
                <a16:creationId xmlns:a16="http://schemas.microsoft.com/office/drawing/2014/main" xmlns=""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40245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8942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30059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2968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67709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6642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644037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8399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486418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962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C2D617-BE8E-71EA-6E84-A114FBC6D379}"/>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xmlns=""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48973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40781B7-9B45-4673-E792-3B0F94031598}"/>
              </a:ext>
            </a:extLst>
          </p:cNvPr>
          <p:cNvSpPr>
            <a:spLocks noGrp="1"/>
          </p:cNvSpPr>
          <p:nvPr>
            <p:ph type="dt" sz="half" idx="10"/>
          </p:nvPr>
        </p:nvSpPr>
        <p:spPr/>
        <p:txBody>
          <a:bodyPr/>
          <a:lstStyle/>
          <a:p>
            <a:fld id="{24EDA83C-733F-4AAF-A8AF-B9D79A0A782D}" type="datetimeFigureOut">
              <a:rPr lang="en-US" smtClean="0"/>
              <a:t>9/22/2025</a:t>
            </a:fld>
            <a:endParaRPr lang="en-US"/>
          </a:p>
        </p:txBody>
      </p:sp>
      <p:sp>
        <p:nvSpPr>
          <p:cNvPr id="5" name="Footer Placeholder 4">
            <a:extLst>
              <a:ext uri="{FF2B5EF4-FFF2-40B4-BE49-F238E27FC236}">
                <a16:creationId xmlns:a16="http://schemas.microsoft.com/office/drawing/2014/main" xmlns=""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737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1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628949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9/22/2025</a:t>
            </a:fld>
            <a:endParaRPr lang="en-US"/>
          </a:p>
        </p:txBody>
      </p:sp>
      <p:sp>
        <p:nvSpPr>
          <p:cNvPr id="5" name="Footer Placeholder 4">
            <a:extLst>
              <a:ext uri="{FF2B5EF4-FFF2-40B4-BE49-F238E27FC236}">
                <a16:creationId xmlns:a16="http://schemas.microsoft.com/office/drawing/2014/main" xmlns=""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17372" y="1268588"/>
            <a:ext cx="3338286" cy="3972479"/>
          </a:xfrm>
          <a:prstGeom prst="rect">
            <a:avLst/>
          </a:prstGeom>
        </p:spPr>
      </p:pic>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63" r:id="rId4"/>
    <p:sldLayoutId id="2147483664" r:id="rId5"/>
    <p:sldLayoutId id="2147483665" r:id="rId6"/>
    <p:sldLayoutId id="2147483666"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2025/9/22</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57600" y="1417639"/>
            <a:ext cx="3338286" cy="3972479"/>
          </a:xfrm>
          <a:prstGeom prst="rect">
            <a:avLst/>
          </a:prstGeom>
        </p:spPr>
      </p:pic>
    </p:spTree>
    <p:extLst>
      <p:ext uri="{BB962C8B-B14F-4D97-AF65-F5344CB8AC3E}">
        <p14:creationId xmlns:p14="http://schemas.microsoft.com/office/powerpoint/2010/main" val="5771425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1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35.png"/><Relationship Id="rId12" Type="http://schemas.openxmlformats.org/officeDocument/2006/relationships/image" Target="../media/image13.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41.svg"/><Relationship Id="rId10" Type="http://schemas.openxmlformats.org/officeDocument/2006/relationships/image" Target="../media/image38.svg"/><Relationship Id="rId19" Type="http://schemas.openxmlformats.org/officeDocument/2006/relationships/image" Target="../media/image42.png"/><Relationship Id="rId4" Type="http://schemas.microsoft.com/office/2007/relationships/hdphoto" Target="../media/hdphoto2.wdp"/><Relationship Id="rId9" Type="http://schemas.openxmlformats.org/officeDocument/2006/relationships/image" Target="../media/image36.pn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8.png"/><Relationship Id="rId3" Type="http://schemas.openxmlformats.org/officeDocument/2006/relationships/image" Target="../media/image15.png"/><Relationship Id="rId7" Type="http://schemas.openxmlformats.org/officeDocument/2006/relationships/image" Target="../media/image39.png"/><Relationship Id="rId12" Type="http://schemas.openxmlformats.org/officeDocument/2006/relationships/image" Target="../media/image47.png"/><Relationship Id="rId17" Type="http://schemas.openxmlformats.org/officeDocument/2006/relationships/image" Target="../media/image50.png"/><Relationship Id="rId2" Type="http://schemas.openxmlformats.org/officeDocument/2006/relationships/audio" Target="../media/audio2.wav"/><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46.png"/><Relationship Id="rId5" Type="http://schemas.openxmlformats.org/officeDocument/2006/relationships/image" Target="../media/image44.png"/><Relationship Id="rId15" Type="http://schemas.openxmlformats.org/officeDocument/2006/relationships/image" Target="../media/image43.pn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37.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56.svg"/><Relationship Id="rId12" Type="http://schemas.openxmlformats.org/officeDocument/2006/relationships/image" Target="../media/image54.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8.svg"/><Relationship Id="rId5" Type="http://schemas.openxmlformats.org/officeDocument/2006/relationships/image" Target="../media/image12.png"/><Relationship Id="rId10" Type="http://schemas.openxmlformats.org/officeDocument/2006/relationships/image" Target="../media/image53.png"/><Relationship Id="rId4" Type="http://schemas.microsoft.com/office/2007/relationships/hdphoto" Target="../media/hdphoto2.wdp"/><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2.wdp"/><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1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2.xml"/><Relationship Id="rId5" Type="http://schemas.openxmlformats.org/officeDocument/2006/relationships/image" Target="../media/image16.png"/><Relationship Id="rId15" Type="http://schemas.openxmlformats.org/officeDocument/2006/relationships/customXml" Target="../ink/ink4.xml"/><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customXml" Target="../ink/ink1.xm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xmlns=""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xmlns="" id="{071F403A-5036-5E38-5593-332FD8E878DF}"/>
              </a:ext>
            </a:extLst>
          </p:cNvPr>
          <p:cNvSpPr/>
          <p:nvPr/>
        </p:nvSpPr>
        <p:spPr>
          <a:xfrm>
            <a:off x="1610435" y="1143001"/>
            <a:ext cx="7983939" cy="3556612"/>
          </a:xfrm>
          <a:custGeom>
            <a:avLst/>
            <a:gdLst>
              <a:gd name="connsiteX0" fmla="*/ 0 w 7983939"/>
              <a:gd name="connsiteY0" fmla="*/ 354665 h 3556612"/>
              <a:gd name="connsiteX1" fmla="*/ 354665 w 7983939"/>
              <a:gd name="connsiteY1" fmla="*/ 0 h 3556612"/>
              <a:gd name="connsiteX2" fmla="*/ 7629274 w 7983939"/>
              <a:gd name="connsiteY2" fmla="*/ 0 h 3556612"/>
              <a:gd name="connsiteX3" fmla="*/ 7983939 w 7983939"/>
              <a:gd name="connsiteY3" fmla="*/ 354665 h 3556612"/>
              <a:gd name="connsiteX4" fmla="*/ 7983939 w 7983939"/>
              <a:gd name="connsiteY4" fmla="*/ 3201947 h 3556612"/>
              <a:gd name="connsiteX5" fmla="*/ 7629274 w 7983939"/>
              <a:gd name="connsiteY5" fmla="*/ 3556612 h 3556612"/>
              <a:gd name="connsiteX6" fmla="*/ 354665 w 7983939"/>
              <a:gd name="connsiteY6" fmla="*/ 3556612 h 3556612"/>
              <a:gd name="connsiteX7" fmla="*/ 0 w 7983939"/>
              <a:gd name="connsiteY7" fmla="*/ 3201947 h 3556612"/>
              <a:gd name="connsiteX8" fmla="*/ 0 w 7983939"/>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939" h="3556612" fill="none" extrusionOk="0">
                <a:moveTo>
                  <a:pt x="0" y="354665"/>
                </a:moveTo>
                <a:cubicBezTo>
                  <a:pt x="530" y="173123"/>
                  <a:pt x="168602" y="16470"/>
                  <a:pt x="354665" y="0"/>
                </a:cubicBezTo>
                <a:cubicBezTo>
                  <a:pt x="2127205" y="72427"/>
                  <a:pt x="4855994" y="61419"/>
                  <a:pt x="7629274" y="0"/>
                </a:cubicBezTo>
                <a:cubicBezTo>
                  <a:pt x="7822328" y="-19427"/>
                  <a:pt x="7975256" y="156163"/>
                  <a:pt x="7983939" y="354665"/>
                </a:cubicBezTo>
                <a:cubicBezTo>
                  <a:pt x="8084815" y="1636253"/>
                  <a:pt x="7876626" y="2240536"/>
                  <a:pt x="7983939" y="3201947"/>
                </a:cubicBezTo>
                <a:cubicBezTo>
                  <a:pt x="7990623" y="3363898"/>
                  <a:pt x="7806081" y="3535235"/>
                  <a:pt x="7629274" y="3556612"/>
                </a:cubicBezTo>
                <a:cubicBezTo>
                  <a:pt x="4298442" y="3586439"/>
                  <a:pt x="2509112" y="3477306"/>
                  <a:pt x="354665" y="3556612"/>
                </a:cubicBezTo>
                <a:cubicBezTo>
                  <a:pt x="179474" y="3554274"/>
                  <a:pt x="-10364" y="3399872"/>
                  <a:pt x="0" y="3201947"/>
                </a:cubicBezTo>
                <a:cubicBezTo>
                  <a:pt x="50037" y="1872860"/>
                  <a:pt x="770" y="1718883"/>
                  <a:pt x="0" y="354665"/>
                </a:cubicBezTo>
                <a:close/>
              </a:path>
              <a:path w="7983939" h="3556612" stroke="0" extrusionOk="0">
                <a:moveTo>
                  <a:pt x="0" y="354665"/>
                </a:moveTo>
                <a:cubicBezTo>
                  <a:pt x="4795" y="160096"/>
                  <a:pt x="169535" y="22389"/>
                  <a:pt x="354665" y="0"/>
                </a:cubicBezTo>
                <a:cubicBezTo>
                  <a:pt x="1895706" y="123000"/>
                  <a:pt x="5251551" y="-96860"/>
                  <a:pt x="7629274" y="0"/>
                </a:cubicBezTo>
                <a:cubicBezTo>
                  <a:pt x="7795442" y="-22642"/>
                  <a:pt x="7985015" y="156620"/>
                  <a:pt x="7983939" y="354665"/>
                </a:cubicBezTo>
                <a:cubicBezTo>
                  <a:pt x="7987112" y="1191488"/>
                  <a:pt x="8078206" y="2874801"/>
                  <a:pt x="7983939" y="3201947"/>
                </a:cubicBezTo>
                <a:cubicBezTo>
                  <a:pt x="7980596" y="3399034"/>
                  <a:pt x="7804898" y="3553298"/>
                  <a:pt x="7629274" y="3556612"/>
                </a:cubicBezTo>
                <a:cubicBezTo>
                  <a:pt x="6075663" y="3395905"/>
                  <a:pt x="1601876"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xmlns="" id="{EC3DB956-AF59-F1CC-72B7-397014EC276F}"/>
              </a:ext>
            </a:extLst>
          </p:cNvPr>
          <p:cNvPicPr>
            <a:picLocks noChangeAspect="1"/>
          </p:cNvPicPr>
          <p:nvPr/>
        </p:nvPicPr>
        <p:blipFill>
          <a:blip r:embed="rId3"/>
          <a:stretch>
            <a:fillRect/>
          </a:stretch>
        </p:blipFill>
        <p:spPr>
          <a:xfrm>
            <a:off x="4371974" y="1239803"/>
            <a:ext cx="2871465" cy="975445"/>
          </a:xfrm>
          <a:prstGeom prst="rect">
            <a:avLst/>
          </a:prstGeom>
        </p:spPr>
      </p:pic>
      <p:pic>
        <p:nvPicPr>
          <p:cNvPr id="7" name="Picture 6">
            <a:extLst>
              <a:ext uri="{FF2B5EF4-FFF2-40B4-BE49-F238E27FC236}">
                <a16:creationId xmlns:a16="http://schemas.microsoft.com/office/drawing/2014/main" xmlns="" id="{DBB13E67-2B62-73F3-0446-5052B1A09663}"/>
              </a:ext>
            </a:extLst>
          </p:cNvPr>
          <p:cNvPicPr>
            <a:picLocks noChangeAspect="1"/>
          </p:cNvPicPr>
          <p:nvPr/>
        </p:nvPicPr>
        <p:blipFill>
          <a:blip r:embed="rId4"/>
          <a:stretch>
            <a:fillRect/>
          </a:stretch>
        </p:blipFill>
        <p:spPr>
          <a:xfrm>
            <a:off x="1446663" y="2125116"/>
            <a:ext cx="9444250" cy="2341067"/>
          </a:xfrm>
          <a:prstGeom prst="rect">
            <a:avLst/>
          </a:prstGeom>
        </p:spPr>
      </p:pic>
      <p:grpSp>
        <p:nvGrpSpPr>
          <p:cNvPr id="8" name="Group 7">
            <a:extLst>
              <a:ext uri="{FF2B5EF4-FFF2-40B4-BE49-F238E27FC236}">
                <a16:creationId xmlns:a16="http://schemas.microsoft.com/office/drawing/2014/main" xmlns="" id="{0B3320F1-D750-4C80-B285-7763FD10EB54}"/>
              </a:ext>
            </a:extLst>
          </p:cNvPr>
          <p:cNvGrpSpPr/>
          <p:nvPr/>
        </p:nvGrpSpPr>
        <p:grpSpPr>
          <a:xfrm rot="20172930">
            <a:off x="1820392" y="1694935"/>
            <a:ext cx="1844124" cy="860361"/>
            <a:chOff x="5257801" y="5123928"/>
            <a:chExt cx="4585887" cy="1591663"/>
          </a:xfrm>
        </p:grpSpPr>
        <p:sp>
          <p:nvSpPr>
            <p:cNvPr id="9" name="Plaque 8">
              <a:extLst>
                <a:ext uri="{FF2B5EF4-FFF2-40B4-BE49-F238E27FC236}">
                  <a16:creationId xmlns:a16="http://schemas.microsoft.com/office/drawing/2014/main" xmlns="" id="{EFF9D7C7-95AE-09D5-FBAF-2AE2DE3E2DE1}"/>
                </a:ext>
              </a:extLst>
            </p:cNvPr>
            <p:cNvSpPr/>
            <p:nvPr/>
          </p:nvSpPr>
          <p:spPr>
            <a:xfrm>
              <a:off x="5257801" y="5180483"/>
              <a:ext cx="4585887" cy="1535108"/>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xmlns="" id="{C0BF6C60-033B-3E5E-53C5-FE4241C3FA75}"/>
                </a:ext>
              </a:extLst>
            </p:cNvPr>
            <p:cNvSpPr txBox="1"/>
            <p:nvPr/>
          </p:nvSpPr>
          <p:spPr>
            <a:xfrm>
              <a:off x="5495971" y="5123928"/>
              <a:ext cx="4175229"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Tree>
    <p:extLst>
      <p:ext uri="{BB962C8B-B14F-4D97-AF65-F5344CB8AC3E}">
        <p14:creationId xmlns:p14="http://schemas.microsoft.com/office/powerpoint/2010/main" val="346571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xmlns=""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xmlns=""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xmlns=""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xmlns=""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xmlns=""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xmlns=""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xmlns=""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xmlns=""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xmlns=""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xmlns=""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xmlns=""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xmlns=""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xmlns=""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xmlns=""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xmlns=""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xmlns=""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xmlns=""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xmlns=""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xmlns=""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xmlns="" id="{1877813A-C14E-881B-44C6-8844425A8A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xmlns=""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xmlns=""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xmlns=""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xmlns=""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xmlns=""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xmlns="" id="{D58142F6-49CB-DEE3-2E43-4DEF6FB41E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xmlns=""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xmlns=""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xmlns=""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xmlns=""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xmlns="" id="{F4849911-C114-12F9-B13B-84D083F824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xmlns=""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xmlns=""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xmlns=""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xmlns=""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xmlns="" id="{CE5365B2-FEEC-FC31-B41B-FA56BBC170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xmlns=""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xmlns=""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xmlns=""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xmlns=""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xmlns="" id="{BB85B837-47CD-332F-4E27-4D9B73D553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xmlns=""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xmlns=""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xmlns=""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xmlns=""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xmlns="" id="{016AA367-1DED-5DB9-BD96-04AF0BE997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xmlns=""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xmlns=""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xmlns=""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xmlns=""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xmlns="" id="{AC69C057-62F4-158A-6B8C-737F2B42E0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xmlns=""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xmlns=""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xmlns=""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xmlns=""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xmlns="" id="{D511895A-98A6-B005-A4A7-2B4329E99B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xmlns=""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xmlns=""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xmlns=""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xmlns=""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xmlns="" id="{008BC9FE-DB63-4E85-2F79-A4B3559BEB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xmlns=""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xmlns=""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xmlns=""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xmlns=""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xmlns="" id="{2319F17C-3A6B-C46F-BA12-FAC12BFA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xmlns=""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xmlns=""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xmlns=""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xmlns=""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xmlns="" id="{31CFDEA1-8344-4A2A-6625-5B2895353AD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xmlns=""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xmlns=""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xmlns=""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xmlns=""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xmlns=""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xmlns=""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xmlns=""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xmlns="" id="{F12889BD-2FB4-8CF4-1EF2-29BA60C6CF2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xmlns=""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xmlns=""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xmlns=""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xmlns=""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xmlns="" id="{7EFAB3C8-CF37-B4F4-4109-CCECCC6E40C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xmlns=""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xmlns=""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xmlns="" id="{F2FAEF49-2CF9-17BD-C56B-8FBC115E3D0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29625" y="4224412"/>
            <a:ext cx="2038350" cy="2038350"/>
          </a:xfrm>
          <a:prstGeom prst="rect">
            <a:avLst/>
          </a:prstGeom>
        </p:spPr>
      </p:pic>
      <p:grpSp>
        <p:nvGrpSpPr>
          <p:cNvPr id="171" name="Group 170">
            <a:extLst>
              <a:ext uri="{FF2B5EF4-FFF2-40B4-BE49-F238E27FC236}">
                <a16:creationId xmlns:a16="http://schemas.microsoft.com/office/drawing/2014/main" xmlns=""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xmlns=""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xmlns="" id="{BCC32425-922D-144B-D519-DE04F2F3678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xmlns=""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xmlns=""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xmlns="" id="{DC43C8D7-8344-9008-8B09-597CBFE4DF76}"/>
              </a:ext>
            </a:extLst>
          </p:cNvPr>
          <p:cNvGrpSpPr/>
          <p:nvPr/>
        </p:nvGrpSpPr>
        <p:grpSpPr>
          <a:xfrm>
            <a:off x="7648574" y="2618621"/>
            <a:ext cx="2562226" cy="1000879"/>
            <a:chOff x="3726532" y="398934"/>
            <a:chExt cx="5251384" cy="1163536"/>
          </a:xfrm>
        </p:grpSpPr>
        <p:grpSp>
          <p:nvGrpSpPr>
            <p:cNvPr id="177" name="Group 176">
              <a:extLst>
                <a:ext uri="{FF2B5EF4-FFF2-40B4-BE49-F238E27FC236}">
                  <a16:creationId xmlns:a16="http://schemas.microsoft.com/office/drawing/2014/main" xmlns=""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xmlns="" id="{5CA39A77-15C9-7B3B-5767-BE8B4FC7F32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xmlns=""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xmlns=""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xmlns=""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xmlns=""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xmlns="" id="{57BA7602-04EF-7D38-746B-D2449068BC1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xmlns=""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xmlns=""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xmlns="" id="{8A6B1A8B-BFC7-F897-5F9D-84BE4B219C3E}"/>
              </a:ext>
            </a:extLst>
          </p:cNvPr>
          <p:cNvGrpSpPr/>
          <p:nvPr/>
        </p:nvGrpSpPr>
        <p:grpSpPr>
          <a:xfrm>
            <a:off x="7639049" y="3599696"/>
            <a:ext cx="1800226" cy="1000879"/>
            <a:chOff x="3726532" y="398934"/>
            <a:chExt cx="3689635" cy="1163536"/>
          </a:xfrm>
        </p:grpSpPr>
        <p:grpSp>
          <p:nvGrpSpPr>
            <p:cNvPr id="187" name="Group 186">
              <a:extLst>
                <a:ext uri="{FF2B5EF4-FFF2-40B4-BE49-F238E27FC236}">
                  <a16:creationId xmlns:a16="http://schemas.microsoft.com/office/drawing/2014/main" xmlns=""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xmlns="" id="{FB8F06BF-DDFE-072A-A282-1A5047716B35}"/>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xmlns=""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xmlns=""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xmlns=""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xmlns=""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xmlns=""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xmlns=""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xmlns="" id="{03A31CE8-B0C2-7FB6-8605-F9F6D5250A8C}"/>
              </a:ext>
            </a:extLst>
          </p:cNvPr>
          <p:cNvGrpSpPr/>
          <p:nvPr/>
        </p:nvGrpSpPr>
        <p:grpSpPr>
          <a:xfrm>
            <a:off x="3648075" y="1732796"/>
            <a:ext cx="2190750" cy="1000879"/>
            <a:chOff x="4390276" y="398934"/>
            <a:chExt cx="2886447" cy="1163536"/>
          </a:xfrm>
        </p:grpSpPr>
        <p:grpSp>
          <p:nvGrpSpPr>
            <p:cNvPr id="115" name="Group 114">
              <a:extLst>
                <a:ext uri="{FF2B5EF4-FFF2-40B4-BE49-F238E27FC236}">
                  <a16:creationId xmlns:a16="http://schemas.microsoft.com/office/drawing/2014/main" xmlns=""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xmlns="" id="{F12889BD-2FB4-8CF4-1EF2-29BA60C6CF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xmlns=""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xmlns=""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xmlns=""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xmlns=""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xmlns="" id="{7EFAB3C8-CF37-B4F4-4109-CCECCC6E40C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xmlns=""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xmlns=""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xmlns=""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xmlns=""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xmlns="" id="{BCC32425-922D-144B-D519-DE04F2F3678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xmlns=""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xmlns=""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xmlns=""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xmlns=""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xmlns="" id="{5CA39A77-15C9-7B3B-5767-BE8B4FC7F32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xmlns=""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xmlns="" id="{7F372F63-BE27-9116-E68C-DA4421E2DE9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xmlns=""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xmlns=""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xmlns="" id="{57BA7602-04EF-7D38-746B-D2449068BC1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xmlns=""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xmlns=""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xmlns=""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xmlns=""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xmlns="" id="{FB8F06BF-DDFE-072A-A282-1A5047716B3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xmlns=""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xmlns=""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xmlns=""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xmlns=""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xmlns="" id="{B7D75952-C610-D357-A53B-5A097E0F184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xmlns=""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xmlns=""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xmlns=""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xmlns=""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xmlns="" id="{F3D90964-8677-7F25-7C28-7D1797B1D4B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xmlns=""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xmlns=""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xmlns="" id="{B977DA47-32DD-5C87-323A-8ED4CDC3F4D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xmlns=""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xmlns=""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xmlns=""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xmlns=""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xmlns=""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xmlns=""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xmlns=""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xmlns=""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xmlns=""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xmlns=""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xmlns=""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xmlns=""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xmlns=""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xmlns=""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xmlns=""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xmlns=""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xmlns=""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xmlns=""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xmlns=""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xmlns=""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xmlns=""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xmlns="" id="{1DA0AD84-3A74-3F4F-988D-978A38F0724E}"/>
              </a:ext>
            </a:extLst>
          </p:cNvPr>
          <p:cNvPicPr>
            <a:picLocks noChangeAspect="1"/>
          </p:cNvPicPr>
          <p:nvPr/>
        </p:nvPicPr>
        <p:blipFill>
          <a:blip r:embed="rId6"/>
          <a:stretch>
            <a:fillRect/>
          </a:stretch>
        </p:blipFill>
        <p:spPr>
          <a:xfrm>
            <a:off x="3853218" y="1942667"/>
            <a:ext cx="4980864" cy="1201016"/>
          </a:xfrm>
          <a:prstGeom prst="rect">
            <a:avLst/>
          </a:prstGeom>
        </p:spPr>
      </p:pic>
    </p:spTree>
    <p:extLst>
      <p:ext uri="{BB962C8B-B14F-4D97-AF65-F5344CB8AC3E}">
        <p14:creationId xmlns:p14="http://schemas.microsoft.com/office/powerpoint/2010/main" val="390739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xmlns=""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28836DC-D701-12A0-092C-6A39AFD7D1FB}"/>
              </a:ext>
            </a:extLst>
          </p:cNvPr>
          <p:cNvPicPr>
            <a:picLocks noChangeAspect="1"/>
          </p:cNvPicPr>
          <p:nvPr/>
        </p:nvPicPr>
        <p:blipFill>
          <a:blip r:embed="rId4"/>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xmlns="" id="{989893CC-4751-F58D-8A99-735056C69061}"/>
              </a:ext>
            </a:extLst>
          </p:cNvPr>
          <p:cNvGrpSpPr/>
          <p:nvPr/>
        </p:nvGrpSpPr>
        <p:grpSpPr>
          <a:xfrm>
            <a:off x="4629537" y="2338591"/>
            <a:ext cx="6419462" cy="1992085"/>
            <a:chOff x="4442924" y="2338591"/>
            <a:chExt cx="6419462" cy="1992085"/>
          </a:xfrm>
        </p:grpSpPr>
        <p:sp>
          <p:nvSpPr>
            <p:cNvPr id="11" name="Speech Bubble: Rectangle with Corners Rounded 10">
              <a:extLst>
                <a:ext uri="{FF2B5EF4-FFF2-40B4-BE49-F238E27FC236}">
                  <a16:creationId xmlns:a16="http://schemas.microsoft.com/office/drawing/2014/main" xmlns=""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951398C8-19F6-2EE7-6DA7-98E0E1D5FBAE}"/>
                </a:ext>
              </a:extLst>
            </p:cNvPr>
            <p:cNvSpPr txBox="1"/>
            <p:nvPr/>
          </p:nvSpPr>
          <p:spPr>
            <a:xfrm>
              <a:off x="4578219" y="2473604"/>
              <a:ext cx="614887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5 danh từ mà em nghe được trong bài hát </a:t>
              </a:r>
              <a:r>
                <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rPr>
                <a:t>Vườn cây của ba.</a:t>
              </a:r>
            </a:p>
          </p:txBody>
        </p:sp>
      </p:grpSp>
      <p:pic>
        <p:nvPicPr>
          <p:cNvPr id="8" name="Picture 7">
            <a:extLst>
              <a:ext uri="{FF2B5EF4-FFF2-40B4-BE49-F238E27FC236}">
                <a16:creationId xmlns:a16="http://schemas.microsoft.com/office/drawing/2014/main" xmlns="" id="{C771C346-2B9F-4BA5-BE12-05F6E59CE96C}"/>
              </a:ext>
            </a:extLst>
          </p:cNvPr>
          <p:cNvPicPr>
            <a:picLocks noChangeAspect="1"/>
          </p:cNvPicPr>
          <p:nvPr/>
        </p:nvPicPr>
        <p:blipFill>
          <a:blip r:embed="rId5"/>
          <a:stretch>
            <a:fillRect/>
          </a:stretch>
        </p:blipFill>
        <p:spPr>
          <a:xfrm>
            <a:off x="-501536" y="4328311"/>
            <a:ext cx="2696813" cy="225809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602491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7B45231-83BF-7C77-D4A5-CB32831A88DB}"/>
              </a:ext>
            </a:extLst>
          </p:cNvPr>
          <p:cNvPicPr>
            <a:picLocks noChangeAspect="1"/>
          </p:cNvPicPr>
          <p:nvPr/>
        </p:nvPicPr>
        <p:blipFill>
          <a:blip r:embed="rId3"/>
          <a:stretch>
            <a:fillRect/>
          </a:stretch>
        </p:blipFill>
        <p:spPr>
          <a:xfrm>
            <a:off x="-501536" y="231593"/>
            <a:ext cx="2820545" cy="1418568"/>
          </a:xfrm>
          <a:prstGeom prst="rect">
            <a:avLst/>
          </a:prstGeom>
        </p:spPr>
      </p:pic>
      <p:pic>
        <p:nvPicPr>
          <p:cNvPr id="15" name="Picture 14">
            <a:extLst>
              <a:ext uri="{FF2B5EF4-FFF2-40B4-BE49-F238E27FC236}">
                <a16:creationId xmlns:a16="http://schemas.microsoft.com/office/drawing/2014/main" xmlns="" id="{A7906EED-366F-051A-A6FD-19AD2E89C92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9562363" y="3944204"/>
            <a:ext cx="2667227" cy="2632330"/>
          </a:xfrm>
          <a:prstGeom prst="rect">
            <a:avLst/>
          </a:prstGeom>
          <a:effectLst>
            <a:outerShdw blurRad="76200" dir="18900000" sy="23000" kx="-1200000" algn="bl" rotWithShape="0">
              <a:prstClr val="black">
                <a:alpha val="20000"/>
              </a:prstClr>
            </a:outerShdw>
          </a:effectLst>
        </p:spPr>
      </p:pic>
      <p:pic>
        <p:nvPicPr>
          <p:cNvPr id="21" name="Picture 20">
            <a:extLst>
              <a:ext uri="{FF2B5EF4-FFF2-40B4-BE49-F238E27FC236}">
                <a16:creationId xmlns:a16="http://schemas.microsoft.com/office/drawing/2014/main" xmlns="" id="{C3F674DB-3B87-A3BE-03BE-95850F2E0A5B}"/>
              </a:ext>
            </a:extLst>
          </p:cNvPr>
          <p:cNvPicPr>
            <a:picLocks noChangeAspect="1"/>
          </p:cNvPicPr>
          <p:nvPr/>
        </p:nvPicPr>
        <p:blipFill>
          <a:blip r:embed="rId6"/>
          <a:stretch>
            <a:fillRect/>
          </a:stretch>
        </p:blipFill>
        <p:spPr>
          <a:xfrm>
            <a:off x="-501536" y="4328311"/>
            <a:ext cx="2696813" cy="2258097"/>
          </a:xfrm>
          <a:prstGeom prst="rect">
            <a:avLst/>
          </a:prstGeom>
          <a:effectLst>
            <a:outerShdw blurRad="76200" dir="18900000" sy="23000" kx="-1200000" algn="bl" rotWithShape="0">
              <a:prstClr val="black">
                <a:alpha val="20000"/>
              </a:prstClr>
            </a:outerShdw>
          </a:effectLst>
        </p:spPr>
      </p:pic>
      <p:pic>
        <p:nvPicPr>
          <p:cNvPr id="17" name="Picture 12">
            <a:extLst>
              <a:ext uri="{FF2B5EF4-FFF2-40B4-BE49-F238E27FC236}">
                <a16:creationId xmlns:a16="http://schemas.microsoft.com/office/drawing/2014/main" xmlns="" id="{EBA56EBC-7033-2B77-30E6-3517BDC09D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15204">
            <a:off x="5924843" y="5754801"/>
            <a:ext cx="646596" cy="646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CBE84C5B-FD65-458B-BDB5-27A5BCEF9833}"/>
              </a:ext>
            </a:extLst>
          </p:cNvPr>
          <p:cNvPicPr>
            <a:picLocks noChangeAspect="1"/>
          </p:cNvPicPr>
          <p:nvPr/>
        </p:nvPicPr>
        <p:blipFill>
          <a:blip r:embed="rId8"/>
          <a:stretch>
            <a:fillRect/>
          </a:stretch>
        </p:blipFill>
        <p:spPr>
          <a:xfrm>
            <a:off x="368489" y="2884247"/>
            <a:ext cx="9975668" cy="2376122"/>
          </a:xfrm>
          <a:prstGeom prst="rect">
            <a:avLst/>
          </a:prstGeom>
        </p:spPr>
      </p:pic>
    </p:spTree>
    <p:extLst>
      <p:ext uri="{BB962C8B-B14F-4D97-AF65-F5344CB8AC3E}">
        <p14:creationId xmlns:p14="http://schemas.microsoft.com/office/powerpoint/2010/main" val="1457101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15"/>
                                        </p:tgtEl>
                                        <p:attrNameLst>
                                          <p:attrName>r</p:attrName>
                                        </p:attrNameLst>
                                      </p:cBhvr>
                                    </p:animRot>
                                    <p:animRot by="-240000">
                                      <p:cBhvr>
                                        <p:cTn id="7" dur="350" fill="hold">
                                          <p:stCondLst>
                                            <p:cond delay="350"/>
                                          </p:stCondLst>
                                        </p:cTn>
                                        <p:tgtEl>
                                          <p:spTgt spid="15"/>
                                        </p:tgtEl>
                                        <p:attrNameLst>
                                          <p:attrName>r</p:attrName>
                                        </p:attrNameLst>
                                      </p:cBhvr>
                                    </p:animRot>
                                    <p:animRot by="240000">
                                      <p:cBhvr>
                                        <p:cTn id="8" dur="350" fill="hold">
                                          <p:stCondLst>
                                            <p:cond delay="700"/>
                                          </p:stCondLst>
                                        </p:cTn>
                                        <p:tgtEl>
                                          <p:spTgt spid="15"/>
                                        </p:tgtEl>
                                        <p:attrNameLst>
                                          <p:attrName>r</p:attrName>
                                        </p:attrNameLst>
                                      </p:cBhvr>
                                    </p:animRot>
                                    <p:animRot by="-240000">
                                      <p:cBhvr>
                                        <p:cTn id="9" dur="350" fill="hold">
                                          <p:stCondLst>
                                            <p:cond delay="1050"/>
                                          </p:stCondLst>
                                        </p:cTn>
                                        <p:tgtEl>
                                          <p:spTgt spid="15"/>
                                        </p:tgtEl>
                                        <p:attrNameLst>
                                          <p:attrName>r</p:attrName>
                                        </p:attrNameLst>
                                      </p:cBhvr>
                                    </p:animRot>
                                    <p:animRot by="120000">
                                      <p:cBhvr>
                                        <p:cTn id="10" dur="350" fill="hold">
                                          <p:stCondLst>
                                            <p:cond delay="1400"/>
                                          </p:stCondLst>
                                        </p:cTn>
                                        <p:tgtEl>
                                          <p:spTgt spid="15"/>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xmlns=""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xmlns=""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xmlns=""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xmlns=""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xmlns=""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xmlns=""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xmlns=""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xmlns=""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xmlns=""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xmlns=""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xmlns=""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xmlns=""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xmlns=""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xmlns=""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xmlns=""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xmln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xmlns=""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xmlns=""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xmlns=""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xmlns=""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xmlns=""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xmlns=""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xmlns=""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xmlns=""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xmlns=""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xmlns=""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xmlns="" val="1554984051"/>
                    </a:ext>
                  </a:extLst>
                </a:gridCol>
                <a:gridCol w="3406775">
                  <a:extLst>
                    <a:ext uri="{9D8B030D-6E8A-4147-A177-3AD203B41FA5}">
                      <a16:colId xmlns:a16="http://schemas.microsoft.com/office/drawing/2014/main" xmlns="" val="1834555851"/>
                    </a:ext>
                  </a:extLst>
                </a:gridCol>
                <a:gridCol w="3406775">
                  <a:extLst>
                    <a:ext uri="{9D8B030D-6E8A-4147-A177-3AD203B41FA5}">
                      <a16:colId xmlns:a16="http://schemas.microsoft.com/office/drawing/2014/main" xmlns=""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11456766"/>
                  </a:ext>
                </a:extLst>
              </a:tr>
            </a:tbl>
          </a:graphicData>
        </a:graphic>
      </p:graphicFrame>
      <p:sp>
        <p:nvSpPr>
          <p:cNvPr id="5" name="TextBox 4">
            <a:extLst>
              <a:ext uri="{FF2B5EF4-FFF2-40B4-BE49-F238E27FC236}">
                <a16:creationId xmlns:a16="http://schemas.microsoft.com/office/drawing/2014/main" xmlns=""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xmlns=""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xmlns=""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xmlns=""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xmlns=""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xmlns=""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xmlns=""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158</TotalTime>
  <Words>405</Words>
  <Application>Microsoft Office PowerPoint</Application>
  <PresentationFormat>Custom</PresentationFormat>
  <Paragraphs>63</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2_Office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cp:lastModifiedBy>
  <cp:revision>37</cp:revision>
  <dcterms:created xsi:type="dcterms:W3CDTF">2023-07-02T10:47:43Z</dcterms:created>
  <dcterms:modified xsi:type="dcterms:W3CDTF">2025-09-22T08:48:29Z</dcterms:modified>
  <cp:category>9Slide.vn</cp:category>
</cp:coreProperties>
</file>