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72" r:id="rId11"/>
    <p:sldId id="273" r:id="rId12"/>
    <p:sldId id="274" r:id="rId13"/>
    <p:sldId id="275" r:id="rId14"/>
    <p:sldId id="266" r:id="rId15"/>
    <p:sldId id="267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CD"/>
    <a:srgbClr val="FFE5F2"/>
    <a:srgbClr val="9FE6FF"/>
    <a:srgbClr val="2FC9FF"/>
    <a:srgbClr val="FFF9E5"/>
    <a:srgbClr val="FFE697"/>
    <a:srgbClr val="FDB000"/>
    <a:srgbClr val="FFCC66"/>
    <a:srgbClr val="65BDD9"/>
    <a:srgbClr val="6DC0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99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AA1DD-F305-4C91-9CF3-F2CCCF26AB0A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AE775-1FE3-4791-9094-BDC5C81944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78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AE775-1FE3-4791-9094-BDC5C819443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54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5E6AC-2A52-AF0E-5B5C-29C5060CC8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B0CFEB-56E1-4EA2-E168-7D258F155F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CD093-ABA6-4794-E23A-5A3513990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BF7AA-9DED-1238-8EBA-627B4E22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F0996-36DC-C13A-B71B-9FA3E4A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36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9252-8DEA-D1BB-13C6-C01E14FEB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A073A-9D92-C938-2DD9-30B9A6572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74AA9-94F0-AE11-9F99-76B8213E2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F3B6C-2704-4478-87C8-704723654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66815-7290-1CAE-2B20-314D22DF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92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88BF3-83CD-99CA-EA24-D671D9508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85584-D955-E553-B11F-EA1C4F49F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C7674-8F86-9BE8-2C40-71827DFDF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8DE4-8DBC-6D5C-3B2E-871CBD93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3010-E150-A688-7071-6CDED1F22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96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8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9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42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97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54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2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23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11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99794-DB30-7D7B-CF40-2167C64F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23097-522D-C5CF-7CC4-69449EC14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164D-80B5-91F6-2D02-392D11DC5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D16FE-4337-170C-AE41-79471690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8F6B-D054-D954-43E8-5D2A91BFB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0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0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89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65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FE9A1-DEF9-D499-3127-53DF4579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7A9B3-D9A8-C2FD-2304-7D5466DC6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124F3-9045-3405-A318-00B082FE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743DB-4554-47FA-78B1-50794DAE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36148-A76C-6EBF-DCF3-9FCF19DBE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44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3807F-6AD7-598F-BA7C-EF31A1781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B9E3C-5703-24CE-1C5E-054962B4B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E09EE3-5A0C-9673-A6C9-440E172A1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D51D3-DD54-B598-E508-ACCD4660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B95B6-B074-571D-175F-19C81D08D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F0C72-2369-40FA-CC36-FA0F91ED3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9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7140-59C8-63BD-6571-87E77EEF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5BEE8-425E-7494-7350-1402A2654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522D0-CD71-64D1-1A5F-3D483AFBA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1740F-8E73-F5F8-2472-1659B4B48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8FFFC-2430-BEAD-AECA-05806F6AF5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17AC69-8339-D87D-C985-15F122E63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270AEE-56B1-C809-7167-5B20673B3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31CD79-D98B-A58C-36B6-4D508027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3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C69ED-87E7-1CC6-540B-B01B7D0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AD44B-A1AD-D358-3B93-0FB2AF97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D358A-29F2-6220-32F3-4E65876F9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86488-01A0-CF4E-E8BD-1E2E68D17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82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D9E0B8-6E3A-AAB8-6630-E6B891C26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CDCB33-D074-2874-A9D0-81764BB64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69252-686E-D7AA-2B00-C16A7016E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659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1735-1D89-82EB-2147-2EC8B170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4C72C-8E75-FF6E-61D2-7DE31BACE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215DF-20C8-B702-AFC3-7F70CA3B7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CB0E6-4227-A02F-DA2E-F0EDA66D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D8BDB-26E0-2A1B-40B2-87636E721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E3191-A3AA-A292-6363-BCB2614B5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636A-21CA-F203-8AA8-C4A00031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CC026-3533-F0FA-BCF7-443D1B4BE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26962-8036-E7C5-D715-332EFB8F0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823B8-50FE-AA49-959A-EBF1D322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D2AE7-FFFF-9B68-9CF5-F10A4861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7BB498-2363-18D4-ACCB-6B0E2844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50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661EA-AAE5-6DF5-51A1-7A36DC38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AD9AF-746C-A531-A467-5BC09BC52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922F1-076B-9365-B6C8-51A238C01A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84CE3-5727-43FB-91A2-341F0EFD85E9}" type="datetimeFigureOut">
              <a:rPr lang="en-US" smtClean="0"/>
              <a:t>5/15/2025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ABD4-1D4A-0D3F-5E12-DC4B0CDEB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479AE-10DC-C95B-2A3E-FDAD3DBC61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CDB29-2D6F-455F-8EF4-FBD85D62CA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9E853BB-C5F7-81E3-2613-75C18AEF6A06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62EC8B8A-1B79-7625-5E29-58DCCCBB33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1FC37745-8BBF-77EE-496B-3FB5E8A4C3C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2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DB40FF9-4334-FB1C-7A12-8E2DE9DC7A8F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DFDEEEA-9D25-7D86-8A56-A61DBAA7B2D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762187D9-1FB3-D19C-E892-3D5475EED8B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B36F48-1E8E-47CC-FC6F-6A7541F8848F}"/>
              </a:ext>
            </a:extLst>
          </p:cNvPr>
          <p:cNvGrpSpPr/>
          <p:nvPr/>
        </p:nvGrpSpPr>
        <p:grpSpPr>
          <a:xfrm>
            <a:off x="4356020" y="314135"/>
            <a:ext cx="6913418" cy="6229730"/>
            <a:chOff x="5207984" y="685801"/>
            <a:chExt cx="5410200" cy="5610099"/>
          </a:xfrm>
        </p:grpSpPr>
        <p:grpSp>
          <p:nvGrpSpPr>
            <p:cNvPr id="11" name="Group 11"/>
            <p:cNvGrpSpPr/>
            <p:nvPr/>
          </p:nvGrpSpPr>
          <p:grpSpPr>
            <a:xfrm>
              <a:off x="5207984" y="685801"/>
              <a:ext cx="5410200" cy="5610099"/>
              <a:chOff x="0" y="0"/>
              <a:chExt cx="6384354" cy="6620247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38100" y="44450"/>
                <a:ext cx="6347525" cy="6575797"/>
              </a:xfrm>
              <a:custGeom>
                <a:avLst/>
                <a:gdLst/>
                <a:ahLst/>
                <a:cxnLst/>
                <a:rect l="l" t="t" r="r" b="b"/>
                <a:pathLst>
                  <a:path w="6347525" h="6575797">
                    <a:moveTo>
                      <a:pt x="2540" y="6545317"/>
                    </a:moveTo>
                    <a:cubicBezTo>
                      <a:pt x="0" y="6554207"/>
                      <a:pt x="5080" y="6560557"/>
                      <a:pt x="39231" y="6561827"/>
                    </a:cubicBezTo>
                    <a:cubicBezTo>
                      <a:pt x="78848" y="6563097"/>
                      <a:pt x="113513" y="6563097"/>
                      <a:pt x="153129" y="6563097"/>
                    </a:cubicBezTo>
                    <a:cubicBezTo>
                      <a:pt x="311597" y="6564367"/>
                      <a:pt x="470065" y="6564367"/>
                      <a:pt x="633484" y="6565637"/>
                    </a:cubicBezTo>
                    <a:cubicBezTo>
                      <a:pt x="722622" y="6566907"/>
                      <a:pt x="811760" y="6568177"/>
                      <a:pt x="895946" y="6569447"/>
                    </a:cubicBezTo>
                    <a:cubicBezTo>
                      <a:pt x="1044509" y="6570717"/>
                      <a:pt x="1188121" y="6570717"/>
                      <a:pt x="1336684" y="6571987"/>
                    </a:cubicBezTo>
                    <a:cubicBezTo>
                      <a:pt x="1396109" y="6571987"/>
                      <a:pt x="1450582" y="6571987"/>
                      <a:pt x="1510008" y="6570717"/>
                    </a:cubicBezTo>
                    <a:cubicBezTo>
                      <a:pt x="1534768" y="6570717"/>
                      <a:pt x="1564481" y="6569447"/>
                      <a:pt x="1589242" y="6569447"/>
                    </a:cubicBezTo>
                    <a:cubicBezTo>
                      <a:pt x="1688284" y="6570717"/>
                      <a:pt x="3669128" y="6561827"/>
                      <a:pt x="3768171" y="6563097"/>
                    </a:cubicBezTo>
                    <a:cubicBezTo>
                      <a:pt x="3906829" y="6564367"/>
                      <a:pt x="4288142" y="6564367"/>
                      <a:pt x="4426801" y="6564367"/>
                    </a:cubicBezTo>
                    <a:cubicBezTo>
                      <a:pt x="4481275" y="6564367"/>
                      <a:pt x="4530796" y="6563097"/>
                      <a:pt x="4585269" y="6563097"/>
                    </a:cubicBezTo>
                    <a:lnTo>
                      <a:pt x="4852683" y="6566907"/>
                    </a:lnTo>
                    <a:cubicBezTo>
                      <a:pt x="5045815" y="6569447"/>
                      <a:pt x="5233995" y="6566907"/>
                      <a:pt x="5427128" y="6570717"/>
                    </a:cubicBezTo>
                    <a:cubicBezTo>
                      <a:pt x="5749015" y="6575797"/>
                      <a:pt x="6075854" y="6569447"/>
                      <a:pt x="6282754" y="6574527"/>
                    </a:cubicBezTo>
                    <a:cubicBezTo>
                      <a:pt x="6303075" y="6575797"/>
                      <a:pt x="6323394" y="6574527"/>
                      <a:pt x="6346254" y="6574527"/>
                    </a:cubicBezTo>
                    <a:lnTo>
                      <a:pt x="6346254" y="6514837"/>
                    </a:lnTo>
                    <a:cubicBezTo>
                      <a:pt x="6344984" y="6339505"/>
                      <a:pt x="6343714" y="6092622"/>
                      <a:pt x="6343714" y="5830307"/>
                    </a:cubicBezTo>
                    <a:cubicBezTo>
                      <a:pt x="6343714" y="5526846"/>
                      <a:pt x="6347525" y="5218241"/>
                      <a:pt x="6341175" y="4914779"/>
                    </a:cubicBezTo>
                    <a:cubicBezTo>
                      <a:pt x="6333554" y="4714186"/>
                      <a:pt x="6322125" y="758900"/>
                      <a:pt x="6322125" y="558307"/>
                    </a:cubicBezTo>
                    <a:cubicBezTo>
                      <a:pt x="6319584" y="419435"/>
                      <a:pt x="6318314" y="275419"/>
                      <a:pt x="6315775" y="136547"/>
                    </a:cubicBezTo>
                    <a:cubicBezTo>
                      <a:pt x="6315775" y="95400"/>
                      <a:pt x="6314504" y="54252"/>
                      <a:pt x="6313234" y="6350"/>
                    </a:cubicBezTo>
                    <a:cubicBezTo>
                      <a:pt x="6303075" y="3810"/>
                      <a:pt x="6294184" y="2540"/>
                      <a:pt x="6284025" y="1270"/>
                    </a:cubicBezTo>
                    <a:cubicBezTo>
                      <a:pt x="6276404" y="0"/>
                      <a:pt x="6268784" y="1270"/>
                      <a:pt x="6262434" y="1270"/>
                    </a:cubicBezTo>
                    <a:lnTo>
                      <a:pt x="14470" y="6350"/>
                    </a:lnTo>
                    <a:lnTo>
                      <a:pt x="2540" y="6545317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11430" y="16510"/>
                <a:ext cx="6323395" cy="6565637"/>
              </a:xfrm>
              <a:custGeom>
                <a:avLst/>
                <a:gdLst/>
                <a:ahLst/>
                <a:cxnLst/>
                <a:rect l="l" t="t" r="r" b="b"/>
                <a:pathLst>
                  <a:path w="6323395" h="6565637">
                    <a:moveTo>
                      <a:pt x="6323395" y="6565637"/>
                    </a:moveTo>
                    <a:lnTo>
                      <a:pt x="0" y="6558017"/>
                    </a:lnTo>
                    <a:lnTo>
                      <a:pt x="0" y="2314435"/>
                    </a:lnTo>
                    <a:lnTo>
                      <a:pt x="7620" y="20320"/>
                    </a:lnTo>
                    <a:lnTo>
                      <a:pt x="3175827" y="0"/>
                    </a:lnTo>
                    <a:lnTo>
                      <a:pt x="6301804" y="8890"/>
                    </a:lnTo>
                    <a:close/>
                  </a:path>
                </a:pathLst>
              </a:custGeom>
              <a:solidFill>
                <a:srgbClr val="6DC0DB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-3810" y="0"/>
                <a:ext cx="6352604" cy="6592307"/>
              </a:xfrm>
              <a:custGeom>
                <a:avLst/>
                <a:gdLst/>
                <a:ahLst/>
                <a:cxnLst/>
                <a:rect l="l" t="t" r="r" b="b"/>
                <a:pathLst>
                  <a:path w="6352604" h="6592307">
                    <a:moveTo>
                      <a:pt x="6318314" y="21590"/>
                    </a:moveTo>
                    <a:cubicBezTo>
                      <a:pt x="6319585" y="34290"/>
                      <a:pt x="6319585" y="44450"/>
                      <a:pt x="6320854" y="62698"/>
                    </a:cubicBezTo>
                    <a:cubicBezTo>
                      <a:pt x="6323394" y="201571"/>
                      <a:pt x="6324664" y="345586"/>
                      <a:pt x="6327204" y="484458"/>
                    </a:cubicBezTo>
                    <a:cubicBezTo>
                      <a:pt x="6327204" y="685052"/>
                      <a:pt x="6339904" y="4640338"/>
                      <a:pt x="6346254" y="4840931"/>
                    </a:cubicBezTo>
                    <a:cubicBezTo>
                      <a:pt x="6352604" y="5144393"/>
                      <a:pt x="6348794" y="5452997"/>
                      <a:pt x="6348794" y="5756459"/>
                    </a:cubicBezTo>
                    <a:cubicBezTo>
                      <a:pt x="6348794" y="6023916"/>
                      <a:pt x="6350064" y="6270800"/>
                      <a:pt x="6351335" y="6531347"/>
                    </a:cubicBezTo>
                    <a:lnTo>
                      <a:pt x="6351335" y="6591037"/>
                    </a:lnTo>
                    <a:cubicBezTo>
                      <a:pt x="6328474" y="6591037"/>
                      <a:pt x="6308154" y="6592307"/>
                      <a:pt x="6287835" y="6591037"/>
                    </a:cubicBezTo>
                    <a:cubicBezTo>
                      <a:pt x="5974153" y="6585957"/>
                      <a:pt x="5647314" y="6592307"/>
                      <a:pt x="5325427" y="6587227"/>
                    </a:cubicBezTo>
                    <a:cubicBezTo>
                      <a:pt x="5132294" y="6583417"/>
                      <a:pt x="4944114" y="6585957"/>
                      <a:pt x="4750982" y="6583417"/>
                    </a:cubicBezTo>
                    <a:lnTo>
                      <a:pt x="4483568" y="6579607"/>
                    </a:lnTo>
                    <a:cubicBezTo>
                      <a:pt x="4429095" y="6579607"/>
                      <a:pt x="4379574" y="6580877"/>
                      <a:pt x="4325100" y="6580877"/>
                    </a:cubicBezTo>
                    <a:cubicBezTo>
                      <a:pt x="4186441" y="6579607"/>
                      <a:pt x="3805128" y="6580877"/>
                      <a:pt x="3666469" y="6579607"/>
                    </a:cubicBezTo>
                    <a:cubicBezTo>
                      <a:pt x="3567427" y="6578337"/>
                      <a:pt x="1586583" y="6587227"/>
                      <a:pt x="1487540" y="6585957"/>
                    </a:cubicBezTo>
                    <a:cubicBezTo>
                      <a:pt x="1462780" y="6585957"/>
                      <a:pt x="1433067" y="6587227"/>
                      <a:pt x="1408307" y="6587227"/>
                    </a:cubicBezTo>
                    <a:cubicBezTo>
                      <a:pt x="1348881" y="6587227"/>
                      <a:pt x="1294408" y="6588497"/>
                      <a:pt x="1234983" y="6588497"/>
                    </a:cubicBezTo>
                    <a:cubicBezTo>
                      <a:pt x="1086419" y="6588497"/>
                      <a:pt x="942808" y="6587227"/>
                      <a:pt x="794245" y="6585957"/>
                    </a:cubicBezTo>
                    <a:cubicBezTo>
                      <a:pt x="705107" y="6584687"/>
                      <a:pt x="615969" y="6583417"/>
                      <a:pt x="531783" y="6582147"/>
                    </a:cubicBezTo>
                    <a:cubicBezTo>
                      <a:pt x="373315" y="6580877"/>
                      <a:pt x="214848" y="6579607"/>
                      <a:pt x="51428" y="6579607"/>
                    </a:cubicBezTo>
                    <a:cubicBezTo>
                      <a:pt x="38100" y="6579607"/>
                      <a:pt x="29210" y="6579607"/>
                      <a:pt x="19050" y="6578337"/>
                    </a:cubicBezTo>
                    <a:cubicBezTo>
                      <a:pt x="10160" y="6577067"/>
                      <a:pt x="5080" y="6570717"/>
                      <a:pt x="7620" y="6561827"/>
                    </a:cubicBezTo>
                    <a:cubicBezTo>
                      <a:pt x="16510" y="6527971"/>
                      <a:pt x="12700" y="6399386"/>
                      <a:pt x="11430" y="6265657"/>
                    </a:cubicBezTo>
                    <a:cubicBezTo>
                      <a:pt x="10160" y="5993056"/>
                      <a:pt x="6350" y="5725598"/>
                      <a:pt x="7620" y="5452997"/>
                    </a:cubicBezTo>
                    <a:cubicBezTo>
                      <a:pt x="5080" y="5113532"/>
                      <a:pt x="0" y="911362"/>
                      <a:pt x="7620" y="566753"/>
                    </a:cubicBezTo>
                    <a:cubicBezTo>
                      <a:pt x="8890" y="499889"/>
                      <a:pt x="7620" y="427881"/>
                      <a:pt x="8890" y="361016"/>
                    </a:cubicBezTo>
                    <a:cubicBezTo>
                      <a:pt x="10160" y="253005"/>
                      <a:pt x="12700" y="134706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91045" y="30480"/>
                      <a:pt x="170279" y="29210"/>
                    </a:cubicBezTo>
                    <a:cubicBezTo>
                      <a:pt x="303986" y="25400"/>
                      <a:pt x="437693" y="22860"/>
                      <a:pt x="576352" y="20320"/>
                    </a:cubicBezTo>
                    <a:cubicBezTo>
                      <a:pt x="670442" y="17780"/>
                      <a:pt x="764532" y="16510"/>
                      <a:pt x="853670" y="13970"/>
                    </a:cubicBezTo>
                    <a:cubicBezTo>
                      <a:pt x="942808" y="11430"/>
                      <a:pt x="1036898" y="8890"/>
                      <a:pt x="1126036" y="8890"/>
                    </a:cubicBezTo>
                    <a:cubicBezTo>
                      <a:pt x="1225079" y="7620"/>
                      <a:pt x="1324121" y="10160"/>
                      <a:pt x="1423163" y="8890"/>
                    </a:cubicBezTo>
                    <a:cubicBezTo>
                      <a:pt x="1546966" y="8890"/>
                      <a:pt x="3790272" y="6350"/>
                      <a:pt x="3914075" y="5080"/>
                    </a:cubicBezTo>
                    <a:cubicBezTo>
                      <a:pt x="4032926" y="3810"/>
                      <a:pt x="4151776" y="2540"/>
                      <a:pt x="4275579" y="2540"/>
                    </a:cubicBezTo>
                    <a:cubicBezTo>
                      <a:pt x="4478616" y="1270"/>
                      <a:pt x="4676700" y="0"/>
                      <a:pt x="4879736" y="0"/>
                    </a:cubicBezTo>
                    <a:cubicBezTo>
                      <a:pt x="4963923" y="0"/>
                      <a:pt x="5053060" y="2540"/>
                      <a:pt x="5137246" y="2540"/>
                    </a:cubicBezTo>
                    <a:cubicBezTo>
                      <a:pt x="5369996" y="3810"/>
                      <a:pt x="5607697" y="5080"/>
                      <a:pt x="5840446" y="7620"/>
                    </a:cubicBezTo>
                    <a:cubicBezTo>
                      <a:pt x="5964249" y="8890"/>
                      <a:pt x="6088052" y="12700"/>
                      <a:pt x="6211854" y="16510"/>
                    </a:cubicBezTo>
                    <a:lnTo>
                      <a:pt x="6287835" y="16510"/>
                    </a:lnTo>
                    <a:cubicBezTo>
                      <a:pt x="6299264" y="17780"/>
                      <a:pt x="6308154" y="20320"/>
                      <a:pt x="6318314" y="21590"/>
                    </a:cubicBezTo>
                    <a:close/>
                    <a:moveTo>
                      <a:pt x="6328474" y="6574527"/>
                    </a:moveTo>
                    <a:cubicBezTo>
                      <a:pt x="6329744" y="6558017"/>
                      <a:pt x="6331014" y="6545317"/>
                      <a:pt x="6331014" y="6532617"/>
                    </a:cubicBezTo>
                    <a:cubicBezTo>
                      <a:pt x="6329744" y="6245084"/>
                      <a:pt x="6328474" y="5972483"/>
                      <a:pt x="6328474" y="5679308"/>
                    </a:cubicBezTo>
                    <a:cubicBezTo>
                      <a:pt x="6328474" y="5545579"/>
                      <a:pt x="6331014" y="5411850"/>
                      <a:pt x="6329744" y="5278122"/>
                    </a:cubicBezTo>
                    <a:cubicBezTo>
                      <a:pt x="6329744" y="5154680"/>
                      <a:pt x="6328474" y="5026094"/>
                      <a:pt x="6327204" y="4902652"/>
                    </a:cubicBezTo>
                    <a:cubicBezTo>
                      <a:pt x="6322124" y="4712346"/>
                      <a:pt x="6310694" y="772490"/>
                      <a:pt x="6310694" y="582183"/>
                    </a:cubicBezTo>
                    <a:cubicBezTo>
                      <a:pt x="6308154" y="422738"/>
                      <a:pt x="6305614" y="258148"/>
                      <a:pt x="6303074" y="98702"/>
                    </a:cubicBezTo>
                    <a:cubicBezTo>
                      <a:pt x="6301804" y="44450"/>
                      <a:pt x="6300535" y="43180"/>
                      <a:pt x="6281184" y="41910"/>
                    </a:cubicBezTo>
                    <a:cubicBezTo>
                      <a:pt x="6266328" y="41910"/>
                      <a:pt x="6256424" y="41910"/>
                      <a:pt x="6241567" y="40640"/>
                    </a:cubicBezTo>
                    <a:cubicBezTo>
                      <a:pt x="6117764" y="36830"/>
                      <a:pt x="5989009" y="31750"/>
                      <a:pt x="5865207" y="30480"/>
                    </a:cubicBezTo>
                    <a:cubicBezTo>
                      <a:pt x="5563128" y="26670"/>
                      <a:pt x="5256097" y="25400"/>
                      <a:pt x="4954018" y="22860"/>
                    </a:cubicBezTo>
                    <a:lnTo>
                      <a:pt x="4597466" y="22860"/>
                    </a:lnTo>
                    <a:cubicBezTo>
                      <a:pt x="4438999" y="22860"/>
                      <a:pt x="4280531" y="22860"/>
                      <a:pt x="4127016" y="24130"/>
                    </a:cubicBezTo>
                    <a:cubicBezTo>
                      <a:pt x="3993309" y="25400"/>
                      <a:pt x="1740098" y="29210"/>
                      <a:pt x="1606391" y="29210"/>
                    </a:cubicBezTo>
                    <a:cubicBezTo>
                      <a:pt x="1388498" y="29210"/>
                      <a:pt x="1170605" y="26670"/>
                      <a:pt x="952712" y="33020"/>
                    </a:cubicBezTo>
                    <a:cubicBezTo>
                      <a:pt x="838814" y="36830"/>
                      <a:pt x="729867" y="36830"/>
                      <a:pt x="620921" y="38100"/>
                    </a:cubicBezTo>
                    <a:cubicBezTo>
                      <a:pt x="432741" y="41910"/>
                      <a:pt x="244561" y="45720"/>
                      <a:pt x="56380" y="50800"/>
                    </a:cubicBezTo>
                    <a:cubicBezTo>
                      <a:pt x="36830" y="50800"/>
                      <a:pt x="34290" y="57555"/>
                      <a:pt x="33020" y="119276"/>
                    </a:cubicBezTo>
                    <a:cubicBezTo>
                      <a:pt x="31750" y="211858"/>
                      <a:pt x="31750" y="304439"/>
                      <a:pt x="30480" y="397021"/>
                    </a:cubicBezTo>
                    <a:cubicBezTo>
                      <a:pt x="29210" y="551323"/>
                      <a:pt x="26670" y="700482"/>
                      <a:pt x="25400" y="854784"/>
                    </a:cubicBezTo>
                    <a:cubicBezTo>
                      <a:pt x="20320" y="1019374"/>
                      <a:pt x="26670" y="5041524"/>
                      <a:pt x="29210" y="5206114"/>
                    </a:cubicBezTo>
                    <a:cubicBezTo>
                      <a:pt x="29210" y="5380990"/>
                      <a:pt x="29210" y="5561009"/>
                      <a:pt x="30480" y="5735885"/>
                    </a:cubicBezTo>
                    <a:cubicBezTo>
                      <a:pt x="30480" y="5864471"/>
                      <a:pt x="33020" y="5993056"/>
                      <a:pt x="33020" y="6121641"/>
                    </a:cubicBezTo>
                    <a:cubicBezTo>
                      <a:pt x="33020" y="6260514"/>
                      <a:pt x="33020" y="6399386"/>
                      <a:pt x="31750" y="6532617"/>
                    </a:cubicBezTo>
                    <a:lnTo>
                      <a:pt x="31750" y="6542777"/>
                    </a:lnTo>
                    <a:cubicBezTo>
                      <a:pt x="31750" y="6552937"/>
                      <a:pt x="35560" y="6556747"/>
                      <a:pt x="44450" y="6556747"/>
                    </a:cubicBezTo>
                    <a:cubicBezTo>
                      <a:pt x="100949" y="6556747"/>
                      <a:pt x="170279" y="6558017"/>
                      <a:pt x="234656" y="6558017"/>
                    </a:cubicBezTo>
                    <a:cubicBezTo>
                      <a:pt x="328746" y="6558017"/>
                      <a:pt x="427789" y="6555477"/>
                      <a:pt x="521879" y="6558017"/>
                    </a:cubicBezTo>
                    <a:cubicBezTo>
                      <a:pt x="675394" y="6561827"/>
                      <a:pt x="828910" y="6564367"/>
                      <a:pt x="982425" y="6563097"/>
                    </a:cubicBezTo>
                    <a:cubicBezTo>
                      <a:pt x="1081467" y="6561827"/>
                      <a:pt x="1175557" y="6564367"/>
                      <a:pt x="1274600" y="6564367"/>
                    </a:cubicBezTo>
                    <a:cubicBezTo>
                      <a:pt x="1418211" y="6564367"/>
                      <a:pt x="1561822" y="6563097"/>
                      <a:pt x="1705433" y="6564367"/>
                    </a:cubicBezTo>
                    <a:cubicBezTo>
                      <a:pt x="1918374" y="6565637"/>
                      <a:pt x="4255771" y="6555477"/>
                      <a:pt x="4473664" y="6558017"/>
                    </a:cubicBezTo>
                    <a:cubicBezTo>
                      <a:pt x="4567754" y="6559287"/>
                      <a:pt x="4661844" y="6560557"/>
                      <a:pt x="4750982" y="6560557"/>
                    </a:cubicBezTo>
                    <a:cubicBezTo>
                      <a:pt x="4914401" y="6563097"/>
                      <a:pt x="5072869" y="6559287"/>
                      <a:pt x="5236289" y="6563097"/>
                    </a:cubicBezTo>
                    <a:cubicBezTo>
                      <a:pt x="5369996" y="6565637"/>
                      <a:pt x="5503703" y="6565637"/>
                      <a:pt x="5637410" y="6568177"/>
                    </a:cubicBezTo>
                    <a:cubicBezTo>
                      <a:pt x="5835494" y="6571987"/>
                      <a:pt x="6033578" y="6574527"/>
                      <a:pt x="6231663" y="6575797"/>
                    </a:cubicBezTo>
                    <a:cubicBezTo>
                      <a:pt x="6290374" y="6575797"/>
                      <a:pt x="6308154" y="6574527"/>
                      <a:pt x="6328474" y="6574527"/>
                    </a:cubicBezTo>
                    <a:close/>
                  </a:path>
                </a:pathLst>
              </a:custGeom>
              <a:solidFill>
                <a:srgbClr val="6DC0DB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 rot="-101506">
              <a:off x="5426634" y="896395"/>
              <a:ext cx="4991902" cy="5188910"/>
              <a:chOff x="0" y="0"/>
              <a:chExt cx="5049487" cy="524876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38100" y="44450"/>
                <a:ext cx="5012657" cy="5204317"/>
              </a:xfrm>
              <a:custGeom>
                <a:avLst/>
                <a:gdLst/>
                <a:ahLst/>
                <a:cxnLst/>
                <a:rect l="l" t="t" r="r" b="b"/>
                <a:pathLst>
                  <a:path w="5012657" h="5204317">
                    <a:moveTo>
                      <a:pt x="2540" y="5173837"/>
                    </a:moveTo>
                    <a:cubicBezTo>
                      <a:pt x="0" y="5182727"/>
                      <a:pt x="5080" y="5189077"/>
                      <a:pt x="31961" y="5190347"/>
                    </a:cubicBezTo>
                    <a:cubicBezTo>
                      <a:pt x="63100" y="5191617"/>
                      <a:pt x="90346" y="5191617"/>
                      <a:pt x="121486" y="5191617"/>
                    </a:cubicBezTo>
                    <a:cubicBezTo>
                      <a:pt x="246042" y="5192887"/>
                      <a:pt x="370598" y="5192887"/>
                      <a:pt x="499047" y="5194157"/>
                    </a:cubicBezTo>
                    <a:cubicBezTo>
                      <a:pt x="569109" y="5195427"/>
                      <a:pt x="639172" y="5196697"/>
                      <a:pt x="705343" y="5197967"/>
                    </a:cubicBezTo>
                    <a:cubicBezTo>
                      <a:pt x="822114" y="5199237"/>
                      <a:pt x="934993" y="5199237"/>
                      <a:pt x="1051765" y="5200507"/>
                    </a:cubicBezTo>
                    <a:cubicBezTo>
                      <a:pt x="1098474" y="5200507"/>
                      <a:pt x="1141290" y="5200507"/>
                      <a:pt x="1187998" y="5199237"/>
                    </a:cubicBezTo>
                    <a:cubicBezTo>
                      <a:pt x="1207460" y="5199237"/>
                      <a:pt x="1230815" y="5197967"/>
                      <a:pt x="1250276" y="5197967"/>
                    </a:cubicBezTo>
                    <a:cubicBezTo>
                      <a:pt x="1328124" y="5199237"/>
                      <a:pt x="2885077" y="5190347"/>
                      <a:pt x="2962925" y="5191617"/>
                    </a:cubicBezTo>
                    <a:cubicBezTo>
                      <a:pt x="3071911" y="5192887"/>
                      <a:pt x="3371625" y="5192887"/>
                      <a:pt x="3480612" y="5192887"/>
                    </a:cubicBezTo>
                    <a:cubicBezTo>
                      <a:pt x="3523428" y="5192887"/>
                      <a:pt x="3562352" y="5191617"/>
                      <a:pt x="3605168" y="5191617"/>
                    </a:cubicBezTo>
                    <a:lnTo>
                      <a:pt x="3815357" y="5195427"/>
                    </a:lnTo>
                    <a:cubicBezTo>
                      <a:pt x="3967160" y="5197967"/>
                      <a:pt x="4115070" y="5195427"/>
                      <a:pt x="4266873" y="5199237"/>
                    </a:cubicBezTo>
                    <a:cubicBezTo>
                      <a:pt x="4519878" y="5204317"/>
                      <a:pt x="4776775" y="5197967"/>
                      <a:pt x="4947887" y="5203047"/>
                    </a:cubicBezTo>
                    <a:cubicBezTo>
                      <a:pt x="4968207" y="5204317"/>
                      <a:pt x="4988527" y="5203047"/>
                      <a:pt x="5011387" y="5203047"/>
                    </a:cubicBezTo>
                    <a:lnTo>
                      <a:pt x="5011387" y="5143357"/>
                    </a:lnTo>
                    <a:cubicBezTo>
                      <a:pt x="5010117" y="4999104"/>
                      <a:pt x="5008847" y="4804482"/>
                      <a:pt x="5008847" y="4597696"/>
                    </a:cubicBezTo>
                    <a:cubicBezTo>
                      <a:pt x="5008847" y="4358474"/>
                      <a:pt x="5012657" y="4115196"/>
                      <a:pt x="5006307" y="3875974"/>
                    </a:cubicBezTo>
                    <a:cubicBezTo>
                      <a:pt x="4998687" y="3717844"/>
                      <a:pt x="4987257" y="599840"/>
                      <a:pt x="4987257" y="441710"/>
                    </a:cubicBezTo>
                    <a:cubicBezTo>
                      <a:pt x="4984717" y="332235"/>
                      <a:pt x="4983447" y="218706"/>
                      <a:pt x="4980907" y="109231"/>
                    </a:cubicBezTo>
                    <a:cubicBezTo>
                      <a:pt x="4980907" y="76794"/>
                      <a:pt x="4979637" y="44357"/>
                      <a:pt x="4978367" y="6350"/>
                    </a:cubicBezTo>
                    <a:cubicBezTo>
                      <a:pt x="4968207" y="3810"/>
                      <a:pt x="4959317" y="2540"/>
                      <a:pt x="4949157" y="1270"/>
                    </a:cubicBezTo>
                    <a:cubicBezTo>
                      <a:pt x="4941537" y="0"/>
                      <a:pt x="4933917" y="1270"/>
                      <a:pt x="4927567" y="1270"/>
                    </a:cubicBezTo>
                    <a:lnTo>
                      <a:pt x="12499" y="6350"/>
                    </a:lnTo>
                    <a:lnTo>
                      <a:pt x="2540" y="517383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11430" y="16510"/>
                <a:ext cx="4988527" cy="5194157"/>
              </a:xfrm>
              <a:custGeom>
                <a:avLst/>
                <a:gdLst/>
                <a:ahLst/>
                <a:cxnLst/>
                <a:rect l="l" t="t" r="r" b="b"/>
                <a:pathLst>
                  <a:path w="4988527" h="5194157">
                    <a:moveTo>
                      <a:pt x="4988527" y="5194157"/>
                    </a:moveTo>
                    <a:lnTo>
                      <a:pt x="0" y="5186537"/>
                    </a:lnTo>
                    <a:lnTo>
                      <a:pt x="0" y="1832003"/>
                    </a:lnTo>
                    <a:lnTo>
                      <a:pt x="7620" y="20320"/>
                    </a:lnTo>
                    <a:lnTo>
                      <a:pt x="2503047" y="0"/>
                    </a:lnTo>
                    <a:lnTo>
                      <a:pt x="4966937" y="8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-3810" y="0"/>
                <a:ext cx="5017737" cy="5220827"/>
              </a:xfrm>
              <a:custGeom>
                <a:avLst/>
                <a:gdLst/>
                <a:ahLst/>
                <a:cxnLst/>
                <a:rect l="l" t="t" r="r" b="b"/>
                <a:pathLst>
                  <a:path w="5017737" h="5220827">
                    <a:moveTo>
                      <a:pt x="4983447" y="21590"/>
                    </a:moveTo>
                    <a:cubicBezTo>
                      <a:pt x="4984717" y="34290"/>
                      <a:pt x="4984717" y="44450"/>
                      <a:pt x="4985987" y="60425"/>
                    </a:cubicBezTo>
                    <a:cubicBezTo>
                      <a:pt x="4988527" y="169900"/>
                      <a:pt x="4989797" y="283429"/>
                      <a:pt x="4992337" y="392904"/>
                    </a:cubicBezTo>
                    <a:cubicBezTo>
                      <a:pt x="4992337" y="551034"/>
                      <a:pt x="5005037" y="3669038"/>
                      <a:pt x="5011387" y="3827168"/>
                    </a:cubicBezTo>
                    <a:cubicBezTo>
                      <a:pt x="5017737" y="4066390"/>
                      <a:pt x="5013927" y="4309668"/>
                      <a:pt x="5013927" y="4548890"/>
                    </a:cubicBezTo>
                    <a:cubicBezTo>
                      <a:pt x="5013927" y="4759730"/>
                      <a:pt x="5015197" y="4954352"/>
                      <a:pt x="5016467" y="5159867"/>
                    </a:cubicBezTo>
                    <a:lnTo>
                      <a:pt x="5016467" y="5219557"/>
                    </a:lnTo>
                    <a:cubicBezTo>
                      <a:pt x="4993607" y="5219557"/>
                      <a:pt x="4973287" y="5220827"/>
                      <a:pt x="4952967" y="5219557"/>
                    </a:cubicBezTo>
                    <a:cubicBezTo>
                      <a:pt x="4705806" y="5214477"/>
                      <a:pt x="4448909" y="5220827"/>
                      <a:pt x="4195904" y="5215747"/>
                    </a:cubicBezTo>
                    <a:cubicBezTo>
                      <a:pt x="4044101" y="5211937"/>
                      <a:pt x="3896191" y="5214477"/>
                      <a:pt x="3744387" y="5211937"/>
                    </a:cubicBezTo>
                    <a:lnTo>
                      <a:pt x="3534199" y="5208127"/>
                    </a:lnTo>
                    <a:cubicBezTo>
                      <a:pt x="3491383" y="5208127"/>
                      <a:pt x="3452459" y="5209397"/>
                      <a:pt x="3409642" y="5209397"/>
                    </a:cubicBezTo>
                    <a:cubicBezTo>
                      <a:pt x="3300656" y="5208127"/>
                      <a:pt x="3000942" y="5209397"/>
                      <a:pt x="2891956" y="5208127"/>
                    </a:cubicBezTo>
                    <a:cubicBezTo>
                      <a:pt x="2814108" y="5206857"/>
                      <a:pt x="1257155" y="5215747"/>
                      <a:pt x="1179307" y="5214477"/>
                    </a:cubicBezTo>
                    <a:cubicBezTo>
                      <a:pt x="1159845" y="5214477"/>
                      <a:pt x="1136491" y="5215747"/>
                      <a:pt x="1117029" y="5215747"/>
                    </a:cubicBezTo>
                    <a:cubicBezTo>
                      <a:pt x="1070321" y="5215747"/>
                      <a:pt x="1027504" y="5217017"/>
                      <a:pt x="980796" y="5217017"/>
                    </a:cubicBezTo>
                    <a:cubicBezTo>
                      <a:pt x="864024" y="5217017"/>
                      <a:pt x="751145" y="5215747"/>
                      <a:pt x="634374" y="5214477"/>
                    </a:cubicBezTo>
                    <a:cubicBezTo>
                      <a:pt x="564311" y="5213207"/>
                      <a:pt x="494248" y="5211937"/>
                      <a:pt x="428077" y="5210667"/>
                    </a:cubicBezTo>
                    <a:cubicBezTo>
                      <a:pt x="303521" y="5209397"/>
                      <a:pt x="178965" y="5208127"/>
                      <a:pt x="50516" y="5208127"/>
                    </a:cubicBezTo>
                    <a:cubicBezTo>
                      <a:pt x="38100" y="5208127"/>
                      <a:pt x="29210" y="5208127"/>
                      <a:pt x="19050" y="5206857"/>
                    </a:cubicBezTo>
                    <a:cubicBezTo>
                      <a:pt x="10160" y="5205587"/>
                      <a:pt x="5080" y="5199237"/>
                      <a:pt x="7620" y="5190347"/>
                    </a:cubicBezTo>
                    <a:cubicBezTo>
                      <a:pt x="16510" y="5157083"/>
                      <a:pt x="12700" y="5055718"/>
                      <a:pt x="11430" y="4950297"/>
                    </a:cubicBezTo>
                    <a:cubicBezTo>
                      <a:pt x="10160" y="4735402"/>
                      <a:pt x="6350" y="4524562"/>
                      <a:pt x="7620" y="4309668"/>
                    </a:cubicBezTo>
                    <a:cubicBezTo>
                      <a:pt x="5080" y="4042063"/>
                      <a:pt x="0" y="729437"/>
                      <a:pt x="7620" y="457777"/>
                    </a:cubicBezTo>
                    <a:cubicBezTo>
                      <a:pt x="8890" y="405067"/>
                      <a:pt x="7620" y="348303"/>
                      <a:pt x="8890" y="295593"/>
                    </a:cubicBezTo>
                    <a:cubicBezTo>
                      <a:pt x="10160" y="210446"/>
                      <a:pt x="12700" y="117189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81655" y="30480"/>
                      <a:pt x="143934" y="29210"/>
                    </a:cubicBezTo>
                    <a:cubicBezTo>
                      <a:pt x="249028" y="25400"/>
                      <a:pt x="354122" y="22860"/>
                      <a:pt x="463109" y="20320"/>
                    </a:cubicBezTo>
                    <a:cubicBezTo>
                      <a:pt x="537064" y="17780"/>
                      <a:pt x="611019" y="16510"/>
                      <a:pt x="681082" y="13970"/>
                    </a:cubicBezTo>
                    <a:cubicBezTo>
                      <a:pt x="751145" y="11430"/>
                      <a:pt x="825101" y="8890"/>
                      <a:pt x="895163" y="8890"/>
                    </a:cubicBezTo>
                    <a:cubicBezTo>
                      <a:pt x="973011" y="7620"/>
                      <a:pt x="1050859" y="10160"/>
                      <a:pt x="1128706" y="8890"/>
                    </a:cubicBezTo>
                    <a:cubicBezTo>
                      <a:pt x="1226016" y="8890"/>
                      <a:pt x="2989265" y="6350"/>
                      <a:pt x="3086575" y="5080"/>
                    </a:cubicBezTo>
                    <a:cubicBezTo>
                      <a:pt x="3179992" y="3810"/>
                      <a:pt x="3273409" y="2540"/>
                      <a:pt x="3370719" y="2540"/>
                    </a:cubicBezTo>
                    <a:cubicBezTo>
                      <a:pt x="3530306" y="1270"/>
                      <a:pt x="3686002" y="0"/>
                      <a:pt x="3845589" y="0"/>
                    </a:cubicBezTo>
                    <a:cubicBezTo>
                      <a:pt x="3911760" y="0"/>
                      <a:pt x="3981823" y="2540"/>
                      <a:pt x="4047993" y="2540"/>
                    </a:cubicBezTo>
                    <a:cubicBezTo>
                      <a:pt x="4230935" y="3810"/>
                      <a:pt x="4417770" y="5080"/>
                      <a:pt x="4600712" y="7620"/>
                    </a:cubicBezTo>
                    <a:cubicBezTo>
                      <a:pt x="4698021" y="8890"/>
                      <a:pt x="4795331" y="12700"/>
                      <a:pt x="4892640" y="16510"/>
                    </a:cubicBezTo>
                    <a:lnTo>
                      <a:pt x="4952967" y="16510"/>
                    </a:lnTo>
                    <a:cubicBezTo>
                      <a:pt x="4964397" y="17780"/>
                      <a:pt x="4973287" y="20320"/>
                      <a:pt x="4983447" y="21590"/>
                    </a:cubicBezTo>
                    <a:close/>
                    <a:moveTo>
                      <a:pt x="4993607" y="5203047"/>
                    </a:moveTo>
                    <a:cubicBezTo>
                      <a:pt x="4994877" y="5186537"/>
                      <a:pt x="4996147" y="5173837"/>
                      <a:pt x="4996147" y="5161137"/>
                    </a:cubicBezTo>
                    <a:cubicBezTo>
                      <a:pt x="4994877" y="4934079"/>
                      <a:pt x="4993607" y="4719184"/>
                      <a:pt x="4993607" y="4488071"/>
                    </a:cubicBezTo>
                    <a:cubicBezTo>
                      <a:pt x="4993607" y="4382651"/>
                      <a:pt x="4996147" y="4277231"/>
                      <a:pt x="4994877" y="4171810"/>
                    </a:cubicBezTo>
                    <a:cubicBezTo>
                      <a:pt x="4994877" y="4074500"/>
                      <a:pt x="4993607" y="3973134"/>
                      <a:pt x="4992337" y="3875823"/>
                    </a:cubicBezTo>
                    <a:cubicBezTo>
                      <a:pt x="4987257" y="3725802"/>
                      <a:pt x="4975827" y="619962"/>
                      <a:pt x="4975827" y="469942"/>
                    </a:cubicBezTo>
                    <a:cubicBezTo>
                      <a:pt x="4973287" y="344248"/>
                      <a:pt x="4970747" y="214500"/>
                      <a:pt x="4968207" y="88807"/>
                    </a:cubicBezTo>
                    <a:cubicBezTo>
                      <a:pt x="4966937" y="44450"/>
                      <a:pt x="4965667" y="43180"/>
                      <a:pt x="4947134" y="41910"/>
                    </a:cubicBezTo>
                    <a:cubicBezTo>
                      <a:pt x="4935457" y="41910"/>
                      <a:pt x="4927672" y="41910"/>
                      <a:pt x="4915995" y="40640"/>
                    </a:cubicBezTo>
                    <a:cubicBezTo>
                      <a:pt x="4818685" y="36830"/>
                      <a:pt x="4717483" y="31750"/>
                      <a:pt x="4620174" y="30480"/>
                    </a:cubicBezTo>
                    <a:cubicBezTo>
                      <a:pt x="4382738" y="26670"/>
                      <a:pt x="4141411" y="25400"/>
                      <a:pt x="3903975" y="22860"/>
                    </a:cubicBezTo>
                    <a:lnTo>
                      <a:pt x="3623724" y="22860"/>
                    </a:lnTo>
                    <a:cubicBezTo>
                      <a:pt x="3499167" y="22860"/>
                      <a:pt x="3374611" y="22860"/>
                      <a:pt x="3253947" y="24130"/>
                    </a:cubicBezTo>
                    <a:cubicBezTo>
                      <a:pt x="3148853" y="25400"/>
                      <a:pt x="1377819" y="29210"/>
                      <a:pt x="1272725" y="29210"/>
                    </a:cubicBezTo>
                    <a:cubicBezTo>
                      <a:pt x="1101460" y="29210"/>
                      <a:pt x="930195" y="26670"/>
                      <a:pt x="758930" y="33020"/>
                    </a:cubicBezTo>
                    <a:cubicBezTo>
                      <a:pt x="669405" y="36830"/>
                      <a:pt x="583773" y="36830"/>
                      <a:pt x="498140" y="38100"/>
                    </a:cubicBezTo>
                    <a:cubicBezTo>
                      <a:pt x="350230" y="41910"/>
                      <a:pt x="202319" y="45720"/>
                      <a:pt x="54409" y="50800"/>
                    </a:cubicBezTo>
                    <a:cubicBezTo>
                      <a:pt x="36830" y="50800"/>
                      <a:pt x="34290" y="56370"/>
                      <a:pt x="33020" y="105026"/>
                    </a:cubicBezTo>
                    <a:cubicBezTo>
                      <a:pt x="31750" y="178009"/>
                      <a:pt x="31750" y="250992"/>
                      <a:pt x="30480" y="323975"/>
                    </a:cubicBezTo>
                    <a:cubicBezTo>
                      <a:pt x="29210" y="445614"/>
                      <a:pt x="26670" y="563198"/>
                      <a:pt x="25400" y="684837"/>
                    </a:cubicBezTo>
                    <a:cubicBezTo>
                      <a:pt x="20320" y="814584"/>
                      <a:pt x="26670" y="3985298"/>
                      <a:pt x="29210" y="4115046"/>
                    </a:cubicBezTo>
                    <a:cubicBezTo>
                      <a:pt x="29210" y="4252903"/>
                      <a:pt x="29210" y="4394815"/>
                      <a:pt x="30480" y="4532671"/>
                    </a:cubicBezTo>
                    <a:cubicBezTo>
                      <a:pt x="30480" y="4634037"/>
                      <a:pt x="33020" y="4735402"/>
                      <a:pt x="33020" y="4836768"/>
                    </a:cubicBezTo>
                    <a:cubicBezTo>
                      <a:pt x="33020" y="4946243"/>
                      <a:pt x="33020" y="5055718"/>
                      <a:pt x="31750" y="5161137"/>
                    </a:cubicBezTo>
                    <a:lnTo>
                      <a:pt x="31750" y="5171297"/>
                    </a:lnTo>
                    <a:cubicBezTo>
                      <a:pt x="31750" y="5181457"/>
                      <a:pt x="35560" y="5185267"/>
                      <a:pt x="44450" y="5185267"/>
                    </a:cubicBezTo>
                    <a:cubicBezTo>
                      <a:pt x="89440" y="5185267"/>
                      <a:pt x="143934" y="5186537"/>
                      <a:pt x="194535" y="5186537"/>
                    </a:cubicBezTo>
                    <a:cubicBezTo>
                      <a:pt x="268490" y="5186537"/>
                      <a:pt x="346337" y="5183997"/>
                      <a:pt x="420293" y="5186537"/>
                    </a:cubicBezTo>
                    <a:cubicBezTo>
                      <a:pt x="540957" y="5190347"/>
                      <a:pt x="661620" y="5192887"/>
                      <a:pt x="782284" y="5191617"/>
                    </a:cubicBezTo>
                    <a:cubicBezTo>
                      <a:pt x="860132" y="5190347"/>
                      <a:pt x="934087" y="5192887"/>
                      <a:pt x="1011935" y="5192887"/>
                    </a:cubicBezTo>
                    <a:cubicBezTo>
                      <a:pt x="1124814" y="5192887"/>
                      <a:pt x="1237693" y="5191617"/>
                      <a:pt x="1350572" y="5192887"/>
                    </a:cubicBezTo>
                    <a:cubicBezTo>
                      <a:pt x="1517945" y="5194157"/>
                      <a:pt x="3355149" y="5183997"/>
                      <a:pt x="3526414" y="5186537"/>
                    </a:cubicBezTo>
                    <a:cubicBezTo>
                      <a:pt x="3600370" y="5187807"/>
                      <a:pt x="3674325" y="5189077"/>
                      <a:pt x="3744387" y="5189077"/>
                    </a:cubicBezTo>
                    <a:cubicBezTo>
                      <a:pt x="3872836" y="5191617"/>
                      <a:pt x="3997393" y="5187807"/>
                      <a:pt x="4125841" y="5191617"/>
                    </a:cubicBezTo>
                    <a:cubicBezTo>
                      <a:pt x="4230935" y="5194157"/>
                      <a:pt x="4336030" y="5194157"/>
                      <a:pt x="4441124" y="5196697"/>
                    </a:cubicBezTo>
                    <a:cubicBezTo>
                      <a:pt x="4596820" y="5200507"/>
                      <a:pt x="4752515" y="5203047"/>
                      <a:pt x="4908210" y="5204317"/>
                    </a:cubicBezTo>
                    <a:cubicBezTo>
                      <a:pt x="4955507" y="5204317"/>
                      <a:pt x="4973287" y="5203047"/>
                      <a:pt x="4993607" y="5203047"/>
                    </a:cubicBezTo>
                    <a:close/>
                  </a:path>
                </a:pathLst>
              </a:custGeom>
              <a:solidFill>
                <a:srgbClr val="202F5A"/>
              </a:solidFill>
            </p:spPr>
          </p:sp>
        </p:grpSp>
      </p:grpSp>
      <p:sp>
        <p:nvSpPr>
          <p:cNvPr id="19" name="Freeform 19"/>
          <p:cNvSpPr/>
          <p:nvPr/>
        </p:nvSpPr>
        <p:spPr>
          <a:xfrm>
            <a:off x="10215520" y="4330274"/>
            <a:ext cx="1742474" cy="1742474"/>
          </a:xfrm>
          <a:custGeom>
            <a:avLst/>
            <a:gdLst/>
            <a:ahLst/>
            <a:cxnLst/>
            <a:rect l="l" t="t" r="r" b="b"/>
            <a:pathLst>
              <a:path w="2087044" h="2087044">
                <a:moveTo>
                  <a:pt x="0" y="0"/>
                </a:moveTo>
                <a:lnTo>
                  <a:pt x="2087044" y="0"/>
                </a:lnTo>
                <a:lnTo>
                  <a:pt x="2087044" y="2087044"/>
                </a:lnTo>
                <a:lnTo>
                  <a:pt x="0" y="2087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922562" y="609858"/>
            <a:ext cx="2815942" cy="6034162"/>
          </a:xfrm>
          <a:custGeom>
            <a:avLst/>
            <a:gdLst/>
            <a:ahLst/>
            <a:cxnLst/>
            <a:rect l="l" t="t" r="r" b="b"/>
            <a:pathLst>
              <a:path w="4223913" h="9051243">
                <a:moveTo>
                  <a:pt x="0" y="0"/>
                </a:moveTo>
                <a:lnTo>
                  <a:pt x="4223913" y="0"/>
                </a:lnTo>
                <a:lnTo>
                  <a:pt x="4223913" y="9051243"/>
                </a:lnTo>
                <a:lnTo>
                  <a:pt x="0" y="9051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CF0268E-018C-DAF3-1B47-D380EAF944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6487" y="975147"/>
            <a:ext cx="7876715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73764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3100569" y="2110731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sự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biệt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giữa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vực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Bắc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phía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Nam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dãy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Bạch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2049553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20°C.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457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Nhiệt độ cao, trung bình trên 27°C.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Khí hậu chia hai mùa rõ rệt (mùa mưa và mùa khô).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50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838235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5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2992504" y="2116189"/>
            <a:ext cx="2796034" cy="2957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Chăm, Thái, Mường,…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Gia Rai, Ê Đê, Ba Na, Ma Xơ Đăng…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thưa thớt.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Là nơi sinh sống của dân tộc: Kinh, Khơme, Hoa, Chăm,...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Vùng có mật độ dân cư đông đúc.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03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379972"/>
              </p:ext>
            </p:extLst>
          </p:nvPr>
        </p:nvGraphicFramePr>
        <p:xfrm>
          <a:off x="678874" y="678476"/>
          <a:ext cx="10792690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453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31194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715871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698172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AC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Đặc</a:t>
            </a:r>
            <a:r>
              <a:rPr kumimoji="0" lang="en-US" sz="2811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điểm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endParaRPr kumimoji="0" lang="en-US" sz="2811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2090392" cy="10508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3100569" y="2438167"/>
            <a:ext cx="2796034" cy="2457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tụ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di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sản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thế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giới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Vùng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đất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228690" y="196608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Dựng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sàn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  <a:endParaRPr kumimoji="0" lang="en-US" sz="2811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may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từ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vải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thổ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cẩm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,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hoa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sặc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sỡ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lễ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hội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độc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875766" y="1929414"/>
            <a:ext cx="2372202" cy="3958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Có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nhiều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loại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hình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ở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khác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nhau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Chợ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nổi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  <a:p>
            <a:pPr marL="0" marR="0" lvl="0" indent="0" algn="just" defTabSz="609630" rtl="0" eaLnBrk="1" fontAlgn="auto" latinLnBrk="0" hangingPunct="1">
              <a:lnSpc>
                <a:spcPts val="393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- Trang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phục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truyền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thống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áo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ba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và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khăn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2811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rằn</a:t>
            </a:r>
            <a:r>
              <a:rPr kumimoji="0" lang="en-US" sz="2811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867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108073" y="514616"/>
            <a:ext cx="849784" cy="955261"/>
          </a:xfrm>
          <a:custGeom>
            <a:avLst/>
            <a:gdLst/>
            <a:ahLst/>
            <a:cxnLst/>
            <a:rect l="l" t="t" r="r" b="b"/>
            <a:pathLst>
              <a:path w="1274676" h="1432891">
                <a:moveTo>
                  <a:pt x="0" y="0"/>
                </a:moveTo>
                <a:lnTo>
                  <a:pt x="1274676" y="0"/>
                </a:lnTo>
                <a:lnTo>
                  <a:pt x="1274676" y="1432892"/>
                </a:lnTo>
                <a:lnTo>
                  <a:pt x="0" y="14328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02089" y="1820598"/>
            <a:ext cx="2779326" cy="4802291"/>
          </a:xfrm>
          <a:custGeom>
            <a:avLst/>
            <a:gdLst/>
            <a:ahLst/>
            <a:cxnLst/>
            <a:rect l="l" t="t" r="r" b="b"/>
            <a:pathLst>
              <a:path w="4168989" h="7203437">
                <a:moveTo>
                  <a:pt x="0" y="0"/>
                </a:moveTo>
                <a:lnTo>
                  <a:pt x="4168989" y="0"/>
                </a:lnTo>
                <a:lnTo>
                  <a:pt x="4168989" y="7203437"/>
                </a:lnTo>
                <a:lnTo>
                  <a:pt x="0" y="720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82699" y="457467"/>
            <a:ext cx="8991247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Đóng vai hướng dẫn viên du lịch, giới thiệu về một vùng mà em yêu thích (theo gợi ý dưới đây):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73441D-E362-FF95-9795-6CB243328443}"/>
              </a:ext>
            </a:extLst>
          </p:cNvPr>
          <p:cNvGrpSpPr/>
          <p:nvPr/>
        </p:nvGrpSpPr>
        <p:grpSpPr>
          <a:xfrm>
            <a:off x="3757209" y="1906190"/>
            <a:ext cx="6817608" cy="4898672"/>
            <a:chOff x="3757209" y="1906190"/>
            <a:chExt cx="6817608" cy="4898672"/>
          </a:xfrm>
        </p:grpSpPr>
        <p:sp>
          <p:nvSpPr>
            <p:cNvPr id="15" name="Freeform 15"/>
            <p:cNvSpPr/>
            <p:nvPr/>
          </p:nvSpPr>
          <p:spPr>
            <a:xfrm>
              <a:off x="3757209" y="1906190"/>
              <a:ext cx="6817608" cy="4468374"/>
            </a:xfrm>
            <a:custGeom>
              <a:avLst/>
              <a:gdLst/>
              <a:ahLst/>
              <a:cxnLst/>
              <a:rect l="l" t="t" r="r" b="b"/>
              <a:pathLst>
                <a:path w="10226412" h="6702561">
                  <a:moveTo>
                    <a:pt x="0" y="0"/>
                  </a:moveTo>
                  <a:lnTo>
                    <a:pt x="10226412" y="0"/>
                  </a:lnTo>
                  <a:lnTo>
                    <a:pt x="10226412" y="6702561"/>
                  </a:lnTo>
                  <a:lnTo>
                    <a:pt x="0" y="67025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4332190" y="2441039"/>
              <a:ext cx="5835045" cy="43638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Danh lam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cảnh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di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tích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văn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hóa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tiêu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biểu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Câu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chuyện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lịch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sử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liên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quan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thích</a:t>
              </a: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  <a:p>
              <a:pPr algn="just" defTabSz="609630">
                <a:lnSpc>
                  <a:spcPts val="4333"/>
                </a:lnSpc>
              </a:pP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- Chia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cảm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nghĩ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em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về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vùng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095" dirty="0" err="1">
                  <a:solidFill>
                    <a:srgbClr val="000000"/>
                  </a:solidFill>
                  <a:latin typeface="Cambria Bold"/>
                </a:rPr>
                <a:t>đó</a:t>
              </a:r>
              <a:r>
                <a:rPr lang="en-US" sz="3095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 defTabSz="609630">
                <a:lnSpc>
                  <a:spcPts val="4333"/>
                </a:lnSpc>
                <a:spcBef>
                  <a:spcPct val="0"/>
                </a:spcBef>
              </a:pPr>
              <a:endParaRPr lang="en-US" sz="3095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5421472" y="2420498"/>
            <a:ext cx="5820745" cy="3745342"/>
          </a:xfrm>
          <a:custGeom>
            <a:avLst/>
            <a:gdLst/>
            <a:ahLst/>
            <a:cxnLst/>
            <a:rect l="l" t="t" r="r" b="b"/>
            <a:pathLst>
              <a:path w="4526861" h="3457390">
                <a:moveTo>
                  <a:pt x="0" y="0"/>
                </a:moveTo>
                <a:lnTo>
                  <a:pt x="4526861" y="0"/>
                </a:lnTo>
                <a:lnTo>
                  <a:pt x="4526861" y="3457390"/>
                </a:lnTo>
                <a:lnTo>
                  <a:pt x="0" y="34573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92F0C89C-6FEE-D899-3D2C-C2F336246334}"/>
              </a:ext>
            </a:extLst>
          </p:cNvPr>
          <p:cNvSpPr/>
          <p:nvPr/>
        </p:nvSpPr>
        <p:spPr>
          <a:xfrm>
            <a:off x="2217966" y="2420498"/>
            <a:ext cx="4010724" cy="1334084"/>
          </a:xfrm>
          <a:prstGeom prst="wedgeRoundRectCallout">
            <a:avLst>
              <a:gd name="adj1" fmla="val 64490"/>
              <a:gd name="adj2" fmla="val 14729"/>
              <a:gd name="adj3" fmla="val 16667"/>
            </a:avLst>
          </a:prstGeom>
          <a:solidFill>
            <a:srgbClr val="FFE5F2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331E0F-248A-2D8C-4B8D-431709CDD7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16" t="30492" r="14325"/>
          <a:stretch/>
        </p:blipFill>
        <p:spPr>
          <a:xfrm>
            <a:off x="2878667" y="491067"/>
            <a:ext cx="7095367" cy="1453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000659" y="417140"/>
            <a:ext cx="9720286" cy="6023720"/>
            <a:chOff x="0" y="0"/>
            <a:chExt cx="16381365" cy="12047439"/>
          </a:xfrm>
        </p:grpSpPr>
        <p:sp>
          <p:nvSpPr>
            <p:cNvPr id="12" name="Freeform 12"/>
            <p:cNvSpPr/>
            <p:nvPr/>
          </p:nvSpPr>
          <p:spPr>
            <a:xfrm rot="5291947">
              <a:off x="2427869" y="-1977101"/>
              <a:ext cx="11550275" cy="16001641"/>
            </a:xfrm>
            <a:custGeom>
              <a:avLst/>
              <a:gdLst/>
              <a:ahLst/>
              <a:cxnLst/>
              <a:rect l="l" t="t" r="r" b="b"/>
              <a:pathLst>
                <a:path w="11550275" h="16001641">
                  <a:moveTo>
                    <a:pt x="0" y="0"/>
                  </a:moveTo>
                  <a:lnTo>
                    <a:pt x="11550275" y="0"/>
                  </a:lnTo>
                  <a:lnTo>
                    <a:pt x="11550275" y="16001641"/>
                  </a:lnTo>
                  <a:lnTo>
                    <a:pt x="0" y="16001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3" name="Freeform 13"/>
            <p:cNvSpPr/>
            <p:nvPr/>
          </p:nvSpPr>
          <p:spPr>
            <a:xfrm rot="5400000">
              <a:off x="2216118" y="-2172188"/>
              <a:ext cx="11500640" cy="15932877"/>
            </a:xfrm>
            <a:custGeom>
              <a:avLst/>
              <a:gdLst/>
              <a:ahLst/>
              <a:cxnLst/>
              <a:rect l="l" t="t" r="r" b="b"/>
              <a:pathLst>
                <a:path w="11500640" h="15932877">
                  <a:moveTo>
                    <a:pt x="0" y="0"/>
                  </a:moveTo>
                  <a:lnTo>
                    <a:pt x="11500641" y="0"/>
                  </a:lnTo>
                  <a:lnTo>
                    <a:pt x="11500641" y="15932877"/>
                  </a:lnTo>
                  <a:lnTo>
                    <a:pt x="0" y="159328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5" name="Freeform 15">
            <a:extLst>
              <a:ext uri="{FF2B5EF4-FFF2-40B4-BE49-F238E27FC236}">
                <a16:creationId xmlns:a16="http://schemas.microsoft.com/office/drawing/2014/main" id="{3FF97096-BC8B-BBFD-B848-E953AB3D482E}"/>
              </a:ext>
            </a:extLst>
          </p:cNvPr>
          <p:cNvSpPr/>
          <p:nvPr/>
        </p:nvSpPr>
        <p:spPr>
          <a:xfrm>
            <a:off x="-129820" y="1731818"/>
            <a:ext cx="3302511" cy="5003615"/>
          </a:xfrm>
          <a:custGeom>
            <a:avLst/>
            <a:gdLst/>
            <a:ahLst/>
            <a:cxnLst/>
            <a:rect l="l" t="t" r="r" b="b"/>
            <a:pathLst>
              <a:path w="4268801" h="6696159">
                <a:moveTo>
                  <a:pt x="0" y="0"/>
                </a:moveTo>
                <a:lnTo>
                  <a:pt x="4268801" y="0"/>
                </a:lnTo>
                <a:lnTo>
                  <a:pt x="4268801" y="6696159"/>
                </a:lnTo>
                <a:lnTo>
                  <a:pt x="0" y="66961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0F7BED-1CE5-A19A-9BAF-92423A0848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79799" y="1342686"/>
            <a:ext cx="7840136" cy="484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436012" y="525316"/>
            <a:ext cx="593191" cy="1015449"/>
          </a:xfrm>
          <a:custGeom>
            <a:avLst/>
            <a:gdLst/>
            <a:ahLst/>
            <a:cxnLst/>
            <a:rect l="l" t="t" r="r" b="b"/>
            <a:pathLst>
              <a:path w="889787" h="1523173">
                <a:moveTo>
                  <a:pt x="0" y="0"/>
                </a:moveTo>
                <a:lnTo>
                  <a:pt x="889787" y="0"/>
                </a:lnTo>
                <a:lnTo>
                  <a:pt x="889787" y="1523173"/>
                </a:lnTo>
                <a:lnTo>
                  <a:pt x="0" y="15231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88832" y="468166"/>
            <a:ext cx="7354302" cy="105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333"/>
              </a:lnSpc>
              <a:spcBef>
                <a:spcPct val="0"/>
              </a:spcBef>
            </a:pPr>
            <a:r>
              <a:rPr lang="en-US" sz="3095">
                <a:solidFill>
                  <a:srgbClr val="000000"/>
                </a:solidFill>
                <a:latin typeface="Cambria Bold"/>
              </a:rPr>
              <a:t>Lựa chọn thông tin phù hợp với ba vùng và ghi kết quả vào vở</a:t>
            </a:r>
          </a:p>
        </p:txBody>
      </p:sp>
      <p:sp>
        <p:nvSpPr>
          <p:cNvPr id="15" name="Freeform 15"/>
          <p:cNvSpPr/>
          <p:nvPr/>
        </p:nvSpPr>
        <p:spPr>
          <a:xfrm>
            <a:off x="900545" y="1540765"/>
            <a:ext cx="3344249" cy="4944789"/>
          </a:xfrm>
          <a:custGeom>
            <a:avLst/>
            <a:gdLst/>
            <a:ahLst/>
            <a:cxnLst/>
            <a:rect l="l" t="t" r="r" b="b"/>
            <a:pathLst>
              <a:path w="4797652" h="7048179">
                <a:moveTo>
                  <a:pt x="0" y="0"/>
                </a:moveTo>
                <a:lnTo>
                  <a:pt x="4797652" y="0"/>
                </a:lnTo>
                <a:lnTo>
                  <a:pt x="4797652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66919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076431" y="1786768"/>
            <a:ext cx="2258270" cy="4698786"/>
          </a:xfrm>
          <a:custGeom>
            <a:avLst/>
            <a:gdLst/>
            <a:ahLst/>
            <a:cxnLst/>
            <a:rect l="l" t="t" r="r" b="b"/>
            <a:pathLst>
              <a:path w="3387405" h="7048179">
                <a:moveTo>
                  <a:pt x="0" y="0"/>
                </a:moveTo>
                <a:lnTo>
                  <a:pt x="3387405" y="0"/>
                </a:lnTo>
                <a:lnTo>
                  <a:pt x="3387405" y="7048179"/>
                </a:lnTo>
                <a:lnTo>
                  <a:pt x="0" y="7048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3018" r="-135024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347902" y="1433336"/>
            <a:ext cx="2913705" cy="5102479"/>
          </a:xfrm>
          <a:custGeom>
            <a:avLst/>
            <a:gdLst/>
            <a:ahLst/>
            <a:cxnLst/>
            <a:rect l="l" t="t" r="r" b="b"/>
            <a:pathLst>
              <a:path w="4197080" h="7029181">
                <a:moveTo>
                  <a:pt x="0" y="0"/>
                </a:moveTo>
                <a:lnTo>
                  <a:pt x="4197080" y="0"/>
                </a:lnTo>
                <a:lnTo>
                  <a:pt x="4197080" y="7029181"/>
                </a:lnTo>
                <a:lnTo>
                  <a:pt x="0" y="70291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9377" r="-5735" b="-270"/>
            </a:stretch>
          </a:blipFill>
        </p:spPr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BC2DBF8-39AD-52C4-CA3A-4DC20AA0C227}"/>
              </a:ext>
            </a:extLst>
          </p:cNvPr>
          <p:cNvCxnSpPr>
            <a:cxnSpLocks/>
          </p:cNvCxnSpPr>
          <p:nvPr/>
        </p:nvCxnSpPr>
        <p:spPr>
          <a:xfrm>
            <a:off x="4063230" y="2202873"/>
            <a:ext cx="1194765" cy="375458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8007EC6-A84E-68FF-A448-B079FB1201A5}"/>
              </a:ext>
            </a:extLst>
          </p:cNvPr>
          <p:cNvCxnSpPr>
            <a:cxnSpLocks/>
          </p:cNvCxnSpPr>
          <p:nvPr/>
        </p:nvCxnSpPr>
        <p:spPr>
          <a:xfrm flipV="1">
            <a:off x="4109481" y="2327363"/>
            <a:ext cx="1106009" cy="83826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6EC5B7-137E-2170-118B-B59F7BFB61A7}"/>
              </a:ext>
            </a:extLst>
          </p:cNvPr>
          <p:cNvCxnSpPr>
            <a:cxnSpLocks/>
          </p:cNvCxnSpPr>
          <p:nvPr/>
        </p:nvCxnSpPr>
        <p:spPr>
          <a:xfrm>
            <a:off x="4063229" y="4391750"/>
            <a:ext cx="1194766" cy="16901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8A050A-10A7-51FC-30A3-D8AFD35898EB}"/>
              </a:ext>
            </a:extLst>
          </p:cNvPr>
          <p:cNvCxnSpPr>
            <a:cxnSpLocks/>
          </p:cNvCxnSpPr>
          <p:nvPr/>
        </p:nvCxnSpPr>
        <p:spPr>
          <a:xfrm>
            <a:off x="4154012" y="5343277"/>
            <a:ext cx="1061478" cy="87755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ADFA33B-7AC0-FC10-128B-838EA1B6B20B}"/>
              </a:ext>
            </a:extLst>
          </p:cNvPr>
          <p:cNvCxnSpPr>
            <a:cxnSpLocks/>
          </p:cNvCxnSpPr>
          <p:nvPr/>
        </p:nvCxnSpPr>
        <p:spPr>
          <a:xfrm flipV="1">
            <a:off x="4049554" y="4506643"/>
            <a:ext cx="1208441" cy="165261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90A61C7-49D2-4546-E72B-7B24ECAEB63D}"/>
              </a:ext>
            </a:extLst>
          </p:cNvPr>
          <p:cNvCxnSpPr>
            <a:cxnSpLocks/>
          </p:cNvCxnSpPr>
          <p:nvPr/>
        </p:nvCxnSpPr>
        <p:spPr>
          <a:xfrm flipH="1" flipV="1">
            <a:off x="7241893" y="4391750"/>
            <a:ext cx="1306826" cy="84509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2478278-0F50-3C89-E7CD-466AF5F657BE}"/>
              </a:ext>
            </a:extLst>
          </p:cNvPr>
          <p:cNvCxnSpPr>
            <a:cxnSpLocks/>
          </p:cNvCxnSpPr>
          <p:nvPr/>
        </p:nvCxnSpPr>
        <p:spPr>
          <a:xfrm flipH="1" flipV="1">
            <a:off x="7060328" y="2746493"/>
            <a:ext cx="1287574" cy="54087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0707E43-89E5-AA0B-C702-039A1B0EE6B2}"/>
              </a:ext>
            </a:extLst>
          </p:cNvPr>
          <p:cNvCxnSpPr>
            <a:cxnSpLocks/>
          </p:cNvCxnSpPr>
          <p:nvPr/>
        </p:nvCxnSpPr>
        <p:spPr>
          <a:xfrm flipH="1" flipV="1">
            <a:off x="7060329" y="2756982"/>
            <a:ext cx="1380653" cy="16148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DF3A9AB-D116-0E59-095B-E15EE37A8844}"/>
              </a:ext>
            </a:extLst>
          </p:cNvPr>
          <p:cNvCxnSpPr>
            <a:cxnSpLocks/>
          </p:cNvCxnSpPr>
          <p:nvPr/>
        </p:nvCxnSpPr>
        <p:spPr>
          <a:xfrm flipH="1">
            <a:off x="7241892" y="1989628"/>
            <a:ext cx="1106010" cy="238223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75469A3-BDB0-9785-C482-6F254BBDBDAD}"/>
              </a:ext>
            </a:extLst>
          </p:cNvPr>
          <p:cNvCxnSpPr>
            <a:cxnSpLocks/>
          </p:cNvCxnSpPr>
          <p:nvPr/>
        </p:nvCxnSpPr>
        <p:spPr>
          <a:xfrm flipH="1">
            <a:off x="7241892" y="6081945"/>
            <a:ext cx="1199090" cy="279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76203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434443" y="1242286"/>
              <a:ext cx="23696846" cy="12787225"/>
              <a:chOff x="-210548" y="43291"/>
              <a:chExt cx="5616575" cy="3030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10548" y="43291"/>
                <a:ext cx="5616575" cy="30308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2781530" y="859577"/>
            <a:ext cx="6567399" cy="745061"/>
            <a:chOff x="0" y="100811"/>
            <a:chExt cx="1519243" cy="512924"/>
          </a:xfrm>
        </p:grpSpPr>
        <p:sp>
          <p:nvSpPr>
            <p:cNvPr id="14" name="Freeform 14"/>
            <p:cNvSpPr/>
            <p:nvPr/>
          </p:nvSpPr>
          <p:spPr>
            <a:xfrm>
              <a:off x="0" y="100811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Duyên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hải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miền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Trung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3607487" y="1870372"/>
            <a:ext cx="4055763" cy="3196674"/>
          </a:xfrm>
          <a:custGeom>
            <a:avLst/>
            <a:gdLst/>
            <a:ahLst/>
            <a:cxnLst/>
            <a:rect l="l" t="t" r="r" b="b"/>
            <a:pathLst>
              <a:path w="6423563" h="5062928">
                <a:moveTo>
                  <a:pt x="0" y="0"/>
                </a:moveTo>
                <a:lnTo>
                  <a:pt x="6423563" y="0"/>
                </a:lnTo>
                <a:lnTo>
                  <a:pt x="6423563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1025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397761" y="5217518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>
                <a:solidFill>
                  <a:srgbClr val="000000"/>
                </a:solidFill>
                <a:latin typeface="Cambria"/>
              </a:rPr>
              <a:t>Cố đô Huế</a:t>
            </a:r>
          </a:p>
        </p:txBody>
      </p:sp>
      <p:sp>
        <p:nvSpPr>
          <p:cNvPr id="17" name="Freeform 17"/>
          <p:cNvSpPr/>
          <p:nvPr/>
        </p:nvSpPr>
        <p:spPr>
          <a:xfrm>
            <a:off x="7726495" y="2832829"/>
            <a:ext cx="4055764" cy="3196674"/>
          </a:xfrm>
          <a:custGeom>
            <a:avLst/>
            <a:gdLst/>
            <a:ahLst/>
            <a:cxnLst/>
            <a:rect l="l" t="t" r="r" b="b"/>
            <a:pathLst>
              <a:path w="6532557" h="5062928">
                <a:moveTo>
                  <a:pt x="0" y="0"/>
                </a:moveTo>
                <a:lnTo>
                  <a:pt x="6532557" y="0"/>
                </a:lnTo>
                <a:lnTo>
                  <a:pt x="6532557" y="5062928"/>
                </a:lnTo>
                <a:lnTo>
                  <a:pt x="0" y="5062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917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495437" y="623962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Phố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3336" y="5882447"/>
            <a:ext cx="260887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nghề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muối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FB220DF-5B92-0FCF-B911-8F6BF74EF1D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105" t="-297"/>
          <a:stretch/>
        </p:blipFill>
        <p:spPr>
          <a:xfrm>
            <a:off x="141019" y="2702868"/>
            <a:ext cx="3412992" cy="30671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40720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2773372" y="1032175"/>
              <a:ext cx="23912944" cy="12997336"/>
              <a:chOff x="-130216" y="-6509"/>
              <a:chExt cx="5667794" cy="30806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30216" y="-6509"/>
                <a:ext cx="5667794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4463934" y="4494351"/>
            <a:ext cx="255754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Vùng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20688" y="5660743"/>
            <a:ext cx="368278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nuôi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súc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thuỷ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điện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2533" y="5273082"/>
            <a:ext cx="3055618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chiêng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EF179705-966F-0E51-0310-2E3FD3217493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1B283EE-95F5-EC56-F59C-98A0EF8238A1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36499378-25FA-9E56-DC04-A3E070C3891D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Tây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Nguyên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16F55B1-9DD0-07D9-F862-B9262787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001" t="176" r="-56"/>
          <a:stretch/>
        </p:blipFill>
        <p:spPr>
          <a:xfrm>
            <a:off x="183701" y="2513772"/>
            <a:ext cx="3686334" cy="2602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081EDB-A57A-C40A-C208-F275CD0B28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16" t="-2509" b="1"/>
          <a:stretch/>
        </p:blipFill>
        <p:spPr>
          <a:xfrm>
            <a:off x="3982443" y="1735040"/>
            <a:ext cx="3772203" cy="2602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721F48E-4F25-BB7B-E940-213ADA87AC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333"/>
          <a:stretch/>
        </p:blipFill>
        <p:spPr>
          <a:xfrm>
            <a:off x="7950039" y="2655277"/>
            <a:ext cx="4027983" cy="2825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8038636" y="5400673"/>
            <a:ext cx="2339304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Trương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Định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69257" y="5356690"/>
            <a:ext cx="425553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trồng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quả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D4261C9A-152A-625C-546A-B8543CCFE8F8}"/>
              </a:ext>
            </a:extLst>
          </p:cNvPr>
          <p:cNvGrpSpPr/>
          <p:nvPr/>
        </p:nvGrpSpPr>
        <p:grpSpPr>
          <a:xfrm>
            <a:off x="4312965" y="868606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03E58E46-E09C-A222-94B2-2D4779B6FF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B209A89D-84CD-90D2-F3B1-E97EA6DB51CA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1C018F6-F53C-87C8-D624-354D93694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02" y="2023768"/>
            <a:ext cx="5763491" cy="3162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2A93E9-84D1-9EF0-2141-65625BEF2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7554" y="1985635"/>
            <a:ext cx="4572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TextBox 13"/>
          <p:cNvSpPr txBox="1"/>
          <p:nvPr/>
        </p:nvSpPr>
        <p:spPr>
          <a:xfrm>
            <a:off x="7870882" y="5339143"/>
            <a:ext cx="2538985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755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đạo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Củ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Chi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54857" y="5339143"/>
            <a:ext cx="315958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Cambria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triển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nghành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/>
              </a:rPr>
              <a:t>nghiệp</a:t>
            </a:r>
            <a:endParaRPr lang="en-US" sz="2800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5" name="Group 13">
            <a:extLst>
              <a:ext uri="{FF2B5EF4-FFF2-40B4-BE49-F238E27FC236}">
                <a16:creationId xmlns:a16="http://schemas.microsoft.com/office/drawing/2014/main" id="{E8004C6F-431D-3C00-BBAF-B2AEF36D0DCC}"/>
              </a:ext>
            </a:extLst>
          </p:cNvPr>
          <p:cNvGrpSpPr/>
          <p:nvPr/>
        </p:nvGrpSpPr>
        <p:grpSpPr>
          <a:xfrm>
            <a:off x="4312965" y="509524"/>
            <a:ext cx="3913138" cy="765259"/>
            <a:chOff x="0" y="86906"/>
            <a:chExt cx="1534591" cy="526829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D87E9FD-AAC2-A349-EFDF-A56BE881EB9F}"/>
                </a:ext>
              </a:extLst>
            </p:cNvPr>
            <p:cNvSpPr/>
            <p:nvPr/>
          </p:nvSpPr>
          <p:spPr>
            <a:xfrm>
              <a:off x="15348" y="86906"/>
              <a:ext cx="1519243" cy="460435"/>
            </a:xfrm>
            <a:custGeom>
              <a:avLst/>
              <a:gdLst/>
              <a:ahLst/>
              <a:cxnLst/>
              <a:rect l="l" t="t" r="r" b="b"/>
              <a:pathLst>
                <a:path w="1519243" h="613735">
                  <a:moveTo>
                    <a:pt x="68449" y="0"/>
                  </a:moveTo>
                  <a:lnTo>
                    <a:pt x="1450795" y="0"/>
                  </a:lnTo>
                  <a:cubicBezTo>
                    <a:pt x="1488598" y="0"/>
                    <a:pt x="1519243" y="30646"/>
                    <a:pt x="1519243" y="68449"/>
                  </a:cubicBezTo>
                  <a:lnTo>
                    <a:pt x="1519243" y="545287"/>
                  </a:lnTo>
                  <a:cubicBezTo>
                    <a:pt x="1519243" y="583090"/>
                    <a:pt x="1488598" y="613735"/>
                    <a:pt x="1450795" y="613735"/>
                  </a:cubicBezTo>
                  <a:lnTo>
                    <a:pt x="68449" y="613735"/>
                  </a:lnTo>
                  <a:cubicBezTo>
                    <a:pt x="50295" y="613735"/>
                    <a:pt x="32885" y="606524"/>
                    <a:pt x="20048" y="593687"/>
                  </a:cubicBezTo>
                  <a:cubicBezTo>
                    <a:pt x="7212" y="580851"/>
                    <a:pt x="0" y="563440"/>
                    <a:pt x="0" y="545287"/>
                  </a:cubicBezTo>
                  <a:lnTo>
                    <a:pt x="0" y="68449"/>
                  </a:lnTo>
                  <a:cubicBezTo>
                    <a:pt x="0" y="50295"/>
                    <a:pt x="7212" y="32885"/>
                    <a:pt x="20048" y="20048"/>
                  </a:cubicBezTo>
                  <a:cubicBezTo>
                    <a:pt x="32885" y="7212"/>
                    <a:pt x="50295" y="0"/>
                    <a:pt x="68449" y="0"/>
                  </a:cubicBezTo>
                  <a:close/>
                </a:path>
              </a:pathLst>
            </a:custGeom>
            <a:solidFill>
              <a:srgbClr val="FBAC0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CA6DE935-C0ED-B5EA-69E3-FCB3D1510724}"/>
                </a:ext>
              </a:extLst>
            </p:cNvPr>
            <p:cNvSpPr txBox="1"/>
            <p:nvPr/>
          </p:nvSpPr>
          <p:spPr>
            <a:xfrm>
              <a:off x="0" y="190500"/>
              <a:ext cx="1519243" cy="42323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025"/>
                </a:lnSpc>
              </a:pP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Vùng</a:t>
              </a:r>
              <a:r>
                <a:rPr lang="en-US" sz="3600" dirty="0">
                  <a:solidFill>
                    <a:srgbClr val="2A2A2A"/>
                  </a:solidFill>
                  <a:latin typeface="Cambria Bold"/>
                </a:rPr>
                <a:t> Nam </a:t>
              </a:r>
              <a:r>
                <a:rPr lang="en-US" sz="3600" dirty="0" err="1">
                  <a:solidFill>
                    <a:srgbClr val="2A2A2A"/>
                  </a:solidFill>
                  <a:latin typeface="Cambria Bold"/>
                </a:rPr>
                <a:t>Bộ</a:t>
              </a:r>
              <a:endParaRPr lang="en-US" sz="3600" dirty="0">
                <a:solidFill>
                  <a:srgbClr val="2A2A2A"/>
                </a:solidFill>
                <a:latin typeface="Cambria Bold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DC2C93-3632-D3BB-6DBD-5EDE8D96F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099" y="1709721"/>
            <a:ext cx="5625705" cy="35254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92E6E3-A0D7-5EBF-0870-186E63B6F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928" y="1638598"/>
            <a:ext cx="5227296" cy="34848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94685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3" name="Freeform 13"/>
          <p:cNvSpPr/>
          <p:nvPr/>
        </p:nvSpPr>
        <p:spPr>
          <a:xfrm>
            <a:off x="1612968" y="575496"/>
            <a:ext cx="911785" cy="933171"/>
          </a:xfrm>
          <a:custGeom>
            <a:avLst/>
            <a:gdLst/>
            <a:ahLst/>
            <a:cxnLst/>
            <a:rect l="l" t="t" r="r" b="b"/>
            <a:pathLst>
              <a:path w="1367678" h="1399756">
                <a:moveTo>
                  <a:pt x="0" y="0"/>
                </a:moveTo>
                <a:lnTo>
                  <a:pt x="1367678" y="0"/>
                </a:lnTo>
                <a:lnTo>
                  <a:pt x="1367678" y="1399756"/>
                </a:lnTo>
                <a:lnTo>
                  <a:pt x="0" y="13997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66950" y="529055"/>
            <a:ext cx="8167909" cy="95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>
                <a:solidFill>
                  <a:srgbClr val="000000"/>
                </a:solidFill>
                <a:latin typeface="Cambria Bold"/>
              </a:rPr>
              <a:t>Hoàn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thành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bảng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Duyên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hải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miền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Trung,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Nam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Bộ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vào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vở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A11C471-3362-3CDE-A9DE-411E582630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119306"/>
              </p:ext>
            </p:extLst>
          </p:nvPr>
        </p:nvGraphicFramePr>
        <p:xfrm>
          <a:off x="1193119" y="1733504"/>
          <a:ext cx="9532225" cy="4602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97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2479816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383056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848130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8004204"/>
                  </a:ext>
                </a:extLst>
              </a:tr>
              <a:tr h="848130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cư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16136"/>
                  </a:ext>
                </a:extLst>
              </a:tr>
              <a:tr h="1113444">
                <a:tc>
                  <a:txBody>
                    <a:bodyPr/>
                    <a:lstStyle/>
                    <a:p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nét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724653"/>
                  </a:ext>
                </a:extLst>
              </a:tr>
            </a:tbl>
          </a:graphicData>
        </a:graphic>
      </p:graphicFrame>
      <p:sp>
        <p:nvSpPr>
          <p:cNvPr id="16" name="TextBox 14">
            <a:extLst>
              <a:ext uri="{FF2B5EF4-FFF2-40B4-BE49-F238E27FC236}">
                <a16:creationId xmlns:a16="http://schemas.microsoft.com/office/drawing/2014/main" id="{0ED8BF6D-F6D6-79E8-BF99-8B3E785A003C}"/>
              </a:ext>
            </a:extLst>
          </p:cNvPr>
          <p:cNvSpPr txBox="1"/>
          <p:nvPr/>
        </p:nvSpPr>
        <p:spPr>
          <a:xfrm>
            <a:off x="992602" y="2179111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85D475E3-BD16-8412-3C0B-7950A670A3C5}"/>
              </a:ext>
            </a:extLst>
          </p:cNvPr>
          <p:cNvSpPr txBox="1"/>
          <p:nvPr/>
        </p:nvSpPr>
        <p:spPr>
          <a:xfrm>
            <a:off x="1893563" y="1692543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87277E9-8C56-CD4A-29E8-42CCB76A157C}"/>
              </a:ext>
            </a:extLst>
          </p:cNvPr>
          <p:cNvCxnSpPr/>
          <p:nvPr/>
        </p:nvCxnSpPr>
        <p:spPr>
          <a:xfrm>
            <a:off x="1193118" y="1722866"/>
            <a:ext cx="2258589" cy="913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23872E0-F98C-FE87-DA77-A4F37042C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380" y="2832524"/>
            <a:ext cx="602104" cy="596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13872D-5791-2BC4-C11F-0C9852EE7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0904" y="2832524"/>
            <a:ext cx="602104" cy="59647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0230C4-3998-73EE-437E-E4A639A29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981" y="2809477"/>
            <a:ext cx="602104" cy="596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467DEE0-1039-EA9E-FC85-B1439CC10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4138" y="3663317"/>
            <a:ext cx="602104" cy="5964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77C4948-EF8B-F01A-F18A-EFF17E237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662" y="3663317"/>
            <a:ext cx="602104" cy="5964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E85424-2436-A78E-2968-61C970976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2739" y="3640270"/>
            <a:ext cx="602104" cy="5964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49C3F9-F987-68A3-1A28-565AA23636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414" y="4549800"/>
            <a:ext cx="602104" cy="5964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39A933-620E-875B-9C2D-1EF3DB4AD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9938" y="4549800"/>
            <a:ext cx="602104" cy="596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F7C5B0-E797-0026-21C1-74F8691A02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8015" y="4526753"/>
            <a:ext cx="602104" cy="5964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DD0C5E-A6A3-30F6-B48A-A5B441A21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303" y="5617832"/>
            <a:ext cx="602104" cy="5964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5A9BD81-213B-BED7-D2B6-B15585C0D4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6827" y="5617832"/>
            <a:ext cx="602104" cy="5964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A18749-9329-FCBE-0C4E-0CDCD658F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904" y="5594785"/>
            <a:ext cx="602104" cy="596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4789BBC-51CC-0C71-5715-C333B6F2F5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34" y="3303724"/>
            <a:ext cx="7584081" cy="355427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8D3A7DC-8AEB-B4C1-43C7-49A831370ACE}"/>
              </a:ext>
            </a:extLst>
          </p:cNvPr>
          <p:cNvSpPr/>
          <p:nvPr/>
        </p:nvSpPr>
        <p:spPr>
          <a:xfrm>
            <a:off x="1546698" y="2022764"/>
            <a:ext cx="9620655" cy="1220458"/>
          </a:xfrm>
          <a:prstGeom prst="wedgeRoundRectCallout">
            <a:avLst>
              <a:gd name="adj1" fmla="val -49195"/>
              <a:gd name="adj2" fmla="val 34880"/>
              <a:gd name="adj3" fmla="val 16667"/>
            </a:avLst>
          </a:prstGeom>
          <a:solidFill>
            <a:schemeClr val="bg1"/>
          </a:solidFill>
          <a:ln w="28575">
            <a:solidFill>
              <a:srgbClr val="AA39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3243F2C-6E8F-438A-D72A-5672286FB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74"/>
          <a:stretch/>
        </p:blipFill>
        <p:spPr>
          <a:xfrm>
            <a:off x="1546698" y="709415"/>
            <a:ext cx="9809314" cy="1220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61994" y="-316343"/>
            <a:ext cx="14981370" cy="7490685"/>
            <a:chOff x="0" y="0"/>
            <a:chExt cx="29962740" cy="149813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49068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4981370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472055" y="0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749068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981370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22472055" y="7490685"/>
              <a:ext cx="7490685" cy="7490685"/>
            </a:xfrm>
            <a:custGeom>
              <a:avLst/>
              <a:gdLst/>
              <a:ahLst/>
              <a:cxnLst/>
              <a:rect l="l" t="t" r="r" b="b"/>
              <a:pathLst>
                <a:path w="7490685" h="7490685">
                  <a:moveTo>
                    <a:pt x="0" y="0"/>
                  </a:moveTo>
                  <a:lnTo>
                    <a:pt x="7490685" y="0"/>
                  </a:lnTo>
                  <a:lnTo>
                    <a:pt x="7490685" y="7490685"/>
                  </a:lnTo>
                  <a:lnTo>
                    <a:pt x="0" y="7490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11" name="Group 11"/>
            <p:cNvGrpSpPr/>
            <p:nvPr/>
          </p:nvGrpSpPr>
          <p:grpSpPr>
            <a:xfrm>
              <a:off x="3322765" y="1059637"/>
              <a:ext cx="22786450" cy="12862097"/>
              <a:chOff x="0" y="0"/>
              <a:chExt cx="5400795" cy="304854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9098" y="-6509"/>
                <a:ext cx="5415125" cy="3080600"/>
              </a:xfrm>
              <a:custGeom>
                <a:avLst/>
                <a:gdLst/>
                <a:ahLst/>
                <a:cxnLst/>
                <a:rect l="l" t="t" r="r" b="b"/>
                <a:pathLst>
                  <a:path w="5415125" h="3080600">
                    <a:moveTo>
                      <a:pt x="63030" y="2487046"/>
                    </a:moveTo>
                    <a:cubicBezTo>
                      <a:pt x="63030" y="2487046"/>
                      <a:pt x="0" y="2240482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4522052" y="6965"/>
                    </a:cubicBezTo>
                    <a:cubicBezTo>
                      <a:pt x="4738800" y="16819"/>
                      <a:pt x="4943115" y="36481"/>
                      <a:pt x="5077304" y="101690"/>
                    </a:cubicBezTo>
                    <a:cubicBezTo>
                      <a:pt x="5333350" y="226120"/>
                      <a:pt x="5415125" y="459160"/>
                      <a:pt x="5409637" y="704684"/>
                    </a:cubicBezTo>
                    <a:cubicBezTo>
                      <a:pt x="5409637" y="704684"/>
                      <a:pt x="5366349" y="1013073"/>
                      <a:pt x="5373783" y="1248607"/>
                    </a:cubicBezTo>
                    <a:cubicBezTo>
                      <a:pt x="5380906" y="2228848"/>
                      <a:pt x="5388063" y="2424451"/>
                      <a:pt x="5388063" y="2424451"/>
                    </a:cubicBezTo>
                    <a:cubicBezTo>
                      <a:pt x="5371381" y="2640183"/>
                      <a:pt x="5256737" y="2850794"/>
                      <a:pt x="5059868" y="2962419"/>
                    </a:cubicBezTo>
                    <a:cubicBezTo>
                      <a:pt x="4909516" y="3047667"/>
                      <a:pt x="4711485" y="3062765"/>
                      <a:pt x="3740176" y="3052023"/>
                    </a:cubicBezTo>
                    <a:cubicBezTo>
                      <a:pt x="645952" y="3046747"/>
                      <a:pt x="384604" y="3080600"/>
                      <a:pt x="254278" y="2971442"/>
                    </a:cubicBezTo>
                    <a:cubicBezTo>
                      <a:pt x="145767" y="2880557"/>
                      <a:pt x="81795" y="2687245"/>
                      <a:pt x="63030" y="248704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1F3CBAB-3DDC-51A4-3D37-C9F622E62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21907"/>
              </p:ext>
            </p:extLst>
          </p:nvPr>
        </p:nvGraphicFramePr>
        <p:xfrm>
          <a:off x="678873" y="678476"/>
          <a:ext cx="11124777" cy="583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0959">
                  <a:extLst>
                    <a:ext uri="{9D8B030D-6E8A-4147-A177-3AD203B41FA5}">
                      <a16:colId xmlns:a16="http://schemas.microsoft.com/office/drawing/2014/main" val="1727776957"/>
                    </a:ext>
                  </a:extLst>
                </a:gridCol>
                <a:gridCol w="3245433">
                  <a:extLst>
                    <a:ext uri="{9D8B030D-6E8A-4147-A177-3AD203B41FA5}">
                      <a16:colId xmlns:a16="http://schemas.microsoft.com/office/drawing/2014/main" val="2263407000"/>
                    </a:ext>
                  </a:extLst>
                </a:gridCol>
                <a:gridCol w="2944209">
                  <a:extLst>
                    <a:ext uri="{9D8B030D-6E8A-4147-A177-3AD203B41FA5}">
                      <a16:colId xmlns:a16="http://schemas.microsoft.com/office/drawing/2014/main" val="861046140"/>
                    </a:ext>
                  </a:extLst>
                </a:gridCol>
                <a:gridCol w="2914176">
                  <a:extLst>
                    <a:ext uri="{9D8B030D-6E8A-4147-A177-3AD203B41FA5}">
                      <a16:colId xmlns:a16="http://schemas.microsoft.com/office/drawing/2014/main" val="1876438767"/>
                    </a:ext>
                  </a:extLst>
                </a:gridCol>
              </a:tblGrid>
              <a:tr h="1076956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Duyên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miền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Trung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Tây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B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6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129443"/>
                  </a:ext>
                </a:extLst>
              </a:tr>
              <a:tr h="4756204"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97903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EBCEF46-D14F-0F0C-0981-0251F0735B50}"/>
              </a:ext>
            </a:extLst>
          </p:cNvPr>
          <p:cNvSpPr txBox="1"/>
          <p:nvPr/>
        </p:nvSpPr>
        <p:spPr>
          <a:xfrm>
            <a:off x="412976" y="1311658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Đặc</a:t>
            </a:r>
            <a:r>
              <a:rPr lang="en-US" sz="281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điểm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68D73A3E-396A-BBB0-6962-27A3F34DD757}"/>
              </a:ext>
            </a:extLst>
          </p:cNvPr>
          <p:cNvSpPr txBox="1"/>
          <p:nvPr/>
        </p:nvSpPr>
        <p:spPr>
          <a:xfrm>
            <a:off x="1081980" y="693299"/>
            <a:ext cx="2083134" cy="45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936"/>
              </a:lnSpc>
              <a:spcBef>
                <a:spcPct val="0"/>
              </a:spcBef>
            </a:pPr>
            <a:r>
              <a:rPr lang="en-US" sz="2811" dirty="0" err="1">
                <a:solidFill>
                  <a:srgbClr val="000000"/>
                </a:solidFill>
                <a:latin typeface="Cambria Bold"/>
              </a:rPr>
              <a:t>Vùng</a:t>
            </a:r>
            <a:endParaRPr lang="en-US" sz="2811" dirty="0">
              <a:solidFill>
                <a:srgbClr val="000000"/>
              </a:solidFill>
              <a:latin typeface="Cambria Bold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ACC3F3-E510-9C18-43A1-4498FFF64412}"/>
              </a:ext>
            </a:extLst>
          </p:cNvPr>
          <p:cNvCxnSpPr>
            <a:cxnSpLocks/>
          </p:cNvCxnSpPr>
          <p:nvPr/>
        </p:nvCxnSpPr>
        <p:spPr>
          <a:xfrm>
            <a:off x="691635" y="725418"/>
            <a:ext cx="1938443" cy="10432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4">
            <a:extLst>
              <a:ext uri="{FF2B5EF4-FFF2-40B4-BE49-F238E27FC236}">
                <a16:creationId xmlns:a16="http://schemas.microsoft.com/office/drawing/2014/main" id="{A7CBC9E7-2CFE-2E1A-2172-5EB249590C38}"/>
              </a:ext>
            </a:extLst>
          </p:cNvPr>
          <p:cNvSpPr txBox="1"/>
          <p:nvPr/>
        </p:nvSpPr>
        <p:spPr>
          <a:xfrm>
            <a:off x="2809043" y="1929414"/>
            <a:ext cx="303670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 Phía tây là địa hình đồi núi; phía đông là dải đồng bằng nhỏ, hẹp.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vi-VN" sz="2811" b="1" dirty="0">
                <a:solidFill>
                  <a:srgbClr val="000000"/>
                </a:solidFill>
                <a:latin typeface="Cambria Bold"/>
              </a:rPr>
              <a:t>Ven biển thường có các cồn cát và đầm phá.</a:t>
            </a:r>
            <a:endParaRPr lang="en-US" sz="2811" b="1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1425FFA6-6794-FAB1-3FCA-6DDF35A0B680}"/>
              </a:ext>
            </a:extLst>
          </p:cNvPr>
          <p:cNvSpPr txBox="1"/>
          <p:nvPr/>
        </p:nvSpPr>
        <p:spPr>
          <a:xfrm>
            <a:off x="6078641" y="1929414"/>
            <a:ext cx="2818594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gồm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các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nguyên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xếp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tầng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cao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và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dần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về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phía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tây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22" name="TextBox 14">
            <a:extLst>
              <a:ext uri="{FF2B5EF4-FFF2-40B4-BE49-F238E27FC236}">
                <a16:creationId xmlns:a16="http://schemas.microsoft.com/office/drawing/2014/main" id="{4B9DD879-28B9-781D-6F12-4455BEBAE6A5}"/>
              </a:ext>
            </a:extLst>
          </p:cNvPr>
          <p:cNvSpPr txBox="1"/>
          <p:nvPr/>
        </p:nvSpPr>
        <p:spPr>
          <a:xfrm>
            <a:off x="8949299" y="2157252"/>
            <a:ext cx="2666925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Địa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hình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thấp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phẳng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defTabSz="609630">
              <a:lnSpc>
                <a:spcPts val="3936"/>
              </a:lnSpc>
              <a:spcBef>
                <a:spcPct val="0"/>
              </a:spcBef>
            </a:pP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-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vũng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trũng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ở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Đồng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bằng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sông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811" b="1" dirty="0" err="1">
                <a:solidFill>
                  <a:srgbClr val="000000"/>
                </a:solidFill>
                <a:latin typeface="Cambria Bold"/>
              </a:rPr>
              <a:t>Cửu</a:t>
            </a:r>
            <a:r>
              <a:rPr lang="en-US" sz="2811" b="1" dirty="0">
                <a:solidFill>
                  <a:srgbClr val="000000"/>
                </a:solidFill>
                <a:latin typeface="Cambria Bold"/>
              </a:rPr>
              <a:t> Long.</a:t>
            </a:r>
          </a:p>
        </p:txBody>
      </p:sp>
    </p:spTree>
    <p:extLst>
      <p:ext uri="{BB962C8B-B14F-4D97-AF65-F5344CB8AC3E}">
        <p14:creationId xmlns:p14="http://schemas.microsoft.com/office/powerpoint/2010/main" val="3467696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574</Words>
  <Application>Microsoft Office PowerPoint</Application>
  <PresentationFormat>Widescreen</PresentationFormat>
  <Paragraphs>97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Cambria Bold</vt:lpstr>
      <vt:lpstr>SVN-Newton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Admins</cp:lastModifiedBy>
  <cp:revision>9</cp:revision>
  <dcterms:created xsi:type="dcterms:W3CDTF">2024-04-20T08:24:40Z</dcterms:created>
  <dcterms:modified xsi:type="dcterms:W3CDTF">2025-05-15T05:20:48Z</dcterms:modified>
</cp:coreProperties>
</file>