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71" r:id="rId6"/>
    <p:sldId id="274" r:id="rId7"/>
  </p:sldIdLst>
  <p:sldSz cx="18288000" cy="10287000"/>
  <p:notesSz cx="6858000" cy="9144000"/>
  <p:embeddedFontLst>
    <p:embeddedFont>
      <p:font typeface="#9Slide05 Dancing Script" panose="020B0604020202020204" charset="0"/>
      <p:bold r:id="rId8"/>
    </p:embeddedFont>
    <p:embeddedFont>
      <p:font typeface="#9Slide07 HoneyCream" panose="020B060402020202020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51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529476" y="8335940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1000" y="399939"/>
            <a:ext cx="17120124" cy="194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ctr">
              <a:lnSpc>
                <a:spcPts val="8011"/>
              </a:lnSpc>
              <a:buAutoNum type="arabicPeriod"/>
            </a:pP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Trưng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bày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sản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phẩm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mà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nhóm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yêu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thích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hoặc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sưu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tầm</a:t>
            </a:r>
            <a:endParaRPr lang="en-US" sz="6567" b="1" spc="177" dirty="0">
              <a:solidFill>
                <a:srgbClr val="C00000"/>
              </a:solidFill>
              <a:latin typeface="SVN-Trebuchets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43200" y="2628900"/>
            <a:ext cx="13563600" cy="61372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36834" y="3140336"/>
            <a:ext cx="10819090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just">
              <a:lnSpc>
                <a:spcPts val="8011"/>
              </a:lnSpc>
              <a:buFont typeface="Arial"/>
              <a:buChar char="•"/>
            </a:pP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lnSpc>
                <a:spcPts val="8011"/>
              </a:lnSpc>
              <a:buFont typeface="Arial"/>
              <a:buChar char="•"/>
            </a:pP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00" y="4349940"/>
            <a:ext cx="4650205" cy="4922243"/>
          </a:xfrm>
          <a:custGeom>
            <a:avLst/>
            <a:gdLst/>
            <a:ahLst/>
            <a:cxnLst/>
            <a:rect l="l" t="t" r="r" b="b"/>
            <a:pathLst>
              <a:path w="4496633" h="4647683">
                <a:moveTo>
                  <a:pt x="0" y="0"/>
                </a:moveTo>
                <a:lnTo>
                  <a:pt x="4496633" y="0"/>
                </a:lnTo>
                <a:lnTo>
                  <a:pt x="4496633" y="4647683"/>
                </a:lnTo>
                <a:lnTo>
                  <a:pt x="0" y="4647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7"/>
          <p:cNvSpPr txBox="1"/>
          <p:nvPr/>
        </p:nvSpPr>
        <p:spPr>
          <a:xfrm>
            <a:off x="4129103" y="9013634"/>
            <a:ext cx="11100324" cy="923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708915" lvl="1" algn="ctr">
              <a:lnSpc>
                <a:spcPts val="8011"/>
              </a:lnSpc>
            </a:pPr>
            <a:r>
              <a:rPr lang="en-US" sz="6567" b="1" spc="177" dirty="0">
                <a:latin typeface="SVN-Trebuchets" panose="02040603050506020204" pitchFamily="18" charset="0"/>
              </a:rPr>
              <a:t>LÀM VIỆC THEO NHÓM</a:t>
            </a:r>
          </a:p>
        </p:txBody>
      </p:sp>
      <p:sp>
        <p:nvSpPr>
          <p:cNvPr id="5" name="Freeform 5"/>
          <p:cNvSpPr/>
          <p:nvPr/>
        </p:nvSpPr>
        <p:spPr>
          <a:xfrm>
            <a:off x="14681120" y="4903565"/>
            <a:ext cx="3445398" cy="5383435"/>
          </a:xfrm>
          <a:custGeom>
            <a:avLst/>
            <a:gdLst/>
            <a:ahLst/>
            <a:cxnLst/>
            <a:rect l="l" t="t" r="r" b="b"/>
            <a:pathLst>
              <a:path w="3445398" h="5383435">
                <a:moveTo>
                  <a:pt x="0" y="0"/>
                </a:moveTo>
                <a:lnTo>
                  <a:pt x="3445398" y="0"/>
                </a:lnTo>
                <a:lnTo>
                  <a:pt x="3445398" y="5383435"/>
                </a:lnTo>
                <a:lnTo>
                  <a:pt x="0" y="5383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pic>
        <p:nvPicPr>
          <p:cNvPr id="1028" name="Picture 4" descr="Gần 400 sản phẩm tham dự hội thi sản phẩm làng nghề 2022 - Nhịp sống kinh  tế Việt Nam &amp;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1526"/>
            <a:ext cx="10432473" cy="8869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ưa sản phẩm nghề truyền thống vươn 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5113191"/>
            <a:ext cx="5836227" cy="4217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estival làng nghề Việt Nam sẽ diễn ra hàng chục sự kiện, tại nhiều địa  điểm - Nhịp sống kinh tế Việt Nam &amp;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464990"/>
            <a:ext cx="5836227" cy="4648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8"/>
          <p:cNvSpPr txBox="1"/>
          <p:nvPr/>
        </p:nvSpPr>
        <p:spPr>
          <a:xfrm>
            <a:off x="5334000" y="9306684"/>
            <a:ext cx="10819090" cy="90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8915" lvl="1" algn="just">
              <a:lnSpc>
                <a:spcPts val="8011"/>
              </a:lnSpc>
            </a:pPr>
            <a:r>
              <a:rPr lang="en-US" sz="4400" b="1" i="1" spc="177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1" spc="17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1" spc="17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i="1" spc="17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i="1" spc="17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4400" b="1" i="1" spc="17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4400" b="1" i="1" spc="17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7200" y="441671"/>
            <a:ext cx="15101280" cy="153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4"/>
              </a:lnSpc>
            </a:pPr>
            <a:r>
              <a:rPr lang="en-US" sz="5183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2. TRIỂN LÃM HÌNH ẢNH HOẠT ĐỘNG </a:t>
            </a:r>
          </a:p>
          <a:p>
            <a:pPr>
              <a:lnSpc>
                <a:spcPts val="6324"/>
              </a:lnSpc>
            </a:pPr>
            <a:r>
              <a:rPr lang="en-US" sz="5183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“THEO DẤU NGHỆ NHÂN” CỦA CÁC NHÓM</a:t>
            </a:r>
          </a:p>
        </p:txBody>
      </p:sp>
      <p:sp>
        <p:nvSpPr>
          <p:cNvPr id="4" name="Freeform 4"/>
          <p:cNvSpPr/>
          <p:nvPr/>
        </p:nvSpPr>
        <p:spPr>
          <a:xfrm rot="-10409978">
            <a:off x="9706793" y="-2476499"/>
            <a:ext cx="10987231" cy="3835543"/>
          </a:xfrm>
          <a:custGeom>
            <a:avLst/>
            <a:gdLst/>
            <a:ahLst/>
            <a:cxnLst/>
            <a:rect l="l" t="t" r="r" b="b"/>
            <a:pathLst>
              <a:path w="10987231" h="3835543">
                <a:moveTo>
                  <a:pt x="0" y="0"/>
                </a:moveTo>
                <a:lnTo>
                  <a:pt x="10987231" y="0"/>
                </a:lnTo>
                <a:lnTo>
                  <a:pt x="10987231" y="3835543"/>
                </a:lnTo>
                <a:lnTo>
                  <a:pt x="0" y="383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464127" y="2205038"/>
            <a:ext cx="13563600" cy="77343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7200" y="2378869"/>
            <a:ext cx="983591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48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8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48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48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4200" y="3390900"/>
            <a:ext cx="7099645" cy="5264713"/>
          </a:xfrm>
          <a:custGeom>
            <a:avLst/>
            <a:gdLst/>
            <a:ahLst/>
            <a:cxnLst/>
            <a:rect l="l" t="t" r="r" b="b"/>
            <a:pathLst>
              <a:path w="7099645" h="5264713">
                <a:moveTo>
                  <a:pt x="0" y="0"/>
                </a:moveTo>
                <a:lnTo>
                  <a:pt x="7099645" y="0"/>
                </a:lnTo>
                <a:lnTo>
                  <a:pt x="7099645" y="5264713"/>
                </a:lnTo>
                <a:lnTo>
                  <a:pt x="0" y="5264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57150">
            <a:solidFill>
              <a:schemeClr val="tx1">
                <a:lumMod val="50000"/>
                <a:lumOff val="50000"/>
              </a:schemeClr>
            </a:solidFill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273" y="3486150"/>
            <a:ext cx="6608618" cy="69723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2" y="0"/>
                </a:lnTo>
                <a:lnTo>
                  <a:pt x="4104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48100"/>
            <a:ext cx="11353800" cy="6781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5753100"/>
            <a:ext cx="10515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Nâng tầm cho sản phẩm làng nghề Thủ đô vươn x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163">
            <a:off x="1241935" y="515541"/>
            <a:ext cx="5102225" cy="3583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ới thiệu sản phẩm chủ lực của các làng ngh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996">
            <a:off x="6399962" y="440874"/>
            <a:ext cx="5150428" cy="3862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7" y="5142401"/>
            <a:ext cx="10983639" cy="4802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81400" y="5466307"/>
            <a:ext cx="10515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6600" b="1" spc="177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900"/>
            <a:ext cx="5950285" cy="5933756"/>
          </a:xfrm>
          <a:prstGeom prst="rect">
            <a:avLst/>
          </a:prstGeom>
        </p:spPr>
      </p:pic>
      <p:pic>
        <p:nvPicPr>
          <p:cNvPr id="3074" name="Picture 2" descr="Những làng nghề truyền thống Hà Nội lưu giữ di sản văn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565">
            <a:off x="8103930" y="753757"/>
            <a:ext cx="6395076" cy="3680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àng nghề truyền thống đặc trưng tại mảnh đất Cố đ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599">
            <a:off x="1300690" y="585274"/>
            <a:ext cx="6095854" cy="375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llman Danang Beach Resort - Khám phá 4 Làng nghề Truyền thống ở Đà Nẵ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504" y="2958768"/>
            <a:ext cx="4950313" cy="3190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505200" y="647700"/>
            <a:ext cx="10515600" cy="92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19900" b="1" spc="177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381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146</Words>
  <Application>Microsoft Office PowerPoint</Application>
  <PresentationFormat>Custom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Wingdings</vt:lpstr>
      <vt:lpstr>SVN-Trebuchets</vt:lpstr>
      <vt:lpstr>Arial</vt:lpstr>
      <vt:lpstr>#9Slide05 Dancing Script</vt:lpstr>
      <vt:lpstr>#9Slide07 HoneyCream</vt:lpstr>
      <vt:lpstr>SVN-Newton</vt:lpstr>
      <vt:lpstr>Cambria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T34_HDTN_TrienLamTheoDauNgheNhan_MNT</dc:title>
  <dc:creator>Admins</dc:creator>
  <cp:lastModifiedBy>Admins</cp:lastModifiedBy>
  <cp:revision>7</cp:revision>
  <dcterms:created xsi:type="dcterms:W3CDTF">2006-08-16T00:00:00Z</dcterms:created>
  <dcterms:modified xsi:type="dcterms:W3CDTF">2025-05-15T05:18:03Z</dcterms:modified>
  <dc:identifier>DAGC38MaJgk</dc:identifier>
</cp:coreProperties>
</file>