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1" r:id="rId3"/>
    <p:sldId id="292" r:id="rId4"/>
    <p:sldId id="294" r:id="rId5"/>
    <p:sldId id="301" r:id="rId6"/>
    <p:sldId id="302" r:id="rId7"/>
    <p:sldId id="266" r:id="rId8"/>
    <p:sldId id="303" r:id="rId9"/>
    <p:sldId id="30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F60"/>
    <a:srgbClr val="6CD4FB"/>
    <a:srgbClr val="0FAEF2"/>
    <a:srgbClr val="71C2FF"/>
    <a:srgbClr val="2F5597"/>
    <a:srgbClr val="B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3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43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9DEE8C-24A3-462D-8354-482C625BD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A05834-5B9C-47C2-A9DC-7EA250779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BD26B1-5C28-468B-AE1D-81F86294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9483CA-0F79-4DE0-A85D-80C28CCB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A87CF2-004E-4EFF-9AA8-3F6F34C4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7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5BC79-3C3E-4687-91C3-4FD60BB0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630A4E-0FA7-4ECF-82E0-6742C253E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9CF211-19BC-46BD-A35E-2E90071A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64182E-C21A-48B4-8DB2-823F7C52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59C894-E10D-440E-9D5C-188CC61E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1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DC4EBD-FD60-462B-91B6-EA3D12B48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7CC4EC-464D-4E80-A616-7AFA5F660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6131A2-F4A6-47B8-B37D-A464369E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E31AC6-6807-43AA-A246-D912BDD0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77FF8-3FC7-46D9-B535-280AE216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0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A11A5-EE1E-4984-982D-DF9C545E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AE38DD-8CA9-45C4-B925-88E3A4FC1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A5E799-22C1-4D9B-9B5A-D6B63ADA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9D8E73-5A8A-43D3-895E-0A766FE3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6CF022-3622-4B54-8895-790648C7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4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2E794F59-A3E5-2648-B054-B3099FEA191D}"/>
              </a:ext>
            </a:extLst>
          </p:cNvPr>
          <p:cNvSpPr/>
          <p:nvPr userDrawn="1"/>
        </p:nvSpPr>
        <p:spPr>
          <a:xfrm>
            <a:off x="185530" y="251790"/>
            <a:ext cx="11794435" cy="6414053"/>
          </a:xfrm>
          <a:prstGeom prst="roundRect">
            <a:avLst>
              <a:gd name="adj" fmla="val 6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B16882-DB27-2545-98F4-BD71C319C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62" y="26505"/>
            <a:ext cx="1109870" cy="11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93D4E-8BA1-4341-B6FB-0A814DE5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2EC3F6-3794-479E-85B1-04AE75612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77E42F-C9EE-4A3B-877F-02661C72A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D1621C-B418-45AE-A7AE-3E64569A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198A0A-EF00-4311-9333-1B399CDD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5245-991C-4D5D-B07C-DABC457C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4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7B63A0-D36C-4CDC-BC14-15D6066E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7AC9FA-B44F-44CA-9934-CA56A349A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89E745-0A19-48D9-A6BC-EEBAD21C9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A20BA6-0A56-4458-9F05-07AD5B52E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DC6A5F-CDB5-4382-8495-F309B3E23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619AE1-5095-47A3-8BD8-BEB30ECF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62D7B0-3AD9-4E43-AC90-05E5475E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73DF4F-B7E2-432C-B9A1-BE9EF4C1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9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CBC59-9838-4800-8D2E-D5D15A24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F191D0-B141-4F50-AABB-D3366BC2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4BC67A-67DC-4390-AAD2-49A45974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934E7F-71EE-4261-81C0-CE2CDD77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1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AEB882-FAE8-44B2-9682-356A3C93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9713B2-969C-4E02-A562-DCED6052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54371B-7518-4BC2-8631-A3AFBDD5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5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0B65E0-40B0-473C-AF93-51531A58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115C1C-DBB3-47D4-8DED-0B5666E2B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E9D764-7237-4164-9985-8F39FA51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6B9975-71F6-4CFF-B094-B4667D1E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75408E-FCF0-46EB-B0D4-920D65FE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5BFFC9-0615-4EC4-8544-30A417FA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4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27347E-A50E-411F-B6D3-F50B7959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ACD36F4-7C84-4A63-B4B2-C55B403D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525710-B307-4F6C-A56E-0BA8C6CC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CCE444-BA8B-4EC4-BAB2-136E7F4A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7DDBBF-3561-40D5-9277-F360DB6B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3F774F-E0DF-40AB-8CE5-1C1A8AC3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1F1A31-12F2-4E13-BDB0-C2AF8F0C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8C3C5B-38F4-4CEF-B34D-6571F5A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C35E76-0A09-441F-9BC1-515CA28F7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4656-0449-4C9D-9619-1082577939D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94179B-71A0-4129-ACA2-BAE6852F3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01859-E863-4F90-B128-3DF4CD17C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E88C80D-F9F7-E40F-025F-E257A999FD1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57FEA049-9826-6EC5-1F98-D1E6A432D4A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02769C88-EDCF-7429-08C7-3099AC8239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0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3.xml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6ECF6B-1FFC-5AC2-1BD7-8A42BADDB90E}"/>
              </a:ext>
            </a:extLst>
          </p:cNvPr>
          <p:cNvSpPr/>
          <p:nvPr/>
        </p:nvSpPr>
        <p:spPr>
          <a:xfrm rot="625418">
            <a:off x="9837934" y="4894675"/>
            <a:ext cx="462455" cy="180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E3026-19CD-D62E-4AFB-382F171C5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277" y="676452"/>
            <a:ext cx="4334632" cy="890093"/>
          </a:xfrm>
          <a:prstGeom prst="rect">
            <a:avLst/>
          </a:prstGeom>
        </p:spPr>
      </p:pic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9246BACD-6659-48A1-BF01-F29257A14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39"/>
            <a:ext cx="1582584" cy="1582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D7199B-E131-AFC1-C62A-E95460266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593" y="1419471"/>
            <a:ext cx="9183999" cy="2828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494" y="3891376"/>
            <a:ext cx="2078916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57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9C0331-578C-1C38-D613-90D88A22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86" r="31522"/>
          <a:stretch/>
        </p:blipFill>
        <p:spPr>
          <a:xfrm>
            <a:off x="1188719" y="1211619"/>
            <a:ext cx="9707881" cy="37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312" y="4288057"/>
            <a:ext cx="2851289" cy="285128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7CB9D7-BB11-9F51-B27C-5B4F9F7C666F}"/>
              </a:ext>
            </a:extLst>
          </p:cNvPr>
          <p:cNvSpPr/>
          <p:nvPr/>
        </p:nvSpPr>
        <p:spPr>
          <a:xfrm>
            <a:off x="955039" y="343293"/>
            <a:ext cx="10874288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5C290-C806-46C5-DD9D-BDE1106E0E2C}"/>
              </a:ext>
            </a:extLst>
          </p:cNvPr>
          <p:cNvSpPr txBox="1"/>
          <p:nvPr/>
        </p:nvSpPr>
        <p:spPr>
          <a:xfrm>
            <a:off x="1021077" y="278893"/>
            <a:ext cx="1080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Em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785432F-5832-D61F-76B5-4CEDCDF10A90}"/>
              </a:ext>
            </a:extLst>
          </p:cNvPr>
          <p:cNvSpPr/>
          <p:nvPr/>
        </p:nvSpPr>
        <p:spPr>
          <a:xfrm>
            <a:off x="6264165" y="4817694"/>
            <a:ext cx="3069021" cy="1792014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F5A4B-3231-4F2A-7BCB-E54B0C601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8" y="1847450"/>
            <a:ext cx="5516075" cy="2542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ACA61-F9E9-45D6-28D6-B4789254F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968" y="2148849"/>
            <a:ext cx="5639318" cy="2542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E6791-13FE-5D8E-81F0-6AF9775C0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696" y="4569405"/>
            <a:ext cx="5394337" cy="22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915" y="2463278"/>
            <a:ext cx="1487553" cy="1268078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 Em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0DAA0-CAA6-3758-3262-FC2E192E8A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804" y="1951542"/>
            <a:ext cx="8402906" cy="3272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613" y="2090547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901" y="2090547"/>
            <a:ext cx="1082921" cy="923146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609" y="4729736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02B511-8641-E23F-815A-FB4A752D8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01" y="2025781"/>
            <a:ext cx="8004991" cy="31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7017" y="4162942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184645" y="5181599"/>
            <a:ext cx="4648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985566" y="5223641"/>
            <a:ext cx="4392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3FD8-3ACF-433F-2C1F-FE0D2DA23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77" y="2023157"/>
            <a:ext cx="8475051" cy="3179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8251" y="4249371"/>
            <a:ext cx="1082921" cy="9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81" y="0"/>
            <a:ext cx="10123438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AD2D3F-C413-33A5-5E8B-8461EF1A4C8D}"/>
              </a:ext>
            </a:extLst>
          </p:cNvPr>
          <p:cNvSpPr txBox="1"/>
          <p:nvPr/>
        </p:nvSpPr>
        <p:spPr>
          <a:xfrm>
            <a:off x="394778" y="3447950"/>
            <a:ext cx="55494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ức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6337738" y="4083667"/>
            <a:ext cx="5549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7" y="1185130"/>
            <a:ext cx="4992763" cy="2224919"/>
          </a:xfrm>
          <a:prstGeom prst="rect">
            <a:avLst/>
          </a:prstGeom>
        </p:spPr>
      </p:pic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22" y="1123150"/>
            <a:ext cx="5213478" cy="26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8" r="33269"/>
          <a:stretch/>
        </p:blipFill>
        <p:spPr>
          <a:xfrm>
            <a:off x="501571" y="1342664"/>
            <a:ext cx="3345083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AD2D3F-C413-33A5-5E8B-8461EF1A4C8D}"/>
              </a:ext>
            </a:extLst>
          </p:cNvPr>
          <p:cNvSpPr txBox="1"/>
          <p:nvPr/>
        </p:nvSpPr>
        <p:spPr>
          <a:xfrm>
            <a:off x="303469" y="4015070"/>
            <a:ext cx="11537431" cy="25538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648" y="651349"/>
            <a:ext cx="7548258" cy="33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567251" y="4998066"/>
            <a:ext cx="11088546" cy="1464231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1" y="752760"/>
            <a:ext cx="6936195" cy="3469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r="33269"/>
          <a:stretch/>
        </p:blipFill>
        <p:spPr>
          <a:xfrm>
            <a:off x="8127955" y="393540"/>
            <a:ext cx="3345083" cy="143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7587803" y="1623588"/>
            <a:ext cx="4160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600" dirty="0">
              <a:solidFill>
                <a:srgbClr val="418F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429</Words>
  <Application>Microsoft Office PowerPoint</Application>
  <PresentationFormat>Widescreen</PresentationFormat>
  <Paragraphs>16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Arial</vt:lpstr>
      <vt:lpstr>Cambria</vt:lpstr>
      <vt:lpstr>SVN-Newton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MANG NON</cp:keywords>
  <cp:lastModifiedBy>Admins</cp:lastModifiedBy>
  <cp:revision>139</cp:revision>
  <dcterms:created xsi:type="dcterms:W3CDTF">2021-05-06T02:14:07Z</dcterms:created>
  <dcterms:modified xsi:type="dcterms:W3CDTF">2025-05-15T05:16:25Z</dcterms:modified>
</cp:coreProperties>
</file>