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5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07B"/>
    <a:srgbClr val="C2E5CF"/>
    <a:srgbClr val="FFEBDB"/>
    <a:srgbClr val="4FBABC"/>
    <a:srgbClr val="F05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67" y="-3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5C276F-F155-DC8B-8F76-CB8B1405A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A27796B-3D68-0B56-6938-7445212FE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B8CF1B-A470-47B9-5C02-6BD12A78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1487BC-50D1-2338-E2ED-F74E3EFB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3BA02-B71E-552F-3D4C-0CE12F25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3396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5CF913-2F5D-5B84-6DD1-6091A778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838C521-7509-E461-3048-54B6814A1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3BB051-6A6C-E9C9-BA54-0A04028B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EA4B8A-6DC7-7AED-3F4F-97626777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43D907-5F40-6481-26E0-20809B89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3723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5E5AF9-C847-1F50-30E3-3E199652C1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807932B-06E2-BADD-5790-FA5469071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566582-25F5-0CE1-F253-48D62B1F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C15E23-CE99-EB6C-5B0E-3A71B3BE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E3BEA9-039A-8341-C57E-0C66FE3D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378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3514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823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46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0816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457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9740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5087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4118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47D499-9A0E-B43B-6308-BA5809C1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4242CE-A4CB-6D3E-EEEB-D65E48785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924C60-1201-24CF-D337-AE7093B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BB6DA4-7095-9CD5-C8E7-033E45FB4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2E0025-5D6D-C47A-345E-BEF4FAA8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2903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1365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7050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2131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A2CA56-0889-89F2-245F-5819D889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E22735-374B-37EA-E629-5449A377C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E129EE-3BC9-55C3-2403-DE6F9CFD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7A422E-3499-A2FA-47F9-50998AC2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2DCBF7-5ECF-6DDD-1011-F9A445D1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1302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C9BB61-6B88-0A2B-467C-414008FA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356E49-093D-0B4D-613B-6EF246AD5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FAD2E9E-2936-91DF-8B39-ABEB8F696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A0743E-4F51-030F-053B-20E4D30C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6F2D94-C854-2FDD-7C09-570128C4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793E7B-7CC2-4980-B437-D107D865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4467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715DB-5639-6DAC-B0D2-2B5C963B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0EABD9-B72F-C73D-AEE3-2539CAE33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18C82A-1135-4236-A57A-C14273C62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FDE69B9-3849-822E-2254-80225176E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93BA5F7-9DD4-CD7F-E77D-0C8946EFD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089BEA3-3C11-B77A-ABDC-F1CB6A189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8417F3E-48EE-4D8A-6301-2B7385CA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E467C4-4327-329A-4AAC-6EE710EC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6942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92F024-08C0-3A58-563C-44A67E7D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6185033-207E-9A3D-E0D6-A88F203A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6D81F5-B146-8101-6699-3C34B755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CE506EE-B0C8-76FD-ADE2-48EAA2E9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2655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0266750-48F2-339D-912F-3AF28B3B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C388AE6-F766-9695-B255-AAF50E29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EE259AA-40A3-6F7D-7C3E-1EE5DD6E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56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3B7652-3732-640F-46F6-F2E1E13F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6C8DDB-3AED-4E4B-EFD0-1F2C2D9C3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13EF1E-7B9C-31F4-C2D5-159C6EF27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F75911-260C-3E7F-2F76-377E8EE3D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983485-5601-5BC9-26C7-1EBF27E7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97EDFA-1D4F-30DE-146F-17B1B286A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5617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8F6F5F-A876-671B-EA61-8767C7F1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B402B8B-7F05-B85F-CCCD-0A21BC5A0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2FE00A0-3838-302E-3856-B414A52E4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345CCE-DF80-3F73-B0FE-975FD98E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477E78-D5AB-FCF6-ACA3-C2E0D358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92C4FFE-04CA-BD5B-35E8-502C366D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953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1E4A05C-CC54-FC17-3E8F-9CAF05DF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3B7C2F-E29C-B6D3-1047-12A474AFD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B6784-E630-3330-1548-ED3B1F695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B388E-8F36-480A-A3E1-18D9B845660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42CEF3-F8DA-183E-E563-EE2059579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31F9B18-2295-7334-B73C-008DB2AAF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01764BB2-3891-1E54-1BDE-7C0B0C60DBC5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6170308E-CA52-6E29-F739-02DC2438260F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4EA219B-4A61-D208-FFD4-9935CCC0CE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2CF3B03-F69B-EB2E-4BB2-EF703CDBD10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F40FF74-2FE7-58FE-6649-40E81DA84A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432CFFE-B304-E186-9F93-1F1633EA3C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4452C1A0-A139-8868-C016-D5FFAE1E7B97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C116A0C-3347-884D-74CC-75623264D05B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63437BC-0C46-8F3E-CE6A-B37AE2018F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B64537B-001E-D6BE-6F76-DC984A9F60F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4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74C118B0-517F-F7C6-2C81-49E3FDABA457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88ABB5FE-F83F-B612-0851-2A051DFE0868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8E7348-76A5-581C-C4A0-EE3F2303F6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F5897A-B0BC-0627-07E7-E62A60836D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8FDCB38-DE37-FD15-123E-EDDF1186D1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D9D7EED-B527-B0A5-D145-0BB8C5F4A9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B523783E-1C05-73FF-D5B3-703959CD0B93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66B1ADE7-B63B-4104-E8DF-A85ABB7C9D1E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074B4E7-B445-7BA4-FA3A-22B584BA2EF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0B723C1-3A6E-E1D0-CCE0-0673F18905F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1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svg"/><Relationship Id="rId18" Type="http://schemas.openxmlformats.org/officeDocument/2006/relationships/image" Target="../media/image12.png"/><Relationship Id="rId3" Type="http://schemas.openxmlformats.org/officeDocument/2006/relationships/image" Target="../media/image8.svg"/><Relationship Id="rId21" Type="http://schemas.openxmlformats.org/officeDocument/2006/relationships/image" Target="../media/image15.png"/><Relationship Id="rId7" Type="http://schemas.openxmlformats.org/officeDocument/2006/relationships/image" Target="../media/image12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4.svg"/><Relationship Id="rId14" Type="http://schemas.openxmlformats.org/officeDocument/2006/relationships/image" Target="../media/image9.png"/><Relationship Id="rId22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5.png"/><Relationship Id="rId7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73.sv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sv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46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4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10" Type="http://schemas.openxmlformats.org/officeDocument/2006/relationships/image" Target="../media/image50.png"/><Relationship Id="rId4" Type="http://schemas.openxmlformats.org/officeDocument/2006/relationships/image" Target="../media/image43.svg"/><Relationship Id="rId9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1.png"/><Relationship Id="rId7" Type="http://schemas.openxmlformats.org/officeDocument/2006/relationships/image" Target="../media/image5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46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5981" y="5199888"/>
            <a:ext cx="5092781" cy="1731545"/>
          </a:xfrm>
          <a:custGeom>
            <a:avLst/>
            <a:gdLst/>
            <a:ahLst/>
            <a:cxnLst/>
            <a:rect l="l" t="t" r="r" b="b"/>
            <a:pathLst>
              <a:path w="7639171" h="2597318">
                <a:moveTo>
                  <a:pt x="0" y="0"/>
                </a:moveTo>
                <a:lnTo>
                  <a:pt x="7639171" y="0"/>
                </a:lnTo>
                <a:lnTo>
                  <a:pt x="7639171" y="2597318"/>
                </a:lnTo>
                <a:lnTo>
                  <a:pt x="0" y="259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800022" y="5314916"/>
            <a:ext cx="5035544" cy="1712085"/>
          </a:xfrm>
          <a:custGeom>
            <a:avLst/>
            <a:gdLst/>
            <a:ahLst/>
            <a:cxnLst/>
            <a:rect l="l" t="t" r="r" b="b"/>
            <a:pathLst>
              <a:path w="7553316" h="2568128">
                <a:moveTo>
                  <a:pt x="7553316" y="0"/>
                </a:moveTo>
                <a:lnTo>
                  <a:pt x="0" y="0"/>
                </a:lnTo>
                <a:lnTo>
                  <a:pt x="0" y="2568127"/>
                </a:lnTo>
                <a:lnTo>
                  <a:pt x="7553316" y="2568127"/>
                </a:lnTo>
                <a:lnTo>
                  <a:pt x="75533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91216" y="3060688"/>
            <a:ext cx="757370" cy="561613"/>
          </a:xfrm>
          <a:custGeom>
            <a:avLst/>
            <a:gdLst/>
            <a:ahLst/>
            <a:cxnLst/>
            <a:rect l="l" t="t" r="r" b="b"/>
            <a:pathLst>
              <a:path w="1136055" h="842420">
                <a:moveTo>
                  <a:pt x="0" y="0"/>
                </a:moveTo>
                <a:lnTo>
                  <a:pt x="1136056" y="0"/>
                </a:lnTo>
                <a:lnTo>
                  <a:pt x="1136056" y="842421"/>
                </a:lnTo>
                <a:lnTo>
                  <a:pt x="0" y="842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525977" y="3189008"/>
            <a:ext cx="750664" cy="556641"/>
          </a:xfrm>
          <a:custGeom>
            <a:avLst/>
            <a:gdLst/>
            <a:ahLst/>
            <a:cxnLst/>
            <a:rect l="l" t="t" r="r" b="b"/>
            <a:pathLst>
              <a:path w="1125996" h="834961">
                <a:moveTo>
                  <a:pt x="1125996" y="0"/>
                </a:moveTo>
                <a:lnTo>
                  <a:pt x="0" y="0"/>
                </a:lnTo>
                <a:lnTo>
                  <a:pt x="0" y="834960"/>
                </a:lnTo>
                <a:lnTo>
                  <a:pt x="1125996" y="834960"/>
                </a:lnTo>
                <a:lnTo>
                  <a:pt x="11259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494201">
            <a:off x="1894129" y="3866773"/>
            <a:ext cx="1708574" cy="899563"/>
          </a:xfrm>
          <a:custGeom>
            <a:avLst/>
            <a:gdLst/>
            <a:ahLst/>
            <a:cxnLst/>
            <a:rect l="l" t="t" r="r" b="b"/>
            <a:pathLst>
              <a:path w="2562861" h="1349345">
                <a:moveTo>
                  <a:pt x="0" y="0"/>
                </a:moveTo>
                <a:lnTo>
                  <a:pt x="2562860" y="0"/>
                </a:lnTo>
                <a:lnTo>
                  <a:pt x="2562860" y="1349346"/>
                </a:lnTo>
                <a:lnTo>
                  <a:pt x="0" y="1349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82462" b="-501"/>
            </a:stretch>
          </a:blipFill>
        </p:spPr>
      </p:sp>
      <p:sp>
        <p:nvSpPr>
          <p:cNvPr id="8" name="Freeform 8"/>
          <p:cNvSpPr/>
          <p:nvPr/>
        </p:nvSpPr>
        <p:spPr>
          <a:xfrm rot="-8191150" flipH="1">
            <a:off x="8852612" y="3968094"/>
            <a:ext cx="1495661" cy="787465"/>
          </a:xfrm>
          <a:custGeom>
            <a:avLst/>
            <a:gdLst/>
            <a:ahLst/>
            <a:cxnLst/>
            <a:rect l="l" t="t" r="r" b="b"/>
            <a:pathLst>
              <a:path w="2243491" h="1181197">
                <a:moveTo>
                  <a:pt x="2243491" y="0"/>
                </a:moveTo>
                <a:lnTo>
                  <a:pt x="0" y="0"/>
                </a:lnTo>
                <a:lnTo>
                  <a:pt x="0" y="1181197"/>
                </a:lnTo>
                <a:lnTo>
                  <a:pt x="2243491" y="1181197"/>
                </a:lnTo>
                <a:lnTo>
                  <a:pt x="22434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82462" b="-501"/>
            </a:stretch>
          </a:blipFill>
        </p:spPr>
      </p:sp>
      <p:sp>
        <p:nvSpPr>
          <p:cNvPr id="9" name="Freeform 9"/>
          <p:cNvSpPr/>
          <p:nvPr/>
        </p:nvSpPr>
        <p:spPr>
          <a:xfrm rot="474444">
            <a:off x="1182069" y="1050868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7"/>
                </a:lnTo>
                <a:lnTo>
                  <a:pt x="0" y="12678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976678">
            <a:off x="9820887" y="1104890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8"/>
                </a:lnTo>
                <a:lnTo>
                  <a:pt x="0" y="1267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38722" y="5267622"/>
            <a:ext cx="5388449" cy="1832073"/>
          </a:xfrm>
          <a:custGeom>
            <a:avLst/>
            <a:gdLst/>
            <a:ahLst/>
            <a:cxnLst/>
            <a:rect l="l" t="t" r="r" b="b"/>
            <a:pathLst>
              <a:path w="8082674" h="2748109">
                <a:moveTo>
                  <a:pt x="0" y="0"/>
                </a:moveTo>
                <a:lnTo>
                  <a:pt x="8082674" y="0"/>
                </a:lnTo>
                <a:lnTo>
                  <a:pt x="8082674" y="2748109"/>
                </a:lnTo>
                <a:lnTo>
                  <a:pt x="0" y="2748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9566" y="3189008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90815" y="253777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80" y="0"/>
                </a:lnTo>
                <a:lnTo>
                  <a:pt x="283780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54450" y="98506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74868" y="4814732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20363" y="4407597"/>
            <a:ext cx="4445181" cy="2272599"/>
          </a:xfrm>
          <a:custGeom>
            <a:avLst/>
            <a:gdLst/>
            <a:ahLst/>
            <a:cxnLst/>
            <a:rect l="l" t="t" r="r" b="b"/>
            <a:pathLst>
              <a:path w="6667771" h="3408898">
                <a:moveTo>
                  <a:pt x="0" y="0"/>
                </a:moveTo>
                <a:lnTo>
                  <a:pt x="6667771" y="0"/>
                </a:lnTo>
                <a:lnTo>
                  <a:pt x="6667771" y="3408899"/>
                </a:lnTo>
                <a:lnTo>
                  <a:pt x="0" y="34088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37A889E-B28C-55A1-887F-57375E2676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00110" y="-35382"/>
            <a:ext cx="2725148" cy="14570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78EA5FE-7E9B-0F95-8E41-584164DBE5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18344" y="611037"/>
            <a:ext cx="8583912" cy="25666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0F26D59-26F9-1A9E-C058-539CF3A8E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919" y="2151622"/>
            <a:ext cx="12010161" cy="2591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30D9C9F5-3501-FBB9-638D-146E69DD69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7317" y="3813382"/>
            <a:ext cx="3426249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7E7C7B7-B657-775A-DBCF-E53F2F605AE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4E4919F-2E66-27D2-1BB7-A3C922BE86C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B13BB2-D3CC-FD58-1BE8-8BC8E336A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4811" y="493413"/>
            <a:ext cx="6242000" cy="48144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32970"/>
            <a:ext cx="804284" cy="1002223"/>
          </a:xfrm>
          <a:custGeom>
            <a:avLst/>
            <a:gdLst/>
            <a:ahLst/>
            <a:cxnLst/>
            <a:rect l="l" t="t" r="r" b="b"/>
            <a:pathLst>
              <a:path w="1206426" h="1503335">
                <a:moveTo>
                  <a:pt x="0" y="0"/>
                </a:moveTo>
                <a:lnTo>
                  <a:pt x="1206426" y="0"/>
                </a:lnTo>
                <a:lnTo>
                  <a:pt x="1206426" y="1503335"/>
                </a:lnTo>
                <a:lnTo>
                  <a:pt x="0" y="1503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703745" y="4055261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703745" y="5587565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647292" y="632922"/>
            <a:ext cx="3362353" cy="53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000000"/>
                </a:solidFill>
                <a:latin typeface="Cambria Bold"/>
              </a:rPr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8E35FAFB-C8B5-A1A2-8C57-FF7EF0E65B52}"/>
              </a:ext>
            </a:extLst>
          </p:cNvPr>
          <p:cNvGrpSpPr/>
          <p:nvPr/>
        </p:nvGrpSpPr>
        <p:grpSpPr>
          <a:xfrm>
            <a:off x="1307733" y="1608553"/>
            <a:ext cx="10393004" cy="754742"/>
            <a:chOff x="1307733" y="1608553"/>
            <a:chExt cx="10393004" cy="754742"/>
          </a:xfrm>
        </p:grpSpPr>
        <p:sp>
          <p:nvSpPr>
            <p:cNvPr id="9" name="Freeform 9"/>
            <p:cNvSpPr/>
            <p:nvPr/>
          </p:nvSpPr>
          <p:spPr>
            <a:xfrm>
              <a:off x="8724287" y="1623965"/>
              <a:ext cx="2813485" cy="734632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3" y="0"/>
                  </a:lnTo>
                  <a:lnTo>
                    <a:pt x="5687473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2F4107A9-98DC-2E17-DBF9-CE77F4B43DEB}"/>
                </a:ext>
              </a:extLst>
            </p:cNvPr>
            <p:cNvGrpSpPr/>
            <p:nvPr/>
          </p:nvGrpSpPr>
          <p:grpSpPr>
            <a:xfrm>
              <a:off x="1307733" y="1608553"/>
              <a:ext cx="10393004" cy="754742"/>
              <a:chOff x="1307733" y="1608553"/>
              <a:chExt cx="10393004" cy="75474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5160621" y="1628663"/>
                <a:ext cx="2313694" cy="734632"/>
              </a:xfrm>
              <a:custGeom>
                <a:avLst/>
                <a:gdLst/>
                <a:ahLst/>
                <a:cxnLst/>
                <a:rect l="l" t="t" r="r" b="b"/>
                <a:pathLst>
                  <a:path w="5687474" h="1101948">
                    <a:moveTo>
                      <a:pt x="0" y="0"/>
                    </a:moveTo>
                    <a:lnTo>
                      <a:pt x="5687474" y="0"/>
                    </a:lnTo>
                    <a:lnTo>
                      <a:pt x="5687474" y="1101948"/>
                    </a:lnTo>
                    <a:lnTo>
                      <a:pt x="0" y="110194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grpSp>
            <p:nvGrpSpPr>
              <p:cNvPr id="35" name="Group 34">
                <a:extLst>
                  <a:ext uri="{FF2B5EF4-FFF2-40B4-BE49-F238E27FC236}">
                    <a16:creationId xmlns="" xmlns:a16="http://schemas.microsoft.com/office/drawing/2014/main" id="{E12B2A16-F131-4687-F893-79EE2FF7AE6A}"/>
                  </a:ext>
                </a:extLst>
              </p:cNvPr>
              <p:cNvGrpSpPr/>
              <p:nvPr/>
            </p:nvGrpSpPr>
            <p:grpSpPr>
              <a:xfrm>
                <a:off x="1307733" y="1618665"/>
                <a:ext cx="2144425" cy="734632"/>
                <a:chOff x="1307733" y="1618665"/>
                <a:chExt cx="2144425" cy="734632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1307733" y="1618665"/>
                  <a:ext cx="2144425" cy="734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7474" h="1101948">
                      <a:moveTo>
                        <a:pt x="0" y="0"/>
                      </a:moveTo>
                      <a:lnTo>
                        <a:pt x="5687474" y="0"/>
                      </a:lnTo>
                      <a:lnTo>
                        <a:pt x="5687474" y="1101948"/>
                      </a:lnTo>
                      <a:lnTo>
                        <a:pt x="0" y="11019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>
                    <a:extLst>
                      <a:ext uri="{96DAC541-7B7A-43D3-8B79-37D633B846F1}">
                        <asvg:svgBlip xmlns:asvg="http://schemas.microsoft.com/office/drawing/2016/SVG/main" xmlns="" r:embed="rId5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1526625" y="1666295"/>
                  <a:ext cx="1925533" cy="65530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defTabSz="609630">
                    <a:lnSpc>
                      <a:spcPts val="5604"/>
                    </a:lnSpc>
                    <a:spcBef>
                      <a:spcPct val="0"/>
                    </a:spcBef>
                  </a:pPr>
                  <a:r>
                    <a:rPr lang="en-US" sz="4002" dirty="0">
                      <a:solidFill>
                        <a:srgbClr val="000000"/>
                      </a:solidFill>
                      <a:latin typeface="Cambria Bold"/>
                    </a:rPr>
                    <a:t>87 x 23</a:t>
                  </a:r>
                </a:p>
              </p:txBody>
            </p:sp>
          </p:grpSp>
          <p:sp>
            <p:nvSpPr>
              <p:cNvPr id="14" name="TextBox 14"/>
              <p:cNvSpPr txBox="1"/>
              <p:nvPr/>
            </p:nvSpPr>
            <p:spPr>
              <a:xfrm>
                <a:off x="5261174" y="1608553"/>
                <a:ext cx="2389055" cy="7181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5604"/>
                  </a:lnSpc>
                  <a:spcBef>
                    <a:spcPct val="0"/>
                  </a:spcBef>
                </a:pPr>
                <a:r>
                  <a:rPr lang="en-US" sz="4002" dirty="0" smtClean="0">
                    <a:solidFill>
                      <a:srgbClr val="000000"/>
                    </a:solidFill>
                    <a:latin typeface="Cambria Bold"/>
                  </a:rPr>
                  <a:t>134 </a:t>
                </a:r>
                <a:r>
                  <a:rPr lang="en-US" sz="4002" dirty="0">
                    <a:solidFill>
                      <a:srgbClr val="000000"/>
                    </a:solidFill>
                    <a:latin typeface="Cambria Bold"/>
                  </a:rPr>
                  <a:t>x 32</a:t>
                </a: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8953505" y="1666295"/>
                <a:ext cx="2747232" cy="6553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5604"/>
                  </a:lnSpc>
                  <a:spcBef>
                    <a:spcPct val="0"/>
                  </a:spcBef>
                </a:pPr>
                <a:r>
                  <a:rPr lang="en-US" sz="4002" dirty="0">
                    <a:solidFill>
                      <a:srgbClr val="000000"/>
                    </a:solidFill>
                    <a:latin typeface="Cambria Bold"/>
                  </a:rPr>
                  <a:t>2 021 x 36</a:t>
                </a:r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1703745" y="236982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87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03745" y="312637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2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03745" y="3963259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51ADE5"/>
                </a:solidFill>
                <a:latin typeface="Cambria Bold"/>
              </a:rPr>
              <a:t>261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7734" y="471981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174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0084" y="555899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2001</a:t>
            </a:r>
          </a:p>
        </p:txBody>
      </p:sp>
      <p:sp>
        <p:nvSpPr>
          <p:cNvPr id="21" name="AutoShape 21"/>
          <p:cNvSpPr/>
          <p:nvPr/>
        </p:nvSpPr>
        <p:spPr>
          <a:xfrm>
            <a:off x="5525743" y="4065259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5525743" y="5597563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5525743" y="2379821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 smtClean="0">
                <a:solidFill>
                  <a:srgbClr val="000000"/>
                </a:solidFill>
                <a:latin typeface="Cambria Bold"/>
              </a:rPr>
              <a:t>134</a:t>
            </a:r>
            <a:endParaRPr lang="en-US" sz="4966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725901" y="3136375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3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525743" y="397325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51ADE5"/>
                </a:solidFill>
                <a:latin typeface="Cambria Bold"/>
              </a:rPr>
              <a:t>268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29732" y="4729811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402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12083" y="5568988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4288</a:t>
            </a:r>
          </a:p>
        </p:txBody>
      </p:sp>
      <p:sp>
        <p:nvSpPr>
          <p:cNvPr id="28" name="AutoShape 28"/>
          <p:cNvSpPr/>
          <p:nvPr/>
        </p:nvSpPr>
        <p:spPr>
          <a:xfrm>
            <a:off x="8771464" y="4060561"/>
            <a:ext cx="210030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>
            <a:off x="8483600" y="5592865"/>
            <a:ext cx="221883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TextBox 30"/>
          <p:cNvSpPr txBox="1"/>
          <p:nvPr/>
        </p:nvSpPr>
        <p:spPr>
          <a:xfrm>
            <a:off x="9166920" y="237512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2021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46166" y="313167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3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741761" y="4035696"/>
            <a:ext cx="2053917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51ADE5"/>
                </a:solidFill>
                <a:latin typeface="Cambria Bold"/>
              </a:rPr>
              <a:t>12126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24287" y="470320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F05441"/>
                </a:solidFill>
                <a:latin typeface="Cambria Bold"/>
              </a:rPr>
              <a:t>6063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744694" y="5496443"/>
            <a:ext cx="2043382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72756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F5547CB8-F653-E3CC-133A-84B7E2F76868}"/>
                  </a:ext>
                </a:extLst>
              </p:cNvPr>
              <p:cNvSpPr txBox="1"/>
              <p:nvPr/>
            </p:nvSpPr>
            <p:spPr>
              <a:xfrm>
                <a:off x="1647292" y="2896695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547CB8-F653-E3CC-133A-84B7E2F76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292" y="2896695"/>
                <a:ext cx="578685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E9FC4CDC-EEFE-8DB7-8807-B5C285EDA757}"/>
                  </a:ext>
                </a:extLst>
              </p:cNvPr>
              <p:cNvSpPr txBox="1"/>
              <p:nvPr/>
            </p:nvSpPr>
            <p:spPr>
              <a:xfrm>
                <a:off x="5436558" y="2941403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FC4CDC-EEFE-8DB7-8807-B5C285EDA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558" y="2941403"/>
                <a:ext cx="578685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AE3F31CA-60D4-EB1A-AF31-A4D3C3A54638}"/>
                  </a:ext>
                </a:extLst>
              </p:cNvPr>
              <p:cNvSpPr txBox="1"/>
              <p:nvPr/>
            </p:nvSpPr>
            <p:spPr>
              <a:xfrm>
                <a:off x="8724288" y="3018684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3F31CA-60D4-EB1A-AF31-A4D3C3A54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288" y="3018684"/>
                <a:ext cx="578685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570273" y="401366"/>
            <a:ext cx="862125" cy="865009"/>
          </a:xfrm>
          <a:custGeom>
            <a:avLst/>
            <a:gdLst/>
            <a:ahLst/>
            <a:cxnLst/>
            <a:rect l="l" t="t" r="r" b="b"/>
            <a:pathLst>
              <a:path w="1293188" h="1297513">
                <a:moveTo>
                  <a:pt x="0" y="0"/>
                </a:moveTo>
                <a:lnTo>
                  <a:pt x="1293188" y="0"/>
                </a:lnTo>
                <a:lnTo>
                  <a:pt x="1293188" y="1297513"/>
                </a:lnTo>
                <a:lnTo>
                  <a:pt x="0" y="1297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52361" y="1436243"/>
            <a:ext cx="2231935" cy="2110353"/>
            <a:chOff x="0" y="0"/>
            <a:chExt cx="4463870" cy="42207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24 x 16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51293" y="1506239"/>
            <a:ext cx="2231935" cy="2110353"/>
            <a:chOff x="0" y="0"/>
            <a:chExt cx="4463870" cy="42207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45 x 13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697460" y="1436243"/>
            <a:ext cx="2231935" cy="2110353"/>
            <a:chOff x="0" y="0"/>
            <a:chExt cx="4463870" cy="42207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36 x 14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316812" y="4916874"/>
            <a:ext cx="2067483" cy="1396948"/>
            <a:chOff x="0" y="0"/>
            <a:chExt cx="4134966" cy="27938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585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829824" y="4916874"/>
            <a:ext cx="2067483" cy="1396948"/>
            <a:chOff x="0" y="0"/>
            <a:chExt cx="4134966" cy="27938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504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028599" y="4986870"/>
            <a:ext cx="2067483" cy="1396948"/>
            <a:chOff x="0" y="0"/>
            <a:chExt cx="4134966" cy="27938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384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594619" y="615950"/>
            <a:ext cx="8218809" cy="53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000000"/>
                </a:solidFill>
                <a:latin typeface="Cambria Bold"/>
              </a:rPr>
              <a:t>Chọn kết quả thích hợp cho mỗi phép tính.</a:t>
            </a:r>
          </a:p>
        </p:txBody>
      </p:sp>
      <p:sp>
        <p:nvSpPr>
          <p:cNvPr id="26" name="AutoShape 26"/>
          <p:cNvSpPr/>
          <p:nvPr/>
        </p:nvSpPr>
        <p:spPr>
          <a:xfrm>
            <a:off x="3268327" y="3546596"/>
            <a:ext cx="5760272" cy="2068752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7" name="AutoShape 27"/>
          <p:cNvSpPr/>
          <p:nvPr/>
        </p:nvSpPr>
        <p:spPr>
          <a:xfrm flipH="1">
            <a:off x="2940102" y="3616592"/>
            <a:ext cx="3727158" cy="1370278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AutoShape 28"/>
          <p:cNvSpPr/>
          <p:nvPr/>
        </p:nvSpPr>
        <p:spPr>
          <a:xfrm flipH="1">
            <a:off x="7253346" y="3577852"/>
            <a:ext cx="2507540" cy="1844683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22435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81742" y="388397"/>
            <a:ext cx="8892539" cy="100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36"/>
              </a:lnSpc>
              <a:spcBef>
                <a:spcPct val="0"/>
              </a:spcBef>
            </a:pPr>
            <a:r>
              <a:rPr lang="en-US" sz="2955">
                <a:solidFill>
                  <a:srgbClr val="000000"/>
                </a:solidFill>
                <a:latin typeface="Cambria Bold"/>
              </a:rPr>
              <a:t>Cửa hàng có 18 bao ngô, mỗi bao cân nặng 35 kg. Hỏi cửa hàng đó có tất cả bao nhiêu ki-lô-gam ngô?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430852" y="4059463"/>
            <a:ext cx="1865569" cy="60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4"/>
              </a:lnSpc>
              <a:spcBef>
                <a:spcPct val="0"/>
              </a:spcBef>
            </a:pPr>
            <a:r>
              <a:rPr lang="en-US" sz="3682">
                <a:solidFill>
                  <a:srgbClr val="000000"/>
                </a:solidFill>
                <a:latin typeface="Cambria Bold"/>
              </a:rPr>
              <a:t>35 kg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096001" y="5792689"/>
            <a:ext cx="4572963" cy="60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4"/>
              </a:lnSpc>
              <a:spcBef>
                <a:spcPct val="0"/>
              </a:spcBef>
            </a:pPr>
            <a:r>
              <a:rPr lang="en-US" sz="3682">
                <a:solidFill>
                  <a:srgbClr val="000000"/>
                </a:solidFill>
                <a:latin typeface="Cambria Bold"/>
              </a:rPr>
              <a:t>18 bao ngô: ... kg?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F9552C18-92EF-D601-785B-5E5EF4374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193" y="1394698"/>
            <a:ext cx="4206605" cy="45419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E60A985-6C33-2790-B8C0-186A1863D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220" y="2429253"/>
            <a:ext cx="1847248" cy="15607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22435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293322" y="2602559"/>
            <a:ext cx="7247122" cy="2836961"/>
            <a:chOff x="0" y="0"/>
            <a:chExt cx="2710590" cy="11207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0590" cy="1120775"/>
            </a:xfrm>
            <a:custGeom>
              <a:avLst/>
              <a:gdLst/>
              <a:ahLst/>
              <a:cxnLst/>
              <a:rect l="l" t="t" r="r" b="b"/>
              <a:pathLst>
                <a:path w="2710590" h="1120775">
                  <a:moveTo>
                    <a:pt x="38364" y="0"/>
                  </a:moveTo>
                  <a:lnTo>
                    <a:pt x="2672226" y="0"/>
                  </a:lnTo>
                  <a:cubicBezTo>
                    <a:pt x="2693414" y="0"/>
                    <a:pt x="2710590" y="17176"/>
                    <a:pt x="2710590" y="38364"/>
                  </a:cubicBezTo>
                  <a:lnTo>
                    <a:pt x="2710590" y="1082410"/>
                  </a:lnTo>
                  <a:cubicBezTo>
                    <a:pt x="2710590" y="1103598"/>
                    <a:pt x="2693414" y="1120775"/>
                    <a:pt x="2672226" y="1120775"/>
                  </a:cubicBezTo>
                  <a:lnTo>
                    <a:pt x="38364" y="1120775"/>
                  </a:lnTo>
                  <a:cubicBezTo>
                    <a:pt x="17176" y="1120775"/>
                    <a:pt x="0" y="1103598"/>
                    <a:pt x="0" y="1082410"/>
                  </a:cubicBezTo>
                  <a:lnTo>
                    <a:pt x="0" y="38364"/>
                  </a:lnTo>
                  <a:cubicBezTo>
                    <a:pt x="0" y="17176"/>
                    <a:pt x="17176" y="0"/>
                    <a:pt x="38364" y="0"/>
                  </a:cubicBezTo>
                  <a:close/>
                </a:path>
              </a:pathLst>
            </a:custGeom>
            <a:solidFill>
              <a:srgbClr val="FFDD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10590" cy="1158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366157" y="2767361"/>
            <a:ext cx="6929916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41"/>
              </a:lnSpc>
            </a:pPr>
            <a:r>
              <a:rPr lang="en-US" sz="4000" u="sng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4000" u="sng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u="sng" dirty="0" err="1">
                <a:solidFill>
                  <a:srgbClr val="000000"/>
                </a:solidFill>
                <a:latin typeface="Cambria Bold"/>
              </a:rPr>
              <a:t>giải</a:t>
            </a:r>
            <a:endParaRPr lang="en-US" sz="4000" u="sng" dirty="0">
              <a:solidFill>
                <a:srgbClr val="000000"/>
              </a:solidFill>
              <a:latin typeface="Cambria Bold"/>
            </a:endParaRPr>
          </a:p>
          <a:p>
            <a:pPr algn="ctr" defTabSz="609630">
              <a:lnSpc>
                <a:spcPts val="4741"/>
              </a:lnSpc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ambria Bold"/>
              </a:rPr>
              <a:t>ki</a:t>
            </a:r>
            <a:r>
              <a:rPr lang="en-US" sz="3600" dirty="0" smtClean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3600" dirty="0" err="1" smtClean="0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3600" dirty="0" smtClean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ctr" defTabSz="609630">
              <a:lnSpc>
                <a:spcPts val="4741"/>
              </a:lnSpc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35 x 18 = 630 (kg)</a:t>
            </a:r>
          </a:p>
          <a:p>
            <a:pPr algn="ctr" defTabSz="609630">
              <a:lnSpc>
                <a:spcPts val="4741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630 kg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50895" y="403853"/>
            <a:ext cx="992386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18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nặng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35 kg.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tất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ki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7C43686-AFF4-B632-2C15-F6E9563E6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18" y="5061851"/>
            <a:ext cx="4029805" cy="15607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94A9F4-3103-2DD3-A02F-9B708AF02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7928" y="763929"/>
            <a:ext cx="5891271" cy="45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96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9955" y="235437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B2FBBFB-D151-5B07-546A-834C93ACFB6C}"/>
              </a:ext>
            </a:extLst>
          </p:cNvPr>
          <p:cNvGrpSpPr/>
          <p:nvPr/>
        </p:nvGrpSpPr>
        <p:grpSpPr>
          <a:xfrm>
            <a:off x="263518" y="2044386"/>
            <a:ext cx="5994414" cy="3594414"/>
            <a:chOff x="263518" y="2044386"/>
            <a:chExt cx="5994414" cy="3594414"/>
          </a:xfrm>
        </p:grpSpPr>
        <p:grpSp>
          <p:nvGrpSpPr>
            <p:cNvPr id="7" name="Group 7"/>
            <p:cNvGrpSpPr/>
            <p:nvPr/>
          </p:nvGrpSpPr>
          <p:grpSpPr>
            <a:xfrm>
              <a:off x="461959" y="2044386"/>
              <a:ext cx="5795973" cy="3594414"/>
              <a:chOff x="0" y="0"/>
              <a:chExt cx="2710590" cy="11207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10590" cy="1120775"/>
              </a:xfrm>
              <a:custGeom>
                <a:avLst/>
                <a:gdLst/>
                <a:ahLst/>
                <a:cxnLst/>
                <a:rect l="l" t="t" r="r" b="b"/>
                <a:pathLst>
                  <a:path w="2710590" h="1120775">
                    <a:moveTo>
                      <a:pt x="38364" y="0"/>
                    </a:moveTo>
                    <a:lnTo>
                      <a:pt x="2672226" y="0"/>
                    </a:lnTo>
                    <a:cubicBezTo>
                      <a:pt x="2693414" y="0"/>
                      <a:pt x="2710590" y="17176"/>
                      <a:pt x="2710590" y="38364"/>
                    </a:cubicBezTo>
                    <a:lnTo>
                      <a:pt x="2710590" y="1082410"/>
                    </a:lnTo>
                    <a:cubicBezTo>
                      <a:pt x="2710590" y="1103598"/>
                      <a:pt x="2693414" y="1120775"/>
                      <a:pt x="2672226" y="1120775"/>
                    </a:cubicBezTo>
                    <a:lnTo>
                      <a:pt x="38364" y="1120775"/>
                    </a:lnTo>
                    <a:cubicBezTo>
                      <a:pt x="17176" y="1120775"/>
                      <a:pt x="0" y="1103598"/>
                      <a:pt x="0" y="1082410"/>
                    </a:cubicBezTo>
                    <a:lnTo>
                      <a:pt x="0" y="38364"/>
                    </a:lnTo>
                    <a:cubicBezTo>
                      <a:pt x="0" y="17176"/>
                      <a:pt x="17176" y="0"/>
                      <a:pt x="38364" y="0"/>
                    </a:cubicBezTo>
                    <a:close/>
                  </a:path>
                </a:pathLst>
              </a:custGeom>
              <a:solidFill>
                <a:srgbClr val="FFDD8B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710590" cy="1158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63518" y="2360739"/>
              <a:ext cx="5994414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Số lần đập của tim người đó </a:t>
              </a:r>
              <a:r>
                <a:rPr lang="en-US" sz="3386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338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86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338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là:</a:t>
              </a:r>
            </a:p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75 × 60 × 24 </a:t>
              </a:r>
              <a:r>
                <a:rPr lang="vi-VN" sz="3386" dirty="0" smtClean="0">
                  <a:solidFill>
                    <a:srgbClr val="000000"/>
                  </a:solidFill>
                  <a:latin typeface="Cambria Bold"/>
                </a:rPr>
                <a:t>= </a:t>
              </a: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108 000 (lần)</a:t>
              </a:r>
            </a:p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Đáp số: 108 000 lần</a:t>
              </a:r>
              <a:endParaRPr kumimoji="0" lang="en-US" sz="3386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61959" y="334172"/>
            <a:ext cx="1126808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khoẻ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75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D76E9BD-E68B-0BAE-D00C-BBBC31BA6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1406" r="22500" b="11729"/>
          <a:stretch/>
        </p:blipFill>
        <p:spPr>
          <a:xfrm>
            <a:off x="6257932" y="2044386"/>
            <a:ext cx="5584113" cy="34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25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B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8709" y="685800"/>
            <a:ext cx="13269417" cy="9321766"/>
          </a:xfrm>
          <a:custGeom>
            <a:avLst/>
            <a:gdLst/>
            <a:ahLst/>
            <a:cxnLst/>
            <a:rect l="l" t="t" r="r" b="b"/>
            <a:pathLst>
              <a:path w="19904126" h="13982649">
                <a:moveTo>
                  <a:pt x="0" y="0"/>
                </a:moveTo>
                <a:lnTo>
                  <a:pt x="19904126" y="0"/>
                </a:lnTo>
                <a:lnTo>
                  <a:pt x="19904126" y="13982649"/>
                </a:lnTo>
                <a:lnTo>
                  <a:pt x="0" y="13982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5871" y="704337"/>
            <a:ext cx="1555183" cy="1555183"/>
          </a:xfrm>
          <a:custGeom>
            <a:avLst/>
            <a:gdLst/>
            <a:ahLst/>
            <a:cxnLst/>
            <a:rect l="l" t="t" r="r" b="b"/>
            <a:pathLst>
              <a:path w="2332775" h="2332775">
                <a:moveTo>
                  <a:pt x="0" y="0"/>
                </a:moveTo>
                <a:lnTo>
                  <a:pt x="2332774" y="0"/>
                </a:lnTo>
                <a:lnTo>
                  <a:pt x="2332774" y="2332774"/>
                </a:lnTo>
                <a:lnTo>
                  <a:pt x="0" y="2332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58" y="2259520"/>
            <a:ext cx="6214188" cy="5131883"/>
          </a:xfrm>
          <a:custGeom>
            <a:avLst/>
            <a:gdLst/>
            <a:ahLst/>
            <a:cxnLst/>
            <a:rect l="l" t="t" r="r" b="b"/>
            <a:pathLst>
              <a:path w="9321282" h="7697825">
                <a:moveTo>
                  <a:pt x="0" y="0"/>
                </a:moveTo>
                <a:lnTo>
                  <a:pt x="9321282" y="0"/>
                </a:lnTo>
                <a:lnTo>
                  <a:pt x="9321282" y="7697826"/>
                </a:lnTo>
                <a:lnTo>
                  <a:pt x="0" y="7697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7883AE0-54DD-94F1-A52D-550A229F6874}"/>
              </a:ext>
            </a:extLst>
          </p:cNvPr>
          <p:cNvGrpSpPr/>
          <p:nvPr/>
        </p:nvGrpSpPr>
        <p:grpSpPr>
          <a:xfrm>
            <a:off x="6130299" y="3008890"/>
            <a:ext cx="5208889" cy="1466494"/>
            <a:chOff x="1363084" y="1618664"/>
            <a:chExt cx="2144425" cy="1466494"/>
          </a:xfrm>
        </p:grpSpPr>
        <p:sp>
          <p:nvSpPr>
            <p:cNvPr id="12" name="Freeform 7">
              <a:extLst>
                <a:ext uri="{FF2B5EF4-FFF2-40B4-BE49-F238E27FC236}">
                  <a16:creationId xmlns="" xmlns:a16="http://schemas.microsoft.com/office/drawing/2014/main" id="{B3031504-5755-3A57-51E7-A2BE323B025E}"/>
                </a:ext>
              </a:extLst>
            </p:cNvPr>
            <p:cNvSpPr/>
            <p:nvPr/>
          </p:nvSpPr>
          <p:spPr>
            <a:xfrm>
              <a:off x="1418434" y="1618664"/>
              <a:ext cx="2033724" cy="1421083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4" y="0"/>
                  </a:lnTo>
                  <a:lnTo>
                    <a:pt x="5687474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>
              <a:extLst>
                <a:ext uri="{FF2B5EF4-FFF2-40B4-BE49-F238E27FC236}">
                  <a16:creationId xmlns="" xmlns:a16="http://schemas.microsoft.com/office/drawing/2014/main" id="{96E7C583-7679-584B-8A9A-189479F8E86D}"/>
                </a:ext>
              </a:extLst>
            </p:cNvPr>
            <p:cNvSpPr txBox="1"/>
            <p:nvPr/>
          </p:nvSpPr>
          <p:spPr>
            <a:xfrm>
              <a:off x="1363084" y="1711705"/>
              <a:ext cx="2144425" cy="13734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604"/>
                </a:lnSpc>
                <a:spcBef>
                  <a:spcPct val="0"/>
                </a:spcBef>
              </a:pP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endParaRPr lang="en-US" sz="4002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1EB1B0D-5293-3D29-B03C-F54998655466}"/>
              </a:ext>
            </a:extLst>
          </p:cNvPr>
          <p:cNvGrpSpPr/>
          <p:nvPr/>
        </p:nvGrpSpPr>
        <p:grpSpPr>
          <a:xfrm>
            <a:off x="7127621" y="4755700"/>
            <a:ext cx="5603088" cy="746130"/>
            <a:chOff x="1418434" y="1793395"/>
            <a:chExt cx="2306711" cy="746130"/>
          </a:xfrm>
        </p:grpSpPr>
        <p:sp>
          <p:nvSpPr>
            <p:cNvPr id="15" name="Freeform 7">
              <a:extLst>
                <a:ext uri="{FF2B5EF4-FFF2-40B4-BE49-F238E27FC236}">
                  <a16:creationId xmlns="" xmlns:a16="http://schemas.microsoft.com/office/drawing/2014/main" id="{98FE1EA5-A9C6-C68C-BF1E-040DFC7A579A}"/>
                </a:ext>
              </a:extLst>
            </p:cNvPr>
            <p:cNvSpPr/>
            <p:nvPr/>
          </p:nvSpPr>
          <p:spPr>
            <a:xfrm>
              <a:off x="1418434" y="1793395"/>
              <a:ext cx="2033724" cy="746130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4" y="0"/>
                  </a:lnTo>
                  <a:lnTo>
                    <a:pt x="5687474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3">
              <a:extLst>
                <a:ext uri="{FF2B5EF4-FFF2-40B4-BE49-F238E27FC236}">
                  <a16:creationId xmlns="" xmlns:a16="http://schemas.microsoft.com/office/drawing/2014/main" id="{26B80BB5-D738-D2B8-745C-CC830895C0D2}"/>
                </a:ext>
              </a:extLst>
            </p:cNvPr>
            <p:cNvSpPr txBox="1"/>
            <p:nvPr/>
          </p:nvSpPr>
          <p:spPr>
            <a:xfrm>
              <a:off x="1580720" y="1793395"/>
              <a:ext cx="2144425" cy="6553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5604"/>
                </a:lnSpc>
                <a:spcBef>
                  <a:spcPct val="0"/>
                </a:spcBef>
              </a:pP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Chuẩn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bị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mới</a:t>
              </a:r>
              <a:endParaRPr lang="en-US" sz="4002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E0CD9A-D5CF-36B3-A5B7-16EAEFFB6E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560" y="587368"/>
            <a:ext cx="6060121" cy="28062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3" t="-16641" r="-1216" b="-1264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82167" y="205813"/>
            <a:ext cx="6446375" cy="644637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9639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5860282" y="1298717"/>
            <a:ext cx="4090145" cy="4260567"/>
          </a:xfrm>
          <a:custGeom>
            <a:avLst/>
            <a:gdLst/>
            <a:ahLst/>
            <a:cxnLst/>
            <a:rect l="l" t="t" r="r" b="b"/>
            <a:pathLst>
              <a:path w="6135217" h="6390851">
                <a:moveTo>
                  <a:pt x="0" y="0"/>
                </a:moveTo>
                <a:lnTo>
                  <a:pt x="6135217" y="0"/>
                </a:lnTo>
                <a:lnTo>
                  <a:pt x="6135217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7071" y="-2958162"/>
            <a:ext cx="12984761" cy="10006391"/>
          </a:xfrm>
          <a:custGeom>
            <a:avLst/>
            <a:gdLst/>
            <a:ahLst/>
            <a:cxnLst/>
            <a:rect l="l" t="t" r="r" b="b"/>
            <a:pathLst>
              <a:path w="19477142" h="15009586">
                <a:moveTo>
                  <a:pt x="0" y="0"/>
                </a:moveTo>
                <a:lnTo>
                  <a:pt x="19477142" y="0"/>
                </a:lnTo>
                <a:lnTo>
                  <a:pt x="19477142" y="15009586"/>
                </a:lnTo>
                <a:lnTo>
                  <a:pt x="0" y="15009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0476" r="-23413" b="-53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1130" y="4632286"/>
            <a:ext cx="10820400" cy="2394013"/>
          </a:xfrm>
          <a:custGeom>
            <a:avLst/>
            <a:gdLst/>
            <a:ahLst/>
            <a:cxnLst/>
            <a:rect l="l" t="t" r="r" b="b"/>
            <a:pathLst>
              <a:path w="16230600" h="3591020">
                <a:moveTo>
                  <a:pt x="0" y="0"/>
                </a:moveTo>
                <a:lnTo>
                  <a:pt x="16230600" y="0"/>
                </a:lnTo>
                <a:lnTo>
                  <a:pt x="16230600" y="3591020"/>
                </a:lnTo>
                <a:lnTo>
                  <a:pt x="0" y="3591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91624">
            <a:off x="-1067603" y="-4563698"/>
            <a:ext cx="18363297" cy="12900216"/>
          </a:xfrm>
          <a:custGeom>
            <a:avLst/>
            <a:gdLst/>
            <a:ahLst/>
            <a:cxnLst/>
            <a:rect l="l" t="t" r="r" b="b"/>
            <a:pathLst>
              <a:path w="27544945" h="19350324">
                <a:moveTo>
                  <a:pt x="0" y="0"/>
                </a:moveTo>
                <a:lnTo>
                  <a:pt x="27544945" y="0"/>
                </a:lnTo>
                <a:lnTo>
                  <a:pt x="27544945" y="19350323"/>
                </a:lnTo>
                <a:lnTo>
                  <a:pt x="0" y="193503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49483" y="2299035"/>
            <a:ext cx="6160253" cy="4858900"/>
          </a:xfrm>
          <a:custGeom>
            <a:avLst/>
            <a:gdLst/>
            <a:ahLst/>
            <a:cxnLst/>
            <a:rect l="l" t="t" r="r" b="b"/>
            <a:pathLst>
              <a:path w="9240380" h="7288350">
                <a:moveTo>
                  <a:pt x="0" y="0"/>
                </a:moveTo>
                <a:lnTo>
                  <a:pt x="9240380" y="0"/>
                </a:lnTo>
                <a:lnTo>
                  <a:pt x="9240380" y="7288349"/>
                </a:lnTo>
                <a:lnTo>
                  <a:pt x="0" y="7288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3FCB16-F13C-C3FE-0E84-77FA77CCF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0692" y="826735"/>
            <a:ext cx="6486706" cy="1457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2119258-378B-3C83-EDCD-37F440515D21}"/>
              </a:ext>
            </a:extLst>
          </p:cNvPr>
          <p:cNvSpPr txBox="1"/>
          <p:nvPr/>
        </p:nvSpPr>
        <p:spPr>
          <a:xfrm>
            <a:off x="4310770" y="1886410"/>
            <a:ext cx="73562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ác tích riêng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rong phép nhân với số có 2 chữ số.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A5AB66-C177-7372-55FC-90874908A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943" y="779940"/>
            <a:ext cx="5977355" cy="458888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DBE83D-9EDB-F86E-ECFD-4BA2D1571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1016" y="685800"/>
            <a:ext cx="6315208" cy="48595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60669" y="328570"/>
            <a:ext cx="10270661" cy="4840257"/>
          </a:xfrm>
          <a:custGeom>
            <a:avLst/>
            <a:gdLst/>
            <a:ahLst/>
            <a:cxnLst/>
            <a:rect l="l" t="t" r="r" b="b"/>
            <a:pathLst>
              <a:path w="13946381" h="6259462">
                <a:moveTo>
                  <a:pt x="0" y="0"/>
                </a:moveTo>
                <a:lnTo>
                  <a:pt x="13946382" y="0"/>
                </a:lnTo>
                <a:lnTo>
                  <a:pt x="13946382" y="6259462"/>
                </a:lnTo>
                <a:lnTo>
                  <a:pt x="0" y="6259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48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885226" y="4963007"/>
            <a:ext cx="4876800" cy="1865376"/>
            <a:chOff x="0" y="0"/>
            <a:chExt cx="9753600" cy="3730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53600" cy="3730752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57392" y="1027178"/>
              <a:ext cx="7885202" cy="149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en-US" sz="4579" dirty="0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3429000"/>
            <a:ext cx="1770239" cy="3045572"/>
          </a:xfrm>
          <a:custGeom>
            <a:avLst/>
            <a:gdLst/>
            <a:ahLst/>
            <a:cxnLst/>
            <a:rect l="l" t="t" r="r" b="b"/>
            <a:pathLst>
              <a:path w="2655358" h="4568358">
                <a:moveTo>
                  <a:pt x="0" y="0"/>
                </a:moveTo>
                <a:lnTo>
                  <a:pt x="2655358" y="0"/>
                </a:lnTo>
                <a:lnTo>
                  <a:pt x="2655358" y="4568358"/>
                </a:lnTo>
                <a:lnTo>
                  <a:pt x="0" y="4568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4630" y="1783500"/>
            <a:ext cx="2424446" cy="1782978"/>
            <a:chOff x="0" y="0"/>
            <a:chExt cx="4848892" cy="35659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397976" y="755868"/>
              <a:ext cx="4305774" cy="171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00"/>
                </a:lnSpc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67819" y="327773"/>
            <a:ext cx="4876800" cy="1865376"/>
            <a:chOff x="0" y="0"/>
            <a:chExt cx="9753600" cy="37307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53600" cy="3730752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257392" y="1027178"/>
              <a:ext cx="7885202" cy="149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en-US" sz="4579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E20E3E5-606E-F6D1-ED55-11C2D1958889}"/>
              </a:ext>
            </a:extLst>
          </p:cNvPr>
          <p:cNvGrpSpPr/>
          <p:nvPr/>
        </p:nvGrpSpPr>
        <p:grpSpPr>
          <a:xfrm>
            <a:off x="2801903" y="2387065"/>
            <a:ext cx="8535072" cy="3301839"/>
            <a:chOff x="2801903" y="2387065"/>
            <a:chExt cx="8535072" cy="3301839"/>
          </a:xfrm>
        </p:grpSpPr>
        <p:grpSp>
          <p:nvGrpSpPr>
            <p:cNvPr id="13" name="Group 13"/>
            <p:cNvGrpSpPr/>
            <p:nvPr/>
          </p:nvGrpSpPr>
          <p:grpSpPr>
            <a:xfrm>
              <a:off x="4129048" y="2387065"/>
              <a:ext cx="7207927" cy="3301839"/>
              <a:chOff x="0" y="0"/>
              <a:chExt cx="2847576" cy="130443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847576" cy="1304430"/>
              </a:xfrm>
              <a:custGeom>
                <a:avLst/>
                <a:gdLst/>
                <a:ahLst/>
                <a:cxnLst/>
                <a:rect l="l" t="t" r="r" b="b"/>
                <a:pathLst>
                  <a:path w="2847576" h="1304430">
                    <a:moveTo>
                      <a:pt x="36519" y="0"/>
                    </a:moveTo>
                    <a:lnTo>
                      <a:pt x="2811057" y="0"/>
                    </a:lnTo>
                    <a:cubicBezTo>
                      <a:pt x="2831226" y="0"/>
                      <a:pt x="2847576" y="16350"/>
                      <a:pt x="2847576" y="36519"/>
                    </a:cubicBezTo>
                    <a:lnTo>
                      <a:pt x="2847576" y="1267911"/>
                    </a:lnTo>
                    <a:cubicBezTo>
                      <a:pt x="2847576" y="1277597"/>
                      <a:pt x="2843729" y="1286886"/>
                      <a:pt x="2836880" y="1293734"/>
                    </a:cubicBezTo>
                    <a:cubicBezTo>
                      <a:pt x="2830031" y="1300583"/>
                      <a:pt x="2820743" y="1304430"/>
                      <a:pt x="2811057" y="1304430"/>
                    </a:cubicBezTo>
                    <a:lnTo>
                      <a:pt x="36519" y="1304430"/>
                    </a:lnTo>
                    <a:cubicBezTo>
                      <a:pt x="26833" y="1304430"/>
                      <a:pt x="17545" y="1300583"/>
                      <a:pt x="10696" y="1293734"/>
                    </a:cubicBezTo>
                    <a:cubicBezTo>
                      <a:pt x="3848" y="1286886"/>
                      <a:pt x="0" y="1277597"/>
                      <a:pt x="0" y="1267911"/>
                    </a:cubicBezTo>
                    <a:lnTo>
                      <a:pt x="0" y="36519"/>
                    </a:lnTo>
                    <a:cubicBezTo>
                      <a:pt x="0" y="16350"/>
                      <a:pt x="16350" y="0"/>
                      <a:pt x="36519" y="0"/>
                    </a:cubicBezTo>
                    <a:close/>
                  </a:path>
                </a:pathLst>
              </a:custGeom>
              <a:solidFill>
                <a:srgbClr val="C2E5C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847576" cy="134253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801903" y="2442000"/>
              <a:ext cx="8450795" cy="3061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34 x 12 = 34 x (10 + 2)</a:t>
              </a:r>
            </a:p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                     = 34 x 10 + 34 x 2</a:t>
              </a:r>
            </a:p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       = 340 + 68 </a:t>
              </a:r>
            </a:p>
            <a:p>
              <a:pPr algn="ctr" defTabSz="609630">
                <a:lnSpc>
                  <a:spcPts val="6147"/>
                </a:lnSpc>
                <a:spcBef>
                  <a:spcPct val="0"/>
                </a:spcBef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= 408.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73638" y="235439"/>
            <a:ext cx="3941781" cy="1507731"/>
            <a:chOff x="0" y="0"/>
            <a:chExt cx="7883563" cy="30154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83563" cy="3015463"/>
            </a:xfrm>
            <a:custGeom>
              <a:avLst/>
              <a:gdLst/>
              <a:ahLst/>
              <a:cxnLst/>
              <a:rect l="l" t="t" r="r" b="b"/>
              <a:pathLst>
                <a:path w="7883563" h="3015463">
                  <a:moveTo>
                    <a:pt x="0" y="0"/>
                  </a:moveTo>
                  <a:lnTo>
                    <a:pt x="7883563" y="0"/>
                  </a:lnTo>
                  <a:lnTo>
                    <a:pt x="7883563" y="3015463"/>
                  </a:lnTo>
                  <a:lnTo>
                    <a:pt x="0" y="3015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016314" y="831420"/>
              <a:ext cx="6373389" cy="1216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82"/>
                </a:lnSpc>
                <a:spcBef>
                  <a:spcPct val="0"/>
                </a:spcBef>
              </a:pPr>
              <a:r>
                <a:rPr lang="en-US" sz="3701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04230" y="3913580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69022" y="2326819"/>
            <a:ext cx="2424446" cy="1782978"/>
            <a:chOff x="0" y="0"/>
            <a:chExt cx="4848892" cy="35659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81424" y="443296"/>
              <a:ext cx="4305774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025"/>
                </a:lnSpc>
              </a:pP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944529" y="1962841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391362" y="1804009"/>
            <a:ext cx="4712404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 dirty="0">
                <a:solidFill>
                  <a:srgbClr val="000000"/>
                </a:solidFill>
                <a:latin typeface="Cambria"/>
              </a:rPr>
              <a:t>2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8,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8; 2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72726" y="2906190"/>
            <a:ext cx="5007373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 dirty="0">
                <a:solidFill>
                  <a:srgbClr val="000000"/>
                </a:solidFill>
                <a:latin typeface="Cambria"/>
              </a:rPr>
              <a:t>1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(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dưới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6); 1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3.</a:t>
            </a:r>
          </a:p>
        </p:txBody>
      </p:sp>
      <p:sp>
        <p:nvSpPr>
          <p:cNvPr id="16" name="Freeform 16"/>
          <p:cNvSpPr/>
          <p:nvPr/>
        </p:nvSpPr>
        <p:spPr>
          <a:xfrm>
            <a:off x="5944529" y="4178405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91362" y="4121255"/>
            <a:ext cx="4712404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>
                <a:solidFill>
                  <a:srgbClr val="000000"/>
                </a:solidFill>
                <a:latin typeface="Cambria"/>
              </a:rPr>
              <a:t>Hạ 8; 6 cộng 4 bằng 10, viết 0 nhớ 1; 3 thêm 1 bằng 4, viết 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88932" y="1269704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34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88932" y="2270758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>
                <a:solidFill>
                  <a:srgbClr val="F05441"/>
                </a:solidFill>
                <a:latin typeface="Cambria Bold"/>
              </a:rPr>
              <a:t>1</a:t>
            </a:r>
            <a:r>
              <a:rPr lang="en-US" sz="6571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88932" y="3378101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 dirty="0">
                <a:solidFill>
                  <a:srgbClr val="51ADE5"/>
                </a:solidFill>
                <a:latin typeface="Cambria Bold"/>
              </a:rPr>
              <a:t>68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64940" y="4379155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F05441"/>
                </a:solidFill>
                <a:latin typeface="Cambria Bold"/>
              </a:rPr>
              <a:t>34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07236" y="5488159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408</a:t>
            </a:r>
          </a:p>
        </p:txBody>
      </p:sp>
      <p:sp>
        <p:nvSpPr>
          <p:cNvPr id="23" name="AutoShape 23"/>
          <p:cNvSpPr/>
          <p:nvPr/>
        </p:nvSpPr>
        <p:spPr>
          <a:xfrm>
            <a:off x="3288932" y="3431018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3288932" y="5526258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D8061A7F-ADA2-54B7-E876-66F54925088E}"/>
                  </a:ext>
                </a:extLst>
              </p:cNvPr>
              <p:cNvSpPr txBox="1"/>
              <p:nvPr/>
            </p:nvSpPr>
            <p:spPr>
              <a:xfrm>
                <a:off x="3298972" y="1932782"/>
                <a:ext cx="7245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061A7F-ADA2-54B7-E876-66F549250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972" y="1932782"/>
                <a:ext cx="724557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02533" y="735447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>
                <a:solidFill>
                  <a:srgbClr val="000000"/>
                </a:solidFill>
                <a:latin typeface="Cambria Bold"/>
              </a:rPr>
              <a:t>34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2533" y="1736501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>
                <a:solidFill>
                  <a:srgbClr val="F05441"/>
                </a:solidFill>
                <a:latin typeface="Cambria Bold"/>
              </a:rPr>
              <a:t>1</a:t>
            </a:r>
            <a:r>
              <a:rPr lang="en-US" sz="6571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2533" y="2843844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 dirty="0">
                <a:solidFill>
                  <a:srgbClr val="51ADE5"/>
                </a:solidFill>
                <a:latin typeface="Cambria Bold"/>
              </a:rPr>
              <a:t>68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8541" y="3844898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F05441"/>
                </a:solidFill>
                <a:latin typeface="Cambria Bold"/>
              </a:rPr>
              <a:t>34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0837" y="4953902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408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402533" y="2964493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402533" y="4992001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9602763" y="3954186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602763" y="2567582"/>
            <a:ext cx="2157635" cy="1586761"/>
            <a:chOff x="0" y="0"/>
            <a:chExt cx="4315270" cy="31735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15270" cy="3173521"/>
            </a:xfrm>
            <a:custGeom>
              <a:avLst/>
              <a:gdLst/>
              <a:ahLst/>
              <a:cxnLst/>
              <a:rect l="l" t="t" r="r" b="b"/>
              <a:pathLst>
                <a:path w="4315270" h="3173521">
                  <a:moveTo>
                    <a:pt x="0" y="0"/>
                  </a:moveTo>
                  <a:lnTo>
                    <a:pt x="4315270" y="0"/>
                  </a:lnTo>
                  <a:lnTo>
                    <a:pt x="4315270" y="3173521"/>
                  </a:lnTo>
                  <a:lnTo>
                    <a:pt x="0" y="3173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800172"/>
              <a:ext cx="4315270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</a:pPr>
              <a:r>
                <a:rPr lang="en-US" sz="3586">
                  <a:solidFill>
                    <a:srgbClr val="F05441"/>
                  </a:solidFill>
                  <a:latin typeface="Cambria Bold"/>
                </a:rPr>
                <a:t>Cần lưu ý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733933" y="1093810"/>
            <a:ext cx="486883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>
                <a:solidFill>
                  <a:srgbClr val="51ADE5"/>
                </a:solidFill>
                <a:latin typeface="Cambria Bold"/>
              </a:rPr>
              <a:t>68 </a:t>
            </a:r>
            <a:r>
              <a:rPr lang="en-US" sz="3036">
                <a:solidFill>
                  <a:srgbClr val="000000"/>
                </a:solidFill>
                <a:latin typeface="Cambria Bold"/>
              </a:rPr>
              <a:t>là tích riêng thứ nhất (68 đơn vị)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33933" y="2369481"/>
            <a:ext cx="486883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</a:pPr>
            <a:r>
              <a:rPr lang="en-US" sz="3036">
                <a:solidFill>
                  <a:srgbClr val="F05441"/>
                </a:solidFill>
                <a:latin typeface="Cambria Bold"/>
              </a:rPr>
              <a:t>34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  <a:r>
              <a:rPr lang="en-US" sz="3036">
                <a:solidFill>
                  <a:srgbClr val="000000"/>
                </a:solidFill>
                <a:latin typeface="Cambria Bold"/>
              </a:rPr>
              <a:t>là tích riêng thứ hai </a:t>
            </a:r>
          </a:p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>
                <a:solidFill>
                  <a:srgbClr val="000000"/>
                </a:solidFill>
                <a:latin typeface="Cambria Bold"/>
              </a:rPr>
              <a:t>(34 chục hay 340 đơn vị)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33933" y="3644900"/>
            <a:ext cx="4868830" cy="160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tích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riêng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lùi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sang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trái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cột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(so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tích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riêng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nhất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).</a:t>
            </a:r>
          </a:p>
        </p:txBody>
      </p:sp>
      <p:sp>
        <p:nvSpPr>
          <p:cNvPr id="20" name="Freeform 20"/>
          <p:cNvSpPr/>
          <p:nvPr/>
        </p:nvSpPr>
        <p:spPr>
          <a:xfrm>
            <a:off x="4301130" y="1208479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301130" y="2543308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301130" y="3793340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762C68D2-8004-2294-EC35-8592F1EFBA25}"/>
                  </a:ext>
                </a:extLst>
              </p:cNvPr>
              <p:cNvSpPr txBox="1"/>
              <p:nvPr/>
            </p:nvSpPr>
            <p:spPr>
              <a:xfrm>
                <a:off x="1402533" y="1390530"/>
                <a:ext cx="7245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2C68D2-8004-2294-EC35-8592F1EFB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533" y="1390530"/>
                <a:ext cx="724557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83454" y="1888090"/>
            <a:ext cx="3300678" cy="1104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28"/>
              </a:lnSpc>
              <a:spcBef>
                <a:spcPct val="0"/>
              </a:spcBef>
            </a:pP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Muốn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chữ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số</a:t>
            </a:r>
            <a:endParaRPr lang="en-US" sz="3234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922356" y="1475380"/>
            <a:ext cx="500511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91"/>
              </a:lnSpc>
            </a:pPr>
            <a:r>
              <a:rPr lang="en-US" sz="2992" spc="-117" dirty="0" err="1">
                <a:solidFill>
                  <a:srgbClr val="000000"/>
                </a:solidFill>
                <a:latin typeface="Cambria Bold"/>
              </a:rPr>
              <a:t>Bước</a:t>
            </a:r>
            <a:r>
              <a:rPr lang="en-US" sz="2992" spc="-117" dirty="0">
                <a:solidFill>
                  <a:srgbClr val="000000"/>
                </a:solidFill>
                <a:latin typeface="Cambria Bold"/>
              </a:rPr>
              <a:t> 1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Đặt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sao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thẳng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cột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nhau</a:t>
            </a:r>
            <a:endParaRPr lang="en-US" sz="2992" spc="-117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13534" y="2431386"/>
            <a:ext cx="500511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91"/>
              </a:lnSpc>
            </a:pPr>
            <a:r>
              <a:rPr lang="en-US" sz="2992" spc="-117" dirty="0" err="1">
                <a:solidFill>
                  <a:srgbClr val="000000"/>
                </a:solidFill>
                <a:latin typeface="Cambria Bold"/>
              </a:rPr>
              <a:t>Bước</a:t>
            </a:r>
            <a:r>
              <a:rPr lang="en-US" sz="2992" spc="-117" dirty="0">
                <a:solidFill>
                  <a:srgbClr val="000000"/>
                </a:solidFill>
                <a:latin typeface="Cambria Bold"/>
              </a:rPr>
              <a:t> 2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Thực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tính</a:t>
            </a:r>
            <a:endParaRPr lang="en-US" sz="2992" spc="-117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13534" y="2894836"/>
            <a:ext cx="5005117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Nhân hàng đơn vị của thừa số thứ 2 với thừa số thứ nhất từ trái qua phải.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13534" y="4266336"/>
            <a:ext cx="500511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Nhân hàng chục của thừa số thứ 2 với thừa số thứ nhất từ trái qua phải (nhớ lùi tích thứ 2 sang trái một chứ số).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13534" y="6050586"/>
            <a:ext cx="500511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Cộng hai tích lại với nhau.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529</Words>
  <Application>Microsoft Office PowerPoint</Application>
  <PresentationFormat>Custom</PresentationFormat>
  <Paragraphs>80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A</cp:lastModifiedBy>
  <cp:revision>13</cp:revision>
  <dcterms:created xsi:type="dcterms:W3CDTF">2023-12-04T01:49:07Z</dcterms:created>
  <dcterms:modified xsi:type="dcterms:W3CDTF">2025-04-15T07:48:56Z</dcterms:modified>
</cp:coreProperties>
</file>