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3" roundtripDataSignature="AMtx7mjdBJGjKdHyGZvxlqFKTGtAAnXcT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customschemas.google.com/relationships/presentationmetadata" Target="metadata"/><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 name="Shape 19"/>
        <p:cNvGrpSpPr/>
        <p:nvPr/>
      </p:nvGrpSpPr>
      <p:grpSpPr>
        <a:xfrm>
          <a:off x="0" y="0"/>
          <a:ext cx="0" cy="0"/>
          <a:chOff x="0" y="0"/>
          <a:chExt cx="0" cy="0"/>
        </a:xfrm>
      </p:grpSpPr>
      <p:sp>
        <p:nvSpPr>
          <p:cNvPr id="20" name="Google Shape;2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 name="Google Shape;2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3" name="Google Shape;39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9" name="Google Shape;409;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 name="Google Shape;3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0" name="Google Shape;420;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1" name="Google Shape;421;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2" name="Google Shape;432;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3" name="Google Shape;433;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1" name="Google Shape;521;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2" name="Google Shape;522;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9" name="Google Shape;52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5" name="Google Shape;54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9" name="Google Shape;55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7" name="Google Shape;567;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7" name="Google Shape;577;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7" name="Google Shape;587;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 name="Google Shape;5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p:cSld name="标题幻灯片">
    <p:spTree>
      <p:nvGrpSpPr>
        <p:cNvPr id="14" name="Shape 14"/>
        <p:cNvGrpSpPr/>
        <p:nvPr/>
      </p:nvGrpSpPr>
      <p:grpSpPr>
        <a:xfrm>
          <a:off x="0" y="0"/>
          <a:ext cx="0" cy="0"/>
          <a:chOff x="0" y="0"/>
          <a:chExt cx="0" cy="0"/>
        </a:xfrm>
      </p:grpSpPr>
    </p:spTree>
  </p:cSld>
  <p:clrMapOvr>
    <a:masterClrMapping/>
  </p:clrMapOvr>
  <mc:AlternateContent>
    <mc:Choice Requires="p14">
      <p:transition spd="slow" p14:dur="2000">
        <p14:prism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标题幻灯片">
  <p:cSld name="5_标题幻灯片">
    <p:spTree>
      <p:nvGrpSpPr>
        <p:cNvPr id="15" name="Shape 15"/>
        <p:cNvGrpSpPr/>
        <p:nvPr/>
      </p:nvGrpSpPr>
      <p:grpSpPr>
        <a:xfrm>
          <a:off x="0" y="0"/>
          <a:ext cx="0" cy="0"/>
          <a:chOff x="0" y="0"/>
          <a:chExt cx="0" cy="0"/>
        </a:xfrm>
      </p:grpSpPr>
    </p:spTree>
  </p:cSld>
  <p:clrMapOvr>
    <a:masterClrMapping/>
  </p:clrMapOvr>
  <mc:AlternateContent>
    <mc:Choice Requires="p14">
      <p:transition spd="slow" p14:dur="2000">
        <p14:prism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标题幻灯片">
  <p:cSld name="1_标题幻灯片">
    <p:spTree>
      <p:nvGrpSpPr>
        <p:cNvPr id="16" name="Shape 16"/>
        <p:cNvGrpSpPr/>
        <p:nvPr/>
      </p:nvGrpSpPr>
      <p:grpSpPr>
        <a:xfrm>
          <a:off x="0" y="0"/>
          <a:ext cx="0" cy="0"/>
          <a:chOff x="0" y="0"/>
          <a:chExt cx="0" cy="0"/>
        </a:xfrm>
      </p:grpSpPr>
    </p:spTree>
  </p:cSld>
  <p:clrMapOvr>
    <a:masterClrMapping/>
  </p:clrMapOvr>
  <mc:AlternateContent>
    <mc:Choice Requires="p14">
      <p:transition spd="slow" p14:dur="2000">
        <p14:prism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标题幻灯片">
  <p:cSld name="2_标题幻灯片">
    <p:spTree>
      <p:nvGrpSpPr>
        <p:cNvPr id="17" name="Shape 17"/>
        <p:cNvGrpSpPr/>
        <p:nvPr/>
      </p:nvGrpSpPr>
      <p:grpSpPr>
        <a:xfrm>
          <a:off x="0" y="0"/>
          <a:ext cx="0" cy="0"/>
          <a:chOff x="0" y="0"/>
          <a:chExt cx="0" cy="0"/>
        </a:xfrm>
      </p:grpSpPr>
    </p:spTree>
  </p:cSld>
  <p:clrMapOvr>
    <a:masterClrMapping/>
  </p:clrMapOvr>
  <mc:AlternateContent>
    <mc:Choice Requires="p14">
      <p:transition spd="slow" p14:dur="2000">
        <p14:prism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标题和内容">
  <p:cSld name="1_标题和内容">
    <p:spTree>
      <p:nvGrpSpPr>
        <p:cNvPr id="18" name="Shape 18"/>
        <p:cNvGrpSpPr/>
        <p:nvPr/>
      </p:nvGrpSpPr>
      <p:grpSpPr>
        <a:xfrm>
          <a:off x="0" y="0"/>
          <a:ext cx="0" cy="0"/>
          <a:chOff x="0" y="0"/>
          <a:chExt cx="0" cy="0"/>
        </a:xfrm>
      </p:grpSpPr>
    </p:spTree>
  </p:cSld>
  <p:clrMapOvr>
    <a:masterClrMapping/>
  </p:clrMapOvr>
  <mc:AlternateContent>
    <mc:Choice Requires="p14">
      <p:transition spd="slow" p14:dur="2000">
        <p14:prism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hyperlink" Target="https://www.facebook.com/groups/629898828017053" TargetMode="External"/><Relationship Id="rId10" Type="http://schemas.openxmlformats.org/officeDocument/2006/relationships/theme" Target="../theme/theme2.xml"/><Relationship Id="rId9" Type="http://schemas.openxmlformats.org/officeDocument/2006/relationships/slideLayout" Target="../slideLayouts/slideLayout5.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pic>
        <p:nvPicPr>
          <p:cNvPr id="10" name="Google Shape;10;p29"/>
          <p:cNvPicPr preferRelativeResize="0"/>
          <p:nvPr/>
        </p:nvPicPr>
        <p:blipFill rotWithShape="1">
          <a:blip r:embed="rId2">
            <a:alphaModFix/>
          </a:blip>
          <a:srcRect b="0" l="0" r="0" t="37667"/>
          <a:stretch/>
        </p:blipFill>
        <p:spPr>
          <a:xfrm>
            <a:off x="-2052205" y="-221073"/>
            <a:ext cx="2186247" cy="2317405"/>
          </a:xfrm>
          <a:prstGeom prst="rect">
            <a:avLst/>
          </a:prstGeom>
          <a:noFill/>
          <a:ln>
            <a:noFill/>
          </a:ln>
        </p:spPr>
      </p:pic>
      <p:pic>
        <p:nvPicPr>
          <p:cNvPr id="11" name="Google Shape;11;p29"/>
          <p:cNvPicPr preferRelativeResize="0"/>
          <p:nvPr/>
        </p:nvPicPr>
        <p:blipFill rotWithShape="1">
          <a:blip r:embed="rId3">
            <a:alphaModFix/>
          </a:blip>
          <a:srcRect b="0" l="0" r="0" t="38142"/>
          <a:stretch/>
        </p:blipFill>
        <p:spPr>
          <a:xfrm>
            <a:off x="1616132" y="7791454"/>
            <a:ext cx="1824009" cy="2002485"/>
          </a:xfrm>
          <a:prstGeom prst="rect">
            <a:avLst/>
          </a:prstGeom>
          <a:noFill/>
          <a:ln>
            <a:noFill/>
          </a:ln>
        </p:spPr>
      </p:pic>
      <p:sp>
        <p:nvSpPr>
          <p:cNvPr id="12" name="Google Shape;12;p29"/>
          <p:cNvSpPr txBox="1"/>
          <p:nvPr/>
        </p:nvSpPr>
        <p:spPr>
          <a:xfrm>
            <a:off x="3048003" y="9098621"/>
            <a:ext cx="6228184" cy="7521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2C9430"/>
              </a:buClr>
              <a:buSzPts val="1429"/>
              <a:buFont typeface="Arial"/>
              <a:buNone/>
            </a:pPr>
            <a:r>
              <a:rPr b="1" i="0" lang="en-US" sz="1429" u="none" cap="none" strike="noStrike">
                <a:solidFill>
                  <a:srgbClr val="2C9430"/>
                </a:solidFill>
                <a:latin typeface="Arial"/>
                <a:ea typeface="Arial"/>
                <a:cs typeface="Arial"/>
                <a:sym typeface="Arial"/>
              </a:rPr>
              <a:t>MĂNG NON – TÀI LIỆU TIỂU HỌC</a:t>
            </a:r>
            <a:endParaRPr/>
          </a:p>
          <a:p>
            <a:pPr indent="0" lvl="0" marL="0" marR="0" rtl="0" algn="ctr">
              <a:lnSpc>
                <a:spcPct val="100000"/>
              </a:lnSpc>
              <a:spcBef>
                <a:spcPts val="0"/>
              </a:spcBef>
              <a:spcAft>
                <a:spcPts val="0"/>
              </a:spcAft>
              <a:buClr>
                <a:srgbClr val="000000"/>
              </a:buClr>
              <a:buSzPts val="1429"/>
              <a:buFont typeface="Times New Roman"/>
              <a:buNone/>
            </a:pPr>
            <a:r>
              <a:rPr b="1" i="0" lang="en-US" sz="1429" u="none" cap="none" strike="noStrike">
                <a:solidFill>
                  <a:srgbClr val="000000"/>
                </a:solidFill>
                <a:latin typeface="Times New Roman"/>
                <a:ea typeface="Times New Roman"/>
                <a:cs typeface="Times New Roman"/>
                <a:sym typeface="Times New Roman"/>
              </a:rPr>
              <a:t>Mời truy cập: </a:t>
            </a:r>
            <a:r>
              <a:rPr b="0" i="0" lang="en-US" sz="1429" u="sng" cap="none" strike="noStrike">
                <a:solidFill>
                  <a:srgbClr val="FF0066"/>
                </a:solidFill>
                <a:latin typeface="Times New Roman"/>
                <a:ea typeface="Times New Roman"/>
                <a:cs typeface="Times New Roman"/>
                <a:sym typeface="Times New Roman"/>
                <a:hlinkClick r:id="rId4">
                  <a:extLst>
                    <a:ext uri="{A12FA001-AC4F-418D-AE19-62706E023703}">
                      <ahyp:hlinkClr val="tx"/>
                    </a:ext>
                  </a:extLst>
                </a:hlinkClick>
              </a:rPr>
              <a:t>MĂNG NON- TÀI LIỆU TIỂU HỌC | Facebook</a:t>
            </a:r>
            <a:endParaRPr b="0" i="0" sz="1429" u="none" cap="none" strike="noStrike">
              <a:solidFill>
                <a:srgbClr val="FF0066"/>
              </a:solidFill>
              <a:latin typeface="Arial"/>
              <a:ea typeface="Arial"/>
              <a:cs typeface="Arial"/>
              <a:sym typeface="Arial"/>
            </a:endParaRPr>
          </a:p>
          <a:p>
            <a:pPr indent="0" lvl="0" marL="0" marR="0" rtl="0" algn="ctr">
              <a:lnSpc>
                <a:spcPct val="100000"/>
              </a:lnSpc>
              <a:spcBef>
                <a:spcPts val="0"/>
              </a:spcBef>
              <a:spcAft>
                <a:spcPts val="0"/>
              </a:spcAft>
              <a:buClr>
                <a:srgbClr val="0D4370"/>
              </a:buClr>
              <a:buSzPts val="1429"/>
              <a:buFont typeface="Arial"/>
              <a:buNone/>
            </a:pPr>
            <a:r>
              <a:rPr b="1" i="0" lang="en-US" sz="1429" u="none" cap="none" strike="noStrike">
                <a:solidFill>
                  <a:srgbClr val="0D4370"/>
                </a:solidFill>
                <a:latin typeface="Arial"/>
                <a:ea typeface="Arial"/>
                <a:cs typeface="Arial"/>
                <a:sym typeface="Arial"/>
              </a:rPr>
              <a:t>SĐT ZALO : </a:t>
            </a:r>
            <a:r>
              <a:rPr b="1" i="0" lang="en-US" sz="1429" u="sng" cap="none" strike="noStrike">
                <a:solidFill>
                  <a:srgbClr val="0D4370"/>
                </a:solidFill>
                <a:latin typeface="Arial"/>
                <a:ea typeface="Arial"/>
                <a:cs typeface="Arial"/>
                <a:sym typeface="Arial"/>
              </a:rPr>
              <a:t>0382348780</a:t>
            </a:r>
            <a:r>
              <a:rPr b="1" i="0" lang="en-US" sz="1429" u="none" cap="none" strike="noStrike">
                <a:solidFill>
                  <a:srgbClr val="0D4370"/>
                </a:solidFill>
                <a:latin typeface="Arial"/>
                <a:ea typeface="Arial"/>
                <a:cs typeface="Arial"/>
                <a:sym typeface="Arial"/>
              </a:rPr>
              <a:t> - </a:t>
            </a:r>
            <a:r>
              <a:rPr b="1" i="0" lang="en-US" sz="1429" u="sng" cap="none" strike="noStrike">
                <a:solidFill>
                  <a:srgbClr val="0D4370"/>
                </a:solidFill>
                <a:latin typeface="Arial"/>
                <a:ea typeface="Arial"/>
                <a:cs typeface="Arial"/>
                <a:sym typeface="Arial"/>
              </a:rPr>
              <a:t>0984848929</a:t>
            </a:r>
            <a:endParaRPr b="1" i="0" sz="1429" u="none" cap="none" strike="noStrike">
              <a:solidFill>
                <a:srgbClr val="0D4370"/>
              </a:solidFill>
              <a:latin typeface="Arial"/>
              <a:ea typeface="Arial"/>
              <a:cs typeface="Arial"/>
              <a:sym typeface="Arial"/>
            </a:endParaRPr>
          </a:p>
        </p:txBody>
      </p:sp>
      <p:sp>
        <p:nvSpPr>
          <p:cNvPr id="13" name="Google Shape;13;p29"/>
          <p:cNvSpPr txBox="1"/>
          <p:nvPr/>
        </p:nvSpPr>
        <p:spPr>
          <a:xfrm>
            <a:off x="-2052207" y="1690687"/>
            <a:ext cx="2186247" cy="787400"/>
          </a:xfrm>
          <a:prstGeom prst="rect">
            <a:avLst/>
          </a:prstGeom>
          <a:noFill/>
          <a:ln>
            <a:noFill/>
          </a:ln>
        </p:spPr>
        <p:txBody>
          <a:bodyPr anchorCtr="0" anchor="b" bIns="36275" lIns="72550" spcFirstLastPara="1" rIns="72550" wrap="square" tIns="36275">
            <a:normAutofit/>
          </a:bodyPr>
          <a:lstStyle/>
          <a:p>
            <a:pPr indent="0" lvl="0" marL="0" marR="0" rtl="0" algn="ctr">
              <a:lnSpc>
                <a:spcPct val="90000"/>
              </a:lnSpc>
              <a:spcBef>
                <a:spcPts val="0"/>
              </a:spcBef>
              <a:spcAft>
                <a:spcPts val="0"/>
              </a:spcAft>
              <a:buClr>
                <a:srgbClr val="50AE47"/>
              </a:buClr>
              <a:buSzPts val="2540"/>
              <a:buFont typeface="Arial"/>
              <a:buNone/>
            </a:pPr>
            <a:r>
              <a:rPr b="0" i="0" lang="en-US" sz="2540" u="none" cap="none" strike="noStrike">
                <a:solidFill>
                  <a:srgbClr val="50AE47"/>
                </a:solidFill>
                <a:latin typeface="Arial"/>
                <a:ea typeface="Arial"/>
                <a:cs typeface="Arial"/>
                <a:sym typeface="Arial"/>
              </a:rPr>
              <a:t>Măng Non</a:t>
            </a:r>
            <a:endParaRPr b="0" i="0" sz="2540" u="none" cap="none" strike="noStrike">
              <a:solidFill>
                <a:srgbClr val="50AE47"/>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5"/>
    <p:sldLayoutId id="2147483650" r:id="rId6"/>
    <p:sldLayoutId id="2147483651" r:id="rId7"/>
    <p:sldLayoutId id="2147483652" r:id="rId8"/>
    <p:sldLayoutId id="2147483653" r:id="rId9"/>
  </p:sldLayoutIdLst>
  <mc:AlternateContent>
    <mc:Choice Requires="p14">
      <p:transition spd="slow" p14:dur="2000">
        <p14:prism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4.png"/><Relationship Id="rId10" Type="http://schemas.openxmlformats.org/officeDocument/2006/relationships/image" Target="../media/image12.png"/><Relationship Id="rId13" Type="http://schemas.openxmlformats.org/officeDocument/2006/relationships/image" Target="../media/image5.png"/><Relationship Id="rId12"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7.png"/><Relationship Id="rId9" Type="http://schemas.openxmlformats.org/officeDocument/2006/relationships/image" Target="../media/image13.png"/><Relationship Id="rId15" Type="http://schemas.openxmlformats.org/officeDocument/2006/relationships/image" Target="../media/image19.png"/><Relationship Id="rId14" Type="http://schemas.openxmlformats.org/officeDocument/2006/relationships/image" Target="../media/image16.png"/><Relationship Id="rId5" Type="http://schemas.openxmlformats.org/officeDocument/2006/relationships/image" Target="../media/image11.png"/><Relationship Id="rId6" Type="http://schemas.openxmlformats.org/officeDocument/2006/relationships/image" Target="../media/image25.png"/><Relationship Id="rId7" Type="http://schemas.openxmlformats.org/officeDocument/2006/relationships/image" Target="../media/image9.png"/><Relationship Id="rId8"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54.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53.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34.png"/><Relationship Id="rId4" Type="http://schemas.openxmlformats.org/officeDocument/2006/relationships/image" Target="../media/image4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34.png"/><Relationship Id="rId4" Type="http://schemas.openxmlformats.org/officeDocument/2006/relationships/image" Target="../media/image4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4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1.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image" Target="../media/image7.png"/><Relationship Id="rId9" Type="http://schemas.openxmlformats.org/officeDocument/2006/relationships/image" Target="../media/image42.png"/><Relationship Id="rId5" Type="http://schemas.openxmlformats.org/officeDocument/2006/relationships/image" Target="../media/image11.png"/><Relationship Id="rId6" Type="http://schemas.openxmlformats.org/officeDocument/2006/relationships/image" Target="../media/image3.png"/><Relationship Id="rId7" Type="http://schemas.openxmlformats.org/officeDocument/2006/relationships/image" Target="../media/image25.png"/><Relationship Id="rId8"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1.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png"/><Relationship Id="rId4" Type="http://schemas.openxmlformats.org/officeDocument/2006/relationships/image" Target="../media/image7.png"/><Relationship Id="rId9" Type="http://schemas.openxmlformats.org/officeDocument/2006/relationships/image" Target="../media/image21.png"/><Relationship Id="rId5" Type="http://schemas.openxmlformats.org/officeDocument/2006/relationships/image" Target="../media/image11.png"/><Relationship Id="rId6" Type="http://schemas.openxmlformats.org/officeDocument/2006/relationships/image" Target="../media/image3.png"/><Relationship Id="rId7" Type="http://schemas.openxmlformats.org/officeDocument/2006/relationships/image" Target="../media/image25.png"/><Relationship Id="rId8"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3.png"/><Relationship Id="rId4" Type="http://schemas.openxmlformats.org/officeDocument/2006/relationships/image" Target="../media/image45.png"/><Relationship Id="rId5"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7.png"/><Relationship Id="rId4" Type="http://schemas.openxmlformats.org/officeDocument/2006/relationships/image" Target="../media/image7.png"/><Relationship Id="rId5" Type="http://schemas.openxmlformats.org/officeDocument/2006/relationships/image" Target="../media/image11.png"/><Relationship Id="rId6" Type="http://schemas.openxmlformats.org/officeDocument/2006/relationships/image" Target="../media/image3.png"/><Relationship Id="rId7" Type="http://schemas.openxmlformats.org/officeDocument/2006/relationships/image" Target="../media/image25.png"/><Relationship Id="rId8"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2.png"/><Relationship Id="rId4" Type="http://schemas.openxmlformats.org/officeDocument/2006/relationships/image" Target="../media/image47.png"/><Relationship Id="rId5" Type="http://schemas.openxmlformats.org/officeDocument/2006/relationships/image" Target="../media/image44.png"/><Relationship Id="rId6" Type="http://schemas.openxmlformats.org/officeDocument/2006/relationships/image" Target="../media/image52.png"/><Relationship Id="rId7" Type="http://schemas.openxmlformats.org/officeDocument/2006/relationships/image" Target="../media/image55.png"/><Relationship Id="rId8" Type="http://schemas.openxmlformats.org/officeDocument/2006/relationships/image" Target="../media/image4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11.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5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7.png"/><Relationship Id="rId4" Type="http://schemas.openxmlformats.org/officeDocument/2006/relationships/image" Target="../media/image17.png"/><Relationship Id="rId9" Type="http://schemas.openxmlformats.org/officeDocument/2006/relationships/image" Target="../media/image49.png"/><Relationship Id="rId5" Type="http://schemas.openxmlformats.org/officeDocument/2006/relationships/image" Target="../media/image11.png"/><Relationship Id="rId6" Type="http://schemas.openxmlformats.org/officeDocument/2006/relationships/image" Target="../media/image25.png"/><Relationship Id="rId7" Type="http://schemas.openxmlformats.org/officeDocument/2006/relationships/image" Target="../media/image9.png"/><Relationship Id="rId8"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7.png"/><Relationship Id="rId5" Type="http://schemas.openxmlformats.org/officeDocument/2006/relationships/image" Target="../media/image11.png"/><Relationship Id="rId6" Type="http://schemas.openxmlformats.org/officeDocument/2006/relationships/image" Target="../media/image3.png"/><Relationship Id="rId7" Type="http://schemas.openxmlformats.org/officeDocument/2006/relationships/image" Target="../media/image25.png"/><Relationship Id="rId8"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7.png"/><Relationship Id="rId9" Type="http://schemas.openxmlformats.org/officeDocument/2006/relationships/image" Target="../media/image50.png"/><Relationship Id="rId5" Type="http://schemas.openxmlformats.org/officeDocument/2006/relationships/image" Target="../media/image11.png"/><Relationship Id="rId6" Type="http://schemas.openxmlformats.org/officeDocument/2006/relationships/image" Target="../media/image3.png"/><Relationship Id="rId7" Type="http://schemas.openxmlformats.org/officeDocument/2006/relationships/image" Target="../media/image25.png"/><Relationship Id="rId8"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22.png"/><Relationship Id="rId9" Type="http://schemas.openxmlformats.org/officeDocument/2006/relationships/image" Target="../media/image47.png"/><Relationship Id="rId5" Type="http://schemas.openxmlformats.org/officeDocument/2006/relationships/image" Target="../media/image27.png"/><Relationship Id="rId6" Type="http://schemas.openxmlformats.org/officeDocument/2006/relationships/image" Target="../media/image38.png"/><Relationship Id="rId7" Type="http://schemas.openxmlformats.org/officeDocument/2006/relationships/image" Target="../media/image33.png"/><Relationship Id="rId8"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 name="Shape 22"/>
        <p:cNvGrpSpPr/>
        <p:nvPr/>
      </p:nvGrpSpPr>
      <p:grpSpPr>
        <a:xfrm>
          <a:off x="0" y="0"/>
          <a:ext cx="0" cy="0"/>
          <a:chOff x="0" y="0"/>
          <a:chExt cx="0" cy="0"/>
        </a:xfrm>
      </p:grpSpPr>
      <p:pic>
        <p:nvPicPr>
          <p:cNvPr descr="12" id="23" name="Google Shape;23;p1"/>
          <p:cNvPicPr preferRelativeResize="0"/>
          <p:nvPr/>
        </p:nvPicPr>
        <p:blipFill rotWithShape="1">
          <a:blip r:embed="rId3">
            <a:alphaModFix/>
          </a:blip>
          <a:srcRect b="0" l="0" r="0" t="0"/>
          <a:stretch/>
        </p:blipFill>
        <p:spPr>
          <a:xfrm>
            <a:off x="0" y="0"/>
            <a:ext cx="1305560" cy="1203325"/>
          </a:xfrm>
          <a:prstGeom prst="rect">
            <a:avLst/>
          </a:prstGeom>
          <a:noFill/>
          <a:ln>
            <a:noFill/>
          </a:ln>
        </p:spPr>
      </p:pic>
      <p:pic>
        <p:nvPicPr>
          <p:cNvPr descr="13" id="24" name="Google Shape;24;p1"/>
          <p:cNvPicPr preferRelativeResize="0"/>
          <p:nvPr/>
        </p:nvPicPr>
        <p:blipFill rotWithShape="1">
          <a:blip r:embed="rId4">
            <a:alphaModFix/>
          </a:blip>
          <a:srcRect b="0" l="0" r="0" t="0"/>
          <a:stretch/>
        </p:blipFill>
        <p:spPr>
          <a:xfrm>
            <a:off x="8655685" y="0"/>
            <a:ext cx="3622040" cy="2620645"/>
          </a:xfrm>
          <a:prstGeom prst="rect">
            <a:avLst/>
          </a:prstGeom>
          <a:noFill/>
          <a:ln>
            <a:noFill/>
          </a:ln>
        </p:spPr>
      </p:pic>
      <p:pic>
        <p:nvPicPr>
          <p:cNvPr descr="16" id="25" name="Google Shape;25;p1"/>
          <p:cNvPicPr preferRelativeResize="0"/>
          <p:nvPr/>
        </p:nvPicPr>
        <p:blipFill rotWithShape="1">
          <a:blip r:embed="rId5">
            <a:alphaModFix/>
          </a:blip>
          <a:srcRect b="0" l="0" r="0" t="0"/>
          <a:stretch/>
        </p:blipFill>
        <p:spPr>
          <a:xfrm>
            <a:off x="115570" y="2984500"/>
            <a:ext cx="3502660" cy="3966845"/>
          </a:xfrm>
          <a:prstGeom prst="rect">
            <a:avLst/>
          </a:prstGeom>
          <a:noFill/>
          <a:ln>
            <a:noFill/>
          </a:ln>
        </p:spPr>
      </p:pic>
      <p:pic>
        <p:nvPicPr>
          <p:cNvPr descr="14" id="26" name="Google Shape;26;p1"/>
          <p:cNvPicPr preferRelativeResize="0"/>
          <p:nvPr/>
        </p:nvPicPr>
        <p:blipFill rotWithShape="1">
          <a:blip r:embed="rId6">
            <a:alphaModFix/>
          </a:blip>
          <a:srcRect b="0" l="0" r="0" t="0"/>
          <a:stretch/>
        </p:blipFill>
        <p:spPr>
          <a:xfrm>
            <a:off x="2938780" y="5380990"/>
            <a:ext cx="2141855" cy="1437005"/>
          </a:xfrm>
          <a:prstGeom prst="rect">
            <a:avLst/>
          </a:prstGeom>
          <a:noFill/>
          <a:ln>
            <a:noFill/>
          </a:ln>
        </p:spPr>
      </p:pic>
      <p:pic>
        <p:nvPicPr>
          <p:cNvPr descr="15" id="27" name="Google Shape;27;p1"/>
          <p:cNvPicPr preferRelativeResize="0"/>
          <p:nvPr/>
        </p:nvPicPr>
        <p:blipFill rotWithShape="1">
          <a:blip r:embed="rId7">
            <a:alphaModFix/>
          </a:blip>
          <a:srcRect b="0" l="0" r="0" t="0"/>
          <a:stretch/>
        </p:blipFill>
        <p:spPr>
          <a:xfrm>
            <a:off x="9486063" y="4310002"/>
            <a:ext cx="2460625" cy="2355215"/>
          </a:xfrm>
          <a:prstGeom prst="rect">
            <a:avLst/>
          </a:prstGeom>
          <a:noFill/>
          <a:ln>
            <a:noFill/>
          </a:ln>
        </p:spPr>
      </p:pic>
      <p:pic>
        <p:nvPicPr>
          <p:cNvPr descr="11" id="28" name="Google Shape;28;p1"/>
          <p:cNvPicPr preferRelativeResize="0"/>
          <p:nvPr/>
        </p:nvPicPr>
        <p:blipFill rotWithShape="1">
          <a:blip r:embed="rId8">
            <a:alphaModFix/>
          </a:blip>
          <a:srcRect b="0" l="0" r="0" t="0"/>
          <a:stretch/>
        </p:blipFill>
        <p:spPr>
          <a:xfrm>
            <a:off x="1148947" y="1237598"/>
            <a:ext cx="1188720" cy="1259205"/>
          </a:xfrm>
          <a:prstGeom prst="rect">
            <a:avLst/>
          </a:prstGeom>
          <a:noFill/>
          <a:ln>
            <a:noFill/>
          </a:ln>
        </p:spPr>
      </p:pic>
      <p:pic>
        <p:nvPicPr>
          <p:cNvPr id="29" name="Google Shape;29;p1"/>
          <p:cNvPicPr preferRelativeResize="0"/>
          <p:nvPr/>
        </p:nvPicPr>
        <p:blipFill rotWithShape="1">
          <a:blip r:embed="rId9">
            <a:alphaModFix/>
          </a:blip>
          <a:srcRect b="0" l="0" r="0" t="0"/>
          <a:stretch/>
        </p:blipFill>
        <p:spPr>
          <a:xfrm>
            <a:off x="1800443" y="898815"/>
            <a:ext cx="9503407" cy="3411187"/>
          </a:xfrm>
          <a:prstGeom prst="rect">
            <a:avLst/>
          </a:prstGeom>
          <a:noFill/>
          <a:ln>
            <a:noFill/>
          </a:ln>
        </p:spPr>
      </p:pic>
      <p:pic>
        <p:nvPicPr>
          <p:cNvPr id="30" name="Google Shape;30;p1"/>
          <p:cNvPicPr preferRelativeResize="0"/>
          <p:nvPr/>
        </p:nvPicPr>
        <p:blipFill rotWithShape="1">
          <a:blip r:embed="rId10">
            <a:alphaModFix/>
          </a:blip>
          <a:srcRect b="0" l="0" r="0" t="0"/>
          <a:stretch/>
        </p:blipFill>
        <p:spPr>
          <a:xfrm>
            <a:off x="5998173" y="3682586"/>
            <a:ext cx="5627096" cy="445047"/>
          </a:xfrm>
          <a:prstGeom prst="rect">
            <a:avLst/>
          </a:prstGeom>
          <a:noFill/>
          <a:ln>
            <a:noFill/>
          </a:ln>
        </p:spPr>
      </p:pic>
      <p:pic>
        <p:nvPicPr>
          <p:cNvPr id="31" name="Google Shape;31;p1"/>
          <p:cNvPicPr preferRelativeResize="0"/>
          <p:nvPr/>
        </p:nvPicPr>
        <p:blipFill rotWithShape="1">
          <a:blip r:embed="rId11">
            <a:alphaModFix/>
          </a:blip>
          <a:srcRect b="0" l="0" r="0" t="0"/>
          <a:stretch/>
        </p:blipFill>
        <p:spPr>
          <a:xfrm>
            <a:off x="5050445" y="79497"/>
            <a:ext cx="2091109" cy="1341236"/>
          </a:xfrm>
          <a:prstGeom prst="rect">
            <a:avLst/>
          </a:prstGeom>
          <a:noFill/>
          <a:ln>
            <a:noFill/>
          </a:ln>
        </p:spPr>
      </p:pic>
      <p:pic>
        <p:nvPicPr>
          <p:cNvPr descr="A green and white logo&#10;&#10;Description automatically generated" id="32" name="Google Shape;32;p1"/>
          <p:cNvPicPr preferRelativeResize="0"/>
          <p:nvPr/>
        </p:nvPicPr>
        <p:blipFill rotWithShape="1">
          <a:blip r:embed="rId12">
            <a:alphaModFix/>
          </a:blip>
          <a:srcRect b="0" l="0" r="0" t="0"/>
          <a:stretch/>
        </p:blipFill>
        <p:spPr>
          <a:xfrm>
            <a:off x="10431809" y="-188383"/>
            <a:ext cx="1876995" cy="1876995"/>
          </a:xfrm>
          <a:prstGeom prst="rect">
            <a:avLst/>
          </a:prstGeom>
          <a:noFill/>
          <a:ln>
            <a:noFill/>
          </a:ln>
        </p:spPr>
      </p:pic>
      <p:pic>
        <p:nvPicPr>
          <p:cNvPr id="33" name="Google Shape;33;p1"/>
          <p:cNvPicPr preferRelativeResize="0"/>
          <p:nvPr/>
        </p:nvPicPr>
        <p:blipFill rotWithShape="1">
          <a:blip r:embed="rId13">
            <a:alphaModFix/>
          </a:blip>
          <a:srcRect b="0" l="0" r="0" t="0"/>
          <a:stretch/>
        </p:blipFill>
        <p:spPr>
          <a:xfrm>
            <a:off x="10341894" y="2545314"/>
            <a:ext cx="1613452" cy="1435421"/>
          </a:xfrm>
          <a:prstGeom prst="rect">
            <a:avLst/>
          </a:prstGeom>
          <a:noFill/>
          <a:ln>
            <a:noFill/>
          </a:ln>
        </p:spPr>
      </p:pic>
      <p:pic>
        <p:nvPicPr>
          <p:cNvPr id="34" name="Google Shape;34;p1"/>
          <p:cNvPicPr preferRelativeResize="0"/>
          <p:nvPr/>
        </p:nvPicPr>
        <p:blipFill rotWithShape="1">
          <a:blip r:embed="rId14">
            <a:alphaModFix/>
          </a:blip>
          <a:srcRect b="0" l="0" r="0" t="0"/>
          <a:stretch/>
        </p:blipFill>
        <p:spPr>
          <a:xfrm rot="4050412">
            <a:off x="5308116" y="4047355"/>
            <a:ext cx="1337200" cy="1596281"/>
          </a:xfrm>
          <a:prstGeom prst="rect">
            <a:avLst/>
          </a:prstGeom>
          <a:noFill/>
          <a:ln>
            <a:noFill/>
          </a:ln>
        </p:spPr>
      </p:pic>
      <p:pic>
        <p:nvPicPr>
          <p:cNvPr id="35" name="Google Shape;35;p1"/>
          <p:cNvPicPr preferRelativeResize="0"/>
          <p:nvPr/>
        </p:nvPicPr>
        <p:blipFill rotWithShape="1">
          <a:blip r:embed="rId15">
            <a:alphaModFix/>
          </a:blip>
          <a:srcRect b="0" l="83322" r="3084" t="64405"/>
          <a:stretch/>
        </p:blipFill>
        <p:spPr>
          <a:xfrm>
            <a:off x="6907691" y="4388113"/>
            <a:ext cx="1891732" cy="2032606"/>
          </a:xfrm>
          <a:prstGeom prst="rect">
            <a:avLst/>
          </a:prstGeom>
          <a:noFill/>
          <a:ln>
            <a:noFill/>
          </a:ln>
        </p:spPr>
      </p:pic>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
                                        </p:tgtEl>
                                        <p:attrNameLst>
                                          <p:attrName>style.visibility</p:attrName>
                                        </p:attrNameLst>
                                      </p:cBhvr>
                                      <p:to>
                                        <p:strVal val="visible"/>
                                      </p:to>
                                    </p:set>
                                    <p:animEffect filter="fade" transition="in">
                                      <p:cBhvr>
                                        <p:cTn dur="500"/>
                                        <p:tgtEl>
                                          <p:spTgt spid="23"/>
                                        </p:tgtEl>
                                      </p:cBhvr>
                                    </p:animEffect>
                                  </p:childTnLst>
                                </p:cTn>
                              </p:par>
                              <p:par>
                                <p:cTn fill="hold" nodeType="withEffect" presetClass="entr" presetID="10" presetSubtype="0">
                                  <p:stCondLst>
                                    <p:cond delay="0"/>
                                  </p:stCondLst>
                                  <p:childTnLst>
                                    <p:set>
                                      <p:cBhvr>
                                        <p:cTn dur="1" fill="hold">
                                          <p:stCondLst>
                                            <p:cond delay="0"/>
                                          </p:stCondLst>
                                        </p:cTn>
                                        <p:tgtEl>
                                          <p:spTgt spid="24"/>
                                        </p:tgtEl>
                                        <p:attrNameLst>
                                          <p:attrName>style.visibility</p:attrName>
                                        </p:attrNameLst>
                                      </p:cBhvr>
                                      <p:to>
                                        <p:strVal val="visible"/>
                                      </p:to>
                                    </p:set>
                                    <p:animEffect filter="fade" transition="in">
                                      <p:cBhvr>
                                        <p:cTn dur="2000"/>
                                        <p:tgtEl>
                                          <p:spTgt spid="24"/>
                                        </p:tgtEl>
                                      </p:cBhvr>
                                    </p:animEffect>
                                  </p:childTnLst>
                                </p:cTn>
                              </p:par>
                              <p:par>
                                <p:cTn fill="hold" nodeType="withEffect" presetClass="entr" presetID="2" presetSubtype="8">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p:tgtEl>
                                          <p:spTgt spid="2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p:tgtEl>
                                          <p:spTgt spid="25"/>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26"/>
                                        </p:tgtEl>
                                        <p:attrNameLst>
                                          <p:attrName>style.visibility</p:attrName>
                                        </p:attrNameLst>
                                      </p:cBhvr>
                                      <p:to>
                                        <p:strVal val="visible"/>
                                      </p:to>
                                    </p:set>
                                    <p:animEffect filter="fade" transition="in">
                                      <p:cBhvr>
                                        <p:cTn dur="2000"/>
                                        <p:tgtEl>
                                          <p:spTgt spid="26"/>
                                        </p:tgtEl>
                                      </p:cBhvr>
                                    </p:animEffect>
                                  </p:childTnLst>
                                </p:cTn>
                              </p:par>
                              <p:par>
                                <p:cTn fill="hold" nodeType="withEffect" presetClass="entr" presetID="23" presetSubtype="16">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p:tgtEl>
                                          <p:spTgt spid="28"/>
                                        </p:tgtEl>
                                        <p:attrNameLst>
                                          <p:attrName>ppt_w</p:attrName>
                                        </p:attrNameLst>
                                      </p:cBhvr>
                                      <p:tavLst>
                                        <p:tav fmla="" tm="0">
                                          <p:val>
                                            <p:strVal val="0"/>
                                          </p:val>
                                        </p:tav>
                                        <p:tav fmla="" tm="100000">
                                          <p:val>
                                            <p:strVal val="#ppt_w"/>
                                          </p:val>
                                        </p:tav>
                                      </p:tavLst>
                                    </p:anim>
                                    <p:anim calcmode="lin" valueType="num">
                                      <p:cBhvr additive="base">
                                        <p:cTn dur="500"/>
                                        <p:tgtEl>
                                          <p:spTgt spid="28"/>
                                        </p:tgtEl>
                                        <p:attrNameLst>
                                          <p:attrName>ppt_h</p:attrName>
                                        </p:attrNameLst>
                                      </p:cBhvr>
                                      <p:tavLst>
                                        <p:tav fmla="" tm="0">
                                          <p:val>
                                            <p:strVal val="0"/>
                                          </p:val>
                                        </p:tav>
                                        <p:tav fmla="" tm="100000">
                                          <p:val>
                                            <p:strVal val="#ppt_h"/>
                                          </p:val>
                                        </p:tav>
                                      </p:tavLst>
                                    </p:anim>
                                  </p:childTnLst>
                                </p:cTn>
                              </p:par>
                              <p:par>
                                <p:cTn fill="hold" nodeType="withEffect" presetClass="entr" presetID="2" presetSubtype="2">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1000"/>
                                        <p:tgtEl>
                                          <p:spTgt spid="33"/>
                                        </p:tgtEl>
                                        <p:attrNameLst>
                                          <p:attrName>ppt_x</p:attrName>
                                        </p:attrNameLst>
                                      </p:cBhvr>
                                      <p:tavLst>
                                        <p:tav fmla="" tm="0">
                                          <p:val>
                                            <p:strVal val="#ppt_x+1"/>
                                          </p:val>
                                        </p:tav>
                                        <p:tav fmla="" tm="100000">
                                          <p:val>
                                            <p:strVal val="#ppt_x"/>
                                          </p:val>
                                        </p:tav>
                                      </p:tavLst>
                                    </p:anim>
                                  </p:childTnLst>
                                </p:cTn>
                              </p:par>
                              <p:par>
                                <p:cTn fill="hold" nodeType="withEffect" presetClass="entr" presetID="23" presetSubtype="16">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p:tgtEl>
                                          <p:spTgt spid="34"/>
                                        </p:tgtEl>
                                        <p:attrNameLst>
                                          <p:attrName>ppt_w</p:attrName>
                                        </p:attrNameLst>
                                      </p:cBhvr>
                                      <p:tavLst>
                                        <p:tav fmla="" tm="0">
                                          <p:val>
                                            <p:strVal val="0"/>
                                          </p:val>
                                        </p:tav>
                                        <p:tav fmla="" tm="100000">
                                          <p:val>
                                            <p:strVal val="#ppt_w"/>
                                          </p:val>
                                        </p:tav>
                                      </p:tavLst>
                                    </p:anim>
                                    <p:anim calcmode="lin" valueType="num">
                                      <p:cBhvr additive="base">
                                        <p:cTn dur="500"/>
                                        <p:tgtEl>
                                          <p:spTgt spid="3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
                                        </p:tgtEl>
                                        <p:attrNameLst>
                                          <p:attrName>style.visibility</p:attrName>
                                        </p:attrNameLst>
                                      </p:cBhvr>
                                      <p:to>
                                        <p:strVal val="visible"/>
                                      </p:to>
                                    </p:set>
                                    <p:animEffect filter="fade" transition="in">
                                      <p:cBhvr>
                                        <p:cTn dur="1000"/>
                                        <p:tgtEl>
                                          <p:spTgt spid="31"/>
                                        </p:tgtEl>
                                      </p:cBhvr>
                                    </p:animEffect>
                                  </p:childTnLst>
                                </p:cTn>
                              </p:par>
                              <p:par>
                                <p:cTn fill="hold" nodeType="withEffect" presetClass="entr" presetID="10" presetSubtype="0">
                                  <p:stCondLst>
                                    <p:cond delay="0"/>
                                  </p:stCondLst>
                                  <p:childTnLst>
                                    <p:set>
                                      <p:cBhvr>
                                        <p:cTn dur="1" fill="hold">
                                          <p:stCondLst>
                                            <p:cond delay="0"/>
                                          </p:stCondLst>
                                        </p:cTn>
                                        <p:tgtEl>
                                          <p:spTgt spid="29"/>
                                        </p:tgtEl>
                                        <p:attrNameLst>
                                          <p:attrName>style.visibility</p:attrName>
                                        </p:attrNameLst>
                                      </p:cBhvr>
                                      <p:to>
                                        <p:strVal val="visible"/>
                                      </p:to>
                                    </p:set>
                                    <p:animEffect filter="fade" transition="in">
                                      <p:cBhvr>
                                        <p:cTn dur="1000"/>
                                        <p:tgtEl>
                                          <p:spTgt spid="29"/>
                                        </p:tgtEl>
                                      </p:cBhvr>
                                    </p:animEffect>
                                  </p:childTnLst>
                                </p:cTn>
                              </p:par>
                              <p:par>
                                <p:cTn fill="hold" nodeType="withEffect" presetClass="entr" presetID="10" presetSubtype="0">
                                  <p:stCondLst>
                                    <p:cond delay="0"/>
                                  </p:stCondLst>
                                  <p:childTnLst>
                                    <p:set>
                                      <p:cBhvr>
                                        <p:cTn dur="1" fill="hold">
                                          <p:stCondLst>
                                            <p:cond delay="0"/>
                                          </p:stCondLst>
                                        </p:cTn>
                                        <p:tgtEl>
                                          <p:spTgt spid="30"/>
                                        </p:tgtEl>
                                        <p:attrNameLst>
                                          <p:attrName>style.visibility</p:attrName>
                                        </p:attrNameLst>
                                      </p:cBhvr>
                                      <p:to>
                                        <p:strVal val="visible"/>
                                      </p:to>
                                    </p:set>
                                    <p:animEffect filter="fade" transition="in">
                                      <p:cBhvr>
                                        <p:cTn dur="1000"/>
                                        <p:tgtEl>
                                          <p:spTgt spid="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0"/>
          <p:cNvSpPr/>
          <p:nvPr/>
        </p:nvSpPr>
        <p:spPr>
          <a:xfrm>
            <a:off x="396240" y="426085"/>
            <a:ext cx="11317605" cy="60166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Arial"/>
              <a:buNone/>
            </a:pPr>
            <a:r>
              <a:t/>
            </a:r>
            <a:endParaRPr b="0" i="0" sz="2400" u="none" cap="none" strike="noStrike">
              <a:solidFill>
                <a:srgbClr val="FFFFFF"/>
              </a:solidFill>
              <a:latin typeface="Arial"/>
              <a:ea typeface="Arial"/>
              <a:cs typeface="Arial"/>
              <a:sym typeface="Arial"/>
            </a:endParaRPr>
          </a:p>
        </p:txBody>
      </p:sp>
      <p:grpSp>
        <p:nvGrpSpPr>
          <p:cNvPr id="231" name="Google Shape;231;p10"/>
          <p:cNvGrpSpPr/>
          <p:nvPr/>
        </p:nvGrpSpPr>
        <p:grpSpPr>
          <a:xfrm>
            <a:off x="291558" y="5642517"/>
            <a:ext cx="1021167" cy="1209745"/>
            <a:chOff x="2817" y="5077"/>
            <a:chExt cx="3931" cy="4452"/>
          </a:xfrm>
        </p:grpSpPr>
        <p:sp>
          <p:nvSpPr>
            <p:cNvPr id="232" name="Google Shape;232;p10"/>
            <p:cNvSpPr/>
            <p:nvPr/>
          </p:nvSpPr>
          <p:spPr>
            <a:xfrm>
              <a:off x="2872" y="5618"/>
              <a:ext cx="3185" cy="3370"/>
            </a:xfrm>
            <a:prstGeom prst="roundRect">
              <a:avLst>
                <a:gd fmla="val 8545" name="adj"/>
              </a:avLst>
            </a:prstGeom>
            <a:solidFill>
              <a:srgbClr val="7FBFFF"/>
            </a:solid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Clr>
                  <a:srgbClr val="FFFFFF"/>
                </a:buClr>
                <a:buSzPts val="2400"/>
                <a:buFont typeface="Arial"/>
                <a:buNone/>
              </a:pPr>
              <a:r>
                <a:rPr b="0" i="0" lang="en-US" sz="2400" u="none" cap="none" strike="noStrike">
                  <a:solidFill>
                    <a:srgbClr val="FFFFFF"/>
                  </a:solidFill>
                  <a:latin typeface="Arial"/>
                  <a:ea typeface="Arial"/>
                  <a:cs typeface="Arial"/>
                  <a:sym typeface="Arial"/>
                </a:rPr>
                <a:t>插入</a:t>
              </a:r>
              <a:endParaRPr b="0" i="0" sz="2400" u="none" cap="none" strike="noStrike">
                <a:solidFill>
                  <a:srgbClr val="FFFFFF"/>
                </a:solidFill>
                <a:latin typeface="Arial"/>
                <a:ea typeface="Arial"/>
                <a:cs typeface="Arial"/>
                <a:sym typeface="Arial"/>
              </a:endParaRPr>
            </a:p>
            <a:p>
              <a:pPr indent="0" lvl="0" marL="0" marR="0" rtl="0" algn="ctr">
                <a:lnSpc>
                  <a:spcPct val="150000"/>
                </a:lnSpc>
                <a:spcBef>
                  <a:spcPts val="0"/>
                </a:spcBef>
                <a:spcAft>
                  <a:spcPts val="0"/>
                </a:spcAft>
                <a:buClr>
                  <a:srgbClr val="FFFFFF"/>
                </a:buClr>
                <a:buSzPts val="2400"/>
                <a:buFont typeface="Arial"/>
                <a:buNone/>
              </a:pPr>
              <a:r>
                <a:rPr b="0" i="0" lang="en-US" sz="2400" u="none" cap="none" strike="noStrike">
                  <a:solidFill>
                    <a:srgbClr val="FFFFFF"/>
                  </a:solidFill>
                  <a:latin typeface="Arial"/>
                  <a:ea typeface="Arial"/>
                  <a:cs typeface="Arial"/>
                  <a:sym typeface="Arial"/>
                </a:rPr>
                <a:t>人物图片</a:t>
              </a:r>
              <a:endParaRPr/>
            </a:p>
          </p:txBody>
        </p:sp>
        <p:pic>
          <p:nvPicPr>
            <p:cNvPr descr="16" id="233" name="Google Shape;233;p10"/>
            <p:cNvPicPr preferRelativeResize="0"/>
            <p:nvPr/>
          </p:nvPicPr>
          <p:blipFill rotWithShape="1">
            <a:blip r:embed="rId3">
              <a:alphaModFix/>
            </a:blip>
            <a:srcRect b="0" l="0" r="0" t="0"/>
            <a:stretch/>
          </p:blipFill>
          <p:spPr>
            <a:xfrm>
              <a:off x="2817" y="5077"/>
              <a:ext cx="3931" cy="4452"/>
            </a:xfrm>
            <a:prstGeom prst="rect">
              <a:avLst/>
            </a:prstGeom>
            <a:noFill/>
            <a:ln>
              <a:noFill/>
            </a:ln>
          </p:spPr>
        </p:pic>
      </p:grpSp>
      <p:sp>
        <p:nvSpPr>
          <p:cNvPr id="234" name="Google Shape;234;p10"/>
          <p:cNvSpPr/>
          <p:nvPr/>
        </p:nvSpPr>
        <p:spPr>
          <a:xfrm>
            <a:off x="478155" y="692009"/>
            <a:ext cx="10897601" cy="3970318"/>
          </a:xfrm>
          <a:prstGeom prst="rect">
            <a:avLst/>
          </a:prstGeom>
          <a:noFill/>
          <a:ln>
            <a:noFill/>
          </a:ln>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Cambria"/>
              <a:buNone/>
            </a:pPr>
            <a:r>
              <a:rPr b="0" i="0" lang="en-US" sz="2800" u="none" cap="none" strike="noStrike">
                <a:solidFill>
                  <a:srgbClr val="000000"/>
                </a:solidFill>
                <a:latin typeface="Cambria"/>
                <a:ea typeface="Cambria"/>
                <a:cs typeface="Cambria"/>
                <a:sym typeface="Cambria"/>
              </a:rPr>
              <a:t>         Đúng là quanh năm ông chỉ ăn bánh mì suông. Qua nhiều lần thí nghiệm, ông đã tìm ra cách chế tạo khí cầu bay bằng kim loại. Sa hoàng chưa tin nên không ủng hộ. Không nản chí, ông tiếp tục đi sâu vào lí thuyết bay trong không gian. Được gợi ý từ chiếc pháo thăng thiên, sau này, ông đã đề xuất mô hình tên lửa nhiều tầng trở thành một phương tiện bay tới các vì sao.</a:t>
            </a:r>
            <a:endParaRPr b="0" i="0" sz="2800" u="none" cap="none" strike="noStrike">
              <a:solidFill>
                <a:srgbClr val="000000"/>
              </a:solidFill>
              <a:latin typeface="Cambria"/>
              <a:ea typeface="Cambria"/>
              <a:cs typeface="Cambria"/>
              <a:sym typeface="Cambria"/>
            </a:endParaRPr>
          </a:p>
          <a:p>
            <a:pPr indent="0" lvl="0" marL="0" marR="0" rtl="0" algn="just">
              <a:lnSpc>
                <a:spcPct val="100000"/>
              </a:lnSpc>
              <a:spcBef>
                <a:spcPts val="0"/>
              </a:spcBef>
              <a:spcAft>
                <a:spcPts val="0"/>
              </a:spcAft>
              <a:buClr>
                <a:srgbClr val="000000"/>
              </a:buClr>
              <a:buSzPts val="2800"/>
              <a:buFont typeface="Cambria"/>
              <a:buNone/>
            </a:pPr>
            <a:r>
              <a:rPr b="0" i="0" lang="en-US" sz="2800" u="none" cap="none" strike="noStrike">
                <a:solidFill>
                  <a:srgbClr val="000000"/>
                </a:solidFill>
                <a:latin typeface="Cambria"/>
                <a:ea typeface="Cambria"/>
                <a:cs typeface="Cambria"/>
                <a:sym typeface="Cambria"/>
              </a:rPr>
              <a:t>        Hơn bốn mươi năm khổ công nghiên cứu, tìm tòi, Xi-ôn-cốp-xki đã thực hiện được điều ông hằng tâm niệm: "Các vì sao không phải để tôn thờ mà là để chinh phục”.</a:t>
            </a:r>
            <a:endParaRPr b="0" i="0" sz="2800" u="none" cap="none" strike="noStrike">
              <a:solidFill>
                <a:srgbClr val="000000"/>
              </a:solidFill>
              <a:latin typeface="Cambria"/>
              <a:ea typeface="Cambria"/>
              <a:cs typeface="Cambria"/>
              <a:sym typeface="Cambria"/>
            </a:endParaRPr>
          </a:p>
        </p:txBody>
      </p:sp>
      <p:pic>
        <p:nvPicPr>
          <p:cNvPr id="235" name="Google Shape;235;p10"/>
          <p:cNvPicPr preferRelativeResize="0"/>
          <p:nvPr/>
        </p:nvPicPr>
        <p:blipFill rotWithShape="1">
          <a:blip r:embed="rId4">
            <a:alphaModFix/>
          </a:blip>
          <a:srcRect b="0" l="0" r="0" t="0"/>
          <a:stretch/>
        </p:blipFill>
        <p:spPr>
          <a:xfrm>
            <a:off x="5791759" y="4662327"/>
            <a:ext cx="6400241" cy="506195"/>
          </a:xfrm>
          <a:prstGeom prst="rect">
            <a:avLst/>
          </a:prstGeom>
          <a:noFill/>
          <a:ln>
            <a:noFill/>
          </a:ln>
        </p:spPr>
      </p:pic>
      <p:sp>
        <p:nvSpPr>
          <p:cNvPr id="236" name="Google Shape;236;p10"/>
          <p:cNvSpPr/>
          <p:nvPr/>
        </p:nvSpPr>
        <p:spPr>
          <a:xfrm>
            <a:off x="486591" y="545002"/>
            <a:ext cx="11136902" cy="2843137"/>
          </a:xfrm>
          <a:prstGeom prst="rect">
            <a:avLst/>
          </a:prstGeom>
          <a:solidFill>
            <a:srgbClr val="D9009E">
              <a:alpha val="309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237" name="Google Shape;237;p10"/>
          <p:cNvSpPr/>
          <p:nvPr/>
        </p:nvSpPr>
        <p:spPr>
          <a:xfrm>
            <a:off x="478155" y="3379078"/>
            <a:ext cx="11136902" cy="1209746"/>
          </a:xfrm>
          <a:prstGeom prst="rect">
            <a:avLst/>
          </a:prstGeom>
          <a:solidFill>
            <a:srgbClr val="00B050">
              <a:alpha val="309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000"/>
                                        <p:tgtEl>
                                          <p:spTgt spid="2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1"/>
          <p:cNvSpPr/>
          <p:nvPr/>
        </p:nvSpPr>
        <p:spPr>
          <a:xfrm>
            <a:off x="437197" y="437031"/>
            <a:ext cx="11317605" cy="60166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243" name="Google Shape;243;p11"/>
          <p:cNvSpPr/>
          <p:nvPr/>
        </p:nvSpPr>
        <p:spPr>
          <a:xfrm>
            <a:off x="5255805" y="803158"/>
            <a:ext cx="2673440" cy="825731"/>
          </a:xfrm>
          <a:prstGeom prst="roundRect">
            <a:avLst>
              <a:gd fmla="val 50000" name="adj"/>
            </a:avLst>
          </a:prstGeom>
          <a:solidFill>
            <a:srgbClr val="7FBFFF">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5000"/>
              <a:buFont typeface="Cambria"/>
              <a:buNone/>
            </a:pPr>
            <a:r>
              <a:rPr b="1" lang="en-US" sz="5000">
                <a:solidFill>
                  <a:schemeClr val="dk1"/>
                </a:solidFill>
                <a:latin typeface="Cambria"/>
                <a:ea typeface="Cambria"/>
                <a:cs typeface="Cambria"/>
                <a:sym typeface="Cambria"/>
              </a:rPr>
              <a:t>dại dột</a:t>
            </a:r>
            <a:endParaRPr b="1" i="0" sz="5000" u="none" cap="none" strike="noStrike">
              <a:solidFill>
                <a:schemeClr val="dk1"/>
              </a:solidFill>
              <a:latin typeface="Cambria"/>
              <a:ea typeface="Cambria"/>
              <a:cs typeface="Cambria"/>
              <a:sym typeface="Cambria"/>
            </a:endParaRPr>
          </a:p>
        </p:txBody>
      </p:sp>
      <p:grpSp>
        <p:nvGrpSpPr>
          <p:cNvPr id="244" name="Google Shape;244;p11"/>
          <p:cNvGrpSpPr/>
          <p:nvPr/>
        </p:nvGrpSpPr>
        <p:grpSpPr>
          <a:xfrm>
            <a:off x="838790" y="2468880"/>
            <a:ext cx="3974465" cy="3973830"/>
            <a:chOff x="1167" y="3838"/>
            <a:chExt cx="6259" cy="6258"/>
          </a:xfrm>
        </p:grpSpPr>
        <p:sp>
          <p:nvSpPr>
            <p:cNvPr id="245" name="Google Shape;245;p11"/>
            <p:cNvSpPr/>
            <p:nvPr/>
          </p:nvSpPr>
          <p:spPr>
            <a:xfrm>
              <a:off x="2872" y="5618"/>
              <a:ext cx="3185" cy="3370"/>
            </a:xfrm>
            <a:prstGeom prst="roundRect">
              <a:avLst>
                <a:gd fmla="val 8545" name="adj"/>
              </a:avLst>
            </a:prstGeom>
            <a:solidFill>
              <a:srgbClr val="7FBFFF"/>
            </a:solid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Clr>
                  <a:srgbClr val="FFFFFF"/>
                </a:buClr>
                <a:buSzPts val="2400"/>
                <a:buFont typeface="Arial"/>
                <a:buNone/>
              </a:pPr>
              <a:r>
                <a:rPr b="0" i="0" lang="en-US" sz="2400" u="none" cap="none" strike="noStrike">
                  <a:solidFill>
                    <a:srgbClr val="FFFFFF"/>
                  </a:solidFill>
                  <a:latin typeface="Arial"/>
                  <a:ea typeface="Arial"/>
                  <a:cs typeface="Arial"/>
                  <a:sym typeface="Arial"/>
                </a:rPr>
                <a:t>插入</a:t>
              </a:r>
              <a:endParaRPr b="0" i="0" sz="2400" u="none" cap="none" strike="noStrike">
                <a:solidFill>
                  <a:srgbClr val="FFFFFF"/>
                </a:solidFill>
                <a:latin typeface="Arial"/>
                <a:ea typeface="Arial"/>
                <a:cs typeface="Arial"/>
                <a:sym typeface="Arial"/>
              </a:endParaRPr>
            </a:p>
            <a:p>
              <a:pPr indent="0" lvl="0" marL="0" marR="0" rtl="0" algn="ctr">
                <a:lnSpc>
                  <a:spcPct val="150000"/>
                </a:lnSpc>
                <a:spcBef>
                  <a:spcPts val="0"/>
                </a:spcBef>
                <a:spcAft>
                  <a:spcPts val="0"/>
                </a:spcAft>
                <a:buClr>
                  <a:srgbClr val="FFFFFF"/>
                </a:buClr>
                <a:buSzPts val="2400"/>
                <a:buFont typeface="Arial"/>
                <a:buNone/>
              </a:pPr>
              <a:r>
                <a:rPr b="0" i="0" lang="en-US" sz="2400" u="none" cap="none" strike="noStrike">
                  <a:solidFill>
                    <a:srgbClr val="FFFFFF"/>
                  </a:solidFill>
                  <a:latin typeface="Arial"/>
                  <a:ea typeface="Arial"/>
                  <a:cs typeface="Arial"/>
                  <a:sym typeface="Arial"/>
                </a:rPr>
                <a:t>人物图片</a:t>
              </a:r>
              <a:endParaRPr/>
            </a:p>
          </p:txBody>
        </p:sp>
        <p:pic>
          <p:nvPicPr>
            <p:cNvPr descr="C:\Users\Am'be'r\Desktop\千库网_航天的宇航员_元素编号12782780.png千库网_航天的宇航员_元素编号12782780" id="246" name="Google Shape;246;p11"/>
            <p:cNvPicPr preferRelativeResize="0"/>
            <p:nvPr/>
          </p:nvPicPr>
          <p:blipFill rotWithShape="1">
            <a:blip r:embed="rId3">
              <a:alphaModFix/>
            </a:blip>
            <a:srcRect b="0" l="0" r="0" t="0"/>
            <a:stretch/>
          </p:blipFill>
          <p:spPr>
            <a:xfrm>
              <a:off x="1167" y="3838"/>
              <a:ext cx="6259" cy="6258"/>
            </a:xfrm>
            <a:prstGeom prst="rect">
              <a:avLst/>
            </a:prstGeom>
            <a:noFill/>
            <a:ln>
              <a:noFill/>
            </a:ln>
          </p:spPr>
        </p:pic>
      </p:grpSp>
      <p:sp>
        <p:nvSpPr>
          <p:cNvPr id="247" name="Google Shape;247;p11"/>
          <p:cNvSpPr/>
          <p:nvPr/>
        </p:nvSpPr>
        <p:spPr>
          <a:xfrm>
            <a:off x="8236088" y="1754994"/>
            <a:ext cx="2673440" cy="825731"/>
          </a:xfrm>
          <a:prstGeom prst="roundRect">
            <a:avLst>
              <a:gd fmla="val 50000" name="adj"/>
            </a:avLst>
          </a:prstGeom>
          <a:solidFill>
            <a:srgbClr val="FFA7E6">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5000"/>
              <a:buFont typeface="Cambria"/>
              <a:buNone/>
            </a:pPr>
            <a:r>
              <a:rPr b="1" lang="en-US" sz="5000">
                <a:solidFill>
                  <a:schemeClr val="dk1"/>
                </a:solidFill>
                <a:latin typeface="Cambria"/>
                <a:ea typeface="Cambria"/>
                <a:cs typeface="Cambria"/>
                <a:sym typeface="Cambria"/>
              </a:rPr>
              <a:t>rủi ro</a:t>
            </a:r>
            <a:endParaRPr b="1" i="0" sz="5000" u="none" cap="none" strike="noStrike">
              <a:solidFill>
                <a:schemeClr val="dk1"/>
              </a:solidFill>
              <a:latin typeface="Cambria"/>
              <a:ea typeface="Cambria"/>
              <a:cs typeface="Cambria"/>
              <a:sym typeface="Cambria"/>
            </a:endParaRPr>
          </a:p>
        </p:txBody>
      </p:sp>
      <p:sp>
        <p:nvSpPr>
          <p:cNvPr id="248" name="Google Shape;248;p11"/>
          <p:cNvSpPr/>
          <p:nvPr/>
        </p:nvSpPr>
        <p:spPr>
          <a:xfrm>
            <a:off x="4795929" y="3016134"/>
            <a:ext cx="3333023" cy="825731"/>
          </a:xfrm>
          <a:prstGeom prst="roundRect">
            <a:avLst>
              <a:gd fmla="val 50000" name="adj"/>
            </a:avLst>
          </a:prstGeom>
          <a:solidFill>
            <a:srgbClr val="FFD377">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5000"/>
              <a:buFont typeface="Cambria"/>
              <a:buNone/>
            </a:pPr>
            <a:r>
              <a:rPr b="1" lang="en-US" sz="5000">
                <a:solidFill>
                  <a:schemeClr val="dk1"/>
                </a:solidFill>
                <a:latin typeface="Cambria"/>
                <a:ea typeface="Cambria"/>
                <a:cs typeface="Cambria"/>
                <a:sym typeface="Cambria"/>
              </a:rPr>
              <a:t>non nớt</a:t>
            </a:r>
            <a:endParaRPr b="1" i="0" sz="5000" u="none" cap="none" strike="noStrike">
              <a:solidFill>
                <a:schemeClr val="dk1"/>
              </a:solidFill>
              <a:latin typeface="Cambria"/>
              <a:ea typeface="Cambria"/>
              <a:cs typeface="Cambria"/>
              <a:sym typeface="Cambria"/>
            </a:endParaRPr>
          </a:p>
        </p:txBody>
      </p:sp>
      <p:sp>
        <p:nvSpPr>
          <p:cNvPr id="249" name="Google Shape;249;p11"/>
          <p:cNvSpPr/>
          <p:nvPr/>
        </p:nvSpPr>
        <p:spPr>
          <a:xfrm>
            <a:off x="5542551" y="4913399"/>
            <a:ext cx="5623651" cy="825731"/>
          </a:xfrm>
          <a:prstGeom prst="roundRect">
            <a:avLst>
              <a:gd fmla="val 50000" name="adj"/>
            </a:avLst>
          </a:prstGeom>
          <a:solidFill>
            <a:srgbClr val="92D050">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5000"/>
              <a:buFont typeface="Cambria"/>
              <a:buNone/>
            </a:pPr>
            <a:r>
              <a:rPr b="1" lang="en-US" sz="5000">
                <a:solidFill>
                  <a:schemeClr val="dk1"/>
                </a:solidFill>
                <a:latin typeface="Cambria"/>
                <a:ea typeface="Cambria"/>
                <a:cs typeface="Cambria"/>
                <a:sym typeface="Cambria"/>
              </a:rPr>
              <a:t>Xi – ôn – cốp - xki</a:t>
            </a:r>
            <a:endParaRPr b="1" i="0" sz="5000" u="none" cap="none" strike="noStrike">
              <a:solidFill>
                <a:schemeClr val="dk1"/>
              </a:solidFill>
              <a:latin typeface="Cambria"/>
              <a:ea typeface="Cambria"/>
              <a:cs typeface="Cambria"/>
              <a:sym typeface="Cambria"/>
            </a:endParaRPr>
          </a:p>
        </p:txBody>
      </p:sp>
      <p:sp>
        <p:nvSpPr>
          <p:cNvPr id="250" name="Google Shape;250;p11"/>
          <p:cNvSpPr/>
          <p:nvPr/>
        </p:nvSpPr>
        <p:spPr>
          <a:xfrm>
            <a:off x="838790" y="744763"/>
            <a:ext cx="3105150" cy="942523"/>
          </a:xfrm>
          <a:prstGeom prst="roundRect">
            <a:avLst>
              <a:gd fmla="val 16667" name="adj"/>
            </a:avLst>
          </a:prstGeom>
          <a:gradFill>
            <a:gsLst>
              <a:gs pos="0">
                <a:srgbClr val="FFBF13"/>
              </a:gs>
              <a:gs pos="70000">
                <a:srgbClr val="FF9D04"/>
              </a:gs>
              <a:gs pos="100000">
                <a:srgbClr val="FF9D04"/>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pic>
        <p:nvPicPr>
          <p:cNvPr id="251" name="Google Shape;251;p11"/>
          <p:cNvPicPr preferRelativeResize="0"/>
          <p:nvPr/>
        </p:nvPicPr>
        <p:blipFill rotWithShape="1">
          <a:blip r:embed="rId4">
            <a:alphaModFix/>
          </a:blip>
          <a:srcRect b="0" l="0" r="0" t="0"/>
          <a:stretch/>
        </p:blipFill>
        <p:spPr>
          <a:xfrm>
            <a:off x="625390" y="551148"/>
            <a:ext cx="3531950" cy="1596754"/>
          </a:xfrm>
          <a:prstGeom prst="rect">
            <a:avLst/>
          </a:prstGeom>
          <a:noFill/>
          <a:ln>
            <a:noFill/>
          </a:ln>
        </p:spPr>
      </p:pic>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500"/>
                                        <p:tgtEl>
                                          <p:spTgt spid="2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500"/>
                                        <p:tgtEl>
                                          <p:spTgt spid="2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500"/>
                                        <p:tgtEl>
                                          <p:spTgt spid="2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500"/>
                                        <p:tgtEl>
                                          <p:spTgt spid="2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500"/>
                                        <p:tgtEl>
                                          <p:spTgt spid="2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2"/>
          <p:cNvSpPr/>
          <p:nvPr/>
        </p:nvSpPr>
        <p:spPr>
          <a:xfrm>
            <a:off x="396240" y="426085"/>
            <a:ext cx="11317605" cy="60166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257" name="Google Shape;257;p12"/>
          <p:cNvSpPr/>
          <p:nvPr/>
        </p:nvSpPr>
        <p:spPr>
          <a:xfrm>
            <a:off x="539069" y="2465721"/>
            <a:ext cx="3704591" cy="2738846"/>
          </a:xfrm>
          <a:prstGeom prst="roundRect">
            <a:avLst>
              <a:gd fmla="val 50000" name="adj"/>
            </a:avLst>
          </a:prstGeom>
          <a:solidFill>
            <a:srgbClr val="7FBFFF">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Arial"/>
              <a:buNone/>
            </a:pPr>
            <a:r>
              <a:t/>
            </a:r>
            <a:endParaRPr b="0" i="0" sz="2400" u="none" cap="none" strike="noStrike">
              <a:solidFill>
                <a:srgbClr val="FFFFFF"/>
              </a:solidFill>
              <a:latin typeface="Arial"/>
              <a:ea typeface="Arial"/>
              <a:cs typeface="Arial"/>
              <a:sym typeface="Arial"/>
            </a:endParaRPr>
          </a:p>
        </p:txBody>
      </p:sp>
      <p:pic>
        <p:nvPicPr>
          <p:cNvPr id="258" name="Google Shape;258;p12"/>
          <p:cNvPicPr preferRelativeResize="0"/>
          <p:nvPr/>
        </p:nvPicPr>
        <p:blipFill rotWithShape="1">
          <a:blip r:embed="rId3">
            <a:alphaModFix/>
          </a:blip>
          <a:srcRect b="0" l="0" r="0" t="0"/>
          <a:stretch/>
        </p:blipFill>
        <p:spPr>
          <a:xfrm>
            <a:off x="4364240" y="547583"/>
            <a:ext cx="6988970" cy="5640914"/>
          </a:xfrm>
          <a:prstGeom prst="round2DiagRect">
            <a:avLst>
              <a:gd fmla="val 16667" name="adj1"/>
              <a:gd fmla="val 0" name="adj2"/>
            </a:avLst>
          </a:prstGeom>
          <a:noFill/>
          <a:ln cap="sq" cmpd="sng" w="88900">
            <a:solidFill>
              <a:srgbClr val="FFFFFF"/>
            </a:solidFill>
            <a:prstDash val="solid"/>
            <a:miter lim="800000"/>
            <a:headEnd len="sm" w="sm" type="none"/>
            <a:tailEnd len="sm" w="sm" type="none"/>
          </a:ln>
          <a:effectLst>
            <a:outerShdw blurRad="254000" rotWithShape="0" algn="tl">
              <a:srgbClr val="000000">
                <a:alpha val="42745"/>
              </a:srgbClr>
            </a:outerShdw>
          </a:effectLst>
        </p:spPr>
      </p:pic>
      <p:sp>
        <p:nvSpPr>
          <p:cNvPr id="259" name="Google Shape;259;p12"/>
          <p:cNvSpPr/>
          <p:nvPr/>
        </p:nvSpPr>
        <p:spPr>
          <a:xfrm>
            <a:off x="739296" y="2670125"/>
            <a:ext cx="3204644" cy="240065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00">
                <a:solidFill>
                  <a:srgbClr val="023467"/>
                </a:solidFill>
                <a:latin typeface="Cambria"/>
                <a:ea typeface="Cambria"/>
                <a:cs typeface="Cambria"/>
                <a:sym typeface="Cambria"/>
              </a:rPr>
              <a:t>KHÍ CẦU</a:t>
            </a:r>
            <a:endParaRPr/>
          </a:p>
          <a:p>
            <a:pPr indent="0" lvl="0" marL="0" marR="0" rtl="0" algn="ctr">
              <a:spcBef>
                <a:spcPts val="0"/>
              </a:spcBef>
              <a:spcAft>
                <a:spcPts val="0"/>
              </a:spcAft>
              <a:buNone/>
            </a:pPr>
            <a:r>
              <a:rPr b="1" lang="en-US" sz="3000">
                <a:solidFill>
                  <a:srgbClr val="C00000"/>
                </a:solidFill>
                <a:latin typeface="Cambria"/>
                <a:ea typeface="Cambria"/>
                <a:cs typeface="Cambria"/>
                <a:sym typeface="Cambria"/>
              </a:rPr>
              <a:t>dụng</a:t>
            </a:r>
            <a:r>
              <a:rPr b="1" i="1" lang="en-US" sz="3000">
                <a:solidFill>
                  <a:srgbClr val="C00000"/>
                </a:solidFill>
                <a:latin typeface="Cambria"/>
                <a:ea typeface="Cambria"/>
                <a:cs typeface="Cambria"/>
                <a:sym typeface="Cambria"/>
              </a:rPr>
              <a:t> </a:t>
            </a:r>
            <a:r>
              <a:rPr b="1" lang="en-US" sz="3000">
                <a:solidFill>
                  <a:srgbClr val="C00000"/>
                </a:solidFill>
                <a:latin typeface="Cambria"/>
                <a:ea typeface="Cambria"/>
                <a:cs typeface="Cambria"/>
                <a:sym typeface="Cambria"/>
              </a:rPr>
              <a:t>cụ hình quả cầu, chứa đầy khí nhẹ, có thể bay lên cao  </a:t>
            </a:r>
            <a:endParaRPr b="1" sz="3000">
              <a:solidFill>
                <a:srgbClr val="C00000"/>
              </a:solidFill>
              <a:latin typeface="Cambria"/>
              <a:ea typeface="Cambria"/>
              <a:cs typeface="Cambria"/>
              <a:sym typeface="Cambria"/>
            </a:endParaRPr>
          </a:p>
        </p:txBody>
      </p:sp>
      <p:sp>
        <p:nvSpPr>
          <p:cNvPr id="260" name="Google Shape;260;p12"/>
          <p:cNvSpPr/>
          <p:nvPr/>
        </p:nvSpPr>
        <p:spPr>
          <a:xfrm>
            <a:off x="838790" y="744763"/>
            <a:ext cx="3105150" cy="942523"/>
          </a:xfrm>
          <a:prstGeom prst="roundRect">
            <a:avLst>
              <a:gd fmla="val 16667" name="adj"/>
            </a:avLst>
          </a:prstGeom>
          <a:gradFill>
            <a:gsLst>
              <a:gs pos="0">
                <a:srgbClr val="FFBF13"/>
              </a:gs>
              <a:gs pos="70000">
                <a:srgbClr val="FF9D04"/>
              </a:gs>
              <a:gs pos="100000">
                <a:srgbClr val="FF9D04"/>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pic>
        <p:nvPicPr>
          <p:cNvPr id="261" name="Google Shape;261;p12"/>
          <p:cNvPicPr preferRelativeResize="0"/>
          <p:nvPr/>
        </p:nvPicPr>
        <p:blipFill rotWithShape="1">
          <a:blip r:embed="rId4">
            <a:alphaModFix/>
          </a:blip>
          <a:srcRect b="0" l="0" r="0" t="0"/>
          <a:stretch/>
        </p:blipFill>
        <p:spPr>
          <a:xfrm>
            <a:off x="565853" y="727346"/>
            <a:ext cx="3694496" cy="1103472"/>
          </a:xfrm>
          <a:prstGeom prst="rect">
            <a:avLst/>
          </a:prstGeom>
          <a:noFill/>
          <a:ln>
            <a:noFill/>
          </a:ln>
        </p:spPr>
      </p:pic>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500"/>
                                        <p:tgtEl>
                                          <p:spTgt spid="258"/>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1500"/>
                                        <p:tgtEl>
                                          <p:spTgt spid="2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3"/>
          <p:cNvSpPr/>
          <p:nvPr/>
        </p:nvSpPr>
        <p:spPr>
          <a:xfrm>
            <a:off x="396240" y="426085"/>
            <a:ext cx="11317605" cy="60166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267" name="Google Shape;267;p13"/>
          <p:cNvSpPr/>
          <p:nvPr/>
        </p:nvSpPr>
        <p:spPr>
          <a:xfrm>
            <a:off x="1551621" y="2059577"/>
            <a:ext cx="3704591" cy="2738846"/>
          </a:xfrm>
          <a:prstGeom prst="roundRect">
            <a:avLst>
              <a:gd fmla="val 50000" name="adj"/>
            </a:avLst>
          </a:prstGeom>
          <a:solidFill>
            <a:srgbClr val="FFA7E6">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268" name="Google Shape;268;p13"/>
          <p:cNvSpPr/>
          <p:nvPr/>
        </p:nvSpPr>
        <p:spPr>
          <a:xfrm>
            <a:off x="838790" y="744763"/>
            <a:ext cx="3105150" cy="942523"/>
          </a:xfrm>
          <a:prstGeom prst="roundRect">
            <a:avLst>
              <a:gd fmla="val 16667" name="adj"/>
            </a:avLst>
          </a:prstGeom>
          <a:gradFill>
            <a:gsLst>
              <a:gs pos="0">
                <a:srgbClr val="FFBF13"/>
              </a:gs>
              <a:gs pos="70000">
                <a:srgbClr val="FF9D04"/>
              </a:gs>
              <a:gs pos="100000">
                <a:srgbClr val="FF9D04"/>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Arial"/>
              <a:buNone/>
            </a:pPr>
            <a:r>
              <a:t/>
            </a:r>
            <a:endParaRPr b="0" i="0" sz="2400" u="none" cap="none" strike="noStrike">
              <a:solidFill>
                <a:srgbClr val="FFFFFF"/>
              </a:solidFill>
              <a:latin typeface="Arial"/>
              <a:ea typeface="Arial"/>
              <a:cs typeface="Arial"/>
              <a:sym typeface="Arial"/>
            </a:endParaRPr>
          </a:p>
        </p:txBody>
      </p:sp>
      <p:pic>
        <p:nvPicPr>
          <p:cNvPr id="269" name="Google Shape;269;p13"/>
          <p:cNvPicPr preferRelativeResize="0"/>
          <p:nvPr/>
        </p:nvPicPr>
        <p:blipFill rotWithShape="1">
          <a:blip r:embed="rId3">
            <a:alphaModFix/>
          </a:blip>
          <a:srcRect b="0" l="0" r="0" t="0"/>
          <a:stretch/>
        </p:blipFill>
        <p:spPr>
          <a:xfrm>
            <a:off x="565853" y="727346"/>
            <a:ext cx="3694496" cy="1103472"/>
          </a:xfrm>
          <a:prstGeom prst="rect">
            <a:avLst/>
          </a:prstGeom>
          <a:noFill/>
          <a:ln>
            <a:noFill/>
          </a:ln>
        </p:spPr>
      </p:pic>
      <p:pic>
        <p:nvPicPr>
          <p:cNvPr id="270" name="Google Shape;270;p13"/>
          <p:cNvPicPr preferRelativeResize="0"/>
          <p:nvPr/>
        </p:nvPicPr>
        <p:blipFill rotWithShape="1">
          <a:blip r:embed="rId4">
            <a:alphaModFix/>
          </a:blip>
          <a:srcRect b="2164" l="0" r="0" t="2390"/>
          <a:stretch/>
        </p:blipFill>
        <p:spPr>
          <a:xfrm>
            <a:off x="5469522" y="415290"/>
            <a:ext cx="5170857" cy="5925448"/>
          </a:xfrm>
          <a:prstGeom prst="rect">
            <a:avLst/>
          </a:prstGeom>
          <a:noFill/>
          <a:ln>
            <a:noFill/>
          </a:ln>
        </p:spPr>
      </p:pic>
      <p:sp>
        <p:nvSpPr>
          <p:cNvPr id="271" name="Google Shape;271;p13"/>
          <p:cNvSpPr/>
          <p:nvPr/>
        </p:nvSpPr>
        <p:spPr>
          <a:xfrm>
            <a:off x="1396954" y="2659058"/>
            <a:ext cx="3965913"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023467"/>
                </a:solidFill>
                <a:latin typeface="Cambria"/>
                <a:ea typeface="Cambria"/>
                <a:cs typeface="Cambria"/>
                <a:sym typeface="Cambria"/>
              </a:rPr>
              <a:t>SA HOÀNG</a:t>
            </a:r>
            <a:endParaRPr/>
          </a:p>
          <a:p>
            <a:pPr indent="0" lvl="0" marL="0" marR="0" rtl="0" algn="ctr">
              <a:spcBef>
                <a:spcPts val="0"/>
              </a:spcBef>
              <a:spcAft>
                <a:spcPts val="0"/>
              </a:spcAft>
              <a:buNone/>
            </a:pPr>
            <a:r>
              <a:rPr b="1" lang="en-US" sz="4000">
                <a:solidFill>
                  <a:srgbClr val="C00000"/>
                </a:solidFill>
                <a:latin typeface="Cambria"/>
                <a:ea typeface="Cambria"/>
                <a:cs typeface="Cambria"/>
                <a:sym typeface="Cambria"/>
              </a:rPr>
              <a:t>Vua nước Nga</a:t>
            </a:r>
            <a:endParaRPr b="1" sz="4000">
              <a:solidFill>
                <a:srgbClr val="C00000"/>
              </a:solidFill>
              <a:latin typeface="Cambria"/>
              <a:ea typeface="Cambria"/>
              <a:cs typeface="Cambria"/>
              <a:sym typeface="Cambria"/>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1500"/>
                                        <p:tgtEl>
                                          <p:spTgt spid="270"/>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500"/>
                                        <p:tgtEl>
                                          <p:spTgt spid="2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4"/>
          <p:cNvSpPr/>
          <p:nvPr/>
        </p:nvSpPr>
        <p:spPr>
          <a:xfrm>
            <a:off x="396240" y="426085"/>
            <a:ext cx="11317605" cy="60166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277" name="Google Shape;277;p14"/>
          <p:cNvSpPr/>
          <p:nvPr/>
        </p:nvSpPr>
        <p:spPr>
          <a:xfrm>
            <a:off x="478155" y="2143934"/>
            <a:ext cx="4063470" cy="3722914"/>
          </a:xfrm>
          <a:prstGeom prst="roundRect">
            <a:avLst>
              <a:gd fmla="val 50000" name="adj"/>
            </a:avLst>
          </a:prstGeom>
          <a:solidFill>
            <a:srgbClr val="FFA7E6">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278" name="Google Shape;278;p14"/>
          <p:cNvSpPr/>
          <p:nvPr/>
        </p:nvSpPr>
        <p:spPr>
          <a:xfrm>
            <a:off x="838790" y="744763"/>
            <a:ext cx="3105150" cy="942523"/>
          </a:xfrm>
          <a:prstGeom prst="roundRect">
            <a:avLst>
              <a:gd fmla="val 16667" name="adj"/>
            </a:avLst>
          </a:prstGeom>
          <a:gradFill>
            <a:gsLst>
              <a:gs pos="0">
                <a:srgbClr val="FFBF13"/>
              </a:gs>
              <a:gs pos="70000">
                <a:srgbClr val="FF9D04"/>
              </a:gs>
              <a:gs pos="100000">
                <a:srgbClr val="FF9D04"/>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Arial"/>
              <a:buNone/>
            </a:pPr>
            <a:r>
              <a:t/>
            </a:r>
            <a:endParaRPr b="0" i="0" sz="2400" u="none" cap="none" strike="noStrike">
              <a:solidFill>
                <a:srgbClr val="FFFFFF"/>
              </a:solidFill>
              <a:latin typeface="Arial"/>
              <a:ea typeface="Arial"/>
              <a:cs typeface="Arial"/>
              <a:sym typeface="Arial"/>
            </a:endParaRPr>
          </a:p>
        </p:txBody>
      </p:sp>
      <p:pic>
        <p:nvPicPr>
          <p:cNvPr id="279" name="Google Shape;279;p14"/>
          <p:cNvPicPr preferRelativeResize="0"/>
          <p:nvPr/>
        </p:nvPicPr>
        <p:blipFill rotWithShape="1">
          <a:blip r:embed="rId3">
            <a:alphaModFix/>
          </a:blip>
          <a:srcRect b="0" l="0" r="0" t="0"/>
          <a:stretch/>
        </p:blipFill>
        <p:spPr>
          <a:xfrm>
            <a:off x="565853" y="727346"/>
            <a:ext cx="3694496" cy="1103472"/>
          </a:xfrm>
          <a:prstGeom prst="rect">
            <a:avLst/>
          </a:prstGeom>
          <a:noFill/>
          <a:ln>
            <a:noFill/>
          </a:ln>
        </p:spPr>
      </p:pic>
      <p:pic>
        <p:nvPicPr>
          <p:cNvPr id="280" name="Google Shape;280;p14"/>
          <p:cNvPicPr preferRelativeResize="0"/>
          <p:nvPr/>
        </p:nvPicPr>
        <p:blipFill rotWithShape="1">
          <a:blip r:embed="rId4">
            <a:alphaModFix/>
          </a:blip>
          <a:srcRect b="0" l="0" r="0" t="0"/>
          <a:stretch/>
        </p:blipFill>
        <p:spPr>
          <a:xfrm>
            <a:off x="4814562" y="588989"/>
            <a:ext cx="6655008" cy="5680021"/>
          </a:xfrm>
          <a:prstGeom prst="round2DiagRect">
            <a:avLst>
              <a:gd fmla="val 16667" name="adj1"/>
              <a:gd fmla="val 0" name="adj2"/>
            </a:avLst>
          </a:prstGeom>
          <a:noFill/>
          <a:ln cap="sq" cmpd="sng" w="88900">
            <a:solidFill>
              <a:srgbClr val="FFFFFF"/>
            </a:solidFill>
            <a:prstDash val="solid"/>
            <a:miter lim="800000"/>
            <a:headEnd len="sm" w="sm" type="none"/>
            <a:tailEnd len="sm" w="sm" type="none"/>
          </a:ln>
          <a:effectLst>
            <a:outerShdw blurRad="254000" rotWithShape="0" algn="tl">
              <a:srgbClr val="000000">
                <a:alpha val="42745"/>
              </a:srgbClr>
            </a:outerShdw>
          </a:effectLst>
        </p:spPr>
      </p:pic>
      <p:sp>
        <p:nvSpPr>
          <p:cNvPr id="281" name="Google Shape;281;p14"/>
          <p:cNvSpPr/>
          <p:nvPr/>
        </p:nvSpPr>
        <p:spPr>
          <a:xfrm>
            <a:off x="898702" y="2390991"/>
            <a:ext cx="3222376" cy="2893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600">
                <a:solidFill>
                  <a:srgbClr val="023467"/>
                </a:solidFill>
                <a:latin typeface="Cambria"/>
                <a:ea typeface="Cambria"/>
                <a:cs typeface="Cambria"/>
                <a:sym typeface="Cambria"/>
              </a:rPr>
              <a:t>PHÁO THĂNG THIÊN</a:t>
            </a:r>
            <a:endParaRPr/>
          </a:p>
          <a:p>
            <a:pPr indent="0" lvl="0" marL="0" marR="0" rtl="0" algn="ctr">
              <a:spcBef>
                <a:spcPts val="0"/>
              </a:spcBef>
              <a:spcAft>
                <a:spcPts val="0"/>
              </a:spcAft>
              <a:buNone/>
            </a:pPr>
            <a:r>
              <a:rPr b="1" lang="en-US" sz="2600">
                <a:solidFill>
                  <a:srgbClr val="C00000"/>
                </a:solidFill>
                <a:latin typeface="Cambria"/>
                <a:ea typeface="Cambria"/>
                <a:cs typeface="Cambria"/>
                <a:sym typeface="Cambria"/>
              </a:rPr>
              <a:t> Loại pháo khi đốt thuốc phóng cháy đẩy phần đầu quả pháo bay lên cao và phát nổ khi tới hạn.</a:t>
            </a:r>
            <a:endParaRPr b="1" sz="2600">
              <a:solidFill>
                <a:srgbClr val="023467"/>
              </a:solidFill>
              <a:latin typeface="Cambria"/>
              <a:ea typeface="Cambria"/>
              <a:cs typeface="Cambria"/>
              <a:sym typeface="Cambria"/>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1500"/>
                                        <p:tgtEl>
                                          <p:spTgt spid="280"/>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1500"/>
                                        <p:tgtEl>
                                          <p:spTgt spid="2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grpSp>
        <p:nvGrpSpPr>
          <p:cNvPr id="286" name="Google Shape;286;p15"/>
          <p:cNvGrpSpPr/>
          <p:nvPr/>
        </p:nvGrpSpPr>
        <p:grpSpPr>
          <a:xfrm>
            <a:off x="1074620" y="76200"/>
            <a:ext cx="10322723" cy="6357257"/>
            <a:chOff x="416678" y="409865"/>
            <a:chExt cx="11232946" cy="6711306"/>
          </a:xfrm>
        </p:grpSpPr>
        <p:sp>
          <p:nvSpPr>
            <p:cNvPr id="287" name="Google Shape;287;p15"/>
            <p:cNvSpPr/>
            <p:nvPr/>
          </p:nvSpPr>
          <p:spPr>
            <a:xfrm>
              <a:off x="416678" y="1115789"/>
              <a:ext cx="11107248" cy="6005382"/>
            </a:xfrm>
            <a:custGeom>
              <a:rect b="b" l="l" r="r" t="t"/>
              <a:pathLst>
                <a:path extrusionOk="0" h="7759" w="6073">
                  <a:moveTo>
                    <a:pt x="3259" y="0"/>
                  </a:moveTo>
                  <a:cubicBezTo>
                    <a:pt x="3259" y="0"/>
                    <a:pt x="3259" y="1"/>
                    <a:pt x="3259" y="2"/>
                  </a:cubicBezTo>
                  <a:cubicBezTo>
                    <a:pt x="3259" y="129"/>
                    <a:pt x="3159" y="232"/>
                    <a:pt x="3037" y="232"/>
                  </a:cubicBezTo>
                  <a:cubicBezTo>
                    <a:pt x="2914" y="232"/>
                    <a:pt x="2814" y="129"/>
                    <a:pt x="2814" y="2"/>
                  </a:cubicBezTo>
                  <a:cubicBezTo>
                    <a:pt x="2814" y="1"/>
                    <a:pt x="2814" y="0"/>
                    <a:pt x="2814" y="0"/>
                  </a:cubicBezTo>
                  <a:cubicBezTo>
                    <a:pt x="0" y="0"/>
                    <a:pt x="0" y="0"/>
                    <a:pt x="0" y="0"/>
                  </a:cubicBezTo>
                  <a:cubicBezTo>
                    <a:pt x="0" y="7759"/>
                    <a:pt x="0" y="7759"/>
                    <a:pt x="0" y="7759"/>
                  </a:cubicBezTo>
                  <a:cubicBezTo>
                    <a:pt x="6073" y="7759"/>
                    <a:pt x="6073" y="7759"/>
                    <a:pt x="6073" y="7759"/>
                  </a:cubicBezTo>
                  <a:cubicBezTo>
                    <a:pt x="6073" y="0"/>
                    <a:pt x="6073" y="0"/>
                    <a:pt x="6073" y="0"/>
                  </a:cubicBezTo>
                  <a:lnTo>
                    <a:pt x="3259" y="0"/>
                  </a:lnTo>
                  <a:close/>
                </a:path>
              </a:pathLst>
            </a:custGeom>
            <a:solidFill>
              <a:srgbClr val="151D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288" name="Google Shape;288;p15"/>
            <p:cNvSpPr/>
            <p:nvPr/>
          </p:nvSpPr>
          <p:spPr>
            <a:xfrm>
              <a:off x="542376" y="1006357"/>
              <a:ext cx="11107248" cy="6005382"/>
            </a:xfrm>
            <a:custGeom>
              <a:rect b="b" l="l" r="r" t="t"/>
              <a:pathLst>
                <a:path extrusionOk="0" h="7759" w="6073">
                  <a:moveTo>
                    <a:pt x="3259" y="0"/>
                  </a:moveTo>
                  <a:cubicBezTo>
                    <a:pt x="3259" y="0"/>
                    <a:pt x="3259" y="1"/>
                    <a:pt x="3259" y="2"/>
                  </a:cubicBezTo>
                  <a:cubicBezTo>
                    <a:pt x="3259" y="129"/>
                    <a:pt x="3159" y="232"/>
                    <a:pt x="3037" y="232"/>
                  </a:cubicBezTo>
                  <a:cubicBezTo>
                    <a:pt x="2914" y="232"/>
                    <a:pt x="2814" y="129"/>
                    <a:pt x="2814" y="2"/>
                  </a:cubicBezTo>
                  <a:cubicBezTo>
                    <a:pt x="2814" y="1"/>
                    <a:pt x="2814" y="0"/>
                    <a:pt x="2814" y="0"/>
                  </a:cubicBezTo>
                  <a:cubicBezTo>
                    <a:pt x="0" y="0"/>
                    <a:pt x="0" y="0"/>
                    <a:pt x="0" y="0"/>
                  </a:cubicBezTo>
                  <a:cubicBezTo>
                    <a:pt x="0" y="7759"/>
                    <a:pt x="0" y="7759"/>
                    <a:pt x="0" y="7759"/>
                  </a:cubicBezTo>
                  <a:cubicBezTo>
                    <a:pt x="6073" y="7759"/>
                    <a:pt x="6073" y="7759"/>
                    <a:pt x="6073" y="7759"/>
                  </a:cubicBezTo>
                  <a:cubicBezTo>
                    <a:pt x="6073" y="0"/>
                    <a:pt x="6073" y="0"/>
                    <a:pt x="6073" y="0"/>
                  </a:cubicBezTo>
                  <a:lnTo>
                    <a:pt x="3259" y="0"/>
                  </a:lnTo>
                  <a:close/>
                </a:path>
              </a:pathLst>
            </a:custGeom>
            <a:solidFill>
              <a:srgbClr val="F8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289" name="Google Shape;289;p15"/>
            <p:cNvSpPr/>
            <p:nvPr/>
          </p:nvSpPr>
          <p:spPr>
            <a:xfrm>
              <a:off x="750979" y="409865"/>
              <a:ext cx="10690042" cy="492440"/>
            </a:xfrm>
            <a:custGeom>
              <a:rect b="b" l="l" r="r" t="t"/>
              <a:pathLst>
                <a:path extrusionOk="0" h="270" w="5843">
                  <a:moveTo>
                    <a:pt x="5832" y="246"/>
                  </a:moveTo>
                  <a:cubicBezTo>
                    <a:pt x="3222" y="246"/>
                    <a:pt x="3222" y="246"/>
                    <a:pt x="3222" y="246"/>
                  </a:cubicBezTo>
                  <a:cubicBezTo>
                    <a:pt x="3180" y="246"/>
                    <a:pt x="3152" y="240"/>
                    <a:pt x="3132" y="228"/>
                  </a:cubicBezTo>
                  <a:cubicBezTo>
                    <a:pt x="3106" y="212"/>
                    <a:pt x="3089" y="183"/>
                    <a:pt x="3075" y="132"/>
                  </a:cubicBezTo>
                  <a:cubicBezTo>
                    <a:pt x="3052" y="48"/>
                    <a:pt x="2997" y="1"/>
                    <a:pt x="2922" y="0"/>
                  </a:cubicBezTo>
                  <a:cubicBezTo>
                    <a:pt x="2922" y="0"/>
                    <a:pt x="2922" y="0"/>
                    <a:pt x="2922" y="0"/>
                  </a:cubicBezTo>
                  <a:cubicBezTo>
                    <a:pt x="2922" y="0"/>
                    <a:pt x="2922" y="0"/>
                    <a:pt x="2921" y="0"/>
                  </a:cubicBezTo>
                  <a:cubicBezTo>
                    <a:pt x="2921" y="0"/>
                    <a:pt x="2921" y="0"/>
                    <a:pt x="2921" y="0"/>
                  </a:cubicBezTo>
                  <a:cubicBezTo>
                    <a:pt x="2921" y="0"/>
                    <a:pt x="2921" y="0"/>
                    <a:pt x="2921" y="0"/>
                  </a:cubicBezTo>
                  <a:cubicBezTo>
                    <a:pt x="2846" y="1"/>
                    <a:pt x="2791" y="48"/>
                    <a:pt x="2769" y="132"/>
                  </a:cubicBezTo>
                  <a:cubicBezTo>
                    <a:pt x="2754" y="183"/>
                    <a:pt x="2737" y="212"/>
                    <a:pt x="2711" y="228"/>
                  </a:cubicBezTo>
                  <a:cubicBezTo>
                    <a:pt x="2691" y="240"/>
                    <a:pt x="2663" y="246"/>
                    <a:pt x="2621" y="246"/>
                  </a:cubicBezTo>
                  <a:cubicBezTo>
                    <a:pt x="11" y="246"/>
                    <a:pt x="11" y="246"/>
                    <a:pt x="11" y="246"/>
                  </a:cubicBezTo>
                  <a:cubicBezTo>
                    <a:pt x="5" y="246"/>
                    <a:pt x="0" y="251"/>
                    <a:pt x="0" y="258"/>
                  </a:cubicBezTo>
                  <a:cubicBezTo>
                    <a:pt x="0" y="264"/>
                    <a:pt x="5" y="270"/>
                    <a:pt x="11" y="270"/>
                  </a:cubicBezTo>
                  <a:cubicBezTo>
                    <a:pt x="2621" y="270"/>
                    <a:pt x="2621" y="270"/>
                    <a:pt x="2621" y="270"/>
                  </a:cubicBezTo>
                  <a:cubicBezTo>
                    <a:pt x="2621" y="270"/>
                    <a:pt x="2642" y="270"/>
                    <a:pt x="2653" y="268"/>
                  </a:cubicBezTo>
                  <a:cubicBezTo>
                    <a:pt x="2683" y="265"/>
                    <a:pt x="2705" y="259"/>
                    <a:pt x="2723" y="248"/>
                  </a:cubicBezTo>
                  <a:cubicBezTo>
                    <a:pt x="2755" y="229"/>
                    <a:pt x="2775" y="196"/>
                    <a:pt x="2791" y="138"/>
                  </a:cubicBezTo>
                  <a:cubicBezTo>
                    <a:pt x="2811" y="64"/>
                    <a:pt x="2857" y="24"/>
                    <a:pt x="2921" y="24"/>
                  </a:cubicBezTo>
                  <a:cubicBezTo>
                    <a:pt x="2986" y="24"/>
                    <a:pt x="3032" y="64"/>
                    <a:pt x="3052" y="138"/>
                  </a:cubicBezTo>
                  <a:cubicBezTo>
                    <a:pt x="3068" y="196"/>
                    <a:pt x="3088" y="229"/>
                    <a:pt x="3120" y="248"/>
                  </a:cubicBezTo>
                  <a:cubicBezTo>
                    <a:pt x="3138" y="259"/>
                    <a:pt x="3160" y="265"/>
                    <a:pt x="3190" y="268"/>
                  </a:cubicBezTo>
                  <a:cubicBezTo>
                    <a:pt x="3201" y="270"/>
                    <a:pt x="3222" y="270"/>
                    <a:pt x="3222" y="270"/>
                  </a:cubicBezTo>
                  <a:cubicBezTo>
                    <a:pt x="5832" y="270"/>
                    <a:pt x="5832" y="270"/>
                    <a:pt x="5832" y="270"/>
                  </a:cubicBezTo>
                  <a:cubicBezTo>
                    <a:pt x="5838" y="270"/>
                    <a:pt x="5843" y="264"/>
                    <a:pt x="5843" y="258"/>
                  </a:cubicBezTo>
                  <a:cubicBezTo>
                    <a:pt x="5843" y="251"/>
                    <a:pt x="5838" y="246"/>
                    <a:pt x="5832" y="246"/>
                  </a:cubicBezTo>
                </a:path>
              </a:pathLst>
            </a:custGeom>
            <a:solidFill>
              <a:srgbClr val="B9AE9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290" name="Google Shape;290;p15"/>
            <p:cNvSpPr/>
            <p:nvPr/>
          </p:nvSpPr>
          <p:spPr>
            <a:xfrm>
              <a:off x="850150" y="1090389"/>
              <a:ext cx="12653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291" name="Google Shape;291;p15"/>
            <p:cNvSpPr/>
            <p:nvPr/>
          </p:nvSpPr>
          <p:spPr>
            <a:xfrm>
              <a:off x="1226320" y="1090389"/>
              <a:ext cx="12653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292" name="Google Shape;292;p15"/>
            <p:cNvSpPr/>
            <p:nvPr/>
          </p:nvSpPr>
          <p:spPr>
            <a:xfrm>
              <a:off x="1599069" y="1090389"/>
              <a:ext cx="12653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293" name="Google Shape;293;p15"/>
            <p:cNvSpPr/>
            <p:nvPr/>
          </p:nvSpPr>
          <p:spPr>
            <a:xfrm>
              <a:off x="1975238" y="1090389"/>
              <a:ext cx="12653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294" name="Google Shape;294;p15"/>
            <p:cNvSpPr/>
            <p:nvPr/>
          </p:nvSpPr>
          <p:spPr>
            <a:xfrm>
              <a:off x="2351407" y="1090389"/>
              <a:ext cx="12653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295" name="Google Shape;295;p15"/>
            <p:cNvSpPr/>
            <p:nvPr/>
          </p:nvSpPr>
          <p:spPr>
            <a:xfrm>
              <a:off x="2724156" y="1090389"/>
              <a:ext cx="12653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296" name="Google Shape;296;p15"/>
            <p:cNvSpPr/>
            <p:nvPr/>
          </p:nvSpPr>
          <p:spPr>
            <a:xfrm>
              <a:off x="3100326" y="1090389"/>
              <a:ext cx="12653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297" name="Google Shape;297;p15"/>
            <p:cNvSpPr/>
            <p:nvPr/>
          </p:nvSpPr>
          <p:spPr>
            <a:xfrm>
              <a:off x="3476495" y="1090389"/>
              <a:ext cx="12653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298" name="Google Shape;298;p15"/>
            <p:cNvSpPr/>
            <p:nvPr/>
          </p:nvSpPr>
          <p:spPr>
            <a:xfrm>
              <a:off x="3849244" y="1090389"/>
              <a:ext cx="129949"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299" name="Google Shape;299;p15"/>
            <p:cNvSpPr/>
            <p:nvPr/>
          </p:nvSpPr>
          <p:spPr>
            <a:xfrm>
              <a:off x="4228833" y="1090389"/>
              <a:ext cx="12311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00" name="Google Shape;300;p15"/>
            <p:cNvSpPr/>
            <p:nvPr/>
          </p:nvSpPr>
          <p:spPr>
            <a:xfrm>
              <a:off x="4601582" y="1090389"/>
              <a:ext cx="12653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01" name="Google Shape;301;p15"/>
            <p:cNvSpPr/>
            <p:nvPr/>
          </p:nvSpPr>
          <p:spPr>
            <a:xfrm>
              <a:off x="4977751" y="1090389"/>
              <a:ext cx="12653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02" name="Google Shape;302;p15"/>
            <p:cNvSpPr/>
            <p:nvPr/>
          </p:nvSpPr>
          <p:spPr>
            <a:xfrm>
              <a:off x="5353920" y="1090389"/>
              <a:ext cx="12311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03" name="Google Shape;303;p15"/>
            <p:cNvSpPr/>
            <p:nvPr/>
          </p:nvSpPr>
          <p:spPr>
            <a:xfrm>
              <a:off x="874088" y="820231"/>
              <a:ext cx="27358" cy="338552"/>
            </a:xfrm>
            <a:custGeom>
              <a:rect b="b" l="l" r="r" t="t"/>
              <a:pathLst>
                <a:path extrusionOk="0" h="185" w="14">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04" name="Google Shape;304;p15"/>
            <p:cNvSpPr/>
            <p:nvPr/>
          </p:nvSpPr>
          <p:spPr>
            <a:xfrm>
              <a:off x="925384" y="820231"/>
              <a:ext cx="27358" cy="338552"/>
            </a:xfrm>
            <a:custGeom>
              <a:rect b="b" l="l" r="r" t="t"/>
              <a:pathLst>
                <a:path extrusionOk="0" h="185" w="1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05" name="Google Shape;305;p15"/>
            <p:cNvSpPr/>
            <p:nvPr/>
          </p:nvSpPr>
          <p:spPr>
            <a:xfrm>
              <a:off x="1250258" y="820231"/>
              <a:ext cx="27358" cy="338552"/>
            </a:xfrm>
            <a:custGeom>
              <a:rect b="b" l="l" r="r" t="t"/>
              <a:pathLst>
                <a:path extrusionOk="0" h="185" w="1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06" name="Google Shape;306;p15"/>
            <p:cNvSpPr/>
            <p:nvPr/>
          </p:nvSpPr>
          <p:spPr>
            <a:xfrm>
              <a:off x="1301553" y="820231"/>
              <a:ext cx="27358" cy="338552"/>
            </a:xfrm>
            <a:custGeom>
              <a:rect b="b" l="l" r="r" t="t"/>
              <a:pathLst>
                <a:path extrusionOk="0" h="185" w="1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07" name="Google Shape;307;p15"/>
            <p:cNvSpPr/>
            <p:nvPr/>
          </p:nvSpPr>
          <p:spPr>
            <a:xfrm>
              <a:off x="1626427" y="820231"/>
              <a:ext cx="27358" cy="338552"/>
            </a:xfrm>
            <a:custGeom>
              <a:rect b="b" l="l" r="r" t="t"/>
              <a:pathLst>
                <a:path extrusionOk="0" h="185" w="1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08" name="Google Shape;308;p15"/>
            <p:cNvSpPr/>
            <p:nvPr/>
          </p:nvSpPr>
          <p:spPr>
            <a:xfrm>
              <a:off x="1674303" y="820231"/>
              <a:ext cx="27358" cy="338552"/>
            </a:xfrm>
            <a:custGeom>
              <a:rect b="b" l="l" r="r" t="t"/>
              <a:pathLst>
                <a:path extrusionOk="0" h="185" w="1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09" name="Google Shape;309;p15"/>
            <p:cNvSpPr/>
            <p:nvPr/>
          </p:nvSpPr>
          <p:spPr>
            <a:xfrm>
              <a:off x="1999176" y="820231"/>
              <a:ext cx="27358" cy="338552"/>
            </a:xfrm>
            <a:custGeom>
              <a:rect b="b" l="l" r="r" t="t"/>
              <a:pathLst>
                <a:path extrusionOk="0" h="185" w="15">
                  <a:moveTo>
                    <a:pt x="15" y="178"/>
                  </a:moveTo>
                  <a:cubicBezTo>
                    <a:pt x="15" y="182"/>
                    <a:pt x="12" y="185"/>
                    <a:pt x="7" y="185"/>
                  </a:cubicBezTo>
                  <a:cubicBezTo>
                    <a:pt x="3" y="185"/>
                    <a:pt x="0" y="182"/>
                    <a:pt x="0" y="178"/>
                  </a:cubicBezTo>
                  <a:cubicBezTo>
                    <a:pt x="0" y="7"/>
                    <a:pt x="0" y="7"/>
                    <a:pt x="0" y="7"/>
                  </a:cubicBezTo>
                  <a:cubicBezTo>
                    <a:pt x="0" y="3"/>
                    <a:pt x="3" y="0"/>
                    <a:pt x="7"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10" name="Google Shape;310;p15"/>
            <p:cNvSpPr/>
            <p:nvPr/>
          </p:nvSpPr>
          <p:spPr>
            <a:xfrm>
              <a:off x="2050472" y="820231"/>
              <a:ext cx="27358" cy="338552"/>
            </a:xfrm>
            <a:custGeom>
              <a:rect b="b" l="l" r="r" t="t"/>
              <a:pathLst>
                <a:path extrusionOk="0" h="185" w="1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11" name="Google Shape;311;p15"/>
            <p:cNvSpPr/>
            <p:nvPr/>
          </p:nvSpPr>
          <p:spPr>
            <a:xfrm>
              <a:off x="2375345" y="820231"/>
              <a:ext cx="27358" cy="338552"/>
            </a:xfrm>
            <a:custGeom>
              <a:rect b="b" l="l" r="r" t="t"/>
              <a:pathLst>
                <a:path extrusionOk="0" h="185" w="1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12" name="Google Shape;312;p15"/>
            <p:cNvSpPr/>
            <p:nvPr/>
          </p:nvSpPr>
          <p:spPr>
            <a:xfrm>
              <a:off x="2426641" y="820231"/>
              <a:ext cx="27358" cy="338552"/>
            </a:xfrm>
            <a:custGeom>
              <a:rect b="b" l="l" r="r" t="t"/>
              <a:pathLst>
                <a:path extrusionOk="0" h="185" w="1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13" name="Google Shape;313;p15"/>
            <p:cNvSpPr/>
            <p:nvPr/>
          </p:nvSpPr>
          <p:spPr>
            <a:xfrm>
              <a:off x="2751514" y="820231"/>
              <a:ext cx="27358" cy="338552"/>
            </a:xfrm>
            <a:custGeom>
              <a:rect b="b" l="l" r="r" t="t"/>
              <a:pathLst>
                <a:path extrusionOk="0" h="185" w="1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14" name="Google Shape;314;p15"/>
            <p:cNvSpPr/>
            <p:nvPr/>
          </p:nvSpPr>
          <p:spPr>
            <a:xfrm>
              <a:off x="2802810" y="820231"/>
              <a:ext cx="23938" cy="338552"/>
            </a:xfrm>
            <a:custGeom>
              <a:rect b="b" l="l" r="r" t="t"/>
              <a:pathLst>
                <a:path extrusionOk="0" h="185" w="14">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15" name="Google Shape;315;p15"/>
            <p:cNvSpPr/>
            <p:nvPr/>
          </p:nvSpPr>
          <p:spPr>
            <a:xfrm>
              <a:off x="3124264" y="820231"/>
              <a:ext cx="30777" cy="338552"/>
            </a:xfrm>
            <a:custGeom>
              <a:rect b="b" l="l" r="r" t="t"/>
              <a:pathLst>
                <a:path extrusionOk="0" h="185" w="1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16" name="Google Shape;316;p15"/>
            <p:cNvSpPr/>
            <p:nvPr/>
          </p:nvSpPr>
          <p:spPr>
            <a:xfrm>
              <a:off x="3175559" y="820231"/>
              <a:ext cx="27358" cy="338552"/>
            </a:xfrm>
            <a:custGeom>
              <a:rect b="b" l="l" r="r" t="t"/>
              <a:pathLst>
                <a:path extrusionOk="0" h="185" w="14">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17" name="Google Shape;317;p15"/>
            <p:cNvSpPr/>
            <p:nvPr/>
          </p:nvSpPr>
          <p:spPr>
            <a:xfrm>
              <a:off x="3503852" y="820231"/>
              <a:ext cx="23938" cy="338552"/>
            </a:xfrm>
            <a:custGeom>
              <a:rect b="b" l="l" r="r" t="t"/>
              <a:pathLst>
                <a:path extrusionOk="0" h="185" w="14">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18" name="Google Shape;318;p15"/>
            <p:cNvSpPr/>
            <p:nvPr/>
          </p:nvSpPr>
          <p:spPr>
            <a:xfrm>
              <a:off x="3551729" y="820231"/>
              <a:ext cx="27358" cy="338552"/>
            </a:xfrm>
            <a:custGeom>
              <a:rect b="b" l="l" r="r" t="t"/>
              <a:pathLst>
                <a:path extrusionOk="0" h="185" w="14">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19" name="Google Shape;319;p15"/>
            <p:cNvSpPr/>
            <p:nvPr/>
          </p:nvSpPr>
          <p:spPr>
            <a:xfrm>
              <a:off x="3876602" y="820231"/>
              <a:ext cx="27358" cy="338552"/>
            </a:xfrm>
            <a:custGeom>
              <a:rect b="b" l="l" r="r" t="t"/>
              <a:pathLst>
                <a:path extrusionOk="0" h="185" w="14">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20" name="Google Shape;320;p15"/>
            <p:cNvSpPr/>
            <p:nvPr/>
          </p:nvSpPr>
          <p:spPr>
            <a:xfrm>
              <a:off x="3927898" y="820231"/>
              <a:ext cx="27358" cy="338552"/>
            </a:xfrm>
            <a:custGeom>
              <a:rect b="b" l="l" r="r" t="t"/>
              <a:pathLst>
                <a:path extrusionOk="0" h="185" w="1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21" name="Google Shape;321;p15"/>
            <p:cNvSpPr/>
            <p:nvPr/>
          </p:nvSpPr>
          <p:spPr>
            <a:xfrm>
              <a:off x="4252771" y="820231"/>
              <a:ext cx="27358" cy="338552"/>
            </a:xfrm>
            <a:custGeom>
              <a:rect b="b" l="l" r="r" t="t"/>
              <a:pathLst>
                <a:path extrusionOk="0" h="185" w="14">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22" name="Google Shape;322;p15"/>
            <p:cNvSpPr/>
            <p:nvPr/>
          </p:nvSpPr>
          <p:spPr>
            <a:xfrm>
              <a:off x="4300647" y="820231"/>
              <a:ext cx="27358" cy="338552"/>
            </a:xfrm>
            <a:custGeom>
              <a:rect b="b" l="l" r="r" t="t"/>
              <a:pathLst>
                <a:path extrusionOk="0" h="185" w="1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23" name="Google Shape;323;p15"/>
            <p:cNvSpPr/>
            <p:nvPr/>
          </p:nvSpPr>
          <p:spPr>
            <a:xfrm>
              <a:off x="4628940" y="820231"/>
              <a:ext cx="27358" cy="338552"/>
            </a:xfrm>
            <a:custGeom>
              <a:rect b="b" l="l" r="r" t="t"/>
              <a:pathLst>
                <a:path extrusionOk="0" h="185" w="1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24" name="Google Shape;324;p15"/>
            <p:cNvSpPr/>
            <p:nvPr/>
          </p:nvSpPr>
          <p:spPr>
            <a:xfrm>
              <a:off x="4676816" y="820231"/>
              <a:ext cx="27358" cy="338552"/>
            </a:xfrm>
            <a:custGeom>
              <a:rect b="b" l="l" r="r" t="t"/>
              <a:pathLst>
                <a:path extrusionOk="0" h="185" w="1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25" name="Google Shape;325;p15"/>
            <p:cNvSpPr/>
            <p:nvPr/>
          </p:nvSpPr>
          <p:spPr>
            <a:xfrm>
              <a:off x="5001689" y="820231"/>
              <a:ext cx="27358" cy="338552"/>
            </a:xfrm>
            <a:custGeom>
              <a:rect b="b" l="l" r="r" t="t"/>
              <a:pathLst>
                <a:path extrusionOk="0" h="185" w="1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26" name="Google Shape;326;p15"/>
            <p:cNvSpPr/>
            <p:nvPr/>
          </p:nvSpPr>
          <p:spPr>
            <a:xfrm>
              <a:off x="5052985" y="820231"/>
              <a:ext cx="27358" cy="338552"/>
            </a:xfrm>
            <a:custGeom>
              <a:rect b="b" l="l" r="r" t="t"/>
              <a:pathLst>
                <a:path extrusionOk="0" h="185" w="1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27" name="Google Shape;327;p15"/>
            <p:cNvSpPr/>
            <p:nvPr/>
          </p:nvSpPr>
          <p:spPr>
            <a:xfrm>
              <a:off x="5377858" y="820231"/>
              <a:ext cx="27358" cy="338552"/>
            </a:xfrm>
            <a:custGeom>
              <a:rect b="b" l="l" r="r" t="t"/>
              <a:pathLst>
                <a:path extrusionOk="0" h="185" w="15">
                  <a:moveTo>
                    <a:pt x="15" y="178"/>
                  </a:moveTo>
                  <a:cubicBezTo>
                    <a:pt x="15" y="182"/>
                    <a:pt x="12" y="185"/>
                    <a:pt x="7" y="185"/>
                  </a:cubicBezTo>
                  <a:cubicBezTo>
                    <a:pt x="3" y="185"/>
                    <a:pt x="0" y="182"/>
                    <a:pt x="0" y="178"/>
                  </a:cubicBezTo>
                  <a:cubicBezTo>
                    <a:pt x="0" y="7"/>
                    <a:pt x="0" y="7"/>
                    <a:pt x="0" y="7"/>
                  </a:cubicBezTo>
                  <a:cubicBezTo>
                    <a:pt x="0" y="3"/>
                    <a:pt x="3" y="0"/>
                    <a:pt x="7"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28" name="Google Shape;328;p15"/>
            <p:cNvSpPr/>
            <p:nvPr/>
          </p:nvSpPr>
          <p:spPr>
            <a:xfrm>
              <a:off x="5425735" y="820231"/>
              <a:ext cx="27358" cy="338552"/>
            </a:xfrm>
            <a:custGeom>
              <a:rect b="b" l="l" r="r" t="t"/>
              <a:pathLst>
                <a:path extrusionOk="0" h="185" w="1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29" name="Google Shape;329;p15"/>
            <p:cNvSpPr/>
            <p:nvPr/>
          </p:nvSpPr>
          <p:spPr>
            <a:xfrm>
              <a:off x="6714969" y="1090389"/>
              <a:ext cx="12311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30" name="Google Shape;330;p15"/>
            <p:cNvSpPr/>
            <p:nvPr/>
          </p:nvSpPr>
          <p:spPr>
            <a:xfrm>
              <a:off x="7087718" y="1090389"/>
              <a:ext cx="12653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31" name="Google Shape;331;p15"/>
            <p:cNvSpPr/>
            <p:nvPr/>
          </p:nvSpPr>
          <p:spPr>
            <a:xfrm>
              <a:off x="7463887" y="1090389"/>
              <a:ext cx="12653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32" name="Google Shape;332;p15"/>
            <p:cNvSpPr/>
            <p:nvPr/>
          </p:nvSpPr>
          <p:spPr>
            <a:xfrm>
              <a:off x="7840056" y="1090389"/>
              <a:ext cx="12311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33" name="Google Shape;333;p15"/>
            <p:cNvSpPr/>
            <p:nvPr/>
          </p:nvSpPr>
          <p:spPr>
            <a:xfrm>
              <a:off x="8212806" y="1090389"/>
              <a:ext cx="129949"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34" name="Google Shape;334;p15"/>
            <p:cNvSpPr/>
            <p:nvPr/>
          </p:nvSpPr>
          <p:spPr>
            <a:xfrm>
              <a:off x="8588975" y="1090389"/>
              <a:ext cx="12653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35" name="Google Shape;335;p15"/>
            <p:cNvSpPr/>
            <p:nvPr/>
          </p:nvSpPr>
          <p:spPr>
            <a:xfrm>
              <a:off x="8965144" y="1090389"/>
              <a:ext cx="12653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36" name="Google Shape;336;p15"/>
            <p:cNvSpPr/>
            <p:nvPr/>
          </p:nvSpPr>
          <p:spPr>
            <a:xfrm>
              <a:off x="9341313" y="1090389"/>
              <a:ext cx="12653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37" name="Google Shape;337;p15"/>
            <p:cNvSpPr/>
            <p:nvPr/>
          </p:nvSpPr>
          <p:spPr>
            <a:xfrm>
              <a:off x="9714062" y="1090389"/>
              <a:ext cx="12653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38" name="Google Shape;338;p15"/>
            <p:cNvSpPr/>
            <p:nvPr/>
          </p:nvSpPr>
          <p:spPr>
            <a:xfrm>
              <a:off x="10090231" y="1090389"/>
              <a:ext cx="12653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39" name="Google Shape;339;p15"/>
            <p:cNvSpPr/>
            <p:nvPr/>
          </p:nvSpPr>
          <p:spPr>
            <a:xfrm>
              <a:off x="10466400" y="1090389"/>
              <a:ext cx="12653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40" name="Google Shape;340;p15"/>
            <p:cNvSpPr/>
            <p:nvPr/>
          </p:nvSpPr>
          <p:spPr>
            <a:xfrm>
              <a:off x="10839150" y="1090389"/>
              <a:ext cx="12653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41" name="Google Shape;341;p15"/>
            <p:cNvSpPr/>
            <p:nvPr/>
          </p:nvSpPr>
          <p:spPr>
            <a:xfrm>
              <a:off x="11215319" y="1090389"/>
              <a:ext cx="12653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42" name="Google Shape;342;p15"/>
            <p:cNvSpPr/>
            <p:nvPr/>
          </p:nvSpPr>
          <p:spPr>
            <a:xfrm>
              <a:off x="6738907" y="820231"/>
              <a:ext cx="27358" cy="338552"/>
            </a:xfrm>
            <a:custGeom>
              <a:rect b="b" l="l" r="r" t="t"/>
              <a:pathLst>
                <a:path extrusionOk="0" h="185" w="15">
                  <a:moveTo>
                    <a:pt x="15" y="178"/>
                  </a:moveTo>
                  <a:cubicBezTo>
                    <a:pt x="15" y="182"/>
                    <a:pt x="12" y="185"/>
                    <a:pt x="7" y="185"/>
                  </a:cubicBezTo>
                  <a:cubicBezTo>
                    <a:pt x="3" y="185"/>
                    <a:pt x="0" y="182"/>
                    <a:pt x="0" y="178"/>
                  </a:cubicBezTo>
                  <a:cubicBezTo>
                    <a:pt x="0" y="7"/>
                    <a:pt x="0" y="7"/>
                    <a:pt x="0" y="7"/>
                  </a:cubicBezTo>
                  <a:cubicBezTo>
                    <a:pt x="0" y="3"/>
                    <a:pt x="3" y="0"/>
                    <a:pt x="7"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43" name="Google Shape;343;p15"/>
            <p:cNvSpPr/>
            <p:nvPr/>
          </p:nvSpPr>
          <p:spPr>
            <a:xfrm>
              <a:off x="6786783" y="820231"/>
              <a:ext cx="30777" cy="338552"/>
            </a:xfrm>
            <a:custGeom>
              <a:rect b="b" l="l" r="r" t="t"/>
              <a:pathLst>
                <a:path extrusionOk="0" h="185" w="1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44" name="Google Shape;344;p15"/>
            <p:cNvSpPr/>
            <p:nvPr/>
          </p:nvSpPr>
          <p:spPr>
            <a:xfrm>
              <a:off x="7115076" y="820231"/>
              <a:ext cx="27358" cy="338552"/>
            </a:xfrm>
            <a:custGeom>
              <a:rect b="b" l="l" r="r" t="t"/>
              <a:pathLst>
                <a:path extrusionOk="0" h="185" w="1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45" name="Google Shape;345;p15"/>
            <p:cNvSpPr/>
            <p:nvPr/>
          </p:nvSpPr>
          <p:spPr>
            <a:xfrm>
              <a:off x="7162952" y="820231"/>
              <a:ext cx="27358" cy="338552"/>
            </a:xfrm>
            <a:custGeom>
              <a:rect b="b" l="l" r="r" t="t"/>
              <a:pathLst>
                <a:path extrusionOk="0" h="185" w="1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46" name="Google Shape;346;p15"/>
            <p:cNvSpPr/>
            <p:nvPr/>
          </p:nvSpPr>
          <p:spPr>
            <a:xfrm>
              <a:off x="7487825" y="820231"/>
              <a:ext cx="27358" cy="338552"/>
            </a:xfrm>
            <a:custGeom>
              <a:rect b="b" l="l" r="r" t="t"/>
              <a:pathLst>
                <a:path extrusionOk="0" h="185" w="1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47" name="Google Shape;347;p15"/>
            <p:cNvSpPr/>
            <p:nvPr/>
          </p:nvSpPr>
          <p:spPr>
            <a:xfrm>
              <a:off x="7539121" y="820231"/>
              <a:ext cx="27358" cy="338552"/>
            </a:xfrm>
            <a:custGeom>
              <a:rect b="b" l="l" r="r" t="t"/>
              <a:pathLst>
                <a:path extrusionOk="0" h="185" w="14">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48" name="Google Shape;348;p15"/>
            <p:cNvSpPr/>
            <p:nvPr/>
          </p:nvSpPr>
          <p:spPr>
            <a:xfrm>
              <a:off x="7863994" y="820231"/>
              <a:ext cx="27358" cy="338552"/>
            </a:xfrm>
            <a:custGeom>
              <a:rect b="b" l="l" r="r" t="t"/>
              <a:pathLst>
                <a:path extrusionOk="0" h="185" w="1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49" name="Google Shape;349;p15"/>
            <p:cNvSpPr/>
            <p:nvPr/>
          </p:nvSpPr>
          <p:spPr>
            <a:xfrm>
              <a:off x="7915290" y="820231"/>
              <a:ext cx="27358" cy="338552"/>
            </a:xfrm>
            <a:custGeom>
              <a:rect b="b" l="l" r="r" t="t"/>
              <a:pathLst>
                <a:path extrusionOk="0" h="185" w="14">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50" name="Google Shape;350;p15"/>
            <p:cNvSpPr/>
            <p:nvPr/>
          </p:nvSpPr>
          <p:spPr>
            <a:xfrm>
              <a:off x="8240163" y="820231"/>
              <a:ext cx="27358" cy="338552"/>
            </a:xfrm>
            <a:custGeom>
              <a:rect b="b" l="l" r="r" t="t"/>
              <a:pathLst>
                <a:path extrusionOk="0" h="185" w="14">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51" name="Google Shape;351;p15"/>
            <p:cNvSpPr/>
            <p:nvPr/>
          </p:nvSpPr>
          <p:spPr>
            <a:xfrm>
              <a:off x="8291459" y="820231"/>
              <a:ext cx="23938" cy="338552"/>
            </a:xfrm>
            <a:custGeom>
              <a:rect b="b" l="l" r="r" t="t"/>
              <a:pathLst>
                <a:path extrusionOk="0" h="185" w="14">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52" name="Google Shape;352;p15"/>
            <p:cNvSpPr/>
            <p:nvPr/>
          </p:nvSpPr>
          <p:spPr>
            <a:xfrm>
              <a:off x="8616332" y="820231"/>
              <a:ext cx="23938" cy="338552"/>
            </a:xfrm>
            <a:custGeom>
              <a:rect b="b" l="l" r="r" t="t"/>
              <a:pathLst>
                <a:path extrusionOk="0" h="185" w="14">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53" name="Google Shape;353;p15"/>
            <p:cNvSpPr/>
            <p:nvPr/>
          </p:nvSpPr>
          <p:spPr>
            <a:xfrm>
              <a:off x="8664209" y="820231"/>
              <a:ext cx="27358" cy="338552"/>
            </a:xfrm>
            <a:custGeom>
              <a:rect b="b" l="l" r="r" t="t"/>
              <a:pathLst>
                <a:path extrusionOk="0" h="185" w="1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54" name="Google Shape;354;p15"/>
            <p:cNvSpPr/>
            <p:nvPr/>
          </p:nvSpPr>
          <p:spPr>
            <a:xfrm>
              <a:off x="8992502" y="820231"/>
              <a:ext cx="23938" cy="338552"/>
            </a:xfrm>
            <a:custGeom>
              <a:rect b="b" l="l" r="r" t="t"/>
              <a:pathLst>
                <a:path extrusionOk="0" h="185" w="14">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55" name="Google Shape;355;p15"/>
            <p:cNvSpPr/>
            <p:nvPr/>
          </p:nvSpPr>
          <p:spPr>
            <a:xfrm>
              <a:off x="9040378" y="820231"/>
              <a:ext cx="27358" cy="338552"/>
            </a:xfrm>
            <a:custGeom>
              <a:rect b="b" l="l" r="r" t="t"/>
              <a:pathLst>
                <a:path extrusionOk="0" h="185" w="1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56" name="Google Shape;356;p15"/>
            <p:cNvSpPr/>
            <p:nvPr/>
          </p:nvSpPr>
          <p:spPr>
            <a:xfrm>
              <a:off x="9365251" y="820231"/>
              <a:ext cx="27358" cy="338552"/>
            </a:xfrm>
            <a:custGeom>
              <a:rect b="b" l="l" r="r" t="t"/>
              <a:pathLst>
                <a:path extrusionOk="0" h="185" w="1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57" name="Google Shape;357;p15"/>
            <p:cNvSpPr/>
            <p:nvPr/>
          </p:nvSpPr>
          <p:spPr>
            <a:xfrm>
              <a:off x="9416547" y="820231"/>
              <a:ext cx="27358" cy="338552"/>
            </a:xfrm>
            <a:custGeom>
              <a:rect b="b" l="l" r="r" t="t"/>
              <a:pathLst>
                <a:path extrusionOk="0" h="185" w="1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58" name="Google Shape;358;p15"/>
            <p:cNvSpPr/>
            <p:nvPr/>
          </p:nvSpPr>
          <p:spPr>
            <a:xfrm>
              <a:off x="9741420" y="820231"/>
              <a:ext cx="27358" cy="338552"/>
            </a:xfrm>
            <a:custGeom>
              <a:rect b="b" l="l" r="r" t="t"/>
              <a:pathLst>
                <a:path extrusionOk="0" h="185" w="1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59" name="Google Shape;359;p15"/>
            <p:cNvSpPr/>
            <p:nvPr/>
          </p:nvSpPr>
          <p:spPr>
            <a:xfrm>
              <a:off x="9789296" y="820231"/>
              <a:ext cx="27358" cy="338552"/>
            </a:xfrm>
            <a:custGeom>
              <a:rect b="b" l="l" r="r" t="t"/>
              <a:pathLst>
                <a:path extrusionOk="0" h="185" w="1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60" name="Google Shape;360;p15"/>
            <p:cNvSpPr/>
            <p:nvPr/>
          </p:nvSpPr>
          <p:spPr>
            <a:xfrm>
              <a:off x="10117589" y="820231"/>
              <a:ext cx="27358" cy="338552"/>
            </a:xfrm>
            <a:custGeom>
              <a:rect b="b" l="l" r="r" t="t"/>
              <a:pathLst>
                <a:path extrusionOk="0" h="185" w="15">
                  <a:moveTo>
                    <a:pt x="15" y="178"/>
                  </a:moveTo>
                  <a:cubicBezTo>
                    <a:pt x="15" y="182"/>
                    <a:pt x="12" y="185"/>
                    <a:pt x="7" y="185"/>
                  </a:cubicBezTo>
                  <a:cubicBezTo>
                    <a:pt x="3" y="185"/>
                    <a:pt x="0" y="182"/>
                    <a:pt x="0" y="178"/>
                  </a:cubicBezTo>
                  <a:cubicBezTo>
                    <a:pt x="0" y="7"/>
                    <a:pt x="0" y="7"/>
                    <a:pt x="0" y="7"/>
                  </a:cubicBezTo>
                  <a:cubicBezTo>
                    <a:pt x="0" y="3"/>
                    <a:pt x="3" y="0"/>
                    <a:pt x="7"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61" name="Google Shape;361;p15"/>
            <p:cNvSpPr/>
            <p:nvPr/>
          </p:nvSpPr>
          <p:spPr>
            <a:xfrm>
              <a:off x="10165465" y="820231"/>
              <a:ext cx="27358" cy="338552"/>
            </a:xfrm>
            <a:custGeom>
              <a:rect b="b" l="l" r="r" t="t"/>
              <a:pathLst>
                <a:path extrusionOk="0" h="185" w="1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62" name="Google Shape;362;p15"/>
            <p:cNvSpPr/>
            <p:nvPr/>
          </p:nvSpPr>
          <p:spPr>
            <a:xfrm>
              <a:off x="10490339" y="820231"/>
              <a:ext cx="27358" cy="338552"/>
            </a:xfrm>
            <a:custGeom>
              <a:rect b="b" l="l" r="r" t="t"/>
              <a:pathLst>
                <a:path extrusionOk="0" h="185" w="1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63" name="Google Shape;363;p15"/>
            <p:cNvSpPr/>
            <p:nvPr/>
          </p:nvSpPr>
          <p:spPr>
            <a:xfrm>
              <a:off x="10541634" y="820231"/>
              <a:ext cx="27358" cy="338552"/>
            </a:xfrm>
            <a:custGeom>
              <a:rect b="b" l="l" r="r" t="t"/>
              <a:pathLst>
                <a:path extrusionOk="0" h="185" w="1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64" name="Google Shape;364;p15"/>
            <p:cNvSpPr/>
            <p:nvPr/>
          </p:nvSpPr>
          <p:spPr>
            <a:xfrm>
              <a:off x="10866508" y="820231"/>
              <a:ext cx="27358" cy="338552"/>
            </a:xfrm>
            <a:custGeom>
              <a:rect b="b" l="l" r="r" t="t"/>
              <a:pathLst>
                <a:path extrusionOk="0" h="185" w="1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65" name="Google Shape;365;p15"/>
            <p:cNvSpPr/>
            <p:nvPr/>
          </p:nvSpPr>
          <p:spPr>
            <a:xfrm>
              <a:off x="10917803" y="820231"/>
              <a:ext cx="23938" cy="338552"/>
            </a:xfrm>
            <a:custGeom>
              <a:rect b="b" l="l" r="r" t="t"/>
              <a:pathLst>
                <a:path extrusionOk="0" h="185" w="14">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66" name="Google Shape;366;p15"/>
            <p:cNvSpPr/>
            <p:nvPr/>
          </p:nvSpPr>
          <p:spPr>
            <a:xfrm>
              <a:off x="11242677" y="820231"/>
              <a:ext cx="27358" cy="338552"/>
            </a:xfrm>
            <a:custGeom>
              <a:rect b="b" l="l" r="r" t="t"/>
              <a:pathLst>
                <a:path extrusionOk="0" h="185" w="1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367" name="Google Shape;367;p15"/>
            <p:cNvSpPr/>
            <p:nvPr/>
          </p:nvSpPr>
          <p:spPr>
            <a:xfrm>
              <a:off x="11293972" y="820231"/>
              <a:ext cx="23938" cy="338552"/>
            </a:xfrm>
            <a:custGeom>
              <a:rect b="b" l="l" r="r" t="t"/>
              <a:pathLst>
                <a:path extrusionOk="0" h="185" w="14">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grpSp>
      <p:sp>
        <p:nvSpPr>
          <p:cNvPr id="368" name="Google Shape;368;p15"/>
          <p:cNvSpPr txBox="1"/>
          <p:nvPr/>
        </p:nvSpPr>
        <p:spPr>
          <a:xfrm>
            <a:off x="1878333" y="2208238"/>
            <a:ext cx="8868488" cy="2554545"/>
          </a:xfrm>
          <a:prstGeom prst="rect">
            <a:avLst/>
          </a:prstGeom>
          <a:noFill/>
          <a:ln cap="flat" cmpd="sng" w="28575">
            <a:solidFill>
              <a:srgbClr val="C42767"/>
            </a:solidFill>
            <a:prstDash val="dash"/>
            <a:miter lim="800000"/>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4000">
                <a:solidFill>
                  <a:srgbClr val="0C0C0C"/>
                </a:solidFill>
                <a:latin typeface="Cambria"/>
                <a:ea typeface="Cambria"/>
                <a:cs typeface="Cambria"/>
                <a:sym typeface="Cambria"/>
              </a:rPr>
              <a:t>Nhưng  rủi ro lại làm nảy ra trong đầu óc non nớt của ông lúc bấy giờ  một câu hỏi : “Vì sao quả bóng không có cánh mà vẫn bay được?”</a:t>
            </a:r>
            <a:endParaRPr/>
          </a:p>
        </p:txBody>
      </p:sp>
      <p:cxnSp>
        <p:nvCxnSpPr>
          <p:cNvPr id="369" name="Google Shape;369;p15"/>
          <p:cNvCxnSpPr/>
          <p:nvPr/>
        </p:nvCxnSpPr>
        <p:spPr>
          <a:xfrm flipH="1">
            <a:off x="3750488" y="2312680"/>
            <a:ext cx="136007" cy="459425"/>
          </a:xfrm>
          <a:prstGeom prst="straightConnector1">
            <a:avLst/>
          </a:prstGeom>
          <a:noFill/>
          <a:ln cap="flat" cmpd="sng" w="57150">
            <a:solidFill>
              <a:srgbClr val="C00000"/>
            </a:solidFill>
            <a:prstDash val="solid"/>
            <a:miter lim="800000"/>
            <a:headEnd len="sm" w="sm" type="none"/>
            <a:tailEnd len="sm" w="sm" type="none"/>
          </a:ln>
        </p:spPr>
      </p:cxnSp>
      <p:cxnSp>
        <p:nvCxnSpPr>
          <p:cNvPr id="370" name="Google Shape;370;p15"/>
          <p:cNvCxnSpPr/>
          <p:nvPr/>
        </p:nvCxnSpPr>
        <p:spPr>
          <a:xfrm flipH="1">
            <a:off x="10639517" y="3001876"/>
            <a:ext cx="85725" cy="381000"/>
          </a:xfrm>
          <a:prstGeom prst="straightConnector1">
            <a:avLst/>
          </a:prstGeom>
          <a:noFill/>
          <a:ln cap="flat" cmpd="sng" w="57150">
            <a:solidFill>
              <a:srgbClr val="C00000"/>
            </a:solidFill>
            <a:prstDash val="solid"/>
            <a:miter lim="800000"/>
            <a:headEnd len="sm" w="sm" type="none"/>
            <a:tailEnd len="sm" w="sm" type="none"/>
          </a:ln>
        </p:spPr>
      </p:cxnSp>
      <p:cxnSp>
        <p:nvCxnSpPr>
          <p:cNvPr id="371" name="Google Shape;371;p15"/>
          <p:cNvCxnSpPr/>
          <p:nvPr/>
        </p:nvCxnSpPr>
        <p:spPr>
          <a:xfrm flipH="1">
            <a:off x="4800120" y="3437870"/>
            <a:ext cx="120295" cy="579772"/>
          </a:xfrm>
          <a:prstGeom prst="straightConnector1">
            <a:avLst/>
          </a:prstGeom>
          <a:noFill/>
          <a:ln cap="flat" cmpd="sng" w="57150">
            <a:solidFill>
              <a:srgbClr val="C00000"/>
            </a:solidFill>
            <a:prstDash val="solid"/>
            <a:miter lim="800000"/>
            <a:headEnd len="sm" w="sm" type="none"/>
            <a:tailEnd len="sm" w="sm" type="none"/>
          </a:ln>
        </p:spPr>
      </p:cxnSp>
      <p:pic>
        <p:nvPicPr>
          <p:cNvPr id="372" name="Google Shape;372;p15"/>
          <p:cNvPicPr preferRelativeResize="0"/>
          <p:nvPr/>
        </p:nvPicPr>
        <p:blipFill rotWithShape="1">
          <a:blip r:embed="rId3">
            <a:alphaModFix/>
          </a:blip>
          <a:srcRect b="0" l="0" r="0" t="0"/>
          <a:stretch/>
        </p:blipFill>
        <p:spPr>
          <a:xfrm>
            <a:off x="3608983" y="1216239"/>
            <a:ext cx="5364945" cy="963251"/>
          </a:xfrm>
          <a:prstGeom prst="rect">
            <a:avLst/>
          </a:prstGeom>
          <a:noFill/>
          <a:ln>
            <a:noFill/>
          </a:ln>
        </p:spPr>
      </p:pic>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500"/>
                                        <p:tgtEl>
                                          <p:spTgt spid="2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500"/>
                                        <p:tgtEl>
                                          <p:spTgt spid="37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1500"/>
                                        <p:tgtEl>
                                          <p:spTgt spid="3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1500"/>
                                        <p:tgtEl>
                                          <p:spTgt spid="369"/>
                                        </p:tgtEl>
                                      </p:cBhvr>
                                    </p:animEffect>
                                  </p:childTnLst>
                                </p:cTn>
                              </p:par>
                              <p:par>
                                <p:cTn fill="hold" nodeType="with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1500"/>
                                        <p:tgtEl>
                                          <p:spTgt spid="370"/>
                                        </p:tgtEl>
                                      </p:cBhvr>
                                    </p:animEffect>
                                  </p:childTnLst>
                                </p:cTn>
                              </p:par>
                              <p:par>
                                <p:cTn fill="hold" nodeType="with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1500"/>
                                        <p:tgtEl>
                                          <p:spTgt spid="3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16"/>
          <p:cNvSpPr/>
          <p:nvPr/>
        </p:nvSpPr>
        <p:spPr>
          <a:xfrm>
            <a:off x="396240" y="426085"/>
            <a:ext cx="11317605" cy="60166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378" name="Google Shape;378;p16"/>
          <p:cNvSpPr/>
          <p:nvPr/>
        </p:nvSpPr>
        <p:spPr>
          <a:xfrm>
            <a:off x="478155" y="738049"/>
            <a:ext cx="10997565" cy="5693866"/>
          </a:xfrm>
          <a:prstGeom prst="rect">
            <a:avLst/>
          </a:prstGeom>
          <a:noFill/>
          <a:ln>
            <a:noFill/>
          </a:ln>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Cambria"/>
              <a:buNone/>
            </a:pPr>
            <a:r>
              <a:rPr b="0" i="0" lang="en-US" sz="2800" u="none" cap="none" strike="noStrike">
                <a:solidFill>
                  <a:srgbClr val="000000"/>
                </a:solidFill>
                <a:latin typeface="Cambria"/>
                <a:ea typeface="Cambria"/>
                <a:cs typeface="Cambria"/>
                <a:sym typeface="Cambria"/>
              </a:rPr>
              <a:t>      Từ nhỏ, Xi-ôn-cốp-xki đã mơ ước được bay lên bầu trời. Có lần, ông dại dột nhảy qua cửa sổ để bay theo những cánh chim. Kết quả, ông bị ngã gãy chân. Nhưng rủi ro lại làm nảy ra trong đầu óc non nớt của ông lúc bấy giờ một câu hỏi: "Vì sao quả bóng không có cánh mà vẫn bay được?".</a:t>
            </a:r>
            <a:endParaRPr b="0" i="0" sz="2800" u="none" cap="none" strike="noStrike">
              <a:solidFill>
                <a:srgbClr val="000000"/>
              </a:solidFill>
              <a:latin typeface="Cambria"/>
              <a:ea typeface="Cambria"/>
              <a:cs typeface="Cambria"/>
              <a:sym typeface="Cambria"/>
            </a:endParaRPr>
          </a:p>
          <a:p>
            <a:pPr indent="0" lvl="0" marL="0" marR="0" rtl="0" algn="just">
              <a:lnSpc>
                <a:spcPct val="100000"/>
              </a:lnSpc>
              <a:spcBef>
                <a:spcPts val="0"/>
              </a:spcBef>
              <a:spcAft>
                <a:spcPts val="0"/>
              </a:spcAft>
              <a:buClr>
                <a:srgbClr val="000000"/>
              </a:buClr>
              <a:buSzPts val="2800"/>
              <a:buFont typeface="Cambria"/>
              <a:buNone/>
            </a:pPr>
            <a:r>
              <a:rPr b="0" i="0" lang="en-US" sz="2800" u="none" cap="none" strike="noStrike">
                <a:solidFill>
                  <a:srgbClr val="000000"/>
                </a:solidFill>
                <a:latin typeface="Cambria"/>
                <a:ea typeface="Cambria"/>
                <a:cs typeface="Cambria"/>
                <a:sym typeface="Cambria"/>
              </a:rPr>
              <a:t>      Để tìm hiểu điều bí mật đó, Xi-ôn-cốp-xki đọc không biết bao nhiêu là sách. Nghĩ ra điều gì, ông lại hì hục làm thí nghiệm, có khi đến hàng trăm lần.</a:t>
            </a:r>
            <a:endParaRPr b="0" i="0" sz="2800" u="none" cap="none" strike="noStrike">
              <a:solidFill>
                <a:srgbClr val="000000"/>
              </a:solidFill>
              <a:latin typeface="Cambria"/>
              <a:ea typeface="Cambria"/>
              <a:cs typeface="Cambria"/>
              <a:sym typeface="Cambria"/>
            </a:endParaRPr>
          </a:p>
          <a:p>
            <a:pPr indent="0" lvl="0" marL="0" marR="0" rtl="0" algn="just">
              <a:lnSpc>
                <a:spcPct val="100000"/>
              </a:lnSpc>
              <a:spcBef>
                <a:spcPts val="0"/>
              </a:spcBef>
              <a:spcAft>
                <a:spcPts val="0"/>
              </a:spcAft>
              <a:buClr>
                <a:srgbClr val="000000"/>
              </a:buClr>
              <a:buSzPts val="2800"/>
              <a:buFont typeface="Cambria"/>
              <a:buNone/>
            </a:pPr>
            <a:r>
              <a:rPr b="0" i="0" lang="en-US" sz="2800" u="none" cap="none" strike="noStrike">
                <a:solidFill>
                  <a:srgbClr val="000000"/>
                </a:solidFill>
                <a:latin typeface="Cambria"/>
                <a:ea typeface="Cambria"/>
                <a:cs typeface="Cambria"/>
                <a:sym typeface="Cambria"/>
              </a:rPr>
              <a:t>      Có người bạn hỏi:</a:t>
            </a:r>
            <a:endParaRPr b="0" i="0" sz="2800" u="none" cap="none" strike="noStrike">
              <a:solidFill>
                <a:srgbClr val="000000"/>
              </a:solidFill>
              <a:latin typeface="Cambria"/>
              <a:ea typeface="Cambria"/>
              <a:cs typeface="Cambria"/>
              <a:sym typeface="Cambria"/>
            </a:endParaRPr>
          </a:p>
          <a:p>
            <a:pPr indent="0" lvl="0" marL="0" marR="0" rtl="0" algn="just">
              <a:lnSpc>
                <a:spcPct val="100000"/>
              </a:lnSpc>
              <a:spcBef>
                <a:spcPts val="0"/>
              </a:spcBef>
              <a:spcAft>
                <a:spcPts val="0"/>
              </a:spcAft>
              <a:buClr>
                <a:srgbClr val="000000"/>
              </a:buClr>
              <a:buSzPts val="2800"/>
              <a:buFont typeface="Cambria"/>
              <a:buNone/>
            </a:pPr>
            <a:r>
              <a:rPr b="0" i="0" lang="en-US" sz="2800" u="none" cap="none" strike="noStrike">
                <a:solidFill>
                  <a:srgbClr val="000000"/>
                </a:solidFill>
                <a:latin typeface="Cambria"/>
                <a:ea typeface="Cambria"/>
                <a:cs typeface="Cambria"/>
                <a:sym typeface="Cambria"/>
              </a:rPr>
              <a:t>     - Cậu làm thế nào mà mua được nhiều sách và dụng cụ thí nghiệm như thế?</a:t>
            </a:r>
            <a:endParaRPr b="0" i="0" sz="2800" u="none" cap="none" strike="noStrike">
              <a:solidFill>
                <a:srgbClr val="000000"/>
              </a:solidFill>
              <a:latin typeface="Cambria"/>
              <a:ea typeface="Cambria"/>
              <a:cs typeface="Cambria"/>
              <a:sym typeface="Cambria"/>
            </a:endParaRPr>
          </a:p>
          <a:p>
            <a:pPr indent="0" lvl="0" marL="0" marR="0" rtl="0" algn="just">
              <a:lnSpc>
                <a:spcPct val="100000"/>
              </a:lnSpc>
              <a:spcBef>
                <a:spcPts val="0"/>
              </a:spcBef>
              <a:spcAft>
                <a:spcPts val="0"/>
              </a:spcAft>
              <a:buClr>
                <a:srgbClr val="000000"/>
              </a:buClr>
              <a:buSzPts val="2800"/>
              <a:buFont typeface="Cambria"/>
              <a:buNone/>
            </a:pPr>
            <a:r>
              <a:rPr b="0" i="0" lang="en-US" sz="2800" u="none" cap="none" strike="noStrike">
                <a:solidFill>
                  <a:srgbClr val="000000"/>
                </a:solidFill>
                <a:latin typeface="Cambria"/>
                <a:ea typeface="Cambria"/>
                <a:cs typeface="Cambria"/>
                <a:sym typeface="Cambria"/>
              </a:rPr>
              <a:t>        Xi-ôn-cốp-xki cười:</a:t>
            </a:r>
            <a:endParaRPr b="0" i="0" sz="2800" u="none" cap="none" strike="noStrike">
              <a:solidFill>
                <a:srgbClr val="000000"/>
              </a:solidFill>
              <a:latin typeface="Cambria"/>
              <a:ea typeface="Cambria"/>
              <a:cs typeface="Cambria"/>
              <a:sym typeface="Cambria"/>
            </a:endParaRPr>
          </a:p>
          <a:p>
            <a:pPr indent="0" lvl="0" marL="0" marR="0" rtl="0" algn="just">
              <a:lnSpc>
                <a:spcPct val="100000"/>
              </a:lnSpc>
              <a:spcBef>
                <a:spcPts val="0"/>
              </a:spcBef>
              <a:spcAft>
                <a:spcPts val="0"/>
              </a:spcAft>
              <a:buClr>
                <a:srgbClr val="000000"/>
              </a:buClr>
              <a:buSzPts val="2800"/>
              <a:buFont typeface="Cambria"/>
              <a:buNone/>
            </a:pPr>
            <a:r>
              <a:rPr b="0" i="0" lang="en-US" sz="2800" u="none" cap="none" strike="noStrike">
                <a:solidFill>
                  <a:srgbClr val="000000"/>
                </a:solidFill>
                <a:latin typeface="Cambria"/>
                <a:ea typeface="Cambria"/>
                <a:cs typeface="Cambria"/>
                <a:sym typeface="Cambria"/>
              </a:rPr>
              <a:t>      - Có gì đâu, mình chỉ tiết kiệm thôi.</a:t>
            </a:r>
            <a:endParaRPr b="0" i="0" sz="2800" u="none" cap="none" strike="noStrike">
              <a:solidFill>
                <a:srgbClr val="000000"/>
              </a:solidFill>
              <a:latin typeface="Cambria"/>
              <a:ea typeface="Cambria"/>
              <a:cs typeface="Cambria"/>
              <a:sym typeface="Cambria"/>
            </a:endParaRPr>
          </a:p>
        </p:txBody>
      </p:sp>
      <p:sp>
        <p:nvSpPr>
          <p:cNvPr id="379" name="Google Shape;379;p16"/>
          <p:cNvSpPr/>
          <p:nvPr/>
        </p:nvSpPr>
        <p:spPr>
          <a:xfrm>
            <a:off x="2701349" y="260710"/>
            <a:ext cx="6789302" cy="477339"/>
          </a:xfrm>
          <a:prstGeom prst="roundRect">
            <a:avLst>
              <a:gd fmla="val 16667" name="adj"/>
            </a:avLst>
          </a:prstGeom>
          <a:gradFill>
            <a:gsLst>
              <a:gs pos="0">
                <a:srgbClr val="FFBF13"/>
              </a:gs>
              <a:gs pos="70000">
                <a:srgbClr val="FF9D04"/>
              </a:gs>
              <a:gs pos="100000">
                <a:srgbClr val="FF9D04"/>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Arial"/>
              <a:buNone/>
            </a:pPr>
            <a:r>
              <a:t/>
            </a:r>
            <a:endParaRPr b="0" i="0" sz="2400" u="none" cap="none" strike="noStrike">
              <a:solidFill>
                <a:srgbClr val="FFFFFF"/>
              </a:solidFill>
              <a:latin typeface="Arial"/>
              <a:ea typeface="Arial"/>
              <a:cs typeface="Arial"/>
              <a:sym typeface="Arial"/>
            </a:endParaRPr>
          </a:p>
        </p:txBody>
      </p:sp>
      <p:pic>
        <p:nvPicPr>
          <p:cNvPr id="380" name="Google Shape;380;p16"/>
          <p:cNvPicPr preferRelativeResize="0"/>
          <p:nvPr/>
        </p:nvPicPr>
        <p:blipFill rotWithShape="1">
          <a:blip r:embed="rId3">
            <a:alphaModFix/>
          </a:blip>
          <a:srcRect b="0" l="0" r="0" t="0"/>
          <a:stretch/>
        </p:blipFill>
        <p:spPr>
          <a:xfrm>
            <a:off x="2374777" y="-61502"/>
            <a:ext cx="11187130" cy="1121761"/>
          </a:xfrm>
          <a:prstGeom prst="rect">
            <a:avLst/>
          </a:prstGeom>
          <a:noFill/>
          <a:ln>
            <a:noFill/>
          </a:ln>
        </p:spPr>
      </p:pic>
    </p:spTree>
  </p:cSld>
  <p:clrMapOvr>
    <a:masterClrMapping/>
  </p:clrMapOvr>
  <p:transition spd="slow" p14:dur="1500">
    <p:split orient="ver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17"/>
          <p:cNvSpPr/>
          <p:nvPr/>
        </p:nvSpPr>
        <p:spPr>
          <a:xfrm>
            <a:off x="396240" y="426085"/>
            <a:ext cx="11317605" cy="60166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Arial"/>
              <a:buNone/>
            </a:pPr>
            <a:r>
              <a:t/>
            </a:r>
            <a:endParaRPr b="0" i="0" sz="2400" u="none" cap="none" strike="noStrike">
              <a:solidFill>
                <a:srgbClr val="FFFFFF"/>
              </a:solidFill>
              <a:latin typeface="Arial"/>
              <a:ea typeface="Arial"/>
              <a:cs typeface="Arial"/>
              <a:sym typeface="Arial"/>
            </a:endParaRPr>
          </a:p>
        </p:txBody>
      </p:sp>
      <p:grpSp>
        <p:nvGrpSpPr>
          <p:cNvPr id="386" name="Google Shape;386;p17"/>
          <p:cNvGrpSpPr/>
          <p:nvPr/>
        </p:nvGrpSpPr>
        <p:grpSpPr>
          <a:xfrm>
            <a:off x="291558" y="5642517"/>
            <a:ext cx="1021167" cy="1209745"/>
            <a:chOff x="2817" y="5077"/>
            <a:chExt cx="3931" cy="4452"/>
          </a:xfrm>
        </p:grpSpPr>
        <p:sp>
          <p:nvSpPr>
            <p:cNvPr id="387" name="Google Shape;387;p17"/>
            <p:cNvSpPr/>
            <p:nvPr/>
          </p:nvSpPr>
          <p:spPr>
            <a:xfrm>
              <a:off x="2872" y="5618"/>
              <a:ext cx="3185" cy="3370"/>
            </a:xfrm>
            <a:prstGeom prst="roundRect">
              <a:avLst>
                <a:gd fmla="val 8545" name="adj"/>
              </a:avLst>
            </a:prstGeom>
            <a:solidFill>
              <a:srgbClr val="7FBFFF"/>
            </a:solid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Clr>
                  <a:srgbClr val="FFFFFF"/>
                </a:buClr>
                <a:buSzPts val="2400"/>
                <a:buFont typeface="Arial"/>
                <a:buNone/>
              </a:pPr>
              <a:r>
                <a:rPr b="0" i="0" lang="en-US" sz="2400" u="none" cap="none" strike="noStrike">
                  <a:solidFill>
                    <a:srgbClr val="FFFFFF"/>
                  </a:solidFill>
                  <a:latin typeface="Arial"/>
                  <a:ea typeface="Arial"/>
                  <a:cs typeface="Arial"/>
                  <a:sym typeface="Arial"/>
                </a:rPr>
                <a:t>插入</a:t>
              </a:r>
              <a:endParaRPr b="0" i="0" sz="2400" u="none" cap="none" strike="noStrike">
                <a:solidFill>
                  <a:srgbClr val="FFFFFF"/>
                </a:solidFill>
                <a:latin typeface="Arial"/>
                <a:ea typeface="Arial"/>
                <a:cs typeface="Arial"/>
                <a:sym typeface="Arial"/>
              </a:endParaRPr>
            </a:p>
            <a:p>
              <a:pPr indent="0" lvl="0" marL="0" marR="0" rtl="0" algn="ctr">
                <a:lnSpc>
                  <a:spcPct val="150000"/>
                </a:lnSpc>
                <a:spcBef>
                  <a:spcPts val="0"/>
                </a:spcBef>
                <a:spcAft>
                  <a:spcPts val="0"/>
                </a:spcAft>
                <a:buClr>
                  <a:srgbClr val="FFFFFF"/>
                </a:buClr>
                <a:buSzPts val="2400"/>
                <a:buFont typeface="Arial"/>
                <a:buNone/>
              </a:pPr>
              <a:r>
                <a:rPr b="0" i="0" lang="en-US" sz="2400" u="none" cap="none" strike="noStrike">
                  <a:solidFill>
                    <a:srgbClr val="FFFFFF"/>
                  </a:solidFill>
                  <a:latin typeface="Arial"/>
                  <a:ea typeface="Arial"/>
                  <a:cs typeface="Arial"/>
                  <a:sym typeface="Arial"/>
                </a:rPr>
                <a:t>人物图片</a:t>
              </a:r>
              <a:endParaRPr/>
            </a:p>
          </p:txBody>
        </p:sp>
        <p:pic>
          <p:nvPicPr>
            <p:cNvPr descr="16" id="388" name="Google Shape;388;p17"/>
            <p:cNvPicPr preferRelativeResize="0"/>
            <p:nvPr/>
          </p:nvPicPr>
          <p:blipFill rotWithShape="1">
            <a:blip r:embed="rId3">
              <a:alphaModFix/>
            </a:blip>
            <a:srcRect b="0" l="0" r="0" t="0"/>
            <a:stretch/>
          </p:blipFill>
          <p:spPr>
            <a:xfrm>
              <a:off x="2817" y="5077"/>
              <a:ext cx="3931" cy="4452"/>
            </a:xfrm>
            <a:prstGeom prst="rect">
              <a:avLst/>
            </a:prstGeom>
            <a:noFill/>
            <a:ln>
              <a:noFill/>
            </a:ln>
          </p:spPr>
        </p:pic>
      </p:grpSp>
      <p:sp>
        <p:nvSpPr>
          <p:cNvPr id="389" name="Google Shape;389;p17"/>
          <p:cNvSpPr/>
          <p:nvPr/>
        </p:nvSpPr>
        <p:spPr>
          <a:xfrm>
            <a:off x="478155" y="692009"/>
            <a:ext cx="10897601" cy="3970318"/>
          </a:xfrm>
          <a:prstGeom prst="rect">
            <a:avLst/>
          </a:prstGeom>
          <a:noFill/>
          <a:ln>
            <a:noFill/>
          </a:ln>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Cambria"/>
              <a:buNone/>
            </a:pPr>
            <a:r>
              <a:rPr b="0" i="0" lang="en-US" sz="2800" u="none" cap="none" strike="noStrike">
                <a:solidFill>
                  <a:srgbClr val="000000"/>
                </a:solidFill>
                <a:latin typeface="Cambria"/>
                <a:ea typeface="Cambria"/>
                <a:cs typeface="Cambria"/>
                <a:sym typeface="Cambria"/>
              </a:rPr>
              <a:t>         Đúng là quanh năm ông chỉ ăn bánh mì suông. Qua nhiều lần thí nghiệm, ông đã tìm ra cách chế tạo khí cầu bay bằng kim loại. Sa hoàng chưa tin nên không ủng hộ. Không nản chí, ông tiếp tục đi sâu vào lí thuyết bay trong không gian. Được gợi ý từ chiếc pháo thăng thiên, sau này, ông đã đề xuất mô hình tên lửa nhiều tầng trở thành một phương tiện bay tới các vì sao.</a:t>
            </a:r>
            <a:endParaRPr b="0" i="0" sz="2800" u="none" cap="none" strike="noStrike">
              <a:solidFill>
                <a:srgbClr val="000000"/>
              </a:solidFill>
              <a:latin typeface="Cambria"/>
              <a:ea typeface="Cambria"/>
              <a:cs typeface="Cambria"/>
              <a:sym typeface="Cambria"/>
            </a:endParaRPr>
          </a:p>
          <a:p>
            <a:pPr indent="0" lvl="0" marL="0" marR="0" rtl="0" algn="just">
              <a:lnSpc>
                <a:spcPct val="100000"/>
              </a:lnSpc>
              <a:spcBef>
                <a:spcPts val="0"/>
              </a:spcBef>
              <a:spcAft>
                <a:spcPts val="0"/>
              </a:spcAft>
              <a:buClr>
                <a:srgbClr val="000000"/>
              </a:buClr>
              <a:buSzPts val="2800"/>
              <a:buFont typeface="Cambria"/>
              <a:buNone/>
            </a:pPr>
            <a:r>
              <a:rPr b="0" i="0" lang="en-US" sz="2800" u="none" cap="none" strike="noStrike">
                <a:solidFill>
                  <a:srgbClr val="000000"/>
                </a:solidFill>
                <a:latin typeface="Cambria"/>
                <a:ea typeface="Cambria"/>
                <a:cs typeface="Cambria"/>
                <a:sym typeface="Cambria"/>
              </a:rPr>
              <a:t>        Hơn bốn mươi năm khổ công nghiên cứu, tìm tòi, Xi-ôn-cốp-xki đã thực hiện được điều ông hằng tâm niệm: "Các vì sao không phải để tôn thờ mà là để chinh phục”.</a:t>
            </a:r>
            <a:endParaRPr b="0" i="0" sz="2800" u="none" cap="none" strike="noStrike">
              <a:solidFill>
                <a:srgbClr val="000000"/>
              </a:solidFill>
              <a:latin typeface="Cambria"/>
              <a:ea typeface="Cambria"/>
              <a:cs typeface="Cambria"/>
              <a:sym typeface="Cambria"/>
            </a:endParaRPr>
          </a:p>
        </p:txBody>
      </p:sp>
      <p:pic>
        <p:nvPicPr>
          <p:cNvPr id="390" name="Google Shape;390;p17"/>
          <p:cNvPicPr preferRelativeResize="0"/>
          <p:nvPr/>
        </p:nvPicPr>
        <p:blipFill rotWithShape="1">
          <a:blip r:embed="rId4">
            <a:alphaModFix/>
          </a:blip>
          <a:srcRect b="0" l="0" r="0" t="0"/>
          <a:stretch/>
        </p:blipFill>
        <p:spPr>
          <a:xfrm>
            <a:off x="5791759" y="4662327"/>
            <a:ext cx="6400241" cy="506195"/>
          </a:xfrm>
          <a:prstGeom prst="rect">
            <a:avLst/>
          </a:prstGeom>
          <a:noFill/>
          <a:ln>
            <a:noFill/>
          </a:ln>
        </p:spPr>
      </p:pic>
    </p:spTree>
  </p:cSld>
  <p:clrMapOvr>
    <a:masterClrMapping/>
  </p:clrMapOvr>
  <p:transition spd="slow" p14:dur="1500">
    <p:split orient="ver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grpSp>
        <p:nvGrpSpPr>
          <p:cNvPr id="395" name="Google Shape;395;p18"/>
          <p:cNvGrpSpPr/>
          <p:nvPr/>
        </p:nvGrpSpPr>
        <p:grpSpPr>
          <a:xfrm>
            <a:off x="5582524" y="4689362"/>
            <a:ext cx="810000" cy="112937"/>
            <a:chOff x="6282773" y="5239754"/>
            <a:chExt cx="810000" cy="112937"/>
          </a:xfrm>
        </p:grpSpPr>
        <p:sp>
          <p:nvSpPr>
            <p:cNvPr id="396" name="Google Shape;396;p18"/>
            <p:cNvSpPr/>
            <p:nvPr/>
          </p:nvSpPr>
          <p:spPr>
            <a:xfrm>
              <a:off x="6282773" y="5239754"/>
              <a:ext cx="112937" cy="112937"/>
            </a:xfrm>
            <a:custGeom>
              <a:rect b="b" l="l" r="r" t="t"/>
              <a:pathLst>
                <a:path extrusionOk="0" h="112937" w="112937">
                  <a:moveTo>
                    <a:pt x="112937" y="56469"/>
                  </a:moveTo>
                  <a:cubicBezTo>
                    <a:pt x="112937" y="87655"/>
                    <a:pt x="87655" y="112937"/>
                    <a:pt x="56469" y="112937"/>
                  </a:cubicBezTo>
                  <a:cubicBezTo>
                    <a:pt x="25282" y="112937"/>
                    <a:pt x="0" y="87655"/>
                    <a:pt x="0" y="56469"/>
                  </a:cubicBezTo>
                  <a:cubicBezTo>
                    <a:pt x="0" y="25282"/>
                    <a:pt x="25282" y="0"/>
                    <a:pt x="56469" y="0"/>
                  </a:cubicBezTo>
                  <a:cubicBezTo>
                    <a:pt x="87655" y="0"/>
                    <a:pt x="112937" y="25282"/>
                    <a:pt x="112937" y="5646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7" name="Google Shape;397;p18"/>
            <p:cNvSpPr/>
            <p:nvPr/>
          </p:nvSpPr>
          <p:spPr>
            <a:xfrm>
              <a:off x="6515127" y="5239754"/>
              <a:ext cx="112937" cy="112937"/>
            </a:xfrm>
            <a:custGeom>
              <a:rect b="b" l="l" r="r" t="t"/>
              <a:pathLst>
                <a:path extrusionOk="0" h="112937" w="112937">
                  <a:moveTo>
                    <a:pt x="112937" y="56469"/>
                  </a:moveTo>
                  <a:cubicBezTo>
                    <a:pt x="112937" y="87655"/>
                    <a:pt x="87655" y="112937"/>
                    <a:pt x="56469" y="112937"/>
                  </a:cubicBezTo>
                  <a:cubicBezTo>
                    <a:pt x="25282" y="112937"/>
                    <a:pt x="0" y="87655"/>
                    <a:pt x="0" y="56469"/>
                  </a:cubicBezTo>
                  <a:cubicBezTo>
                    <a:pt x="0" y="25282"/>
                    <a:pt x="25282" y="0"/>
                    <a:pt x="56469" y="0"/>
                  </a:cubicBezTo>
                  <a:cubicBezTo>
                    <a:pt x="87655" y="0"/>
                    <a:pt x="112937" y="25282"/>
                    <a:pt x="112937" y="56469"/>
                  </a:cubicBezTo>
                  <a:close/>
                </a:path>
              </a:pathLst>
            </a:custGeom>
            <a:solidFill>
              <a:srgbClr val="FFD37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8" name="Google Shape;398;p18"/>
            <p:cNvSpPr/>
            <p:nvPr/>
          </p:nvSpPr>
          <p:spPr>
            <a:xfrm>
              <a:off x="6747481" y="5239754"/>
              <a:ext cx="112937" cy="112937"/>
            </a:xfrm>
            <a:custGeom>
              <a:rect b="b" l="l" r="r" t="t"/>
              <a:pathLst>
                <a:path extrusionOk="0" h="112937" w="112937">
                  <a:moveTo>
                    <a:pt x="112937" y="56469"/>
                  </a:moveTo>
                  <a:cubicBezTo>
                    <a:pt x="112937" y="87655"/>
                    <a:pt x="87656" y="112937"/>
                    <a:pt x="56469" y="112937"/>
                  </a:cubicBezTo>
                  <a:cubicBezTo>
                    <a:pt x="25281" y="112937"/>
                    <a:pt x="0" y="87655"/>
                    <a:pt x="0" y="56469"/>
                  </a:cubicBezTo>
                  <a:cubicBezTo>
                    <a:pt x="0" y="25282"/>
                    <a:pt x="25281" y="0"/>
                    <a:pt x="56469" y="0"/>
                  </a:cubicBezTo>
                  <a:cubicBezTo>
                    <a:pt x="87656" y="0"/>
                    <a:pt x="112937" y="25282"/>
                    <a:pt x="112937" y="56469"/>
                  </a:cubicBezTo>
                  <a:close/>
                </a:path>
              </a:pathLst>
            </a:custGeom>
            <a:solidFill>
              <a:srgbClr val="FFE2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99" name="Google Shape;399;p18"/>
            <p:cNvSpPr/>
            <p:nvPr/>
          </p:nvSpPr>
          <p:spPr>
            <a:xfrm>
              <a:off x="6979836" y="5239754"/>
              <a:ext cx="112937" cy="112937"/>
            </a:xfrm>
            <a:custGeom>
              <a:rect b="b" l="l" r="r" t="t"/>
              <a:pathLst>
                <a:path extrusionOk="0" h="112937" w="112937">
                  <a:moveTo>
                    <a:pt x="112937" y="56469"/>
                  </a:moveTo>
                  <a:cubicBezTo>
                    <a:pt x="112937" y="87655"/>
                    <a:pt x="87655" y="112937"/>
                    <a:pt x="56469" y="112937"/>
                  </a:cubicBezTo>
                  <a:cubicBezTo>
                    <a:pt x="25282" y="112937"/>
                    <a:pt x="0" y="87655"/>
                    <a:pt x="0" y="56469"/>
                  </a:cubicBezTo>
                  <a:cubicBezTo>
                    <a:pt x="0" y="25282"/>
                    <a:pt x="25282" y="0"/>
                    <a:pt x="56469" y="0"/>
                  </a:cubicBezTo>
                  <a:cubicBezTo>
                    <a:pt x="87655" y="0"/>
                    <a:pt x="112937" y="25282"/>
                    <a:pt x="112937" y="56469"/>
                  </a:cubicBezTo>
                  <a:close/>
                </a:path>
              </a:pathLst>
            </a:custGeom>
            <a:solidFill>
              <a:srgbClr val="FEF0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pic>
        <p:nvPicPr>
          <p:cNvPr descr="13" id="400" name="Google Shape;400;p18"/>
          <p:cNvPicPr preferRelativeResize="0"/>
          <p:nvPr/>
        </p:nvPicPr>
        <p:blipFill rotWithShape="1">
          <a:blip r:embed="rId3">
            <a:alphaModFix/>
          </a:blip>
          <a:srcRect b="0" l="0" r="0" t="0"/>
          <a:stretch/>
        </p:blipFill>
        <p:spPr>
          <a:xfrm>
            <a:off x="8655685" y="0"/>
            <a:ext cx="3622040" cy="2620645"/>
          </a:xfrm>
          <a:prstGeom prst="rect">
            <a:avLst/>
          </a:prstGeom>
          <a:noFill/>
          <a:ln>
            <a:noFill/>
          </a:ln>
        </p:spPr>
      </p:pic>
      <p:pic>
        <p:nvPicPr>
          <p:cNvPr descr="12" id="401" name="Google Shape;401;p18"/>
          <p:cNvPicPr preferRelativeResize="0"/>
          <p:nvPr/>
        </p:nvPicPr>
        <p:blipFill rotWithShape="1">
          <a:blip r:embed="rId4">
            <a:alphaModFix/>
          </a:blip>
          <a:srcRect b="0" l="0" r="0" t="0"/>
          <a:stretch/>
        </p:blipFill>
        <p:spPr>
          <a:xfrm>
            <a:off x="0" y="0"/>
            <a:ext cx="1305560" cy="1203325"/>
          </a:xfrm>
          <a:prstGeom prst="rect">
            <a:avLst/>
          </a:prstGeom>
          <a:noFill/>
          <a:ln>
            <a:noFill/>
          </a:ln>
        </p:spPr>
      </p:pic>
      <p:pic>
        <p:nvPicPr>
          <p:cNvPr descr="16" id="402" name="Google Shape;402;p18"/>
          <p:cNvPicPr preferRelativeResize="0"/>
          <p:nvPr/>
        </p:nvPicPr>
        <p:blipFill rotWithShape="1">
          <a:blip r:embed="rId5">
            <a:alphaModFix/>
          </a:blip>
          <a:srcRect b="0" l="0" r="0" t="0"/>
          <a:stretch/>
        </p:blipFill>
        <p:spPr>
          <a:xfrm>
            <a:off x="115570" y="2851150"/>
            <a:ext cx="3502660" cy="3966845"/>
          </a:xfrm>
          <a:prstGeom prst="rect">
            <a:avLst/>
          </a:prstGeom>
          <a:noFill/>
          <a:ln>
            <a:noFill/>
          </a:ln>
        </p:spPr>
      </p:pic>
      <p:pic>
        <p:nvPicPr>
          <p:cNvPr descr="11" id="403" name="Google Shape;403;p18"/>
          <p:cNvPicPr preferRelativeResize="0"/>
          <p:nvPr/>
        </p:nvPicPr>
        <p:blipFill rotWithShape="1">
          <a:blip r:embed="rId6">
            <a:alphaModFix/>
          </a:blip>
          <a:srcRect b="0" l="0" r="0" t="0"/>
          <a:stretch/>
        </p:blipFill>
        <p:spPr>
          <a:xfrm>
            <a:off x="1996440" y="1203325"/>
            <a:ext cx="1188720" cy="1259205"/>
          </a:xfrm>
          <a:prstGeom prst="rect">
            <a:avLst/>
          </a:prstGeom>
          <a:noFill/>
          <a:ln>
            <a:noFill/>
          </a:ln>
        </p:spPr>
      </p:pic>
      <p:pic>
        <p:nvPicPr>
          <p:cNvPr descr="14" id="404" name="Google Shape;404;p18"/>
          <p:cNvPicPr preferRelativeResize="0"/>
          <p:nvPr/>
        </p:nvPicPr>
        <p:blipFill rotWithShape="1">
          <a:blip r:embed="rId7">
            <a:alphaModFix/>
          </a:blip>
          <a:srcRect b="0" l="0" r="0" t="0"/>
          <a:stretch/>
        </p:blipFill>
        <p:spPr>
          <a:xfrm>
            <a:off x="2938780" y="5380990"/>
            <a:ext cx="2141855" cy="1437005"/>
          </a:xfrm>
          <a:prstGeom prst="rect">
            <a:avLst/>
          </a:prstGeom>
          <a:noFill/>
          <a:ln>
            <a:noFill/>
          </a:ln>
        </p:spPr>
      </p:pic>
      <p:pic>
        <p:nvPicPr>
          <p:cNvPr descr="15" id="405" name="Google Shape;405;p18"/>
          <p:cNvPicPr preferRelativeResize="0"/>
          <p:nvPr/>
        </p:nvPicPr>
        <p:blipFill rotWithShape="1">
          <a:blip r:embed="rId8">
            <a:alphaModFix/>
          </a:blip>
          <a:srcRect b="0" l="0" r="0" t="0"/>
          <a:stretch/>
        </p:blipFill>
        <p:spPr>
          <a:xfrm>
            <a:off x="9236710" y="3990340"/>
            <a:ext cx="2460625" cy="2355215"/>
          </a:xfrm>
          <a:prstGeom prst="rect">
            <a:avLst/>
          </a:prstGeom>
          <a:noFill/>
          <a:ln>
            <a:noFill/>
          </a:ln>
        </p:spPr>
      </p:pic>
      <p:pic>
        <p:nvPicPr>
          <p:cNvPr id="406" name="Google Shape;406;p18"/>
          <p:cNvPicPr preferRelativeResize="0"/>
          <p:nvPr/>
        </p:nvPicPr>
        <p:blipFill rotWithShape="1">
          <a:blip r:embed="rId9">
            <a:alphaModFix/>
          </a:blip>
          <a:srcRect b="0" l="0" r="0" t="0"/>
          <a:stretch/>
        </p:blipFill>
        <p:spPr>
          <a:xfrm>
            <a:off x="2710024" y="1211389"/>
            <a:ext cx="9567701" cy="2818511"/>
          </a:xfrm>
          <a:prstGeom prst="rect">
            <a:avLst/>
          </a:prstGeom>
          <a:noFill/>
          <a:ln>
            <a:noFill/>
          </a:ln>
        </p:spPr>
      </p:pic>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1000"/>
                                        <p:tgtEl>
                                          <p:spTgt spid="4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19"/>
          <p:cNvSpPr/>
          <p:nvPr/>
        </p:nvSpPr>
        <p:spPr>
          <a:xfrm>
            <a:off x="436880" y="396240"/>
            <a:ext cx="11317605" cy="60166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413" name="Google Shape;413;p19"/>
          <p:cNvSpPr/>
          <p:nvPr/>
        </p:nvSpPr>
        <p:spPr>
          <a:xfrm>
            <a:off x="609600" y="532765"/>
            <a:ext cx="10795000" cy="1079500"/>
          </a:xfrm>
          <a:prstGeom prst="roundRect">
            <a:avLst>
              <a:gd fmla="val 16667" name="adj"/>
            </a:avLst>
          </a:prstGeom>
          <a:gradFill>
            <a:gsLst>
              <a:gs pos="0">
                <a:srgbClr val="FFBF13"/>
              </a:gs>
              <a:gs pos="70000">
                <a:srgbClr val="FF9D04"/>
              </a:gs>
              <a:gs pos="100000">
                <a:srgbClr val="FF9D04"/>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414" name="Google Shape;414;p19"/>
          <p:cNvSpPr txBox="1"/>
          <p:nvPr/>
        </p:nvSpPr>
        <p:spPr>
          <a:xfrm>
            <a:off x="631592" y="535047"/>
            <a:ext cx="10684107"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mbria"/>
                <a:ea typeface="Cambria"/>
                <a:cs typeface="Cambria"/>
                <a:sym typeface="Cambria"/>
              </a:rPr>
              <a:t>Câu 1: Chi tiết nào cho thấy từ nhỏ Ki – ôn- cốp – xki đã ham tìm tòi, khám phá?</a:t>
            </a:r>
            <a:endParaRPr sz="3200">
              <a:solidFill>
                <a:schemeClr val="dk1"/>
              </a:solidFill>
              <a:latin typeface="Cambria"/>
              <a:ea typeface="Cambria"/>
              <a:cs typeface="Cambria"/>
              <a:sym typeface="Cambria"/>
            </a:endParaRPr>
          </a:p>
        </p:txBody>
      </p:sp>
      <p:sp>
        <p:nvSpPr>
          <p:cNvPr id="415" name="Google Shape;415;p19"/>
          <p:cNvSpPr/>
          <p:nvPr/>
        </p:nvSpPr>
        <p:spPr>
          <a:xfrm>
            <a:off x="609600" y="2019375"/>
            <a:ext cx="10985818" cy="3009899"/>
          </a:xfrm>
          <a:prstGeom prst="roundRect">
            <a:avLst>
              <a:gd fmla="val 16667" name="adj"/>
            </a:avLst>
          </a:prstGeom>
          <a:solidFill>
            <a:srgbClr val="FEF0D1"/>
          </a:solidFill>
          <a:ln cap="flat" cmpd="sng" w="25400">
            <a:solidFill>
              <a:srgbClr val="8E6000"/>
            </a:solidFill>
            <a:prstDash val="dashDot"/>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4000">
                <a:solidFill>
                  <a:schemeClr val="lt1"/>
                </a:solidFill>
                <a:latin typeface="Cambria"/>
                <a:ea typeface="Cambria"/>
                <a:cs typeface="Cambria"/>
                <a:sym typeface="Cambria"/>
              </a:rPr>
              <a:t>	</a:t>
            </a:r>
            <a:r>
              <a:rPr lang="en-US" sz="4000">
                <a:solidFill>
                  <a:srgbClr val="0C0C0C"/>
                </a:solidFill>
                <a:latin typeface="Cambria"/>
                <a:ea typeface="Cambria"/>
                <a:cs typeface="Cambria"/>
                <a:sym typeface="Cambria"/>
              </a:rPr>
              <a:t>Chi tiết cho thấy từ nhỏ Xi-ôn-cốp-xki đã ham tìm tòi, khám phá là: để tìm hiểu bí mật "Vì sao quả bóng không có cánh mà vẫn bay được?", Xi-ôn-cốp-xki đọc không biết bao nhiêu là sách, hì hục làm thí nghiệm có khi đến hàng trăm lần.</a:t>
            </a:r>
            <a:endParaRPr/>
          </a:p>
        </p:txBody>
      </p:sp>
      <p:pic>
        <p:nvPicPr>
          <p:cNvPr id="416" name="Google Shape;416;p19"/>
          <p:cNvPicPr preferRelativeResize="0"/>
          <p:nvPr/>
        </p:nvPicPr>
        <p:blipFill rotWithShape="1">
          <a:blip r:embed="rId3">
            <a:alphaModFix/>
          </a:blip>
          <a:srcRect b="0" l="0" r="0" t="0"/>
          <a:stretch/>
        </p:blipFill>
        <p:spPr>
          <a:xfrm>
            <a:off x="10313928" y="5029274"/>
            <a:ext cx="2003541" cy="2003541"/>
          </a:xfrm>
          <a:prstGeom prst="rect">
            <a:avLst/>
          </a:prstGeom>
          <a:noFill/>
          <a:ln>
            <a:noFill/>
          </a:ln>
        </p:spPr>
      </p:pic>
      <p:pic>
        <p:nvPicPr>
          <p:cNvPr descr="14" id="417" name="Google Shape;417;p19"/>
          <p:cNvPicPr preferRelativeResize="0"/>
          <p:nvPr/>
        </p:nvPicPr>
        <p:blipFill rotWithShape="1">
          <a:blip r:embed="rId4">
            <a:alphaModFix/>
          </a:blip>
          <a:srcRect b="0" l="0" r="0" t="0"/>
          <a:stretch/>
        </p:blipFill>
        <p:spPr>
          <a:xfrm>
            <a:off x="141054" y="5888233"/>
            <a:ext cx="1563537" cy="1049264"/>
          </a:xfrm>
          <a:prstGeom prst="rect">
            <a:avLst/>
          </a:prstGeom>
          <a:noFill/>
          <a:ln>
            <a:noFill/>
          </a:ln>
        </p:spPr>
      </p:pic>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1000"/>
                                        <p:tgtEl>
                                          <p:spTgt spid="4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500"/>
                                        <p:tgtEl>
                                          <p:spTgt spid="4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15"/>
                                        </p:tgtEl>
                                        <p:attrNameLst>
                                          <p:attrName>style.visibility</p:attrName>
                                        </p:attrNameLst>
                                      </p:cBhvr>
                                      <p:to>
                                        <p:strVal val="visible"/>
                                      </p:to>
                                    </p:set>
                                    <p:anim calcmode="lin" valueType="num">
                                      <p:cBhvr additive="base">
                                        <p:cTn dur="1500"/>
                                        <p:tgtEl>
                                          <p:spTgt spid="415"/>
                                        </p:tgtEl>
                                        <p:attrNameLst>
                                          <p:attrName>ppt_w</p:attrName>
                                        </p:attrNameLst>
                                      </p:cBhvr>
                                      <p:tavLst>
                                        <p:tav fmla="" tm="0">
                                          <p:val>
                                            <p:strVal val="0"/>
                                          </p:val>
                                        </p:tav>
                                        <p:tav fmla="" tm="100000">
                                          <p:val>
                                            <p:strVal val="#ppt_w"/>
                                          </p:val>
                                        </p:tav>
                                      </p:tavLst>
                                    </p:anim>
                                    <p:anim calcmode="lin" valueType="num">
                                      <p:cBhvr additive="base">
                                        <p:cTn dur="1500"/>
                                        <p:tgtEl>
                                          <p:spTgt spid="41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grpSp>
        <p:nvGrpSpPr>
          <p:cNvPr id="40" name="Google Shape;40;p2"/>
          <p:cNvGrpSpPr/>
          <p:nvPr/>
        </p:nvGrpSpPr>
        <p:grpSpPr>
          <a:xfrm>
            <a:off x="5582524" y="4689362"/>
            <a:ext cx="810000" cy="112937"/>
            <a:chOff x="6282773" y="5239754"/>
            <a:chExt cx="810000" cy="112937"/>
          </a:xfrm>
        </p:grpSpPr>
        <p:sp>
          <p:nvSpPr>
            <p:cNvPr id="41" name="Google Shape;41;p2"/>
            <p:cNvSpPr/>
            <p:nvPr/>
          </p:nvSpPr>
          <p:spPr>
            <a:xfrm>
              <a:off x="6282773" y="5239754"/>
              <a:ext cx="112937" cy="112937"/>
            </a:xfrm>
            <a:custGeom>
              <a:rect b="b" l="l" r="r" t="t"/>
              <a:pathLst>
                <a:path extrusionOk="0" h="112937" w="112937">
                  <a:moveTo>
                    <a:pt x="112937" y="56469"/>
                  </a:moveTo>
                  <a:cubicBezTo>
                    <a:pt x="112937" y="87655"/>
                    <a:pt x="87655" y="112937"/>
                    <a:pt x="56469" y="112937"/>
                  </a:cubicBezTo>
                  <a:cubicBezTo>
                    <a:pt x="25282" y="112937"/>
                    <a:pt x="0" y="87655"/>
                    <a:pt x="0" y="56469"/>
                  </a:cubicBezTo>
                  <a:cubicBezTo>
                    <a:pt x="0" y="25282"/>
                    <a:pt x="25282" y="0"/>
                    <a:pt x="56469" y="0"/>
                  </a:cubicBezTo>
                  <a:cubicBezTo>
                    <a:pt x="87655" y="0"/>
                    <a:pt x="112937" y="25282"/>
                    <a:pt x="112937" y="5646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2" name="Google Shape;42;p2"/>
            <p:cNvSpPr/>
            <p:nvPr/>
          </p:nvSpPr>
          <p:spPr>
            <a:xfrm>
              <a:off x="6515127" y="5239754"/>
              <a:ext cx="112937" cy="112937"/>
            </a:xfrm>
            <a:custGeom>
              <a:rect b="b" l="l" r="r" t="t"/>
              <a:pathLst>
                <a:path extrusionOk="0" h="112937" w="112937">
                  <a:moveTo>
                    <a:pt x="112937" y="56469"/>
                  </a:moveTo>
                  <a:cubicBezTo>
                    <a:pt x="112937" y="87655"/>
                    <a:pt x="87655" y="112937"/>
                    <a:pt x="56469" y="112937"/>
                  </a:cubicBezTo>
                  <a:cubicBezTo>
                    <a:pt x="25282" y="112937"/>
                    <a:pt x="0" y="87655"/>
                    <a:pt x="0" y="56469"/>
                  </a:cubicBezTo>
                  <a:cubicBezTo>
                    <a:pt x="0" y="25282"/>
                    <a:pt x="25282" y="0"/>
                    <a:pt x="56469" y="0"/>
                  </a:cubicBezTo>
                  <a:cubicBezTo>
                    <a:pt x="87655" y="0"/>
                    <a:pt x="112937" y="25282"/>
                    <a:pt x="112937" y="56469"/>
                  </a:cubicBezTo>
                  <a:close/>
                </a:path>
              </a:pathLst>
            </a:custGeom>
            <a:solidFill>
              <a:srgbClr val="FFD37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3" name="Google Shape;43;p2"/>
            <p:cNvSpPr/>
            <p:nvPr/>
          </p:nvSpPr>
          <p:spPr>
            <a:xfrm>
              <a:off x="6747481" y="5239754"/>
              <a:ext cx="112937" cy="112937"/>
            </a:xfrm>
            <a:custGeom>
              <a:rect b="b" l="l" r="r" t="t"/>
              <a:pathLst>
                <a:path extrusionOk="0" h="112937" w="112937">
                  <a:moveTo>
                    <a:pt x="112937" y="56469"/>
                  </a:moveTo>
                  <a:cubicBezTo>
                    <a:pt x="112937" y="87655"/>
                    <a:pt x="87656" y="112937"/>
                    <a:pt x="56469" y="112937"/>
                  </a:cubicBezTo>
                  <a:cubicBezTo>
                    <a:pt x="25281" y="112937"/>
                    <a:pt x="0" y="87655"/>
                    <a:pt x="0" y="56469"/>
                  </a:cubicBezTo>
                  <a:cubicBezTo>
                    <a:pt x="0" y="25282"/>
                    <a:pt x="25281" y="0"/>
                    <a:pt x="56469" y="0"/>
                  </a:cubicBezTo>
                  <a:cubicBezTo>
                    <a:pt x="87656" y="0"/>
                    <a:pt x="112937" y="25282"/>
                    <a:pt x="112937" y="56469"/>
                  </a:cubicBezTo>
                  <a:close/>
                </a:path>
              </a:pathLst>
            </a:custGeom>
            <a:solidFill>
              <a:srgbClr val="FFE2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4" name="Google Shape;44;p2"/>
            <p:cNvSpPr/>
            <p:nvPr/>
          </p:nvSpPr>
          <p:spPr>
            <a:xfrm>
              <a:off x="6979836" y="5239754"/>
              <a:ext cx="112937" cy="112937"/>
            </a:xfrm>
            <a:custGeom>
              <a:rect b="b" l="l" r="r" t="t"/>
              <a:pathLst>
                <a:path extrusionOk="0" h="112937" w="112937">
                  <a:moveTo>
                    <a:pt x="112937" y="56469"/>
                  </a:moveTo>
                  <a:cubicBezTo>
                    <a:pt x="112937" y="87655"/>
                    <a:pt x="87655" y="112937"/>
                    <a:pt x="56469" y="112937"/>
                  </a:cubicBezTo>
                  <a:cubicBezTo>
                    <a:pt x="25282" y="112937"/>
                    <a:pt x="0" y="87655"/>
                    <a:pt x="0" y="56469"/>
                  </a:cubicBezTo>
                  <a:cubicBezTo>
                    <a:pt x="0" y="25282"/>
                    <a:pt x="25282" y="0"/>
                    <a:pt x="56469" y="0"/>
                  </a:cubicBezTo>
                  <a:cubicBezTo>
                    <a:pt x="87655" y="0"/>
                    <a:pt x="112937" y="25282"/>
                    <a:pt x="112937" y="56469"/>
                  </a:cubicBezTo>
                  <a:close/>
                </a:path>
              </a:pathLst>
            </a:custGeom>
            <a:solidFill>
              <a:srgbClr val="FEF0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pic>
        <p:nvPicPr>
          <p:cNvPr descr="13" id="45" name="Google Shape;45;p2"/>
          <p:cNvPicPr preferRelativeResize="0"/>
          <p:nvPr/>
        </p:nvPicPr>
        <p:blipFill rotWithShape="1">
          <a:blip r:embed="rId3">
            <a:alphaModFix/>
          </a:blip>
          <a:srcRect b="0" l="0" r="0" t="0"/>
          <a:stretch/>
        </p:blipFill>
        <p:spPr>
          <a:xfrm>
            <a:off x="8655685" y="0"/>
            <a:ext cx="3622040" cy="2620645"/>
          </a:xfrm>
          <a:prstGeom prst="rect">
            <a:avLst/>
          </a:prstGeom>
          <a:noFill/>
          <a:ln>
            <a:noFill/>
          </a:ln>
        </p:spPr>
      </p:pic>
      <p:pic>
        <p:nvPicPr>
          <p:cNvPr descr="12" id="46" name="Google Shape;46;p2"/>
          <p:cNvPicPr preferRelativeResize="0"/>
          <p:nvPr/>
        </p:nvPicPr>
        <p:blipFill rotWithShape="1">
          <a:blip r:embed="rId4">
            <a:alphaModFix/>
          </a:blip>
          <a:srcRect b="0" l="0" r="0" t="0"/>
          <a:stretch/>
        </p:blipFill>
        <p:spPr>
          <a:xfrm>
            <a:off x="0" y="0"/>
            <a:ext cx="1305560" cy="1203325"/>
          </a:xfrm>
          <a:prstGeom prst="rect">
            <a:avLst/>
          </a:prstGeom>
          <a:noFill/>
          <a:ln>
            <a:noFill/>
          </a:ln>
        </p:spPr>
      </p:pic>
      <p:pic>
        <p:nvPicPr>
          <p:cNvPr descr="16" id="47" name="Google Shape;47;p2"/>
          <p:cNvPicPr preferRelativeResize="0"/>
          <p:nvPr/>
        </p:nvPicPr>
        <p:blipFill rotWithShape="1">
          <a:blip r:embed="rId5">
            <a:alphaModFix/>
          </a:blip>
          <a:srcRect b="0" l="0" r="0" t="0"/>
          <a:stretch/>
        </p:blipFill>
        <p:spPr>
          <a:xfrm>
            <a:off x="103505" y="3307692"/>
            <a:ext cx="3099541" cy="3510303"/>
          </a:xfrm>
          <a:prstGeom prst="rect">
            <a:avLst/>
          </a:prstGeom>
          <a:noFill/>
          <a:ln>
            <a:noFill/>
          </a:ln>
        </p:spPr>
      </p:pic>
      <p:pic>
        <p:nvPicPr>
          <p:cNvPr descr="11" id="48" name="Google Shape;48;p2"/>
          <p:cNvPicPr preferRelativeResize="0"/>
          <p:nvPr/>
        </p:nvPicPr>
        <p:blipFill rotWithShape="1">
          <a:blip r:embed="rId6">
            <a:alphaModFix/>
          </a:blip>
          <a:srcRect b="0" l="0" r="0" t="0"/>
          <a:stretch/>
        </p:blipFill>
        <p:spPr>
          <a:xfrm>
            <a:off x="4858512" y="267529"/>
            <a:ext cx="1188720" cy="1259205"/>
          </a:xfrm>
          <a:prstGeom prst="rect">
            <a:avLst/>
          </a:prstGeom>
          <a:noFill/>
          <a:ln>
            <a:noFill/>
          </a:ln>
        </p:spPr>
      </p:pic>
      <p:pic>
        <p:nvPicPr>
          <p:cNvPr descr="14" id="49" name="Google Shape;49;p2"/>
          <p:cNvPicPr preferRelativeResize="0"/>
          <p:nvPr/>
        </p:nvPicPr>
        <p:blipFill rotWithShape="1">
          <a:blip r:embed="rId7">
            <a:alphaModFix/>
          </a:blip>
          <a:srcRect b="0" l="0" r="0" t="0"/>
          <a:stretch/>
        </p:blipFill>
        <p:spPr>
          <a:xfrm>
            <a:off x="2938780" y="5380990"/>
            <a:ext cx="2141855" cy="1437005"/>
          </a:xfrm>
          <a:prstGeom prst="rect">
            <a:avLst/>
          </a:prstGeom>
          <a:noFill/>
          <a:ln>
            <a:noFill/>
          </a:ln>
        </p:spPr>
      </p:pic>
      <p:pic>
        <p:nvPicPr>
          <p:cNvPr descr="15" id="50" name="Google Shape;50;p2"/>
          <p:cNvPicPr preferRelativeResize="0"/>
          <p:nvPr/>
        </p:nvPicPr>
        <p:blipFill rotWithShape="1">
          <a:blip r:embed="rId8">
            <a:alphaModFix/>
          </a:blip>
          <a:srcRect b="0" l="0" r="0" t="0"/>
          <a:stretch/>
        </p:blipFill>
        <p:spPr>
          <a:xfrm>
            <a:off x="9236710" y="3990340"/>
            <a:ext cx="2460625" cy="2355215"/>
          </a:xfrm>
          <a:prstGeom prst="rect">
            <a:avLst/>
          </a:prstGeom>
          <a:noFill/>
          <a:ln>
            <a:noFill/>
          </a:ln>
        </p:spPr>
      </p:pic>
      <p:pic>
        <p:nvPicPr>
          <p:cNvPr id="51" name="Google Shape;51;p2"/>
          <p:cNvPicPr preferRelativeResize="0"/>
          <p:nvPr/>
        </p:nvPicPr>
        <p:blipFill rotWithShape="1">
          <a:blip r:embed="rId9">
            <a:alphaModFix/>
          </a:blip>
          <a:srcRect b="0" l="0" r="0" t="0"/>
          <a:stretch/>
        </p:blipFill>
        <p:spPr>
          <a:xfrm>
            <a:off x="445583" y="887257"/>
            <a:ext cx="11203297" cy="3188448"/>
          </a:xfrm>
          <a:prstGeom prst="rect">
            <a:avLst/>
          </a:prstGeom>
          <a:noFill/>
          <a:ln>
            <a:noFill/>
          </a:ln>
        </p:spPr>
      </p:pic>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5"/>
                                        </p:tgtEl>
                                        <p:attrNameLst>
                                          <p:attrName>style.visibility</p:attrName>
                                        </p:attrNameLst>
                                      </p:cBhvr>
                                      <p:to>
                                        <p:strVal val="visible"/>
                                      </p:to>
                                    </p:set>
                                    <p:animEffect filter="fade" transition="in">
                                      <p:cBhvr>
                                        <p:cTn dur="2000"/>
                                        <p:tgtEl>
                                          <p:spTgt spid="45"/>
                                        </p:tgtEl>
                                      </p:cBhvr>
                                    </p:animEffect>
                                  </p:childTnLst>
                                </p:cTn>
                              </p:par>
                              <p:par>
                                <p:cTn fill="hold" nodeType="withEffect" presetClass="entr" presetID="2" presetSubtype="8">
                                  <p:stCondLst>
                                    <p:cond delay="0"/>
                                  </p:stCondLst>
                                  <p:childTnLst>
                                    <p:set>
                                      <p:cBhvr>
                                        <p:cTn dur="1" fill="hold">
                                          <p:stCondLst>
                                            <p:cond delay="0"/>
                                          </p:stCondLst>
                                        </p:cTn>
                                        <p:tgtEl>
                                          <p:spTgt spid="50"/>
                                        </p:tgtEl>
                                        <p:attrNameLst>
                                          <p:attrName>style.visibility</p:attrName>
                                        </p:attrNameLst>
                                      </p:cBhvr>
                                      <p:to>
                                        <p:strVal val="visible"/>
                                      </p:to>
                                    </p:set>
                                    <p:anim calcmode="lin" valueType="num">
                                      <p:cBhvr additive="base">
                                        <p:cTn dur="500"/>
                                        <p:tgtEl>
                                          <p:spTgt spid="50"/>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p:tgtEl>
                                          <p:spTgt spid="47"/>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49"/>
                                        </p:tgtEl>
                                        <p:attrNameLst>
                                          <p:attrName>style.visibility</p:attrName>
                                        </p:attrNameLst>
                                      </p:cBhvr>
                                      <p:to>
                                        <p:strVal val="visible"/>
                                      </p:to>
                                    </p:set>
                                    <p:animEffect filter="fade" transition="in">
                                      <p:cBhvr>
                                        <p:cTn dur="2000"/>
                                        <p:tgtEl>
                                          <p:spTgt spid="49"/>
                                        </p:tgtEl>
                                      </p:cBhvr>
                                    </p:animEffect>
                                  </p:childTnLst>
                                </p:cTn>
                              </p:par>
                              <p:par>
                                <p:cTn fill="hold" nodeType="withEffect" presetClass="entr" presetID="10" presetSubtype="0">
                                  <p:stCondLst>
                                    <p:cond delay="0"/>
                                  </p:stCondLst>
                                  <p:childTnLst>
                                    <p:set>
                                      <p:cBhvr>
                                        <p:cTn dur="1" fill="hold">
                                          <p:stCondLst>
                                            <p:cond delay="0"/>
                                          </p:stCondLst>
                                        </p:cTn>
                                        <p:tgtEl>
                                          <p:spTgt spid="46"/>
                                        </p:tgtEl>
                                        <p:attrNameLst>
                                          <p:attrName>style.visibility</p:attrName>
                                        </p:attrNameLst>
                                      </p:cBhvr>
                                      <p:to>
                                        <p:strVal val="visible"/>
                                      </p:to>
                                    </p:set>
                                    <p:animEffect filter="fade" transition="in">
                                      <p:cBhvr>
                                        <p:cTn dur="500"/>
                                        <p:tgtEl>
                                          <p:spTgt spid="46"/>
                                        </p:tgtEl>
                                      </p:cBhvr>
                                    </p:animEffect>
                                  </p:childTnLst>
                                </p:cTn>
                              </p:par>
                              <p:par>
                                <p:cTn fill="hold" nodeType="withEffect" presetClass="entr" presetID="10" presetSubtype="0">
                                  <p:stCondLst>
                                    <p:cond delay="0"/>
                                  </p:stCondLst>
                                  <p:childTnLst>
                                    <p:set>
                                      <p:cBhvr>
                                        <p:cTn dur="1" fill="hold">
                                          <p:stCondLst>
                                            <p:cond delay="0"/>
                                          </p:stCondLst>
                                        </p:cTn>
                                        <p:tgtEl>
                                          <p:spTgt spid="48"/>
                                        </p:tgtEl>
                                        <p:attrNameLst>
                                          <p:attrName>style.visibility</p:attrName>
                                        </p:attrNameLst>
                                      </p:cBhvr>
                                      <p:to>
                                        <p:strVal val="visible"/>
                                      </p:to>
                                    </p:set>
                                    <p:animEffect filter="fade" transition="in">
                                      <p:cBhvr>
                                        <p:cTn dur="500"/>
                                        <p:tgtEl>
                                          <p:spTgt spid="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
                                        </p:tgtEl>
                                        <p:attrNameLst>
                                          <p:attrName>style.visibility</p:attrName>
                                        </p:attrNameLst>
                                      </p:cBhvr>
                                      <p:to>
                                        <p:strVal val="visible"/>
                                      </p:to>
                                    </p:set>
                                    <p:animEffect filter="fade" transition="in">
                                      <p:cBhvr>
                                        <p:cTn dur="1000"/>
                                        <p:tgtEl>
                                          <p:spTgt spid="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20"/>
          <p:cNvSpPr/>
          <p:nvPr/>
        </p:nvSpPr>
        <p:spPr>
          <a:xfrm>
            <a:off x="436880" y="396240"/>
            <a:ext cx="11317605" cy="60166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pic>
        <p:nvPicPr>
          <p:cNvPr id="424" name="Google Shape;424;p20"/>
          <p:cNvPicPr preferRelativeResize="0"/>
          <p:nvPr/>
        </p:nvPicPr>
        <p:blipFill rotWithShape="1">
          <a:blip r:embed="rId3">
            <a:alphaModFix/>
          </a:blip>
          <a:srcRect b="0" l="0" r="0" t="0"/>
          <a:stretch/>
        </p:blipFill>
        <p:spPr>
          <a:xfrm rot="-550824">
            <a:off x="10165280" y="3310015"/>
            <a:ext cx="1671539" cy="1487099"/>
          </a:xfrm>
          <a:prstGeom prst="rect">
            <a:avLst/>
          </a:prstGeom>
          <a:noFill/>
          <a:ln>
            <a:noFill/>
          </a:ln>
        </p:spPr>
      </p:pic>
      <p:sp>
        <p:nvSpPr>
          <p:cNvPr id="425" name="Google Shape;425;p20"/>
          <p:cNvSpPr/>
          <p:nvPr/>
        </p:nvSpPr>
        <p:spPr>
          <a:xfrm>
            <a:off x="698182" y="614764"/>
            <a:ext cx="10795000" cy="1079500"/>
          </a:xfrm>
          <a:prstGeom prst="roundRect">
            <a:avLst>
              <a:gd fmla="val 16667" name="adj"/>
            </a:avLst>
          </a:prstGeom>
          <a:gradFill>
            <a:gsLst>
              <a:gs pos="0">
                <a:srgbClr val="FFBF13"/>
              </a:gs>
              <a:gs pos="70000">
                <a:srgbClr val="FF9D04"/>
              </a:gs>
              <a:gs pos="100000">
                <a:srgbClr val="FF9D04"/>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426" name="Google Shape;426;p20"/>
          <p:cNvSpPr txBox="1"/>
          <p:nvPr/>
        </p:nvSpPr>
        <p:spPr>
          <a:xfrm>
            <a:off x="959483" y="614764"/>
            <a:ext cx="10795001"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mbria"/>
                <a:ea typeface="Cambria"/>
                <a:cs typeface="Cambria"/>
                <a:sym typeface="Cambria"/>
              </a:rPr>
              <a:t>Câu 2: Xi – ôn – cốp – xki đã kiên trì thực hiện ước mơ của mình như thế nào? </a:t>
            </a:r>
            <a:endParaRPr sz="3200">
              <a:solidFill>
                <a:schemeClr val="dk1"/>
              </a:solidFill>
              <a:latin typeface="Cambria"/>
              <a:ea typeface="Cambria"/>
              <a:cs typeface="Cambria"/>
              <a:sym typeface="Cambria"/>
            </a:endParaRPr>
          </a:p>
        </p:txBody>
      </p:sp>
      <p:sp>
        <p:nvSpPr>
          <p:cNvPr id="427" name="Google Shape;427;p20"/>
          <p:cNvSpPr/>
          <p:nvPr/>
        </p:nvSpPr>
        <p:spPr>
          <a:xfrm>
            <a:off x="602773" y="1849746"/>
            <a:ext cx="10985818" cy="4393490"/>
          </a:xfrm>
          <a:prstGeom prst="roundRect">
            <a:avLst>
              <a:gd fmla="val 16667" name="adj"/>
            </a:avLst>
          </a:prstGeom>
          <a:solidFill>
            <a:srgbClr val="FEF0D1"/>
          </a:solidFill>
          <a:ln cap="flat" cmpd="sng" w="25400">
            <a:solidFill>
              <a:srgbClr val="D9009E"/>
            </a:solidFill>
            <a:prstDash val="dashDot"/>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2800">
                <a:solidFill>
                  <a:srgbClr val="0C0C0C"/>
                </a:solidFill>
                <a:latin typeface="Cambria"/>
                <a:ea typeface="Cambria"/>
                <a:cs typeface="Cambria"/>
                <a:sym typeface="Cambria"/>
              </a:rPr>
              <a:t>- Xi-ôn-cốp-xki đọc không biết bao nhiêu là sách. Nghĩ ra điều gì, ông lại hì hục làm thí nghiệm, có khi đến hàng trăm lần.</a:t>
            </a:r>
            <a:endParaRPr/>
          </a:p>
          <a:p>
            <a:pPr indent="0" lvl="0" marL="0" marR="0" rtl="0" algn="just">
              <a:spcBef>
                <a:spcPts val="0"/>
              </a:spcBef>
              <a:spcAft>
                <a:spcPts val="0"/>
              </a:spcAft>
              <a:buNone/>
            </a:pPr>
            <a:r>
              <a:rPr lang="en-US" sz="2800">
                <a:solidFill>
                  <a:srgbClr val="0C0C0C"/>
                </a:solidFill>
                <a:latin typeface="Cambria"/>
                <a:ea typeface="Cambria"/>
                <a:cs typeface="Cambria"/>
                <a:sym typeface="Cambria"/>
              </a:rPr>
              <a:t>- Quanh năm ông chỉ ăn bánh mì suông để tiết kiệm tiền mua sách và dụng cụ thí nghiệm.</a:t>
            </a:r>
            <a:endParaRPr/>
          </a:p>
          <a:p>
            <a:pPr indent="0" lvl="0" marL="0" marR="0" rtl="0" algn="just">
              <a:spcBef>
                <a:spcPts val="0"/>
              </a:spcBef>
              <a:spcAft>
                <a:spcPts val="0"/>
              </a:spcAft>
              <a:buNone/>
            </a:pPr>
            <a:r>
              <a:rPr lang="en-US" sz="2800">
                <a:solidFill>
                  <a:srgbClr val="0C0C0C"/>
                </a:solidFill>
                <a:latin typeface="Cambria"/>
                <a:ea typeface="Cambria"/>
                <a:cs typeface="Cambria"/>
                <a:sym typeface="Cambria"/>
              </a:rPr>
              <a:t>- Qua nhiều lần thí nghiệm, ông đã tìm ra cách chế tạo khí cầu bay bằng kim loại. Sa hoàng chưa tin nên không ủng hộ. Không nản chí, ông tiếp tục đi sâu vào lí thuyết bay trong không gian.</a:t>
            </a:r>
            <a:endParaRPr/>
          </a:p>
          <a:p>
            <a:pPr indent="0" lvl="0" marL="0" marR="0" rtl="0" algn="just">
              <a:spcBef>
                <a:spcPts val="0"/>
              </a:spcBef>
              <a:spcAft>
                <a:spcPts val="0"/>
              </a:spcAft>
              <a:buNone/>
            </a:pPr>
            <a:r>
              <a:rPr lang="en-US" sz="2800">
                <a:solidFill>
                  <a:srgbClr val="0C0C0C"/>
                </a:solidFill>
                <a:latin typeface="Cambria"/>
                <a:ea typeface="Cambria"/>
                <a:cs typeface="Cambria"/>
                <a:sym typeface="Cambria"/>
              </a:rPr>
              <a:t>- Hơn bốn mươi năm khổ công nghiên cứu, tìm tòi thì ông cũng thành công. </a:t>
            </a:r>
            <a:endParaRPr/>
          </a:p>
        </p:txBody>
      </p:sp>
      <p:pic>
        <p:nvPicPr>
          <p:cNvPr id="428" name="Google Shape;428;p20"/>
          <p:cNvPicPr preferRelativeResize="0"/>
          <p:nvPr/>
        </p:nvPicPr>
        <p:blipFill rotWithShape="1">
          <a:blip r:embed="rId4">
            <a:alphaModFix/>
          </a:blip>
          <a:srcRect b="0" l="0" r="0" t="0"/>
          <a:stretch/>
        </p:blipFill>
        <p:spPr>
          <a:xfrm>
            <a:off x="-104517" y="5896171"/>
            <a:ext cx="1590417" cy="1048556"/>
          </a:xfrm>
          <a:prstGeom prst="rect">
            <a:avLst/>
          </a:prstGeom>
          <a:noFill/>
          <a:ln>
            <a:noFill/>
          </a:ln>
        </p:spPr>
      </p:pic>
      <p:pic>
        <p:nvPicPr>
          <p:cNvPr descr="14" id="429" name="Google Shape;429;p20"/>
          <p:cNvPicPr preferRelativeResize="0"/>
          <p:nvPr/>
        </p:nvPicPr>
        <p:blipFill rotWithShape="1">
          <a:blip r:embed="rId5">
            <a:alphaModFix/>
          </a:blip>
          <a:srcRect b="0" l="0" r="0" t="0"/>
          <a:stretch/>
        </p:blipFill>
        <p:spPr>
          <a:xfrm>
            <a:off x="10729987" y="5793021"/>
            <a:ext cx="1341755" cy="900430"/>
          </a:xfrm>
          <a:prstGeom prst="rect">
            <a:avLst/>
          </a:prstGeom>
          <a:noFill/>
          <a:ln>
            <a:noFill/>
          </a:ln>
        </p:spPr>
      </p:pic>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1000"/>
                                        <p:tgtEl>
                                          <p:spTgt spid="424"/>
                                        </p:tgtEl>
                                      </p:cBhvr>
                                    </p:animEffect>
                                  </p:childTnLst>
                                </p:cTn>
                              </p:par>
                              <p:par>
                                <p:cTn fill="hold" nodeType="withEffect" presetClass="entr" presetID="2" presetSubtype="8">
                                  <p:stCondLst>
                                    <p:cond delay="0"/>
                                  </p:stCondLst>
                                  <p:childTnLst>
                                    <p:set>
                                      <p:cBhvr>
                                        <p:cTn dur="1" fill="hold">
                                          <p:stCondLst>
                                            <p:cond delay="0"/>
                                          </p:stCondLst>
                                        </p:cTn>
                                        <p:tgtEl>
                                          <p:spTgt spid="428"/>
                                        </p:tgtEl>
                                        <p:attrNameLst>
                                          <p:attrName>style.visibility</p:attrName>
                                        </p:attrNameLst>
                                      </p:cBhvr>
                                      <p:to>
                                        <p:strVal val="visible"/>
                                      </p:to>
                                    </p:set>
                                    <p:anim calcmode="lin" valueType="num">
                                      <p:cBhvr additive="base">
                                        <p:cTn dur="1000"/>
                                        <p:tgtEl>
                                          <p:spTgt spid="42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1000"/>
                                        <p:tgtEl>
                                          <p:spTgt spid="426"/>
                                        </p:tgtEl>
                                      </p:cBhvr>
                                    </p:animEffect>
                                  </p:childTnLst>
                                </p:cTn>
                              </p:par>
                              <p:par>
                                <p:cTn fill="hold" nodeType="with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1000"/>
                                        <p:tgtEl>
                                          <p:spTgt spid="4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27"/>
                                        </p:tgtEl>
                                        <p:attrNameLst>
                                          <p:attrName>style.visibility</p:attrName>
                                        </p:attrNameLst>
                                      </p:cBhvr>
                                      <p:to>
                                        <p:strVal val="visible"/>
                                      </p:to>
                                    </p:set>
                                    <p:anim calcmode="lin" valueType="num">
                                      <p:cBhvr additive="base">
                                        <p:cTn dur="1500"/>
                                        <p:tgtEl>
                                          <p:spTgt spid="427"/>
                                        </p:tgtEl>
                                        <p:attrNameLst>
                                          <p:attrName>ppt_w</p:attrName>
                                        </p:attrNameLst>
                                      </p:cBhvr>
                                      <p:tavLst>
                                        <p:tav fmla="" tm="0">
                                          <p:val>
                                            <p:strVal val="0"/>
                                          </p:val>
                                        </p:tav>
                                        <p:tav fmla="" tm="100000">
                                          <p:val>
                                            <p:strVal val="#ppt_w"/>
                                          </p:val>
                                        </p:tav>
                                      </p:tavLst>
                                    </p:anim>
                                    <p:anim calcmode="lin" valueType="num">
                                      <p:cBhvr additive="base">
                                        <p:cTn dur="1500"/>
                                        <p:tgtEl>
                                          <p:spTgt spid="42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21"/>
          <p:cNvSpPr/>
          <p:nvPr/>
        </p:nvSpPr>
        <p:spPr>
          <a:xfrm>
            <a:off x="359066" y="170339"/>
            <a:ext cx="11473868" cy="941771"/>
          </a:xfrm>
          <a:prstGeom prst="roundRect">
            <a:avLst>
              <a:gd fmla="val 16667" name="adj"/>
            </a:avLst>
          </a:prstGeom>
          <a:solidFill>
            <a:srgbClr val="FFD377">
              <a:alpha val="97647"/>
            </a:srgbClr>
          </a:solidFill>
          <a:ln cap="flat" cmpd="sng" w="28575">
            <a:solidFill>
              <a:srgbClr val="023467"/>
            </a:solidFill>
            <a:prstDash val="dashDot"/>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b="1" lang="en-US" sz="2600">
                <a:solidFill>
                  <a:srgbClr val="0C0C0C"/>
                </a:solidFill>
                <a:latin typeface="Cambria"/>
                <a:ea typeface="Cambria"/>
                <a:cs typeface="Cambria"/>
                <a:sym typeface="Cambria"/>
              </a:rPr>
              <a:t>Câu 3: Những nghiên cứu tìm tòi của Xi – ôn – Cốp – Xki đem lại kết quả gì?</a:t>
            </a:r>
            <a:endParaRPr/>
          </a:p>
        </p:txBody>
      </p:sp>
      <p:grpSp>
        <p:nvGrpSpPr>
          <p:cNvPr id="436" name="Google Shape;436;p21"/>
          <p:cNvGrpSpPr/>
          <p:nvPr/>
        </p:nvGrpSpPr>
        <p:grpSpPr>
          <a:xfrm>
            <a:off x="917416" y="1016000"/>
            <a:ext cx="10646298" cy="5442857"/>
            <a:chOff x="398681" y="409865"/>
            <a:chExt cx="11125245" cy="6711306"/>
          </a:xfrm>
        </p:grpSpPr>
        <p:sp>
          <p:nvSpPr>
            <p:cNvPr id="437" name="Google Shape;437;p21"/>
            <p:cNvSpPr/>
            <p:nvPr/>
          </p:nvSpPr>
          <p:spPr>
            <a:xfrm>
              <a:off x="416678" y="1115789"/>
              <a:ext cx="11107248" cy="6005382"/>
            </a:xfrm>
            <a:custGeom>
              <a:rect b="b" l="l" r="r" t="t"/>
              <a:pathLst>
                <a:path extrusionOk="0" h="7759" w="6073">
                  <a:moveTo>
                    <a:pt x="3259" y="0"/>
                  </a:moveTo>
                  <a:cubicBezTo>
                    <a:pt x="3259" y="0"/>
                    <a:pt x="3259" y="1"/>
                    <a:pt x="3259" y="2"/>
                  </a:cubicBezTo>
                  <a:cubicBezTo>
                    <a:pt x="3259" y="129"/>
                    <a:pt x="3159" y="232"/>
                    <a:pt x="3037" y="232"/>
                  </a:cubicBezTo>
                  <a:cubicBezTo>
                    <a:pt x="2914" y="232"/>
                    <a:pt x="2814" y="129"/>
                    <a:pt x="2814" y="2"/>
                  </a:cubicBezTo>
                  <a:cubicBezTo>
                    <a:pt x="2814" y="1"/>
                    <a:pt x="2814" y="0"/>
                    <a:pt x="2814" y="0"/>
                  </a:cubicBezTo>
                  <a:cubicBezTo>
                    <a:pt x="0" y="0"/>
                    <a:pt x="0" y="0"/>
                    <a:pt x="0" y="0"/>
                  </a:cubicBezTo>
                  <a:cubicBezTo>
                    <a:pt x="0" y="7759"/>
                    <a:pt x="0" y="7759"/>
                    <a:pt x="0" y="7759"/>
                  </a:cubicBezTo>
                  <a:cubicBezTo>
                    <a:pt x="6073" y="7759"/>
                    <a:pt x="6073" y="7759"/>
                    <a:pt x="6073" y="7759"/>
                  </a:cubicBezTo>
                  <a:cubicBezTo>
                    <a:pt x="6073" y="0"/>
                    <a:pt x="6073" y="0"/>
                    <a:pt x="6073" y="0"/>
                  </a:cubicBezTo>
                  <a:lnTo>
                    <a:pt x="3259" y="0"/>
                  </a:lnTo>
                  <a:close/>
                </a:path>
              </a:pathLst>
            </a:custGeom>
            <a:solidFill>
              <a:srgbClr val="151D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38" name="Google Shape;438;p21"/>
            <p:cNvSpPr/>
            <p:nvPr/>
          </p:nvSpPr>
          <p:spPr>
            <a:xfrm>
              <a:off x="398681" y="927705"/>
              <a:ext cx="11107248" cy="6005382"/>
            </a:xfrm>
            <a:custGeom>
              <a:rect b="b" l="l" r="r" t="t"/>
              <a:pathLst>
                <a:path extrusionOk="0" h="7759" w="6073">
                  <a:moveTo>
                    <a:pt x="3259" y="0"/>
                  </a:moveTo>
                  <a:cubicBezTo>
                    <a:pt x="3259" y="0"/>
                    <a:pt x="3259" y="1"/>
                    <a:pt x="3259" y="2"/>
                  </a:cubicBezTo>
                  <a:cubicBezTo>
                    <a:pt x="3259" y="129"/>
                    <a:pt x="3159" y="232"/>
                    <a:pt x="3037" y="232"/>
                  </a:cubicBezTo>
                  <a:cubicBezTo>
                    <a:pt x="2914" y="232"/>
                    <a:pt x="2814" y="129"/>
                    <a:pt x="2814" y="2"/>
                  </a:cubicBezTo>
                  <a:cubicBezTo>
                    <a:pt x="2814" y="1"/>
                    <a:pt x="2814" y="0"/>
                    <a:pt x="2814" y="0"/>
                  </a:cubicBezTo>
                  <a:cubicBezTo>
                    <a:pt x="0" y="0"/>
                    <a:pt x="0" y="0"/>
                    <a:pt x="0" y="0"/>
                  </a:cubicBezTo>
                  <a:cubicBezTo>
                    <a:pt x="0" y="7759"/>
                    <a:pt x="0" y="7759"/>
                    <a:pt x="0" y="7759"/>
                  </a:cubicBezTo>
                  <a:cubicBezTo>
                    <a:pt x="6073" y="7759"/>
                    <a:pt x="6073" y="7759"/>
                    <a:pt x="6073" y="7759"/>
                  </a:cubicBezTo>
                  <a:cubicBezTo>
                    <a:pt x="6073" y="0"/>
                    <a:pt x="6073" y="0"/>
                    <a:pt x="6073" y="0"/>
                  </a:cubicBezTo>
                  <a:lnTo>
                    <a:pt x="3259" y="0"/>
                  </a:lnTo>
                  <a:close/>
                </a:path>
              </a:pathLst>
            </a:custGeom>
            <a:solidFill>
              <a:srgbClr val="F8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39" name="Google Shape;439;p21"/>
            <p:cNvSpPr/>
            <p:nvPr/>
          </p:nvSpPr>
          <p:spPr>
            <a:xfrm>
              <a:off x="750979" y="409865"/>
              <a:ext cx="10690042" cy="492440"/>
            </a:xfrm>
            <a:custGeom>
              <a:rect b="b" l="l" r="r" t="t"/>
              <a:pathLst>
                <a:path extrusionOk="0" h="270" w="5843">
                  <a:moveTo>
                    <a:pt x="5832" y="246"/>
                  </a:moveTo>
                  <a:cubicBezTo>
                    <a:pt x="3222" y="246"/>
                    <a:pt x="3222" y="246"/>
                    <a:pt x="3222" y="246"/>
                  </a:cubicBezTo>
                  <a:cubicBezTo>
                    <a:pt x="3180" y="246"/>
                    <a:pt x="3152" y="240"/>
                    <a:pt x="3132" y="228"/>
                  </a:cubicBezTo>
                  <a:cubicBezTo>
                    <a:pt x="3106" y="212"/>
                    <a:pt x="3089" y="183"/>
                    <a:pt x="3075" y="132"/>
                  </a:cubicBezTo>
                  <a:cubicBezTo>
                    <a:pt x="3052" y="48"/>
                    <a:pt x="2997" y="1"/>
                    <a:pt x="2922" y="0"/>
                  </a:cubicBezTo>
                  <a:cubicBezTo>
                    <a:pt x="2922" y="0"/>
                    <a:pt x="2922" y="0"/>
                    <a:pt x="2922" y="0"/>
                  </a:cubicBezTo>
                  <a:cubicBezTo>
                    <a:pt x="2922" y="0"/>
                    <a:pt x="2922" y="0"/>
                    <a:pt x="2921" y="0"/>
                  </a:cubicBezTo>
                  <a:cubicBezTo>
                    <a:pt x="2921" y="0"/>
                    <a:pt x="2921" y="0"/>
                    <a:pt x="2921" y="0"/>
                  </a:cubicBezTo>
                  <a:cubicBezTo>
                    <a:pt x="2921" y="0"/>
                    <a:pt x="2921" y="0"/>
                    <a:pt x="2921" y="0"/>
                  </a:cubicBezTo>
                  <a:cubicBezTo>
                    <a:pt x="2846" y="1"/>
                    <a:pt x="2791" y="48"/>
                    <a:pt x="2769" y="132"/>
                  </a:cubicBezTo>
                  <a:cubicBezTo>
                    <a:pt x="2754" y="183"/>
                    <a:pt x="2737" y="212"/>
                    <a:pt x="2711" y="228"/>
                  </a:cubicBezTo>
                  <a:cubicBezTo>
                    <a:pt x="2691" y="240"/>
                    <a:pt x="2663" y="246"/>
                    <a:pt x="2621" y="246"/>
                  </a:cubicBezTo>
                  <a:cubicBezTo>
                    <a:pt x="11" y="246"/>
                    <a:pt x="11" y="246"/>
                    <a:pt x="11" y="246"/>
                  </a:cubicBezTo>
                  <a:cubicBezTo>
                    <a:pt x="5" y="246"/>
                    <a:pt x="0" y="251"/>
                    <a:pt x="0" y="258"/>
                  </a:cubicBezTo>
                  <a:cubicBezTo>
                    <a:pt x="0" y="264"/>
                    <a:pt x="5" y="270"/>
                    <a:pt x="11" y="270"/>
                  </a:cubicBezTo>
                  <a:cubicBezTo>
                    <a:pt x="2621" y="270"/>
                    <a:pt x="2621" y="270"/>
                    <a:pt x="2621" y="270"/>
                  </a:cubicBezTo>
                  <a:cubicBezTo>
                    <a:pt x="2621" y="270"/>
                    <a:pt x="2642" y="270"/>
                    <a:pt x="2653" y="268"/>
                  </a:cubicBezTo>
                  <a:cubicBezTo>
                    <a:pt x="2683" y="265"/>
                    <a:pt x="2705" y="259"/>
                    <a:pt x="2723" y="248"/>
                  </a:cubicBezTo>
                  <a:cubicBezTo>
                    <a:pt x="2755" y="229"/>
                    <a:pt x="2775" y="196"/>
                    <a:pt x="2791" y="138"/>
                  </a:cubicBezTo>
                  <a:cubicBezTo>
                    <a:pt x="2811" y="64"/>
                    <a:pt x="2857" y="24"/>
                    <a:pt x="2921" y="24"/>
                  </a:cubicBezTo>
                  <a:cubicBezTo>
                    <a:pt x="2986" y="24"/>
                    <a:pt x="3032" y="64"/>
                    <a:pt x="3052" y="138"/>
                  </a:cubicBezTo>
                  <a:cubicBezTo>
                    <a:pt x="3068" y="196"/>
                    <a:pt x="3088" y="229"/>
                    <a:pt x="3120" y="248"/>
                  </a:cubicBezTo>
                  <a:cubicBezTo>
                    <a:pt x="3138" y="259"/>
                    <a:pt x="3160" y="265"/>
                    <a:pt x="3190" y="268"/>
                  </a:cubicBezTo>
                  <a:cubicBezTo>
                    <a:pt x="3201" y="270"/>
                    <a:pt x="3222" y="270"/>
                    <a:pt x="3222" y="270"/>
                  </a:cubicBezTo>
                  <a:cubicBezTo>
                    <a:pt x="5832" y="270"/>
                    <a:pt x="5832" y="270"/>
                    <a:pt x="5832" y="270"/>
                  </a:cubicBezTo>
                  <a:cubicBezTo>
                    <a:pt x="5838" y="270"/>
                    <a:pt x="5843" y="264"/>
                    <a:pt x="5843" y="258"/>
                  </a:cubicBezTo>
                  <a:cubicBezTo>
                    <a:pt x="5843" y="251"/>
                    <a:pt x="5838" y="246"/>
                    <a:pt x="5832" y="246"/>
                  </a:cubicBezTo>
                </a:path>
              </a:pathLst>
            </a:custGeom>
            <a:solidFill>
              <a:srgbClr val="B9AE9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40" name="Google Shape;440;p21"/>
            <p:cNvSpPr/>
            <p:nvPr/>
          </p:nvSpPr>
          <p:spPr>
            <a:xfrm>
              <a:off x="850150" y="1090389"/>
              <a:ext cx="12653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41" name="Google Shape;441;p21"/>
            <p:cNvSpPr/>
            <p:nvPr/>
          </p:nvSpPr>
          <p:spPr>
            <a:xfrm>
              <a:off x="1226320" y="1090389"/>
              <a:ext cx="12653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42" name="Google Shape;442;p21"/>
            <p:cNvSpPr/>
            <p:nvPr/>
          </p:nvSpPr>
          <p:spPr>
            <a:xfrm>
              <a:off x="1599069" y="1090389"/>
              <a:ext cx="12653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43" name="Google Shape;443;p21"/>
            <p:cNvSpPr/>
            <p:nvPr/>
          </p:nvSpPr>
          <p:spPr>
            <a:xfrm>
              <a:off x="1975238" y="1090389"/>
              <a:ext cx="12653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44" name="Google Shape;444;p21"/>
            <p:cNvSpPr/>
            <p:nvPr/>
          </p:nvSpPr>
          <p:spPr>
            <a:xfrm>
              <a:off x="2351407" y="1090389"/>
              <a:ext cx="12653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45" name="Google Shape;445;p21"/>
            <p:cNvSpPr/>
            <p:nvPr/>
          </p:nvSpPr>
          <p:spPr>
            <a:xfrm>
              <a:off x="2724156" y="1090389"/>
              <a:ext cx="12653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46" name="Google Shape;446;p21"/>
            <p:cNvSpPr/>
            <p:nvPr/>
          </p:nvSpPr>
          <p:spPr>
            <a:xfrm>
              <a:off x="3100326" y="1090389"/>
              <a:ext cx="12653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47" name="Google Shape;447;p21"/>
            <p:cNvSpPr/>
            <p:nvPr/>
          </p:nvSpPr>
          <p:spPr>
            <a:xfrm>
              <a:off x="3476495" y="1090389"/>
              <a:ext cx="12653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48" name="Google Shape;448;p21"/>
            <p:cNvSpPr/>
            <p:nvPr/>
          </p:nvSpPr>
          <p:spPr>
            <a:xfrm>
              <a:off x="3849244" y="1090389"/>
              <a:ext cx="129949"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49" name="Google Shape;449;p21"/>
            <p:cNvSpPr/>
            <p:nvPr/>
          </p:nvSpPr>
          <p:spPr>
            <a:xfrm>
              <a:off x="4228833" y="1090389"/>
              <a:ext cx="12311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50" name="Google Shape;450;p21"/>
            <p:cNvSpPr/>
            <p:nvPr/>
          </p:nvSpPr>
          <p:spPr>
            <a:xfrm>
              <a:off x="4601582" y="1090389"/>
              <a:ext cx="12653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51" name="Google Shape;451;p21"/>
            <p:cNvSpPr/>
            <p:nvPr/>
          </p:nvSpPr>
          <p:spPr>
            <a:xfrm>
              <a:off x="4977751" y="1090389"/>
              <a:ext cx="12653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52" name="Google Shape;452;p21"/>
            <p:cNvSpPr/>
            <p:nvPr/>
          </p:nvSpPr>
          <p:spPr>
            <a:xfrm>
              <a:off x="5353920" y="1090389"/>
              <a:ext cx="12311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53" name="Google Shape;453;p21"/>
            <p:cNvSpPr/>
            <p:nvPr/>
          </p:nvSpPr>
          <p:spPr>
            <a:xfrm>
              <a:off x="874088" y="820231"/>
              <a:ext cx="27358" cy="338552"/>
            </a:xfrm>
            <a:custGeom>
              <a:rect b="b" l="l" r="r" t="t"/>
              <a:pathLst>
                <a:path extrusionOk="0" h="185" w="14">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54" name="Google Shape;454;p21"/>
            <p:cNvSpPr/>
            <p:nvPr/>
          </p:nvSpPr>
          <p:spPr>
            <a:xfrm>
              <a:off x="925384" y="820231"/>
              <a:ext cx="27358" cy="338552"/>
            </a:xfrm>
            <a:custGeom>
              <a:rect b="b" l="l" r="r" t="t"/>
              <a:pathLst>
                <a:path extrusionOk="0" h="185" w="1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55" name="Google Shape;455;p21"/>
            <p:cNvSpPr/>
            <p:nvPr/>
          </p:nvSpPr>
          <p:spPr>
            <a:xfrm>
              <a:off x="1250258" y="820231"/>
              <a:ext cx="27358" cy="338552"/>
            </a:xfrm>
            <a:custGeom>
              <a:rect b="b" l="l" r="r" t="t"/>
              <a:pathLst>
                <a:path extrusionOk="0" h="185" w="1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56" name="Google Shape;456;p21"/>
            <p:cNvSpPr/>
            <p:nvPr/>
          </p:nvSpPr>
          <p:spPr>
            <a:xfrm>
              <a:off x="1301553" y="820231"/>
              <a:ext cx="27358" cy="338552"/>
            </a:xfrm>
            <a:custGeom>
              <a:rect b="b" l="l" r="r" t="t"/>
              <a:pathLst>
                <a:path extrusionOk="0" h="185" w="1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57" name="Google Shape;457;p21"/>
            <p:cNvSpPr/>
            <p:nvPr/>
          </p:nvSpPr>
          <p:spPr>
            <a:xfrm>
              <a:off x="1626427" y="820231"/>
              <a:ext cx="27358" cy="338552"/>
            </a:xfrm>
            <a:custGeom>
              <a:rect b="b" l="l" r="r" t="t"/>
              <a:pathLst>
                <a:path extrusionOk="0" h="185" w="1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58" name="Google Shape;458;p21"/>
            <p:cNvSpPr/>
            <p:nvPr/>
          </p:nvSpPr>
          <p:spPr>
            <a:xfrm>
              <a:off x="1674303" y="820231"/>
              <a:ext cx="27358" cy="338552"/>
            </a:xfrm>
            <a:custGeom>
              <a:rect b="b" l="l" r="r" t="t"/>
              <a:pathLst>
                <a:path extrusionOk="0" h="185" w="1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59" name="Google Shape;459;p21"/>
            <p:cNvSpPr/>
            <p:nvPr/>
          </p:nvSpPr>
          <p:spPr>
            <a:xfrm>
              <a:off x="1999176" y="820231"/>
              <a:ext cx="27358" cy="338552"/>
            </a:xfrm>
            <a:custGeom>
              <a:rect b="b" l="l" r="r" t="t"/>
              <a:pathLst>
                <a:path extrusionOk="0" h="185" w="15">
                  <a:moveTo>
                    <a:pt x="15" y="178"/>
                  </a:moveTo>
                  <a:cubicBezTo>
                    <a:pt x="15" y="182"/>
                    <a:pt x="12" y="185"/>
                    <a:pt x="7" y="185"/>
                  </a:cubicBezTo>
                  <a:cubicBezTo>
                    <a:pt x="3" y="185"/>
                    <a:pt x="0" y="182"/>
                    <a:pt x="0" y="178"/>
                  </a:cubicBezTo>
                  <a:cubicBezTo>
                    <a:pt x="0" y="7"/>
                    <a:pt x="0" y="7"/>
                    <a:pt x="0" y="7"/>
                  </a:cubicBezTo>
                  <a:cubicBezTo>
                    <a:pt x="0" y="3"/>
                    <a:pt x="3" y="0"/>
                    <a:pt x="7"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60" name="Google Shape;460;p21"/>
            <p:cNvSpPr/>
            <p:nvPr/>
          </p:nvSpPr>
          <p:spPr>
            <a:xfrm>
              <a:off x="2050472" y="820231"/>
              <a:ext cx="27358" cy="338552"/>
            </a:xfrm>
            <a:custGeom>
              <a:rect b="b" l="l" r="r" t="t"/>
              <a:pathLst>
                <a:path extrusionOk="0" h="185" w="1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61" name="Google Shape;461;p21"/>
            <p:cNvSpPr/>
            <p:nvPr/>
          </p:nvSpPr>
          <p:spPr>
            <a:xfrm>
              <a:off x="2375345" y="820231"/>
              <a:ext cx="27358" cy="338552"/>
            </a:xfrm>
            <a:custGeom>
              <a:rect b="b" l="l" r="r" t="t"/>
              <a:pathLst>
                <a:path extrusionOk="0" h="185" w="1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62" name="Google Shape;462;p21"/>
            <p:cNvSpPr/>
            <p:nvPr/>
          </p:nvSpPr>
          <p:spPr>
            <a:xfrm>
              <a:off x="2426641" y="820231"/>
              <a:ext cx="27358" cy="338552"/>
            </a:xfrm>
            <a:custGeom>
              <a:rect b="b" l="l" r="r" t="t"/>
              <a:pathLst>
                <a:path extrusionOk="0" h="185" w="1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63" name="Google Shape;463;p21"/>
            <p:cNvSpPr/>
            <p:nvPr/>
          </p:nvSpPr>
          <p:spPr>
            <a:xfrm>
              <a:off x="2751514" y="820231"/>
              <a:ext cx="27358" cy="338552"/>
            </a:xfrm>
            <a:custGeom>
              <a:rect b="b" l="l" r="r" t="t"/>
              <a:pathLst>
                <a:path extrusionOk="0" h="185" w="1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64" name="Google Shape;464;p21"/>
            <p:cNvSpPr/>
            <p:nvPr/>
          </p:nvSpPr>
          <p:spPr>
            <a:xfrm>
              <a:off x="2802810" y="820231"/>
              <a:ext cx="23938" cy="338552"/>
            </a:xfrm>
            <a:custGeom>
              <a:rect b="b" l="l" r="r" t="t"/>
              <a:pathLst>
                <a:path extrusionOk="0" h="185" w="14">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65" name="Google Shape;465;p21"/>
            <p:cNvSpPr/>
            <p:nvPr/>
          </p:nvSpPr>
          <p:spPr>
            <a:xfrm>
              <a:off x="3124264" y="820231"/>
              <a:ext cx="30777" cy="338552"/>
            </a:xfrm>
            <a:custGeom>
              <a:rect b="b" l="l" r="r" t="t"/>
              <a:pathLst>
                <a:path extrusionOk="0" h="185" w="1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66" name="Google Shape;466;p21"/>
            <p:cNvSpPr/>
            <p:nvPr/>
          </p:nvSpPr>
          <p:spPr>
            <a:xfrm>
              <a:off x="3175559" y="820231"/>
              <a:ext cx="27358" cy="338552"/>
            </a:xfrm>
            <a:custGeom>
              <a:rect b="b" l="l" r="r" t="t"/>
              <a:pathLst>
                <a:path extrusionOk="0" h="185" w="14">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67" name="Google Shape;467;p21"/>
            <p:cNvSpPr/>
            <p:nvPr/>
          </p:nvSpPr>
          <p:spPr>
            <a:xfrm>
              <a:off x="3503852" y="820231"/>
              <a:ext cx="23938" cy="338552"/>
            </a:xfrm>
            <a:custGeom>
              <a:rect b="b" l="l" r="r" t="t"/>
              <a:pathLst>
                <a:path extrusionOk="0" h="185" w="14">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68" name="Google Shape;468;p21"/>
            <p:cNvSpPr/>
            <p:nvPr/>
          </p:nvSpPr>
          <p:spPr>
            <a:xfrm>
              <a:off x="3551729" y="820231"/>
              <a:ext cx="27358" cy="338552"/>
            </a:xfrm>
            <a:custGeom>
              <a:rect b="b" l="l" r="r" t="t"/>
              <a:pathLst>
                <a:path extrusionOk="0" h="185" w="14">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69" name="Google Shape;469;p21"/>
            <p:cNvSpPr/>
            <p:nvPr/>
          </p:nvSpPr>
          <p:spPr>
            <a:xfrm>
              <a:off x="3876602" y="820231"/>
              <a:ext cx="27358" cy="338552"/>
            </a:xfrm>
            <a:custGeom>
              <a:rect b="b" l="l" r="r" t="t"/>
              <a:pathLst>
                <a:path extrusionOk="0" h="185" w="14">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70" name="Google Shape;470;p21"/>
            <p:cNvSpPr/>
            <p:nvPr/>
          </p:nvSpPr>
          <p:spPr>
            <a:xfrm>
              <a:off x="3927898" y="820231"/>
              <a:ext cx="27358" cy="338552"/>
            </a:xfrm>
            <a:custGeom>
              <a:rect b="b" l="l" r="r" t="t"/>
              <a:pathLst>
                <a:path extrusionOk="0" h="185" w="1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71" name="Google Shape;471;p21"/>
            <p:cNvSpPr/>
            <p:nvPr/>
          </p:nvSpPr>
          <p:spPr>
            <a:xfrm>
              <a:off x="4252771" y="820231"/>
              <a:ext cx="27358" cy="338552"/>
            </a:xfrm>
            <a:custGeom>
              <a:rect b="b" l="l" r="r" t="t"/>
              <a:pathLst>
                <a:path extrusionOk="0" h="185" w="14">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72" name="Google Shape;472;p21"/>
            <p:cNvSpPr/>
            <p:nvPr/>
          </p:nvSpPr>
          <p:spPr>
            <a:xfrm>
              <a:off x="4300647" y="820231"/>
              <a:ext cx="27358" cy="338552"/>
            </a:xfrm>
            <a:custGeom>
              <a:rect b="b" l="l" r="r" t="t"/>
              <a:pathLst>
                <a:path extrusionOk="0" h="185" w="1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73" name="Google Shape;473;p21"/>
            <p:cNvSpPr/>
            <p:nvPr/>
          </p:nvSpPr>
          <p:spPr>
            <a:xfrm>
              <a:off x="4628940" y="820231"/>
              <a:ext cx="27358" cy="338552"/>
            </a:xfrm>
            <a:custGeom>
              <a:rect b="b" l="l" r="r" t="t"/>
              <a:pathLst>
                <a:path extrusionOk="0" h="185" w="1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74" name="Google Shape;474;p21"/>
            <p:cNvSpPr/>
            <p:nvPr/>
          </p:nvSpPr>
          <p:spPr>
            <a:xfrm>
              <a:off x="4676816" y="820231"/>
              <a:ext cx="27358" cy="338552"/>
            </a:xfrm>
            <a:custGeom>
              <a:rect b="b" l="l" r="r" t="t"/>
              <a:pathLst>
                <a:path extrusionOk="0" h="185" w="1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75" name="Google Shape;475;p21"/>
            <p:cNvSpPr/>
            <p:nvPr/>
          </p:nvSpPr>
          <p:spPr>
            <a:xfrm>
              <a:off x="5001689" y="820231"/>
              <a:ext cx="27358" cy="338552"/>
            </a:xfrm>
            <a:custGeom>
              <a:rect b="b" l="l" r="r" t="t"/>
              <a:pathLst>
                <a:path extrusionOk="0" h="185" w="1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76" name="Google Shape;476;p21"/>
            <p:cNvSpPr/>
            <p:nvPr/>
          </p:nvSpPr>
          <p:spPr>
            <a:xfrm>
              <a:off x="5052985" y="820231"/>
              <a:ext cx="27358" cy="338552"/>
            </a:xfrm>
            <a:custGeom>
              <a:rect b="b" l="l" r="r" t="t"/>
              <a:pathLst>
                <a:path extrusionOk="0" h="185" w="1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77" name="Google Shape;477;p21"/>
            <p:cNvSpPr/>
            <p:nvPr/>
          </p:nvSpPr>
          <p:spPr>
            <a:xfrm>
              <a:off x="5377858" y="820231"/>
              <a:ext cx="27358" cy="338552"/>
            </a:xfrm>
            <a:custGeom>
              <a:rect b="b" l="l" r="r" t="t"/>
              <a:pathLst>
                <a:path extrusionOk="0" h="185" w="15">
                  <a:moveTo>
                    <a:pt x="15" y="178"/>
                  </a:moveTo>
                  <a:cubicBezTo>
                    <a:pt x="15" y="182"/>
                    <a:pt x="12" y="185"/>
                    <a:pt x="7" y="185"/>
                  </a:cubicBezTo>
                  <a:cubicBezTo>
                    <a:pt x="3" y="185"/>
                    <a:pt x="0" y="182"/>
                    <a:pt x="0" y="178"/>
                  </a:cubicBezTo>
                  <a:cubicBezTo>
                    <a:pt x="0" y="7"/>
                    <a:pt x="0" y="7"/>
                    <a:pt x="0" y="7"/>
                  </a:cubicBezTo>
                  <a:cubicBezTo>
                    <a:pt x="0" y="3"/>
                    <a:pt x="3" y="0"/>
                    <a:pt x="7"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78" name="Google Shape;478;p21"/>
            <p:cNvSpPr/>
            <p:nvPr/>
          </p:nvSpPr>
          <p:spPr>
            <a:xfrm>
              <a:off x="5425735" y="820231"/>
              <a:ext cx="27358" cy="338552"/>
            </a:xfrm>
            <a:custGeom>
              <a:rect b="b" l="l" r="r" t="t"/>
              <a:pathLst>
                <a:path extrusionOk="0" h="185" w="1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79" name="Google Shape;479;p21"/>
            <p:cNvSpPr/>
            <p:nvPr/>
          </p:nvSpPr>
          <p:spPr>
            <a:xfrm>
              <a:off x="6714969" y="1090389"/>
              <a:ext cx="12311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80" name="Google Shape;480;p21"/>
            <p:cNvSpPr/>
            <p:nvPr/>
          </p:nvSpPr>
          <p:spPr>
            <a:xfrm>
              <a:off x="7087718" y="1090389"/>
              <a:ext cx="12653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81" name="Google Shape;481;p21"/>
            <p:cNvSpPr/>
            <p:nvPr/>
          </p:nvSpPr>
          <p:spPr>
            <a:xfrm>
              <a:off x="7463887" y="1090389"/>
              <a:ext cx="12653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82" name="Google Shape;482;p21"/>
            <p:cNvSpPr/>
            <p:nvPr/>
          </p:nvSpPr>
          <p:spPr>
            <a:xfrm>
              <a:off x="7840056" y="1090389"/>
              <a:ext cx="12311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83" name="Google Shape;483;p21"/>
            <p:cNvSpPr/>
            <p:nvPr/>
          </p:nvSpPr>
          <p:spPr>
            <a:xfrm>
              <a:off x="8212806" y="1090389"/>
              <a:ext cx="129949"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84" name="Google Shape;484;p21"/>
            <p:cNvSpPr/>
            <p:nvPr/>
          </p:nvSpPr>
          <p:spPr>
            <a:xfrm>
              <a:off x="8588975" y="1090389"/>
              <a:ext cx="12653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85" name="Google Shape;485;p21"/>
            <p:cNvSpPr/>
            <p:nvPr/>
          </p:nvSpPr>
          <p:spPr>
            <a:xfrm>
              <a:off x="8965144" y="1090389"/>
              <a:ext cx="12653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86" name="Google Shape;486;p21"/>
            <p:cNvSpPr/>
            <p:nvPr/>
          </p:nvSpPr>
          <p:spPr>
            <a:xfrm>
              <a:off x="9341313" y="1090389"/>
              <a:ext cx="12653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87" name="Google Shape;487;p21"/>
            <p:cNvSpPr/>
            <p:nvPr/>
          </p:nvSpPr>
          <p:spPr>
            <a:xfrm>
              <a:off x="9714062" y="1090389"/>
              <a:ext cx="12653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88" name="Google Shape;488;p21"/>
            <p:cNvSpPr/>
            <p:nvPr/>
          </p:nvSpPr>
          <p:spPr>
            <a:xfrm>
              <a:off x="10090231" y="1090389"/>
              <a:ext cx="12653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89" name="Google Shape;489;p21"/>
            <p:cNvSpPr/>
            <p:nvPr/>
          </p:nvSpPr>
          <p:spPr>
            <a:xfrm>
              <a:off x="10466400" y="1090389"/>
              <a:ext cx="12653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90" name="Google Shape;490;p21"/>
            <p:cNvSpPr/>
            <p:nvPr/>
          </p:nvSpPr>
          <p:spPr>
            <a:xfrm>
              <a:off x="10839150" y="1090389"/>
              <a:ext cx="12653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91" name="Google Shape;491;p21"/>
            <p:cNvSpPr/>
            <p:nvPr/>
          </p:nvSpPr>
          <p:spPr>
            <a:xfrm>
              <a:off x="11215319" y="1090389"/>
              <a:ext cx="12653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92" name="Google Shape;492;p21"/>
            <p:cNvSpPr/>
            <p:nvPr/>
          </p:nvSpPr>
          <p:spPr>
            <a:xfrm>
              <a:off x="6738907" y="820231"/>
              <a:ext cx="27358" cy="338552"/>
            </a:xfrm>
            <a:custGeom>
              <a:rect b="b" l="l" r="r" t="t"/>
              <a:pathLst>
                <a:path extrusionOk="0" h="185" w="15">
                  <a:moveTo>
                    <a:pt x="15" y="178"/>
                  </a:moveTo>
                  <a:cubicBezTo>
                    <a:pt x="15" y="182"/>
                    <a:pt x="12" y="185"/>
                    <a:pt x="7" y="185"/>
                  </a:cubicBezTo>
                  <a:cubicBezTo>
                    <a:pt x="3" y="185"/>
                    <a:pt x="0" y="182"/>
                    <a:pt x="0" y="178"/>
                  </a:cubicBezTo>
                  <a:cubicBezTo>
                    <a:pt x="0" y="7"/>
                    <a:pt x="0" y="7"/>
                    <a:pt x="0" y="7"/>
                  </a:cubicBezTo>
                  <a:cubicBezTo>
                    <a:pt x="0" y="3"/>
                    <a:pt x="3" y="0"/>
                    <a:pt x="7"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93" name="Google Shape;493;p21"/>
            <p:cNvSpPr/>
            <p:nvPr/>
          </p:nvSpPr>
          <p:spPr>
            <a:xfrm>
              <a:off x="6786783" y="820231"/>
              <a:ext cx="30777" cy="338552"/>
            </a:xfrm>
            <a:custGeom>
              <a:rect b="b" l="l" r="r" t="t"/>
              <a:pathLst>
                <a:path extrusionOk="0" h="185" w="1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94" name="Google Shape;494;p21"/>
            <p:cNvSpPr/>
            <p:nvPr/>
          </p:nvSpPr>
          <p:spPr>
            <a:xfrm>
              <a:off x="7115076" y="820231"/>
              <a:ext cx="27358" cy="338552"/>
            </a:xfrm>
            <a:custGeom>
              <a:rect b="b" l="l" r="r" t="t"/>
              <a:pathLst>
                <a:path extrusionOk="0" h="185" w="1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95" name="Google Shape;495;p21"/>
            <p:cNvSpPr/>
            <p:nvPr/>
          </p:nvSpPr>
          <p:spPr>
            <a:xfrm>
              <a:off x="7162952" y="820231"/>
              <a:ext cx="27358" cy="338552"/>
            </a:xfrm>
            <a:custGeom>
              <a:rect b="b" l="l" r="r" t="t"/>
              <a:pathLst>
                <a:path extrusionOk="0" h="185" w="1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96" name="Google Shape;496;p21"/>
            <p:cNvSpPr/>
            <p:nvPr/>
          </p:nvSpPr>
          <p:spPr>
            <a:xfrm>
              <a:off x="7487825" y="820231"/>
              <a:ext cx="27358" cy="338552"/>
            </a:xfrm>
            <a:custGeom>
              <a:rect b="b" l="l" r="r" t="t"/>
              <a:pathLst>
                <a:path extrusionOk="0" h="185" w="1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97" name="Google Shape;497;p21"/>
            <p:cNvSpPr/>
            <p:nvPr/>
          </p:nvSpPr>
          <p:spPr>
            <a:xfrm>
              <a:off x="7539121" y="820231"/>
              <a:ext cx="27358" cy="338552"/>
            </a:xfrm>
            <a:custGeom>
              <a:rect b="b" l="l" r="r" t="t"/>
              <a:pathLst>
                <a:path extrusionOk="0" h="185" w="14">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98" name="Google Shape;498;p21"/>
            <p:cNvSpPr/>
            <p:nvPr/>
          </p:nvSpPr>
          <p:spPr>
            <a:xfrm>
              <a:off x="7863994" y="820231"/>
              <a:ext cx="27358" cy="338552"/>
            </a:xfrm>
            <a:custGeom>
              <a:rect b="b" l="l" r="r" t="t"/>
              <a:pathLst>
                <a:path extrusionOk="0" h="185" w="1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499" name="Google Shape;499;p21"/>
            <p:cNvSpPr/>
            <p:nvPr/>
          </p:nvSpPr>
          <p:spPr>
            <a:xfrm>
              <a:off x="7915290" y="820231"/>
              <a:ext cx="27358" cy="338552"/>
            </a:xfrm>
            <a:custGeom>
              <a:rect b="b" l="l" r="r" t="t"/>
              <a:pathLst>
                <a:path extrusionOk="0" h="185" w="14">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500" name="Google Shape;500;p21"/>
            <p:cNvSpPr/>
            <p:nvPr/>
          </p:nvSpPr>
          <p:spPr>
            <a:xfrm>
              <a:off x="8240163" y="820231"/>
              <a:ext cx="27358" cy="338552"/>
            </a:xfrm>
            <a:custGeom>
              <a:rect b="b" l="l" r="r" t="t"/>
              <a:pathLst>
                <a:path extrusionOk="0" h="185" w="14">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501" name="Google Shape;501;p21"/>
            <p:cNvSpPr/>
            <p:nvPr/>
          </p:nvSpPr>
          <p:spPr>
            <a:xfrm>
              <a:off x="8291459" y="820231"/>
              <a:ext cx="23938" cy="338552"/>
            </a:xfrm>
            <a:custGeom>
              <a:rect b="b" l="l" r="r" t="t"/>
              <a:pathLst>
                <a:path extrusionOk="0" h="185" w="14">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502" name="Google Shape;502;p21"/>
            <p:cNvSpPr/>
            <p:nvPr/>
          </p:nvSpPr>
          <p:spPr>
            <a:xfrm>
              <a:off x="8616332" y="820231"/>
              <a:ext cx="23938" cy="338552"/>
            </a:xfrm>
            <a:custGeom>
              <a:rect b="b" l="l" r="r" t="t"/>
              <a:pathLst>
                <a:path extrusionOk="0" h="185" w="14">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503" name="Google Shape;503;p21"/>
            <p:cNvSpPr/>
            <p:nvPr/>
          </p:nvSpPr>
          <p:spPr>
            <a:xfrm>
              <a:off x="8664209" y="820231"/>
              <a:ext cx="27358" cy="338552"/>
            </a:xfrm>
            <a:custGeom>
              <a:rect b="b" l="l" r="r" t="t"/>
              <a:pathLst>
                <a:path extrusionOk="0" h="185" w="1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504" name="Google Shape;504;p21"/>
            <p:cNvSpPr/>
            <p:nvPr/>
          </p:nvSpPr>
          <p:spPr>
            <a:xfrm>
              <a:off x="8992502" y="820231"/>
              <a:ext cx="23938" cy="338552"/>
            </a:xfrm>
            <a:custGeom>
              <a:rect b="b" l="l" r="r" t="t"/>
              <a:pathLst>
                <a:path extrusionOk="0" h="185" w="14">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505" name="Google Shape;505;p21"/>
            <p:cNvSpPr/>
            <p:nvPr/>
          </p:nvSpPr>
          <p:spPr>
            <a:xfrm>
              <a:off x="9040378" y="820231"/>
              <a:ext cx="27358" cy="338552"/>
            </a:xfrm>
            <a:custGeom>
              <a:rect b="b" l="l" r="r" t="t"/>
              <a:pathLst>
                <a:path extrusionOk="0" h="185" w="1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506" name="Google Shape;506;p21"/>
            <p:cNvSpPr/>
            <p:nvPr/>
          </p:nvSpPr>
          <p:spPr>
            <a:xfrm>
              <a:off x="9365251" y="820231"/>
              <a:ext cx="27358" cy="338552"/>
            </a:xfrm>
            <a:custGeom>
              <a:rect b="b" l="l" r="r" t="t"/>
              <a:pathLst>
                <a:path extrusionOk="0" h="185" w="1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507" name="Google Shape;507;p21"/>
            <p:cNvSpPr/>
            <p:nvPr/>
          </p:nvSpPr>
          <p:spPr>
            <a:xfrm>
              <a:off x="9416547" y="820231"/>
              <a:ext cx="27358" cy="338552"/>
            </a:xfrm>
            <a:custGeom>
              <a:rect b="b" l="l" r="r" t="t"/>
              <a:pathLst>
                <a:path extrusionOk="0" h="185" w="1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508" name="Google Shape;508;p21"/>
            <p:cNvSpPr/>
            <p:nvPr/>
          </p:nvSpPr>
          <p:spPr>
            <a:xfrm>
              <a:off x="9741420" y="820231"/>
              <a:ext cx="27358" cy="338552"/>
            </a:xfrm>
            <a:custGeom>
              <a:rect b="b" l="l" r="r" t="t"/>
              <a:pathLst>
                <a:path extrusionOk="0" h="185" w="1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509" name="Google Shape;509;p21"/>
            <p:cNvSpPr/>
            <p:nvPr/>
          </p:nvSpPr>
          <p:spPr>
            <a:xfrm>
              <a:off x="9789296" y="820231"/>
              <a:ext cx="27358" cy="338552"/>
            </a:xfrm>
            <a:custGeom>
              <a:rect b="b" l="l" r="r" t="t"/>
              <a:pathLst>
                <a:path extrusionOk="0" h="185" w="1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510" name="Google Shape;510;p21"/>
            <p:cNvSpPr/>
            <p:nvPr/>
          </p:nvSpPr>
          <p:spPr>
            <a:xfrm>
              <a:off x="10117589" y="820231"/>
              <a:ext cx="27358" cy="338552"/>
            </a:xfrm>
            <a:custGeom>
              <a:rect b="b" l="l" r="r" t="t"/>
              <a:pathLst>
                <a:path extrusionOk="0" h="185" w="15">
                  <a:moveTo>
                    <a:pt x="15" y="178"/>
                  </a:moveTo>
                  <a:cubicBezTo>
                    <a:pt x="15" y="182"/>
                    <a:pt x="12" y="185"/>
                    <a:pt x="7" y="185"/>
                  </a:cubicBezTo>
                  <a:cubicBezTo>
                    <a:pt x="3" y="185"/>
                    <a:pt x="0" y="182"/>
                    <a:pt x="0" y="178"/>
                  </a:cubicBezTo>
                  <a:cubicBezTo>
                    <a:pt x="0" y="7"/>
                    <a:pt x="0" y="7"/>
                    <a:pt x="0" y="7"/>
                  </a:cubicBezTo>
                  <a:cubicBezTo>
                    <a:pt x="0" y="3"/>
                    <a:pt x="3" y="0"/>
                    <a:pt x="7"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511" name="Google Shape;511;p21"/>
            <p:cNvSpPr/>
            <p:nvPr/>
          </p:nvSpPr>
          <p:spPr>
            <a:xfrm>
              <a:off x="10165465" y="820231"/>
              <a:ext cx="27358" cy="338552"/>
            </a:xfrm>
            <a:custGeom>
              <a:rect b="b" l="l" r="r" t="t"/>
              <a:pathLst>
                <a:path extrusionOk="0" h="185" w="1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512" name="Google Shape;512;p21"/>
            <p:cNvSpPr/>
            <p:nvPr/>
          </p:nvSpPr>
          <p:spPr>
            <a:xfrm>
              <a:off x="10490339" y="820231"/>
              <a:ext cx="27358" cy="338552"/>
            </a:xfrm>
            <a:custGeom>
              <a:rect b="b" l="l" r="r" t="t"/>
              <a:pathLst>
                <a:path extrusionOk="0" h="185" w="1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513" name="Google Shape;513;p21"/>
            <p:cNvSpPr/>
            <p:nvPr/>
          </p:nvSpPr>
          <p:spPr>
            <a:xfrm>
              <a:off x="10541634" y="820231"/>
              <a:ext cx="27358" cy="338552"/>
            </a:xfrm>
            <a:custGeom>
              <a:rect b="b" l="l" r="r" t="t"/>
              <a:pathLst>
                <a:path extrusionOk="0" h="185" w="1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514" name="Google Shape;514;p21"/>
            <p:cNvSpPr/>
            <p:nvPr/>
          </p:nvSpPr>
          <p:spPr>
            <a:xfrm>
              <a:off x="10866508" y="820231"/>
              <a:ext cx="27358" cy="338552"/>
            </a:xfrm>
            <a:custGeom>
              <a:rect b="b" l="l" r="r" t="t"/>
              <a:pathLst>
                <a:path extrusionOk="0" h="185" w="1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515" name="Google Shape;515;p21"/>
            <p:cNvSpPr/>
            <p:nvPr/>
          </p:nvSpPr>
          <p:spPr>
            <a:xfrm>
              <a:off x="10917803" y="820231"/>
              <a:ext cx="23938" cy="338552"/>
            </a:xfrm>
            <a:custGeom>
              <a:rect b="b" l="l" r="r" t="t"/>
              <a:pathLst>
                <a:path extrusionOk="0" h="185" w="14">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516" name="Google Shape;516;p21"/>
            <p:cNvSpPr/>
            <p:nvPr/>
          </p:nvSpPr>
          <p:spPr>
            <a:xfrm>
              <a:off x="11242677" y="820231"/>
              <a:ext cx="27358" cy="338552"/>
            </a:xfrm>
            <a:custGeom>
              <a:rect b="b" l="l" r="r" t="t"/>
              <a:pathLst>
                <a:path extrusionOk="0" h="185" w="1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sp>
          <p:nvSpPr>
            <p:cNvPr id="517" name="Google Shape;517;p21"/>
            <p:cNvSpPr/>
            <p:nvPr/>
          </p:nvSpPr>
          <p:spPr>
            <a:xfrm>
              <a:off x="11293972" y="820231"/>
              <a:ext cx="23938" cy="338552"/>
            </a:xfrm>
            <a:custGeom>
              <a:rect b="b" l="l" r="r" t="t"/>
              <a:pathLst>
                <a:path extrusionOk="0" h="185" w="14">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Microsoft Yahei"/>
                <a:ea typeface="Microsoft Yahei"/>
                <a:cs typeface="Microsoft Yahei"/>
                <a:sym typeface="Microsoft Yahei"/>
              </a:endParaRPr>
            </a:p>
          </p:txBody>
        </p:sp>
      </p:grpSp>
      <p:sp>
        <p:nvSpPr>
          <p:cNvPr id="518" name="Google Shape;518;p21"/>
          <p:cNvSpPr txBox="1"/>
          <p:nvPr/>
        </p:nvSpPr>
        <p:spPr>
          <a:xfrm>
            <a:off x="1254547" y="1957771"/>
            <a:ext cx="9899999" cy="378565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4000">
                <a:solidFill>
                  <a:srgbClr val="000000"/>
                </a:solidFill>
                <a:latin typeface="Cambria"/>
                <a:ea typeface="Cambria"/>
                <a:cs typeface="Cambria"/>
                <a:sym typeface="Cambria"/>
              </a:rPr>
              <a:t>	Những nghiên cứu, tìm tòi của Xi-ôn-cốp-xki đã giúp ông đề xuất mô hình tên lửa nhiều tầng trở thành một phương tiện bay tới các vì sao, ông đã thực hiện được điều ông hằng tâm niệm “Các vì sao không phải để tôn thờ mà để chinh phục”</a:t>
            </a:r>
            <a:endParaRPr b="1" sz="4000">
              <a:solidFill>
                <a:schemeClr val="dk1"/>
              </a:solidFill>
              <a:latin typeface="Cambria"/>
              <a:ea typeface="Cambria"/>
              <a:cs typeface="Cambria"/>
              <a:sym typeface="Cambria"/>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1000"/>
                                        <p:tgtEl>
                                          <p:spTgt spid="4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36"/>
                                        </p:tgtEl>
                                        <p:attrNameLst>
                                          <p:attrName>style.visibility</p:attrName>
                                        </p:attrNameLst>
                                      </p:cBhvr>
                                      <p:to>
                                        <p:strVal val="visible"/>
                                      </p:to>
                                    </p:set>
                                    <p:anim calcmode="lin" valueType="num">
                                      <p:cBhvr additive="base">
                                        <p:cTn dur="500"/>
                                        <p:tgtEl>
                                          <p:spTgt spid="436"/>
                                        </p:tgtEl>
                                        <p:attrNameLst>
                                          <p:attrName>ppt_w</p:attrName>
                                        </p:attrNameLst>
                                      </p:cBhvr>
                                      <p:tavLst>
                                        <p:tav fmla="" tm="0">
                                          <p:val>
                                            <p:strVal val="0"/>
                                          </p:val>
                                        </p:tav>
                                        <p:tav fmla="" tm="100000">
                                          <p:val>
                                            <p:strVal val="#ppt_w"/>
                                          </p:val>
                                        </p:tav>
                                      </p:tavLst>
                                    </p:anim>
                                    <p:anim calcmode="lin" valueType="num">
                                      <p:cBhvr additive="base">
                                        <p:cTn dur="500"/>
                                        <p:tgtEl>
                                          <p:spTgt spid="43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18"/>
                                        </p:tgtEl>
                                        <p:attrNameLst>
                                          <p:attrName>style.visibility</p:attrName>
                                        </p:attrNameLst>
                                      </p:cBhvr>
                                      <p:to>
                                        <p:strVal val="visible"/>
                                      </p:to>
                                    </p:set>
                                    <p:anim calcmode="lin" valueType="num">
                                      <p:cBhvr additive="base">
                                        <p:cTn dur="500"/>
                                        <p:tgtEl>
                                          <p:spTgt spid="518"/>
                                        </p:tgtEl>
                                        <p:attrNameLst>
                                          <p:attrName>ppt_w</p:attrName>
                                        </p:attrNameLst>
                                      </p:cBhvr>
                                      <p:tavLst>
                                        <p:tav fmla="" tm="0">
                                          <p:val>
                                            <p:strVal val="0"/>
                                          </p:val>
                                        </p:tav>
                                        <p:tav fmla="" tm="100000">
                                          <p:val>
                                            <p:strVal val="#ppt_w"/>
                                          </p:val>
                                        </p:tav>
                                      </p:tavLst>
                                    </p:anim>
                                    <p:anim calcmode="lin" valueType="num">
                                      <p:cBhvr additive="base">
                                        <p:cTn dur="500"/>
                                        <p:tgtEl>
                                          <p:spTgt spid="51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22"/>
          <p:cNvSpPr/>
          <p:nvPr/>
        </p:nvSpPr>
        <p:spPr>
          <a:xfrm>
            <a:off x="571500" y="1930400"/>
            <a:ext cx="11404600" cy="3822700"/>
          </a:xfrm>
          <a:prstGeom prst="roundRect">
            <a:avLst>
              <a:gd fmla="val 6223" name="adj"/>
            </a:avLst>
          </a:prstGeom>
          <a:solidFill>
            <a:schemeClr val="lt1"/>
          </a:solid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4000">
                <a:solidFill>
                  <a:srgbClr val="0C0C0C"/>
                </a:solidFill>
                <a:latin typeface="Cambria"/>
                <a:ea typeface="Cambria"/>
                <a:cs typeface="Cambria"/>
                <a:sym typeface="Cambria"/>
              </a:rPr>
              <a:t>	Nhan đề “Người tìm đường lên các vì sao” muốn nói với chúng ta rằng chúng ta hãy luôn cố gắng tìm tòi, khám phá những điều mới lạ, kiên trì với những việc mình đang làm thì chúng ta sẽ tìm được “đường đến các vì sao” – nơi mà chúng ta sẽ thành công với những mục tiêu mình đề ra.</a:t>
            </a:r>
            <a:endParaRPr b="0" i="0" sz="4000" u="none" cap="none" strike="noStrike">
              <a:solidFill>
                <a:srgbClr val="0C0C0C"/>
              </a:solidFill>
              <a:latin typeface="Cambria"/>
              <a:ea typeface="Cambria"/>
              <a:cs typeface="Cambria"/>
              <a:sym typeface="Cambria"/>
            </a:endParaRPr>
          </a:p>
        </p:txBody>
      </p:sp>
      <p:sp>
        <p:nvSpPr>
          <p:cNvPr id="525" name="Google Shape;525;p22"/>
          <p:cNvSpPr/>
          <p:nvPr/>
        </p:nvSpPr>
        <p:spPr>
          <a:xfrm>
            <a:off x="698500" y="164755"/>
            <a:ext cx="11277600" cy="1323439"/>
          </a:xfrm>
          <a:prstGeom prst="roundRect">
            <a:avLst>
              <a:gd fmla="val 16667" name="adj"/>
            </a:avLst>
          </a:prstGeom>
          <a:gradFill>
            <a:gsLst>
              <a:gs pos="0">
                <a:srgbClr val="FFBF13"/>
              </a:gs>
              <a:gs pos="70000">
                <a:srgbClr val="FF9D04"/>
              </a:gs>
              <a:gs pos="100000">
                <a:srgbClr val="FF9D04"/>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526" name="Google Shape;526;p22"/>
          <p:cNvSpPr txBox="1"/>
          <p:nvPr/>
        </p:nvSpPr>
        <p:spPr>
          <a:xfrm>
            <a:off x="870583" y="164755"/>
            <a:ext cx="11105517"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dk1"/>
                </a:solidFill>
                <a:latin typeface="Cambria"/>
                <a:ea typeface="Cambria"/>
                <a:cs typeface="Cambria"/>
                <a:sym typeface="Cambria"/>
              </a:rPr>
              <a:t>Câu 4: Theo em nhan đề “Người tìm đường lên các vì sao” muốn nói điều gì?</a:t>
            </a:r>
            <a:endParaRPr sz="4000">
              <a:solidFill>
                <a:schemeClr val="dk1"/>
              </a:solidFill>
              <a:latin typeface="Cambria"/>
              <a:ea typeface="Cambria"/>
              <a:cs typeface="Cambria"/>
              <a:sym typeface="Cambria"/>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1000"/>
                                        <p:tgtEl>
                                          <p:spTgt spid="526"/>
                                        </p:tgtEl>
                                      </p:cBhvr>
                                    </p:animEffect>
                                  </p:childTnLst>
                                </p:cTn>
                              </p:par>
                              <p:par>
                                <p:cTn fill="hold" nodeType="withEffect" presetClass="entr" presetID="10" presetSubtype="0">
                                  <p:stCondLst>
                                    <p:cond delay="0"/>
                                  </p:stCondLst>
                                  <p:childTnLst>
                                    <p:set>
                                      <p:cBhvr>
                                        <p:cTn dur="1" fill="hold">
                                          <p:stCondLst>
                                            <p:cond delay="0"/>
                                          </p:stCondLst>
                                        </p:cTn>
                                        <p:tgtEl>
                                          <p:spTgt spid="525"/>
                                        </p:tgtEl>
                                        <p:attrNameLst>
                                          <p:attrName>style.visibility</p:attrName>
                                        </p:attrNameLst>
                                      </p:cBhvr>
                                      <p:to>
                                        <p:strVal val="visible"/>
                                      </p:to>
                                    </p:set>
                                    <p:animEffect filter="fade" transition="in">
                                      <p:cBhvr>
                                        <p:cTn dur="1000"/>
                                        <p:tgtEl>
                                          <p:spTgt spid="5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4"/>
                                        </p:tgtEl>
                                        <p:attrNameLst>
                                          <p:attrName>style.visibility</p:attrName>
                                        </p:attrNameLst>
                                      </p:cBhvr>
                                      <p:to>
                                        <p:strVal val="visible"/>
                                      </p:to>
                                    </p:set>
                                    <p:animEffect filter="fade" transition="in">
                                      <p:cBhvr>
                                        <p:cTn dur="1000"/>
                                        <p:tgtEl>
                                          <p:spTgt spid="5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23"/>
          <p:cNvSpPr/>
          <p:nvPr/>
        </p:nvSpPr>
        <p:spPr>
          <a:xfrm>
            <a:off x="2611871" y="2113004"/>
            <a:ext cx="9085464" cy="1437004"/>
          </a:xfrm>
          <a:prstGeom prst="roundRect">
            <a:avLst>
              <a:gd fmla="val 50000" name="adj"/>
            </a:avLst>
          </a:prstGeom>
          <a:solidFill>
            <a:schemeClr val="accent2"/>
          </a:solidFill>
          <a:ln>
            <a:noFill/>
          </a:ln>
          <a:effectLst>
            <a:outerShdw blurRad="76200" kx="-1200000" rotWithShape="0" algn="bl" sy="23000">
              <a:srgbClr val="000000">
                <a:alpha val="2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4000"/>
              <a:buFont typeface="Cambria"/>
              <a:buNone/>
            </a:pPr>
            <a:r>
              <a:rPr b="0" i="0" lang="en-US" sz="4000" u="none" cap="none" strike="noStrike">
                <a:solidFill>
                  <a:srgbClr val="FFFFFF"/>
                </a:solidFill>
                <a:latin typeface="Cambria"/>
                <a:ea typeface="Cambria"/>
                <a:cs typeface="Cambria"/>
                <a:sym typeface="Cambria"/>
              </a:rPr>
              <a:t>Câu 5: Nếu trở thành một nhà khoa học, em muốn sáng chế những gì? Vì sao?</a:t>
            </a:r>
            <a:endParaRPr/>
          </a:p>
        </p:txBody>
      </p:sp>
      <p:grpSp>
        <p:nvGrpSpPr>
          <p:cNvPr id="532" name="Google Shape;532;p23"/>
          <p:cNvGrpSpPr/>
          <p:nvPr/>
        </p:nvGrpSpPr>
        <p:grpSpPr>
          <a:xfrm>
            <a:off x="5582524" y="4689362"/>
            <a:ext cx="810000" cy="112937"/>
            <a:chOff x="6282773" y="5239754"/>
            <a:chExt cx="810000" cy="112937"/>
          </a:xfrm>
        </p:grpSpPr>
        <p:sp>
          <p:nvSpPr>
            <p:cNvPr id="533" name="Google Shape;533;p23"/>
            <p:cNvSpPr/>
            <p:nvPr/>
          </p:nvSpPr>
          <p:spPr>
            <a:xfrm>
              <a:off x="6282773" y="5239754"/>
              <a:ext cx="112937" cy="112937"/>
            </a:xfrm>
            <a:custGeom>
              <a:rect b="b" l="l" r="r" t="t"/>
              <a:pathLst>
                <a:path extrusionOk="0" h="112937" w="112937">
                  <a:moveTo>
                    <a:pt x="112937" y="56469"/>
                  </a:moveTo>
                  <a:cubicBezTo>
                    <a:pt x="112937" y="87655"/>
                    <a:pt x="87655" y="112937"/>
                    <a:pt x="56469" y="112937"/>
                  </a:cubicBezTo>
                  <a:cubicBezTo>
                    <a:pt x="25282" y="112937"/>
                    <a:pt x="0" y="87655"/>
                    <a:pt x="0" y="56469"/>
                  </a:cubicBezTo>
                  <a:cubicBezTo>
                    <a:pt x="0" y="25282"/>
                    <a:pt x="25282" y="0"/>
                    <a:pt x="56469" y="0"/>
                  </a:cubicBezTo>
                  <a:cubicBezTo>
                    <a:pt x="87655" y="0"/>
                    <a:pt x="112937" y="25282"/>
                    <a:pt x="112937" y="5646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4" name="Google Shape;534;p23"/>
            <p:cNvSpPr/>
            <p:nvPr/>
          </p:nvSpPr>
          <p:spPr>
            <a:xfrm>
              <a:off x="6515127" y="5239754"/>
              <a:ext cx="112937" cy="112937"/>
            </a:xfrm>
            <a:custGeom>
              <a:rect b="b" l="l" r="r" t="t"/>
              <a:pathLst>
                <a:path extrusionOk="0" h="112937" w="112937">
                  <a:moveTo>
                    <a:pt x="112937" y="56469"/>
                  </a:moveTo>
                  <a:cubicBezTo>
                    <a:pt x="112937" y="87655"/>
                    <a:pt x="87655" y="112937"/>
                    <a:pt x="56469" y="112937"/>
                  </a:cubicBezTo>
                  <a:cubicBezTo>
                    <a:pt x="25282" y="112937"/>
                    <a:pt x="0" y="87655"/>
                    <a:pt x="0" y="56469"/>
                  </a:cubicBezTo>
                  <a:cubicBezTo>
                    <a:pt x="0" y="25282"/>
                    <a:pt x="25282" y="0"/>
                    <a:pt x="56469" y="0"/>
                  </a:cubicBezTo>
                  <a:cubicBezTo>
                    <a:pt x="87655" y="0"/>
                    <a:pt x="112937" y="25282"/>
                    <a:pt x="112937" y="56469"/>
                  </a:cubicBezTo>
                  <a:close/>
                </a:path>
              </a:pathLst>
            </a:custGeom>
            <a:solidFill>
              <a:srgbClr val="FFD37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5" name="Google Shape;535;p23"/>
            <p:cNvSpPr/>
            <p:nvPr/>
          </p:nvSpPr>
          <p:spPr>
            <a:xfrm>
              <a:off x="6747481" y="5239754"/>
              <a:ext cx="112937" cy="112937"/>
            </a:xfrm>
            <a:custGeom>
              <a:rect b="b" l="l" r="r" t="t"/>
              <a:pathLst>
                <a:path extrusionOk="0" h="112937" w="112937">
                  <a:moveTo>
                    <a:pt x="112937" y="56469"/>
                  </a:moveTo>
                  <a:cubicBezTo>
                    <a:pt x="112937" y="87655"/>
                    <a:pt x="87656" y="112937"/>
                    <a:pt x="56469" y="112937"/>
                  </a:cubicBezTo>
                  <a:cubicBezTo>
                    <a:pt x="25281" y="112937"/>
                    <a:pt x="0" y="87655"/>
                    <a:pt x="0" y="56469"/>
                  </a:cubicBezTo>
                  <a:cubicBezTo>
                    <a:pt x="0" y="25282"/>
                    <a:pt x="25281" y="0"/>
                    <a:pt x="56469" y="0"/>
                  </a:cubicBezTo>
                  <a:cubicBezTo>
                    <a:pt x="87656" y="0"/>
                    <a:pt x="112937" y="25282"/>
                    <a:pt x="112937" y="56469"/>
                  </a:cubicBezTo>
                  <a:close/>
                </a:path>
              </a:pathLst>
            </a:custGeom>
            <a:solidFill>
              <a:srgbClr val="FFE2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6" name="Google Shape;536;p23"/>
            <p:cNvSpPr/>
            <p:nvPr/>
          </p:nvSpPr>
          <p:spPr>
            <a:xfrm>
              <a:off x="6979836" y="5239754"/>
              <a:ext cx="112937" cy="112937"/>
            </a:xfrm>
            <a:custGeom>
              <a:rect b="b" l="l" r="r" t="t"/>
              <a:pathLst>
                <a:path extrusionOk="0" h="112937" w="112937">
                  <a:moveTo>
                    <a:pt x="112937" y="56469"/>
                  </a:moveTo>
                  <a:cubicBezTo>
                    <a:pt x="112937" y="87655"/>
                    <a:pt x="87655" y="112937"/>
                    <a:pt x="56469" y="112937"/>
                  </a:cubicBezTo>
                  <a:cubicBezTo>
                    <a:pt x="25282" y="112937"/>
                    <a:pt x="0" y="87655"/>
                    <a:pt x="0" y="56469"/>
                  </a:cubicBezTo>
                  <a:cubicBezTo>
                    <a:pt x="0" y="25282"/>
                    <a:pt x="25282" y="0"/>
                    <a:pt x="56469" y="0"/>
                  </a:cubicBezTo>
                  <a:cubicBezTo>
                    <a:pt x="87655" y="0"/>
                    <a:pt x="112937" y="25282"/>
                    <a:pt x="112937" y="56469"/>
                  </a:cubicBezTo>
                  <a:close/>
                </a:path>
              </a:pathLst>
            </a:custGeom>
            <a:solidFill>
              <a:srgbClr val="FEF0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pic>
        <p:nvPicPr>
          <p:cNvPr descr="13" id="537" name="Google Shape;537;p23"/>
          <p:cNvPicPr preferRelativeResize="0"/>
          <p:nvPr/>
        </p:nvPicPr>
        <p:blipFill rotWithShape="1">
          <a:blip r:embed="rId3">
            <a:alphaModFix/>
          </a:blip>
          <a:srcRect b="0" l="0" r="0" t="0"/>
          <a:stretch/>
        </p:blipFill>
        <p:spPr>
          <a:xfrm>
            <a:off x="9529245" y="1"/>
            <a:ext cx="2748479" cy="1988600"/>
          </a:xfrm>
          <a:prstGeom prst="rect">
            <a:avLst/>
          </a:prstGeom>
          <a:noFill/>
          <a:ln>
            <a:noFill/>
          </a:ln>
        </p:spPr>
      </p:pic>
      <p:pic>
        <p:nvPicPr>
          <p:cNvPr descr="12" id="538" name="Google Shape;538;p23"/>
          <p:cNvPicPr preferRelativeResize="0"/>
          <p:nvPr/>
        </p:nvPicPr>
        <p:blipFill rotWithShape="1">
          <a:blip r:embed="rId4">
            <a:alphaModFix/>
          </a:blip>
          <a:srcRect b="0" l="0" r="0" t="0"/>
          <a:stretch/>
        </p:blipFill>
        <p:spPr>
          <a:xfrm>
            <a:off x="0" y="0"/>
            <a:ext cx="1305560" cy="1203325"/>
          </a:xfrm>
          <a:prstGeom prst="rect">
            <a:avLst/>
          </a:prstGeom>
          <a:noFill/>
          <a:ln>
            <a:noFill/>
          </a:ln>
        </p:spPr>
      </p:pic>
      <p:pic>
        <p:nvPicPr>
          <p:cNvPr descr="16" id="539" name="Google Shape;539;p23"/>
          <p:cNvPicPr preferRelativeResize="0"/>
          <p:nvPr/>
        </p:nvPicPr>
        <p:blipFill rotWithShape="1">
          <a:blip r:embed="rId5">
            <a:alphaModFix/>
          </a:blip>
          <a:srcRect b="0" l="0" r="0" t="0"/>
          <a:stretch/>
        </p:blipFill>
        <p:spPr>
          <a:xfrm>
            <a:off x="115570" y="3321356"/>
            <a:ext cx="3087476" cy="3496639"/>
          </a:xfrm>
          <a:prstGeom prst="rect">
            <a:avLst/>
          </a:prstGeom>
          <a:noFill/>
          <a:ln>
            <a:noFill/>
          </a:ln>
        </p:spPr>
      </p:pic>
      <p:pic>
        <p:nvPicPr>
          <p:cNvPr descr="11" id="540" name="Google Shape;540;p23"/>
          <p:cNvPicPr preferRelativeResize="0"/>
          <p:nvPr/>
        </p:nvPicPr>
        <p:blipFill rotWithShape="1">
          <a:blip r:embed="rId6">
            <a:alphaModFix/>
          </a:blip>
          <a:srcRect b="0" l="0" r="0" t="0"/>
          <a:stretch/>
        </p:blipFill>
        <p:spPr>
          <a:xfrm>
            <a:off x="1272540" y="1467542"/>
            <a:ext cx="1188720" cy="1259205"/>
          </a:xfrm>
          <a:prstGeom prst="rect">
            <a:avLst/>
          </a:prstGeom>
          <a:noFill/>
          <a:ln>
            <a:noFill/>
          </a:ln>
        </p:spPr>
      </p:pic>
      <p:pic>
        <p:nvPicPr>
          <p:cNvPr descr="14" id="541" name="Google Shape;541;p23"/>
          <p:cNvPicPr preferRelativeResize="0"/>
          <p:nvPr/>
        </p:nvPicPr>
        <p:blipFill rotWithShape="1">
          <a:blip r:embed="rId7">
            <a:alphaModFix/>
          </a:blip>
          <a:srcRect b="0" l="0" r="0" t="0"/>
          <a:stretch/>
        </p:blipFill>
        <p:spPr>
          <a:xfrm>
            <a:off x="2938780" y="5380990"/>
            <a:ext cx="2141855" cy="1437005"/>
          </a:xfrm>
          <a:prstGeom prst="rect">
            <a:avLst/>
          </a:prstGeom>
          <a:noFill/>
          <a:ln>
            <a:noFill/>
          </a:ln>
        </p:spPr>
      </p:pic>
      <p:pic>
        <p:nvPicPr>
          <p:cNvPr descr="15" id="542" name="Google Shape;542;p23"/>
          <p:cNvPicPr preferRelativeResize="0"/>
          <p:nvPr/>
        </p:nvPicPr>
        <p:blipFill rotWithShape="1">
          <a:blip r:embed="rId8">
            <a:alphaModFix/>
          </a:blip>
          <a:srcRect b="0" l="0" r="0" t="0"/>
          <a:stretch/>
        </p:blipFill>
        <p:spPr>
          <a:xfrm>
            <a:off x="9236710" y="3990340"/>
            <a:ext cx="2460625" cy="2355215"/>
          </a:xfrm>
          <a:prstGeom prst="rect">
            <a:avLst/>
          </a:prstGeom>
          <a:noFill/>
          <a:ln>
            <a:noFill/>
          </a:ln>
        </p:spPr>
      </p:pic>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1"/>
                                        </p:tgtEl>
                                        <p:attrNameLst>
                                          <p:attrName>style.visibility</p:attrName>
                                        </p:attrNameLst>
                                      </p:cBhvr>
                                      <p:to>
                                        <p:strVal val="visible"/>
                                      </p:to>
                                    </p:set>
                                    <p:animEffect filter="fade" transition="in">
                                      <p:cBhvr>
                                        <p:cTn dur="1000"/>
                                        <p:tgtEl>
                                          <p:spTgt spid="5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24"/>
          <p:cNvSpPr/>
          <p:nvPr/>
        </p:nvSpPr>
        <p:spPr>
          <a:xfrm>
            <a:off x="495750" y="419100"/>
            <a:ext cx="11112500" cy="6019800"/>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548" name="Google Shape;548;p24"/>
          <p:cNvSpPr/>
          <p:nvPr/>
        </p:nvSpPr>
        <p:spPr>
          <a:xfrm>
            <a:off x="4715035" y="2123863"/>
            <a:ext cx="6547300" cy="3323987"/>
          </a:xfrm>
          <a:prstGeom prst="rect">
            <a:avLst/>
          </a:prstGeom>
          <a:noFill/>
          <a:ln cap="flat" cmpd="sng" w="38100">
            <a:solidFill>
              <a:srgbClr val="F54550"/>
            </a:solidFill>
            <a:prstDash val="dash"/>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3500">
                <a:solidFill>
                  <a:srgbClr val="002060"/>
                </a:solidFill>
                <a:latin typeface="Cambria"/>
                <a:ea typeface="Cambria"/>
                <a:cs typeface="Cambria"/>
                <a:sym typeface="Cambria"/>
              </a:rPr>
              <a:t>	Ca ngợi nhà khoa học vĩ đại Xi-ôn-cốp-xki nhờ khổ công nghiên cứu, kiên trì bền bỉ suốt 40 năm, đã thực hiện thành công mơ ước tìm đường lên các vì sao.</a:t>
            </a:r>
            <a:endParaRPr/>
          </a:p>
        </p:txBody>
      </p:sp>
      <p:pic>
        <p:nvPicPr>
          <p:cNvPr id="549" name="Google Shape;549;p24"/>
          <p:cNvPicPr preferRelativeResize="0"/>
          <p:nvPr/>
        </p:nvPicPr>
        <p:blipFill rotWithShape="1">
          <a:blip r:embed="rId3">
            <a:alphaModFix/>
          </a:blip>
          <a:srcRect b="0" l="0" r="0" t="0"/>
          <a:stretch/>
        </p:blipFill>
        <p:spPr>
          <a:xfrm>
            <a:off x="2277141" y="999868"/>
            <a:ext cx="2768451" cy="2154427"/>
          </a:xfrm>
          <a:prstGeom prst="rect">
            <a:avLst/>
          </a:prstGeom>
          <a:noFill/>
          <a:ln>
            <a:noFill/>
          </a:ln>
        </p:spPr>
      </p:pic>
      <p:pic>
        <p:nvPicPr>
          <p:cNvPr id="550" name="Google Shape;550;p24"/>
          <p:cNvPicPr preferRelativeResize="0"/>
          <p:nvPr/>
        </p:nvPicPr>
        <p:blipFill rotWithShape="1">
          <a:blip r:embed="rId4">
            <a:alphaModFix/>
          </a:blip>
          <a:srcRect b="0" l="0" r="0" t="0"/>
          <a:stretch/>
        </p:blipFill>
        <p:spPr>
          <a:xfrm>
            <a:off x="8767966" y="5638500"/>
            <a:ext cx="3251913" cy="1219500"/>
          </a:xfrm>
          <a:prstGeom prst="rect">
            <a:avLst/>
          </a:prstGeom>
          <a:noFill/>
          <a:ln>
            <a:noFill/>
          </a:ln>
        </p:spPr>
      </p:pic>
      <p:pic>
        <p:nvPicPr>
          <p:cNvPr id="551" name="Google Shape;551;p24"/>
          <p:cNvPicPr preferRelativeResize="0"/>
          <p:nvPr/>
        </p:nvPicPr>
        <p:blipFill rotWithShape="1">
          <a:blip r:embed="rId5">
            <a:alphaModFix/>
          </a:blip>
          <a:srcRect b="0" l="0" r="0" t="0"/>
          <a:stretch/>
        </p:blipFill>
        <p:spPr>
          <a:xfrm>
            <a:off x="9420031" y="450831"/>
            <a:ext cx="2188219" cy="1482382"/>
          </a:xfrm>
          <a:prstGeom prst="rect">
            <a:avLst/>
          </a:prstGeom>
          <a:noFill/>
          <a:ln>
            <a:noFill/>
          </a:ln>
        </p:spPr>
      </p:pic>
      <p:grpSp>
        <p:nvGrpSpPr>
          <p:cNvPr id="552" name="Google Shape;552;p24"/>
          <p:cNvGrpSpPr/>
          <p:nvPr/>
        </p:nvGrpSpPr>
        <p:grpSpPr>
          <a:xfrm>
            <a:off x="958401" y="2077082"/>
            <a:ext cx="3870864" cy="4171168"/>
            <a:chOff x="2356140" y="1855997"/>
            <a:chExt cx="3870864" cy="3864976"/>
          </a:xfrm>
        </p:grpSpPr>
        <p:pic>
          <p:nvPicPr>
            <p:cNvPr id="553" name="Google Shape;553;p24"/>
            <p:cNvPicPr preferRelativeResize="0"/>
            <p:nvPr/>
          </p:nvPicPr>
          <p:blipFill rotWithShape="1">
            <a:blip r:embed="rId6">
              <a:alphaModFix/>
            </a:blip>
            <a:srcRect b="0" l="0" r="0" t="0"/>
            <a:stretch/>
          </p:blipFill>
          <p:spPr>
            <a:xfrm>
              <a:off x="2356140" y="1855997"/>
              <a:ext cx="3870864" cy="3864976"/>
            </a:xfrm>
            <a:prstGeom prst="rect">
              <a:avLst/>
            </a:prstGeom>
            <a:noFill/>
            <a:ln>
              <a:noFill/>
            </a:ln>
          </p:spPr>
        </p:pic>
        <p:sp>
          <p:nvSpPr>
            <p:cNvPr id="554" name="Google Shape;554;p24"/>
            <p:cNvSpPr txBox="1"/>
            <p:nvPr/>
          </p:nvSpPr>
          <p:spPr>
            <a:xfrm>
              <a:off x="3021747" y="2659058"/>
              <a:ext cx="3062291" cy="1338508"/>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Clr>
                  <a:schemeClr val="lt1"/>
                </a:buClr>
                <a:buSzPts val="3600"/>
                <a:buFont typeface="Arial"/>
                <a:buNone/>
              </a:pPr>
              <a:r>
                <a:rPr b="0" i="0" lang="en-US" sz="3600" u="none" cap="none" strike="noStrike">
                  <a:solidFill>
                    <a:schemeClr val="lt1"/>
                  </a:solidFill>
                  <a:latin typeface="Arial"/>
                  <a:ea typeface="Arial"/>
                  <a:cs typeface="Arial"/>
                  <a:sym typeface="Arial"/>
                </a:rPr>
                <a:t>NỘI</a:t>
              </a:r>
              <a:r>
                <a:rPr b="0" i="0" lang="en-US" sz="3600" u="none" cap="none" strike="noStrike">
                  <a:solidFill>
                    <a:schemeClr val="lt1"/>
                  </a:solidFill>
                  <a:latin typeface="Arial"/>
                  <a:ea typeface="Arial"/>
                  <a:cs typeface="Arial"/>
                  <a:sym typeface="Arial"/>
                </a:rPr>
                <a:t> </a:t>
              </a:r>
              <a:endParaRPr/>
            </a:p>
            <a:p>
              <a:pPr indent="0" lvl="0" marL="0" marR="0" rtl="0" algn="ctr">
                <a:lnSpc>
                  <a:spcPct val="120000"/>
                </a:lnSpc>
                <a:spcBef>
                  <a:spcPts val="0"/>
                </a:spcBef>
                <a:spcAft>
                  <a:spcPts val="0"/>
                </a:spcAft>
                <a:buClr>
                  <a:schemeClr val="lt1"/>
                </a:buClr>
                <a:buSzPts val="3600"/>
                <a:buFont typeface="Arial"/>
                <a:buNone/>
              </a:pPr>
              <a:r>
                <a:rPr b="0" i="0" lang="en-US" sz="3600" u="none" cap="none" strike="noStrike">
                  <a:solidFill>
                    <a:schemeClr val="lt1"/>
                  </a:solidFill>
                  <a:latin typeface="Arial"/>
                  <a:ea typeface="Arial"/>
                  <a:cs typeface="Arial"/>
                  <a:sym typeface="Arial"/>
                </a:rPr>
                <a:t>DUNG</a:t>
              </a:r>
              <a:endParaRPr b="0" i="0" sz="3600" u="none" cap="none" strike="noStrike">
                <a:solidFill>
                  <a:schemeClr val="lt1"/>
                </a:solidFill>
                <a:latin typeface="Arial"/>
                <a:ea typeface="Arial"/>
                <a:cs typeface="Arial"/>
                <a:sym typeface="Arial"/>
              </a:endParaRPr>
            </a:p>
          </p:txBody>
        </p:sp>
      </p:grpSp>
      <p:pic>
        <p:nvPicPr>
          <p:cNvPr id="555" name="Google Shape;555;p24"/>
          <p:cNvPicPr preferRelativeResize="0"/>
          <p:nvPr/>
        </p:nvPicPr>
        <p:blipFill rotWithShape="1">
          <a:blip r:embed="rId7">
            <a:alphaModFix/>
          </a:blip>
          <a:srcRect b="16882" l="0" r="83036" t="48250"/>
          <a:stretch/>
        </p:blipFill>
        <p:spPr>
          <a:xfrm>
            <a:off x="753122" y="3379653"/>
            <a:ext cx="1524019" cy="2868597"/>
          </a:xfrm>
          <a:prstGeom prst="rect">
            <a:avLst/>
          </a:prstGeom>
          <a:noFill/>
          <a:ln>
            <a:noFill/>
          </a:ln>
        </p:spPr>
      </p:pic>
      <p:pic>
        <p:nvPicPr>
          <p:cNvPr id="556" name="Google Shape;556;p24"/>
          <p:cNvPicPr preferRelativeResize="0"/>
          <p:nvPr/>
        </p:nvPicPr>
        <p:blipFill rotWithShape="1">
          <a:blip r:embed="rId8">
            <a:alphaModFix/>
          </a:blip>
          <a:srcRect b="0" l="0" r="0" t="0"/>
          <a:stretch/>
        </p:blipFill>
        <p:spPr>
          <a:xfrm>
            <a:off x="385494" y="547896"/>
            <a:ext cx="9144793" cy="713294"/>
          </a:xfrm>
          <a:prstGeom prst="rect">
            <a:avLst/>
          </a:prstGeom>
          <a:noFill/>
          <a:ln>
            <a:noFill/>
          </a:ln>
        </p:spPr>
      </p:pic>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549"/>
                                        </p:tgtEl>
                                        <p:attrNameLst>
                                          <p:attrName>style.visibility</p:attrName>
                                        </p:attrNameLst>
                                      </p:cBhvr>
                                      <p:to>
                                        <p:strVal val="visible"/>
                                      </p:to>
                                    </p:set>
                                    <p:anim calcmode="lin" valueType="num">
                                      <p:cBhvr additive="base">
                                        <p:cTn dur="1500"/>
                                        <p:tgtEl>
                                          <p:spTgt spid="549"/>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550"/>
                                        </p:tgtEl>
                                        <p:attrNameLst>
                                          <p:attrName>style.visibility</p:attrName>
                                        </p:attrNameLst>
                                      </p:cBhvr>
                                      <p:to>
                                        <p:strVal val="visible"/>
                                      </p:to>
                                    </p:set>
                                    <p:animEffect filter="fade" transition="in">
                                      <p:cBhvr>
                                        <p:cTn dur="750"/>
                                        <p:tgtEl>
                                          <p:spTgt spid="550"/>
                                        </p:tgtEl>
                                      </p:cBhvr>
                                    </p:animEffect>
                                  </p:childTnLst>
                                </p:cTn>
                              </p:par>
                            </p:childTnLst>
                          </p:cTn>
                        </p:par>
                        <p:par>
                          <p:cTn fill="hold">
                            <p:stCondLst>
                              <p:cond delay="1500"/>
                            </p:stCondLst>
                            <p:childTnLst>
                              <p:par>
                                <p:cTn fill="hold" nodeType="afterEffect" presetClass="entr" presetID="2" presetSubtype="2">
                                  <p:stCondLst>
                                    <p:cond delay="0"/>
                                  </p:stCondLst>
                                  <p:childTnLst>
                                    <p:set>
                                      <p:cBhvr>
                                        <p:cTn dur="1" fill="hold">
                                          <p:stCondLst>
                                            <p:cond delay="0"/>
                                          </p:stCondLst>
                                        </p:cTn>
                                        <p:tgtEl>
                                          <p:spTgt spid="551"/>
                                        </p:tgtEl>
                                        <p:attrNameLst>
                                          <p:attrName>style.visibility</p:attrName>
                                        </p:attrNameLst>
                                      </p:cBhvr>
                                      <p:to>
                                        <p:strVal val="visible"/>
                                      </p:to>
                                    </p:set>
                                    <p:anim calcmode="lin" valueType="num">
                                      <p:cBhvr additive="base">
                                        <p:cTn dur="500"/>
                                        <p:tgtEl>
                                          <p:spTgt spid="55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52"/>
                                        </p:tgtEl>
                                        <p:attrNameLst>
                                          <p:attrName>style.visibility</p:attrName>
                                        </p:attrNameLst>
                                      </p:cBhvr>
                                      <p:to>
                                        <p:strVal val="visible"/>
                                      </p:to>
                                    </p:set>
                                    <p:anim calcmode="lin" valueType="num">
                                      <p:cBhvr additive="base">
                                        <p:cTn dur="500"/>
                                        <p:tgtEl>
                                          <p:spTgt spid="55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8"/>
                                        </p:tgtEl>
                                        <p:attrNameLst>
                                          <p:attrName>style.visibility</p:attrName>
                                        </p:attrNameLst>
                                      </p:cBhvr>
                                      <p:to>
                                        <p:strVal val="visible"/>
                                      </p:to>
                                    </p:set>
                                    <p:animEffect filter="fade" transition="in">
                                      <p:cBhvr>
                                        <p:cTn dur="1000"/>
                                        <p:tgtEl>
                                          <p:spTgt spid="5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25"/>
          <p:cNvSpPr/>
          <p:nvPr/>
        </p:nvSpPr>
        <p:spPr>
          <a:xfrm>
            <a:off x="396240" y="426085"/>
            <a:ext cx="11317605" cy="60166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562" name="Google Shape;562;p25"/>
          <p:cNvSpPr/>
          <p:nvPr/>
        </p:nvSpPr>
        <p:spPr>
          <a:xfrm>
            <a:off x="478155" y="738049"/>
            <a:ext cx="10997565" cy="5693866"/>
          </a:xfrm>
          <a:prstGeom prst="rect">
            <a:avLst/>
          </a:prstGeom>
          <a:noFill/>
          <a:ln>
            <a:noFill/>
          </a:ln>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Cambria"/>
              <a:buNone/>
            </a:pPr>
            <a:r>
              <a:rPr b="0" i="0" lang="en-US" sz="2800" u="none" cap="none" strike="noStrike">
                <a:solidFill>
                  <a:srgbClr val="000000"/>
                </a:solidFill>
                <a:latin typeface="Cambria"/>
                <a:ea typeface="Cambria"/>
                <a:cs typeface="Cambria"/>
                <a:sym typeface="Cambria"/>
              </a:rPr>
              <a:t>      Từ nhỏ, Xi-ôn-cốp-xki đã mơ ước được bay lên bầu trời. Có lần, ông dại dột nhảy qua cửa sổ để bay theo những cánh chim. Kết quả, ông bị ngã gãy chân. Nhưng rủi ro lại làm nảy ra trong đầu óc non nớt của ông lúc bấy giờ một câu hỏi: "Vì sao quả bóng không có cánh mà vẫn bay được?".</a:t>
            </a:r>
            <a:endParaRPr b="0" i="0" sz="2800" u="none" cap="none" strike="noStrike">
              <a:solidFill>
                <a:srgbClr val="000000"/>
              </a:solidFill>
              <a:latin typeface="Cambria"/>
              <a:ea typeface="Cambria"/>
              <a:cs typeface="Cambria"/>
              <a:sym typeface="Cambria"/>
            </a:endParaRPr>
          </a:p>
          <a:p>
            <a:pPr indent="0" lvl="0" marL="0" marR="0" rtl="0" algn="just">
              <a:lnSpc>
                <a:spcPct val="100000"/>
              </a:lnSpc>
              <a:spcBef>
                <a:spcPts val="0"/>
              </a:spcBef>
              <a:spcAft>
                <a:spcPts val="0"/>
              </a:spcAft>
              <a:buClr>
                <a:srgbClr val="000000"/>
              </a:buClr>
              <a:buSzPts val="2800"/>
              <a:buFont typeface="Cambria"/>
              <a:buNone/>
            </a:pPr>
            <a:r>
              <a:rPr b="0" i="0" lang="en-US" sz="2800" u="none" cap="none" strike="noStrike">
                <a:solidFill>
                  <a:srgbClr val="000000"/>
                </a:solidFill>
                <a:latin typeface="Cambria"/>
                <a:ea typeface="Cambria"/>
                <a:cs typeface="Cambria"/>
                <a:sym typeface="Cambria"/>
              </a:rPr>
              <a:t>      Để tìm hiểu điều bí mật đó, Xi-ôn-cốp-xki đọc không biết bao nhiêu là sách. Nghĩ ra điều gì, ông lại hì hục làm thí nghiệm, có khi đến hàng trăm lần.</a:t>
            </a:r>
            <a:endParaRPr b="0" i="0" sz="2800" u="none" cap="none" strike="noStrike">
              <a:solidFill>
                <a:srgbClr val="000000"/>
              </a:solidFill>
              <a:latin typeface="Cambria"/>
              <a:ea typeface="Cambria"/>
              <a:cs typeface="Cambria"/>
              <a:sym typeface="Cambria"/>
            </a:endParaRPr>
          </a:p>
          <a:p>
            <a:pPr indent="0" lvl="0" marL="0" marR="0" rtl="0" algn="just">
              <a:lnSpc>
                <a:spcPct val="100000"/>
              </a:lnSpc>
              <a:spcBef>
                <a:spcPts val="0"/>
              </a:spcBef>
              <a:spcAft>
                <a:spcPts val="0"/>
              </a:spcAft>
              <a:buClr>
                <a:srgbClr val="000000"/>
              </a:buClr>
              <a:buSzPts val="2800"/>
              <a:buFont typeface="Cambria"/>
              <a:buNone/>
            </a:pPr>
            <a:r>
              <a:rPr b="0" i="0" lang="en-US" sz="2800" u="none" cap="none" strike="noStrike">
                <a:solidFill>
                  <a:srgbClr val="000000"/>
                </a:solidFill>
                <a:latin typeface="Cambria"/>
                <a:ea typeface="Cambria"/>
                <a:cs typeface="Cambria"/>
                <a:sym typeface="Cambria"/>
              </a:rPr>
              <a:t>      Có người bạn hỏi:</a:t>
            </a:r>
            <a:endParaRPr b="0" i="0" sz="2800" u="none" cap="none" strike="noStrike">
              <a:solidFill>
                <a:srgbClr val="000000"/>
              </a:solidFill>
              <a:latin typeface="Cambria"/>
              <a:ea typeface="Cambria"/>
              <a:cs typeface="Cambria"/>
              <a:sym typeface="Cambria"/>
            </a:endParaRPr>
          </a:p>
          <a:p>
            <a:pPr indent="0" lvl="0" marL="0" marR="0" rtl="0" algn="just">
              <a:lnSpc>
                <a:spcPct val="100000"/>
              </a:lnSpc>
              <a:spcBef>
                <a:spcPts val="0"/>
              </a:spcBef>
              <a:spcAft>
                <a:spcPts val="0"/>
              </a:spcAft>
              <a:buClr>
                <a:srgbClr val="000000"/>
              </a:buClr>
              <a:buSzPts val="2800"/>
              <a:buFont typeface="Cambria"/>
              <a:buNone/>
            </a:pPr>
            <a:r>
              <a:rPr b="0" i="0" lang="en-US" sz="2800" u="none" cap="none" strike="noStrike">
                <a:solidFill>
                  <a:srgbClr val="000000"/>
                </a:solidFill>
                <a:latin typeface="Cambria"/>
                <a:ea typeface="Cambria"/>
                <a:cs typeface="Cambria"/>
                <a:sym typeface="Cambria"/>
              </a:rPr>
              <a:t>     - Cậu làm thế nào mà mua được nhiều sách và dụng cụ thí nghiệm như thế?</a:t>
            </a:r>
            <a:endParaRPr b="0" i="0" sz="2800" u="none" cap="none" strike="noStrike">
              <a:solidFill>
                <a:srgbClr val="000000"/>
              </a:solidFill>
              <a:latin typeface="Cambria"/>
              <a:ea typeface="Cambria"/>
              <a:cs typeface="Cambria"/>
              <a:sym typeface="Cambria"/>
            </a:endParaRPr>
          </a:p>
          <a:p>
            <a:pPr indent="0" lvl="0" marL="0" marR="0" rtl="0" algn="just">
              <a:lnSpc>
                <a:spcPct val="100000"/>
              </a:lnSpc>
              <a:spcBef>
                <a:spcPts val="0"/>
              </a:spcBef>
              <a:spcAft>
                <a:spcPts val="0"/>
              </a:spcAft>
              <a:buClr>
                <a:srgbClr val="000000"/>
              </a:buClr>
              <a:buSzPts val="2800"/>
              <a:buFont typeface="Cambria"/>
              <a:buNone/>
            </a:pPr>
            <a:r>
              <a:rPr b="0" i="0" lang="en-US" sz="2800" u="none" cap="none" strike="noStrike">
                <a:solidFill>
                  <a:srgbClr val="000000"/>
                </a:solidFill>
                <a:latin typeface="Cambria"/>
                <a:ea typeface="Cambria"/>
                <a:cs typeface="Cambria"/>
                <a:sym typeface="Cambria"/>
              </a:rPr>
              <a:t>        Xi-ôn-cốp-xki cười:</a:t>
            </a:r>
            <a:endParaRPr b="0" i="0" sz="2800" u="none" cap="none" strike="noStrike">
              <a:solidFill>
                <a:srgbClr val="000000"/>
              </a:solidFill>
              <a:latin typeface="Cambria"/>
              <a:ea typeface="Cambria"/>
              <a:cs typeface="Cambria"/>
              <a:sym typeface="Cambria"/>
            </a:endParaRPr>
          </a:p>
          <a:p>
            <a:pPr indent="0" lvl="0" marL="0" marR="0" rtl="0" algn="just">
              <a:lnSpc>
                <a:spcPct val="100000"/>
              </a:lnSpc>
              <a:spcBef>
                <a:spcPts val="0"/>
              </a:spcBef>
              <a:spcAft>
                <a:spcPts val="0"/>
              </a:spcAft>
              <a:buClr>
                <a:srgbClr val="000000"/>
              </a:buClr>
              <a:buSzPts val="2800"/>
              <a:buFont typeface="Cambria"/>
              <a:buNone/>
            </a:pPr>
            <a:r>
              <a:rPr b="0" i="0" lang="en-US" sz="2800" u="none" cap="none" strike="noStrike">
                <a:solidFill>
                  <a:srgbClr val="000000"/>
                </a:solidFill>
                <a:latin typeface="Cambria"/>
                <a:ea typeface="Cambria"/>
                <a:cs typeface="Cambria"/>
                <a:sym typeface="Cambria"/>
              </a:rPr>
              <a:t>      - Có gì đâu, mình chỉ tiết kiệm thôi.</a:t>
            </a:r>
            <a:endParaRPr b="0" i="0" sz="2800" u="none" cap="none" strike="noStrike">
              <a:solidFill>
                <a:srgbClr val="000000"/>
              </a:solidFill>
              <a:latin typeface="Cambria"/>
              <a:ea typeface="Cambria"/>
              <a:cs typeface="Cambria"/>
              <a:sym typeface="Cambria"/>
            </a:endParaRPr>
          </a:p>
        </p:txBody>
      </p:sp>
      <p:sp>
        <p:nvSpPr>
          <p:cNvPr id="563" name="Google Shape;563;p25"/>
          <p:cNvSpPr/>
          <p:nvPr/>
        </p:nvSpPr>
        <p:spPr>
          <a:xfrm>
            <a:off x="2701349" y="260710"/>
            <a:ext cx="6789302" cy="477339"/>
          </a:xfrm>
          <a:prstGeom prst="roundRect">
            <a:avLst>
              <a:gd fmla="val 16667" name="adj"/>
            </a:avLst>
          </a:prstGeom>
          <a:gradFill>
            <a:gsLst>
              <a:gs pos="0">
                <a:srgbClr val="FFBF13"/>
              </a:gs>
              <a:gs pos="70000">
                <a:srgbClr val="FF9D04"/>
              </a:gs>
              <a:gs pos="100000">
                <a:srgbClr val="FF9D04"/>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Arial"/>
              <a:buNone/>
            </a:pPr>
            <a:r>
              <a:t/>
            </a:r>
            <a:endParaRPr b="0" i="0" sz="2400" u="none" cap="none" strike="noStrike">
              <a:solidFill>
                <a:srgbClr val="FFFFFF"/>
              </a:solidFill>
              <a:latin typeface="Arial"/>
              <a:ea typeface="Arial"/>
              <a:cs typeface="Arial"/>
              <a:sym typeface="Arial"/>
            </a:endParaRPr>
          </a:p>
        </p:txBody>
      </p:sp>
      <p:pic>
        <p:nvPicPr>
          <p:cNvPr id="564" name="Google Shape;564;p25"/>
          <p:cNvPicPr preferRelativeResize="0"/>
          <p:nvPr/>
        </p:nvPicPr>
        <p:blipFill rotWithShape="1">
          <a:blip r:embed="rId3">
            <a:alphaModFix/>
          </a:blip>
          <a:srcRect b="0" l="0" r="0" t="0"/>
          <a:stretch/>
        </p:blipFill>
        <p:spPr>
          <a:xfrm>
            <a:off x="2374777" y="-61502"/>
            <a:ext cx="11187130" cy="1121761"/>
          </a:xfrm>
          <a:prstGeom prst="rect">
            <a:avLst/>
          </a:prstGeom>
          <a:noFill/>
          <a:ln>
            <a:noFill/>
          </a:ln>
        </p:spPr>
      </p:pic>
    </p:spTree>
  </p:cSld>
  <p:clrMapOvr>
    <a:masterClrMapping/>
  </p:clrMapOvr>
  <p:transition spd="slow" p14:dur="1500">
    <p:split orient="ver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26"/>
          <p:cNvSpPr/>
          <p:nvPr/>
        </p:nvSpPr>
        <p:spPr>
          <a:xfrm>
            <a:off x="396240" y="426085"/>
            <a:ext cx="11317605" cy="60166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Arial"/>
              <a:buNone/>
            </a:pPr>
            <a:r>
              <a:t/>
            </a:r>
            <a:endParaRPr b="0" i="0" sz="2400" u="none" cap="none" strike="noStrike">
              <a:solidFill>
                <a:srgbClr val="FFFFFF"/>
              </a:solidFill>
              <a:latin typeface="Arial"/>
              <a:ea typeface="Arial"/>
              <a:cs typeface="Arial"/>
              <a:sym typeface="Arial"/>
            </a:endParaRPr>
          </a:p>
        </p:txBody>
      </p:sp>
      <p:grpSp>
        <p:nvGrpSpPr>
          <p:cNvPr id="570" name="Google Shape;570;p26"/>
          <p:cNvGrpSpPr/>
          <p:nvPr/>
        </p:nvGrpSpPr>
        <p:grpSpPr>
          <a:xfrm>
            <a:off x="291558" y="5642517"/>
            <a:ext cx="1021167" cy="1209745"/>
            <a:chOff x="2817" y="5077"/>
            <a:chExt cx="3931" cy="4452"/>
          </a:xfrm>
        </p:grpSpPr>
        <p:sp>
          <p:nvSpPr>
            <p:cNvPr id="571" name="Google Shape;571;p26"/>
            <p:cNvSpPr/>
            <p:nvPr/>
          </p:nvSpPr>
          <p:spPr>
            <a:xfrm>
              <a:off x="2872" y="5618"/>
              <a:ext cx="3185" cy="3370"/>
            </a:xfrm>
            <a:prstGeom prst="roundRect">
              <a:avLst>
                <a:gd fmla="val 8545" name="adj"/>
              </a:avLst>
            </a:prstGeom>
            <a:solidFill>
              <a:srgbClr val="7FBFFF"/>
            </a:solid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Clr>
                  <a:srgbClr val="FFFFFF"/>
                </a:buClr>
                <a:buSzPts val="2400"/>
                <a:buFont typeface="Arial"/>
                <a:buNone/>
              </a:pPr>
              <a:r>
                <a:rPr b="0" i="0" lang="en-US" sz="2400" u="none" cap="none" strike="noStrike">
                  <a:solidFill>
                    <a:srgbClr val="FFFFFF"/>
                  </a:solidFill>
                  <a:latin typeface="Arial"/>
                  <a:ea typeface="Arial"/>
                  <a:cs typeface="Arial"/>
                  <a:sym typeface="Arial"/>
                </a:rPr>
                <a:t>插入</a:t>
              </a:r>
              <a:endParaRPr b="0" i="0" sz="2400" u="none" cap="none" strike="noStrike">
                <a:solidFill>
                  <a:srgbClr val="FFFFFF"/>
                </a:solidFill>
                <a:latin typeface="Arial"/>
                <a:ea typeface="Arial"/>
                <a:cs typeface="Arial"/>
                <a:sym typeface="Arial"/>
              </a:endParaRPr>
            </a:p>
            <a:p>
              <a:pPr indent="0" lvl="0" marL="0" marR="0" rtl="0" algn="ctr">
                <a:lnSpc>
                  <a:spcPct val="150000"/>
                </a:lnSpc>
                <a:spcBef>
                  <a:spcPts val="0"/>
                </a:spcBef>
                <a:spcAft>
                  <a:spcPts val="0"/>
                </a:spcAft>
                <a:buClr>
                  <a:srgbClr val="FFFFFF"/>
                </a:buClr>
                <a:buSzPts val="2400"/>
                <a:buFont typeface="Arial"/>
                <a:buNone/>
              </a:pPr>
              <a:r>
                <a:rPr b="0" i="0" lang="en-US" sz="2400" u="none" cap="none" strike="noStrike">
                  <a:solidFill>
                    <a:srgbClr val="FFFFFF"/>
                  </a:solidFill>
                  <a:latin typeface="Arial"/>
                  <a:ea typeface="Arial"/>
                  <a:cs typeface="Arial"/>
                  <a:sym typeface="Arial"/>
                </a:rPr>
                <a:t>人物图片</a:t>
              </a:r>
              <a:endParaRPr/>
            </a:p>
          </p:txBody>
        </p:sp>
        <p:pic>
          <p:nvPicPr>
            <p:cNvPr descr="16" id="572" name="Google Shape;572;p26"/>
            <p:cNvPicPr preferRelativeResize="0"/>
            <p:nvPr/>
          </p:nvPicPr>
          <p:blipFill rotWithShape="1">
            <a:blip r:embed="rId3">
              <a:alphaModFix/>
            </a:blip>
            <a:srcRect b="0" l="0" r="0" t="0"/>
            <a:stretch/>
          </p:blipFill>
          <p:spPr>
            <a:xfrm>
              <a:off x="2817" y="5077"/>
              <a:ext cx="3931" cy="4452"/>
            </a:xfrm>
            <a:prstGeom prst="rect">
              <a:avLst/>
            </a:prstGeom>
            <a:noFill/>
            <a:ln>
              <a:noFill/>
            </a:ln>
          </p:spPr>
        </p:pic>
      </p:grpSp>
      <p:sp>
        <p:nvSpPr>
          <p:cNvPr id="573" name="Google Shape;573;p26"/>
          <p:cNvSpPr/>
          <p:nvPr/>
        </p:nvSpPr>
        <p:spPr>
          <a:xfrm>
            <a:off x="478155" y="692009"/>
            <a:ext cx="10897601" cy="3970318"/>
          </a:xfrm>
          <a:prstGeom prst="rect">
            <a:avLst/>
          </a:prstGeom>
          <a:noFill/>
          <a:ln>
            <a:noFill/>
          </a:ln>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Cambria"/>
              <a:buNone/>
            </a:pPr>
            <a:r>
              <a:rPr b="0" i="0" lang="en-US" sz="2800" u="none" cap="none" strike="noStrike">
                <a:solidFill>
                  <a:srgbClr val="000000"/>
                </a:solidFill>
                <a:latin typeface="Cambria"/>
                <a:ea typeface="Cambria"/>
                <a:cs typeface="Cambria"/>
                <a:sym typeface="Cambria"/>
              </a:rPr>
              <a:t>         Đúng là quanh năm ông chỉ ăn bánh mì suông. Qua nhiều lần thí nghiệm, ông đã tìm ra cách chế tạo khí cầu bay bằng kim loại. Sa hoàng chưa tin nên không ủng hộ. Không nản chí, ông tiếp tục đi sâu vào lí thuyết bay trong không gian. Được gợi ý từ chiếc pháo thăng thiên, sau này, ông đã đề xuất mô hình tên lửa nhiều tầng trở thành một phương tiện bay tới các vì sao.</a:t>
            </a:r>
            <a:endParaRPr b="0" i="0" sz="2800" u="none" cap="none" strike="noStrike">
              <a:solidFill>
                <a:srgbClr val="000000"/>
              </a:solidFill>
              <a:latin typeface="Cambria"/>
              <a:ea typeface="Cambria"/>
              <a:cs typeface="Cambria"/>
              <a:sym typeface="Cambria"/>
            </a:endParaRPr>
          </a:p>
          <a:p>
            <a:pPr indent="0" lvl="0" marL="0" marR="0" rtl="0" algn="just">
              <a:lnSpc>
                <a:spcPct val="100000"/>
              </a:lnSpc>
              <a:spcBef>
                <a:spcPts val="0"/>
              </a:spcBef>
              <a:spcAft>
                <a:spcPts val="0"/>
              </a:spcAft>
              <a:buClr>
                <a:srgbClr val="000000"/>
              </a:buClr>
              <a:buSzPts val="2800"/>
              <a:buFont typeface="Cambria"/>
              <a:buNone/>
            </a:pPr>
            <a:r>
              <a:rPr b="0" i="0" lang="en-US" sz="2800" u="none" cap="none" strike="noStrike">
                <a:solidFill>
                  <a:srgbClr val="000000"/>
                </a:solidFill>
                <a:latin typeface="Cambria"/>
                <a:ea typeface="Cambria"/>
                <a:cs typeface="Cambria"/>
                <a:sym typeface="Cambria"/>
              </a:rPr>
              <a:t>        Hơn bốn mươi năm khổ công nghiên cứu, tìm tòi, Xi-ôn-cốp-xki đã thực hiện được điều ông hằng tâm niệm: "Các vì sao không phải để tôn thờ mà là để chinh phục”.</a:t>
            </a:r>
            <a:endParaRPr b="0" i="0" sz="2800" u="none" cap="none" strike="noStrike">
              <a:solidFill>
                <a:srgbClr val="000000"/>
              </a:solidFill>
              <a:latin typeface="Cambria"/>
              <a:ea typeface="Cambria"/>
              <a:cs typeface="Cambria"/>
              <a:sym typeface="Cambria"/>
            </a:endParaRPr>
          </a:p>
        </p:txBody>
      </p:sp>
      <p:pic>
        <p:nvPicPr>
          <p:cNvPr id="574" name="Google Shape;574;p26"/>
          <p:cNvPicPr preferRelativeResize="0"/>
          <p:nvPr/>
        </p:nvPicPr>
        <p:blipFill rotWithShape="1">
          <a:blip r:embed="rId4">
            <a:alphaModFix/>
          </a:blip>
          <a:srcRect b="0" l="0" r="0" t="0"/>
          <a:stretch/>
        </p:blipFill>
        <p:spPr>
          <a:xfrm>
            <a:off x="5791759" y="4662327"/>
            <a:ext cx="6400241" cy="506195"/>
          </a:xfrm>
          <a:prstGeom prst="rect">
            <a:avLst/>
          </a:prstGeom>
          <a:noFill/>
          <a:ln>
            <a:noFill/>
          </a:ln>
        </p:spPr>
      </p:pic>
    </p:spTree>
  </p:cSld>
  <p:clrMapOvr>
    <a:masterClrMapping/>
  </p:clrMapOvr>
  <p:transition spd="slow" p14:dur="1500">
    <p:split orient="ver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27"/>
          <p:cNvSpPr/>
          <p:nvPr/>
        </p:nvSpPr>
        <p:spPr>
          <a:xfrm>
            <a:off x="359342" y="300817"/>
            <a:ext cx="11527857" cy="6019800"/>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pic>
        <p:nvPicPr>
          <p:cNvPr id="580" name="Google Shape;580;p27"/>
          <p:cNvPicPr preferRelativeResize="0"/>
          <p:nvPr/>
        </p:nvPicPr>
        <p:blipFill rotWithShape="1">
          <a:blip r:embed="rId3">
            <a:alphaModFix/>
          </a:blip>
          <a:srcRect b="0" l="0" r="0" t="0"/>
          <a:stretch/>
        </p:blipFill>
        <p:spPr>
          <a:xfrm>
            <a:off x="7085073" y="1028338"/>
            <a:ext cx="4636149" cy="3290620"/>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960"/>
              </a:srgbClr>
            </a:outerShdw>
          </a:effectLst>
        </p:spPr>
      </p:pic>
      <p:sp>
        <p:nvSpPr>
          <p:cNvPr id="581" name="Google Shape;581;p27"/>
          <p:cNvSpPr/>
          <p:nvPr/>
        </p:nvSpPr>
        <p:spPr>
          <a:xfrm>
            <a:off x="583750" y="1516893"/>
            <a:ext cx="6311900" cy="452431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3200">
                <a:solidFill>
                  <a:srgbClr val="023E96"/>
                </a:solidFill>
                <a:latin typeface="Cambria"/>
                <a:ea typeface="Cambria"/>
                <a:cs typeface="Cambria"/>
                <a:sym typeface="Cambria"/>
              </a:rPr>
              <a:t>      Năm 1980, khi Phạm Tuân   33 tuổi, ông đã trở thành người đầu tiên của Việt Nam và Châu Á bay vào vũ trụ. Phạm Tuân phải vượt qua các bài kiểm tra và bài tập luyện thể lực vô cùng khó khăn, ông từng chia sẻ, có những khi “không thở được vì có lực nặng hàng tấn đè lên người”.</a:t>
            </a:r>
            <a:endParaRPr b="1" sz="3200">
              <a:solidFill>
                <a:srgbClr val="023E96"/>
              </a:solidFill>
              <a:latin typeface="Cambria"/>
              <a:ea typeface="Cambria"/>
              <a:cs typeface="Cambria"/>
              <a:sym typeface="Cambria"/>
            </a:endParaRPr>
          </a:p>
        </p:txBody>
      </p:sp>
      <p:sp>
        <p:nvSpPr>
          <p:cNvPr id="582" name="Google Shape;582;p27"/>
          <p:cNvSpPr/>
          <p:nvPr/>
        </p:nvSpPr>
        <p:spPr>
          <a:xfrm>
            <a:off x="7142267" y="4967886"/>
            <a:ext cx="446598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800">
                <a:solidFill>
                  <a:srgbClr val="222222"/>
                </a:solidFill>
                <a:latin typeface="Times New Roman"/>
                <a:ea typeface="Times New Roman"/>
                <a:cs typeface="Times New Roman"/>
                <a:sym typeface="Times New Roman"/>
              </a:rPr>
              <a:t>Nhà du hành vũ trụ Viktor Gorbatko cùng Phạm Tuân trong chuyến bay Soyuz 37</a:t>
            </a:r>
            <a:endParaRPr b="1" sz="1800">
              <a:solidFill>
                <a:srgbClr val="000000"/>
              </a:solidFill>
              <a:latin typeface="Times New Roman"/>
              <a:ea typeface="Times New Roman"/>
              <a:cs typeface="Times New Roman"/>
              <a:sym typeface="Times New Roman"/>
            </a:endParaRPr>
          </a:p>
        </p:txBody>
      </p:sp>
      <p:sp>
        <p:nvSpPr>
          <p:cNvPr id="583" name="Google Shape;583;p27"/>
          <p:cNvSpPr/>
          <p:nvPr/>
        </p:nvSpPr>
        <p:spPr>
          <a:xfrm>
            <a:off x="1049222" y="543681"/>
            <a:ext cx="5550756" cy="700102"/>
          </a:xfrm>
          <a:prstGeom prst="roundRect">
            <a:avLst>
              <a:gd fmla="val 16667" name="adj"/>
            </a:avLst>
          </a:prstGeom>
          <a:gradFill>
            <a:gsLst>
              <a:gs pos="0">
                <a:srgbClr val="FFBF13"/>
              </a:gs>
              <a:gs pos="70000">
                <a:srgbClr val="FF9D04"/>
              </a:gs>
              <a:gs pos="100000">
                <a:srgbClr val="FF9D04"/>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584" name="Google Shape;584;p27"/>
          <p:cNvSpPr/>
          <p:nvPr/>
        </p:nvSpPr>
        <p:spPr>
          <a:xfrm>
            <a:off x="1150169" y="535897"/>
            <a:ext cx="5550756"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023E96"/>
                </a:solidFill>
                <a:latin typeface="Cambria"/>
                <a:ea typeface="Cambria"/>
                <a:cs typeface="Cambria"/>
                <a:sym typeface="Cambria"/>
              </a:rPr>
              <a:t>Có thể bạn chưa biết</a:t>
            </a:r>
            <a:endParaRPr b="1" sz="4000">
              <a:solidFill>
                <a:srgbClr val="023E96"/>
              </a:solidFill>
              <a:latin typeface="Cambria"/>
              <a:ea typeface="Cambria"/>
              <a:cs typeface="Cambria"/>
              <a:sym typeface="Cambria"/>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4"/>
                                        </p:tgtEl>
                                        <p:attrNameLst>
                                          <p:attrName>style.visibility</p:attrName>
                                        </p:attrNameLst>
                                      </p:cBhvr>
                                      <p:to>
                                        <p:strVal val="visible"/>
                                      </p:to>
                                    </p:set>
                                    <p:animEffect filter="fade" transition="in">
                                      <p:cBhvr>
                                        <p:cTn dur="1500"/>
                                        <p:tgtEl>
                                          <p:spTgt spid="5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0"/>
                                        </p:tgtEl>
                                        <p:attrNameLst>
                                          <p:attrName>style.visibility</p:attrName>
                                        </p:attrNameLst>
                                      </p:cBhvr>
                                      <p:to>
                                        <p:strVal val="visible"/>
                                      </p:to>
                                    </p:set>
                                    <p:animEffect filter="fade" transition="in">
                                      <p:cBhvr>
                                        <p:cTn dur="1500"/>
                                        <p:tgtEl>
                                          <p:spTgt spid="580"/>
                                        </p:tgtEl>
                                      </p:cBhvr>
                                    </p:animEffect>
                                  </p:childTnLst>
                                </p:cTn>
                              </p:par>
                              <p:par>
                                <p:cTn fill="hold" nodeType="withEffect" presetClass="entr" presetID="10" presetSubtype="0">
                                  <p:stCondLst>
                                    <p:cond delay="0"/>
                                  </p:stCondLst>
                                  <p:childTnLst>
                                    <p:set>
                                      <p:cBhvr>
                                        <p:cTn dur="1" fill="hold">
                                          <p:stCondLst>
                                            <p:cond delay="0"/>
                                          </p:stCondLst>
                                        </p:cTn>
                                        <p:tgtEl>
                                          <p:spTgt spid="582"/>
                                        </p:tgtEl>
                                        <p:attrNameLst>
                                          <p:attrName>style.visibility</p:attrName>
                                        </p:attrNameLst>
                                      </p:cBhvr>
                                      <p:to>
                                        <p:strVal val="visible"/>
                                      </p:to>
                                    </p:set>
                                    <p:animEffect filter="fade" transition="in">
                                      <p:cBhvr>
                                        <p:cTn dur="1500"/>
                                        <p:tgtEl>
                                          <p:spTgt spid="582"/>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581"/>
                                        </p:tgtEl>
                                        <p:attrNameLst>
                                          <p:attrName>style.visibility</p:attrName>
                                        </p:attrNameLst>
                                      </p:cBhvr>
                                      <p:to>
                                        <p:strVal val="visible"/>
                                      </p:to>
                                    </p:set>
                                    <p:animEffect filter="fade" transition="in">
                                      <p:cBhvr>
                                        <p:cTn dur="1500"/>
                                        <p:tgtEl>
                                          <p:spTgt spid="5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pic>
        <p:nvPicPr>
          <p:cNvPr descr="12" id="589" name="Google Shape;589;p28"/>
          <p:cNvPicPr preferRelativeResize="0"/>
          <p:nvPr/>
        </p:nvPicPr>
        <p:blipFill rotWithShape="1">
          <a:blip r:embed="rId3">
            <a:alphaModFix/>
          </a:blip>
          <a:srcRect b="0" l="0" r="0" t="0"/>
          <a:stretch/>
        </p:blipFill>
        <p:spPr>
          <a:xfrm>
            <a:off x="0" y="0"/>
            <a:ext cx="1305560" cy="1203325"/>
          </a:xfrm>
          <a:prstGeom prst="rect">
            <a:avLst/>
          </a:prstGeom>
          <a:noFill/>
          <a:ln>
            <a:noFill/>
          </a:ln>
        </p:spPr>
      </p:pic>
      <p:pic>
        <p:nvPicPr>
          <p:cNvPr descr="13" id="590" name="Google Shape;590;p28"/>
          <p:cNvPicPr preferRelativeResize="0"/>
          <p:nvPr/>
        </p:nvPicPr>
        <p:blipFill rotWithShape="1">
          <a:blip r:embed="rId4">
            <a:alphaModFix/>
          </a:blip>
          <a:srcRect b="0" l="0" r="0" t="0"/>
          <a:stretch/>
        </p:blipFill>
        <p:spPr>
          <a:xfrm>
            <a:off x="9550399" y="1"/>
            <a:ext cx="2727325" cy="1973294"/>
          </a:xfrm>
          <a:prstGeom prst="rect">
            <a:avLst/>
          </a:prstGeom>
          <a:noFill/>
          <a:ln>
            <a:noFill/>
          </a:ln>
        </p:spPr>
      </p:pic>
      <p:pic>
        <p:nvPicPr>
          <p:cNvPr descr="16" id="591" name="Google Shape;591;p28"/>
          <p:cNvPicPr preferRelativeResize="0"/>
          <p:nvPr/>
        </p:nvPicPr>
        <p:blipFill rotWithShape="1">
          <a:blip r:embed="rId5">
            <a:alphaModFix/>
          </a:blip>
          <a:srcRect b="0" l="0" r="0" t="0"/>
          <a:stretch/>
        </p:blipFill>
        <p:spPr>
          <a:xfrm>
            <a:off x="115570" y="2851150"/>
            <a:ext cx="3502660" cy="3966845"/>
          </a:xfrm>
          <a:prstGeom prst="rect">
            <a:avLst/>
          </a:prstGeom>
          <a:noFill/>
          <a:ln>
            <a:noFill/>
          </a:ln>
        </p:spPr>
      </p:pic>
      <p:pic>
        <p:nvPicPr>
          <p:cNvPr descr="14" id="592" name="Google Shape;592;p28"/>
          <p:cNvPicPr preferRelativeResize="0"/>
          <p:nvPr/>
        </p:nvPicPr>
        <p:blipFill rotWithShape="1">
          <a:blip r:embed="rId6">
            <a:alphaModFix/>
          </a:blip>
          <a:srcRect b="0" l="0" r="0" t="0"/>
          <a:stretch/>
        </p:blipFill>
        <p:spPr>
          <a:xfrm>
            <a:off x="2938780" y="5380990"/>
            <a:ext cx="2141855" cy="1437005"/>
          </a:xfrm>
          <a:prstGeom prst="rect">
            <a:avLst/>
          </a:prstGeom>
          <a:noFill/>
          <a:ln>
            <a:noFill/>
          </a:ln>
        </p:spPr>
      </p:pic>
      <p:pic>
        <p:nvPicPr>
          <p:cNvPr descr="15" id="593" name="Google Shape;593;p28"/>
          <p:cNvPicPr preferRelativeResize="0"/>
          <p:nvPr/>
        </p:nvPicPr>
        <p:blipFill rotWithShape="1">
          <a:blip r:embed="rId7">
            <a:alphaModFix/>
          </a:blip>
          <a:srcRect b="0" l="0" r="0" t="0"/>
          <a:stretch/>
        </p:blipFill>
        <p:spPr>
          <a:xfrm>
            <a:off x="9452610" y="3656965"/>
            <a:ext cx="2460625" cy="2355215"/>
          </a:xfrm>
          <a:prstGeom prst="rect">
            <a:avLst/>
          </a:prstGeom>
          <a:noFill/>
          <a:ln>
            <a:noFill/>
          </a:ln>
        </p:spPr>
      </p:pic>
      <p:pic>
        <p:nvPicPr>
          <p:cNvPr descr="11" id="594" name="Google Shape;594;p28"/>
          <p:cNvPicPr preferRelativeResize="0"/>
          <p:nvPr/>
        </p:nvPicPr>
        <p:blipFill rotWithShape="1">
          <a:blip r:embed="rId8">
            <a:alphaModFix/>
          </a:blip>
          <a:srcRect b="0" l="0" r="0" t="0"/>
          <a:stretch/>
        </p:blipFill>
        <p:spPr>
          <a:xfrm>
            <a:off x="2148840" y="571500"/>
            <a:ext cx="1188720" cy="1392874"/>
          </a:xfrm>
          <a:prstGeom prst="rect">
            <a:avLst/>
          </a:prstGeom>
          <a:noFill/>
          <a:ln>
            <a:noFill/>
          </a:ln>
        </p:spPr>
      </p:pic>
      <p:pic>
        <p:nvPicPr>
          <p:cNvPr id="595" name="Google Shape;595;p28"/>
          <p:cNvPicPr preferRelativeResize="0"/>
          <p:nvPr/>
        </p:nvPicPr>
        <p:blipFill rotWithShape="1">
          <a:blip r:embed="rId9">
            <a:alphaModFix/>
          </a:blip>
          <a:srcRect b="0" l="0" r="0" t="0"/>
          <a:stretch/>
        </p:blipFill>
        <p:spPr>
          <a:xfrm>
            <a:off x="1403350" y="1744284"/>
            <a:ext cx="9690100" cy="1691701"/>
          </a:xfrm>
          <a:prstGeom prst="rect">
            <a:avLst/>
          </a:prstGeom>
          <a:noFill/>
          <a:ln>
            <a:noFill/>
          </a:ln>
        </p:spPr>
      </p:pic>
    </p:spTree>
  </p:cSld>
  <p:clrMapOvr>
    <a:masterClrMapping/>
  </p:clrMapOvr>
  <p:transition spd="slow" p14:dur="1500">
    <p:split orient="ver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pic>
        <p:nvPicPr>
          <p:cNvPr descr="12" id="56" name="Google Shape;56;p3"/>
          <p:cNvPicPr preferRelativeResize="0"/>
          <p:nvPr/>
        </p:nvPicPr>
        <p:blipFill rotWithShape="1">
          <a:blip r:embed="rId3">
            <a:alphaModFix/>
          </a:blip>
          <a:srcRect b="0" l="0" r="0" t="0"/>
          <a:stretch/>
        </p:blipFill>
        <p:spPr>
          <a:xfrm>
            <a:off x="0" y="0"/>
            <a:ext cx="1305560" cy="1203325"/>
          </a:xfrm>
          <a:prstGeom prst="rect">
            <a:avLst/>
          </a:prstGeom>
          <a:noFill/>
          <a:ln>
            <a:noFill/>
          </a:ln>
        </p:spPr>
      </p:pic>
      <p:pic>
        <p:nvPicPr>
          <p:cNvPr descr="13" id="57" name="Google Shape;57;p3"/>
          <p:cNvPicPr preferRelativeResize="0"/>
          <p:nvPr/>
        </p:nvPicPr>
        <p:blipFill rotWithShape="1">
          <a:blip r:embed="rId4">
            <a:alphaModFix/>
          </a:blip>
          <a:srcRect b="0" l="0" r="0" t="0"/>
          <a:stretch/>
        </p:blipFill>
        <p:spPr>
          <a:xfrm>
            <a:off x="8655685" y="0"/>
            <a:ext cx="3622040" cy="2620645"/>
          </a:xfrm>
          <a:prstGeom prst="rect">
            <a:avLst/>
          </a:prstGeom>
          <a:noFill/>
          <a:ln>
            <a:noFill/>
          </a:ln>
        </p:spPr>
      </p:pic>
      <p:pic>
        <p:nvPicPr>
          <p:cNvPr descr="16" id="58" name="Google Shape;58;p3"/>
          <p:cNvPicPr preferRelativeResize="0"/>
          <p:nvPr/>
        </p:nvPicPr>
        <p:blipFill rotWithShape="1">
          <a:blip r:embed="rId5">
            <a:alphaModFix/>
          </a:blip>
          <a:srcRect b="0" l="0" r="0" t="0"/>
          <a:stretch/>
        </p:blipFill>
        <p:spPr>
          <a:xfrm>
            <a:off x="115570" y="2851150"/>
            <a:ext cx="3502660" cy="3966845"/>
          </a:xfrm>
          <a:prstGeom prst="rect">
            <a:avLst/>
          </a:prstGeom>
          <a:noFill/>
          <a:ln>
            <a:noFill/>
          </a:ln>
        </p:spPr>
      </p:pic>
      <p:pic>
        <p:nvPicPr>
          <p:cNvPr descr="11" id="59" name="Google Shape;59;p3"/>
          <p:cNvPicPr preferRelativeResize="0"/>
          <p:nvPr/>
        </p:nvPicPr>
        <p:blipFill rotWithShape="1">
          <a:blip r:embed="rId6">
            <a:alphaModFix/>
          </a:blip>
          <a:srcRect b="0" l="0" r="0" t="0"/>
          <a:stretch/>
        </p:blipFill>
        <p:spPr>
          <a:xfrm>
            <a:off x="1996440" y="1203325"/>
            <a:ext cx="1188720" cy="1259205"/>
          </a:xfrm>
          <a:prstGeom prst="rect">
            <a:avLst/>
          </a:prstGeom>
          <a:noFill/>
          <a:ln>
            <a:noFill/>
          </a:ln>
        </p:spPr>
      </p:pic>
      <p:pic>
        <p:nvPicPr>
          <p:cNvPr descr="14" id="60" name="Google Shape;60;p3"/>
          <p:cNvPicPr preferRelativeResize="0"/>
          <p:nvPr/>
        </p:nvPicPr>
        <p:blipFill rotWithShape="1">
          <a:blip r:embed="rId7">
            <a:alphaModFix/>
          </a:blip>
          <a:srcRect b="0" l="0" r="0" t="0"/>
          <a:stretch/>
        </p:blipFill>
        <p:spPr>
          <a:xfrm>
            <a:off x="2938780" y="5380990"/>
            <a:ext cx="2141855" cy="1437005"/>
          </a:xfrm>
          <a:prstGeom prst="rect">
            <a:avLst/>
          </a:prstGeom>
          <a:noFill/>
          <a:ln>
            <a:noFill/>
          </a:ln>
        </p:spPr>
      </p:pic>
      <p:pic>
        <p:nvPicPr>
          <p:cNvPr descr="15" id="61" name="Google Shape;61;p3"/>
          <p:cNvPicPr preferRelativeResize="0"/>
          <p:nvPr/>
        </p:nvPicPr>
        <p:blipFill rotWithShape="1">
          <a:blip r:embed="rId8">
            <a:alphaModFix/>
          </a:blip>
          <a:srcRect b="0" l="0" r="0" t="0"/>
          <a:stretch/>
        </p:blipFill>
        <p:spPr>
          <a:xfrm>
            <a:off x="9296661" y="4380633"/>
            <a:ext cx="2460625" cy="2355215"/>
          </a:xfrm>
          <a:prstGeom prst="rect">
            <a:avLst/>
          </a:prstGeom>
          <a:noFill/>
          <a:ln>
            <a:noFill/>
          </a:ln>
        </p:spPr>
      </p:pic>
      <p:grpSp>
        <p:nvGrpSpPr>
          <p:cNvPr id="62" name="Google Shape;62;p3"/>
          <p:cNvGrpSpPr/>
          <p:nvPr/>
        </p:nvGrpSpPr>
        <p:grpSpPr>
          <a:xfrm>
            <a:off x="3362174" y="721266"/>
            <a:ext cx="7173111" cy="3269073"/>
            <a:chOff x="416678" y="409865"/>
            <a:chExt cx="11232946" cy="6711306"/>
          </a:xfrm>
        </p:grpSpPr>
        <p:sp>
          <p:nvSpPr>
            <p:cNvPr id="63" name="Google Shape;63;p3"/>
            <p:cNvSpPr/>
            <p:nvPr/>
          </p:nvSpPr>
          <p:spPr>
            <a:xfrm>
              <a:off x="416678" y="1115789"/>
              <a:ext cx="11107248" cy="6005382"/>
            </a:xfrm>
            <a:custGeom>
              <a:rect b="b" l="l" r="r" t="t"/>
              <a:pathLst>
                <a:path extrusionOk="0" h="7759" w="6073">
                  <a:moveTo>
                    <a:pt x="3259" y="0"/>
                  </a:moveTo>
                  <a:cubicBezTo>
                    <a:pt x="3259" y="0"/>
                    <a:pt x="3259" y="1"/>
                    <a:pt x="3259" y="2"/>
                  </a:cubicBezTo>
                  <a:cubicBezTo>
                    <a:pt x="3259" y="129"/>
                    <a:pt x="3159" y="232"/>
                    <a:pt x="3037" y="232"/>
                  </a:cubicBezTo>
                  <a:cubicBezTo>
                    <a:pt x="2914" y="232"/>
                    <a:pt x="2814" y="129"/>
                    <a:pt x="2814" y="2"/>
                  </a:cubicBezTo>
                  <a:cubicBezTo>
                    <a:pt x="2814" y="1"/>
                    <a:pt x="2814" y="0"/>
                    <a:pt x="2814" y="0"/>
                  </a:cubicBezTo>
                  <a:cubicBezTo>
                    <a:pt x="0" y="0"/>
                    <a:pt x="0" y="0"/>
                    <a:pt x="0" y="0"/>
                  </a:cubicBezTo>
                  <a:cubicBezTo>
                    <a:pt x="0" y="7759"/>
                    <a:pt x="0" y="7759"/>
                    <a:pt x="0" y="7759"/>
                  </a:cubicBezTo>
                  <a:cubicBezTo>
                    <a:pt x="6073" y="7759"/>
                    <a:pt x="6073" y="7759"/>
                    <a:pt x="6073" y="7759"/>
                  </a:cubicBezTo>
                  <a:cubicBezTo>
                    <a:pt x="6073" y="0"/>
                    <a:pt x="6073" y="0"/>
                    <a:pt x="6073" y="0"/>
                  </a:cubicBezTo>
                  <a:lnTo>
                    <a:pt x="3259" y="0"/>
                  </a:lnTo>
                  <a:close/>
                </a:path>
              </a:pathLst>
            </a:custGeom>
            <a:solidFill>
              <a:srgbClr val="151D2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4" name="Google Shape;64;p3"/>
            <p:cNvSpPr/>
            <p:nvPr/>
          </p:nvSpPr>
          <p:spPr>
            <a:xfrm>
              <a:off x="542376" y="1006357"/>
              <a:ext cx="11107248" cy="6005382"/>
            </a:xfrm>
            <a:custGeom>
              <a:rect b="b" l="l" r="r" t="t"/>
              <a:pathLst>
                <a:path extrusionOk="0" h="7759" w="6073">
                  <a:moveTo>
                    <a:pt x="3259" y="0"/>
                  </a:moveTo>
                  <a:cubicBezTo>
                    <a:pt x="3259" y="0"/>
                    <a:pt x="3259" y="1"/>
                    <a:pt x="3259" y="2"/>
                  </a:cubicBezTo>
                  <a:cubicBezTo>
                    <a:pt x="3259" y="129"/>
                    <a:pt x="3159" y="232"/>
                    <a:pt x="3037" y="232"/>
                  </a:cubicBezTo>
                  <a:cubicBezTo>
                    <a:pt x="2914" y="232"/>
                    <a:pt x="2814" y="129"/>
                    <a:pt x="2814" y="2"/>
                  </a:cubicBezTo>
                  <a:cubicBezTo>
                    <a:pt x="2814" y="1"/>
                    <a:pt x="2814" y="0"/>
                    <a:pt x="2814" y="0"/>
                  </a:cubicBezTo>
                  <a:cubicBezTo>
                    <a:pt x="0" y="0"/>
                    <a:pt x="0" y="0"/>
                    <a:pt x="0" y="0"/>
                  </a:cubicBezTo>
                  <a:cubicBezTo>
                    <a:pt x="0" y="7759"/>
                    <a:pt x="0" y="7759"/>
                    <a:pt x="0" y="7759"/>
                  </a:cubicBezTo>
                  <a:cubicBezTo>
                    <a:pt x="6073" y="7759"/>
                    <a:pt x="6073" y="7759"/>
                    <a:pt x="6073" y="7759"/>
                  </a:cubicBezTo>
                  <a:cubicBezTo>
                    <a:pt x="6073" y="0"/>
                    <a:pt x="6073" y="0"/>
                    <a:pt x="6073" y="0"/>
                  </a:cubicBezTo>
                  <a:lnTo>
                    <a:pt x="3259" y="0"/>
                  </a:lnTo>
                  <a:close/>
                </a:path>
              </a:pathLst>
            </a:custGeom>
            <a:solidFill>
              <a:srgbClr val="F8FAF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5" name="Google Shape;65;p3"/>
            <p:cNvSpPr/>
            <p:nvPr/>
          </p:nvSpPr>
          <p:spPr>
            <a:xfrm>
              <a:off x="750979" y="409865"/>
              <a:ext cx="10690042" cy="492440"/>
            </a:xfrm>
            <a:custGeom>
              <a:rect b="b" l="l" r="r" t="t"/>
              <a:pathLst>
                <a:path extrusionOk="0" h="270" w="5843">
                  <a:moveTo>
                    <a:pt x="5832" y="246"/>
                  </a:moveTo>
                  <a:cubicBezTo>
                    <a:pt x="3222" y="246"/>
                    <a:pt x="3222" y="246"/>
                    <a:pt x="3222" y="246"/>
                  </a:cubicBezTo>
                  <a:cubicBezTo>
                    <a:pt x="3180" y="246"/>
                    <a:pt x="3152" y="240"/>
                    <a:pt x="3132" y="228"/>
                  </a:cubicBezTo>
                  <a:cubicBezTo>
                    <a:pt x="3106" y="212"/>
                    <a:pt x="3089" y="183"/>
                    <a:pt x="3075" y="132"/>
                  </a:cubicBezTo>
                  <a:cubicBezTo>
                    <a:pt x="3052" y="48"/>
                    <a:pt x="2997" y="1"/>
                    <a:pt x="2922" y="0"/>
                  </a:cubicBezTo>
                  <a:cubicBezTo>
                    <a:pt x="2922" y="0"/>
                    <a:pt x="2922" y="0"/>
                    <a:pt x="2922" y="0"/>
                  </a:cubicBezTo>
                  <a:cubicBezTo>
                    <a:pt x="2922" y="0"/>
                    <a:pt x="2922" y="0"/>
                    <a:pt x="2921" y="0"/>
                  </a:cubicBezTo>
                  <a:cubicBezTo>
                    <a:pt x="2921" y="0"/>
                    <a:pt x="2921" y="0"/>
                    <a:pt x="2921" y="0"/>
                  </a:cubicBezTo>
                  <a:cubicBezTo>
                    <a:pt x="2921" y="0"/>
                    <a:pt x="2921" y="0"/>
                    <a:pt x="2921" y="0"/>
                  </a:cubicBezTo>
                  <a:cubicBezTo>
                    <a:pt x="2846" y="1"/>
                    <a:pt x="2791" y="48"/>
                    <a:pt x="2769" y="132"/>
                  </a:cubicBezTo>
                  <a:cubicBezTo>
                    <a:pt x="2754" y="183"/>
                    <a:pt x="2737" y="212"/>
                    <a:pt x="2711" y="228"/>
                  </a:cubicBezTo>
                  <a:cubicBezTo>
                    <a:pt x="2691" y="240"/>
                    <a:pt x="2663" y="246"/>
                    <a:pt x="2621" y="246"/>
                  </a:cubicBezTo>
                  <a:cubicBezTo>
                    <a:pt x="11" y="246"/>
                    <a:pt x="11" y="246"/>
                    <a:pt x="11" y="246"/>
                  </a:cubicBezTo>
                  <a:cubicBezTo>
                    <a:pt x="5" y="246"/>
                    <a:pt x="0" y="251"/>
                    <a:pt x="0" y="258"/>
                  </a:cubicBezTo>
                  <a:cubicBezTo>
                    <a:pt x="0" y="264"/>
                    <a:pt x="5" y="270"/>
                    <a:pt x="11" y="270"/>
                  </a:cubicBezTo>
                  <a:cubicBezTo>
                    <a:pt x="2621" y="270"/>
                    <a:pt x="2621" y="270"/>
                    <a:pt x="2621" y="270"/>
                  </a:cubicBezTo>
                  <a:cubicBezTo>
                    <a:pt x="2621" y="270"/>
                    <a:pt x="2642" y="270"/>
                    <a:pt x="2653" y="268"/>
                  </a:cubicBezTo>
                  <a:cubicBezTo>
                    <a:pt x="2683" y="265"/>
                    <a:pt x="2705" y="259"/>
                    <a:pt x="2723" y="248"/>
                  </a:cubicBezTo>
                  <a:cubicBezTo>
                    <a:pt x="2755" y="229"/>
                    <a:pt x="2775" y="196"/>
                    <a:pt x="2791" y="138"/>
                  </a:cubicBezTo>
                  <a:cubicBezTo>
                    <a:pt x="2811" y="64"/>
                    <a:pt x="2857" y="24"/>
                    <a:pt x="2921" y="24"/>
                  </a:cubicBezTo>
                  <a:cubicBezTo>
                    <a:pt x="2986" y="24"/>
                    <a:pt x="3032" y="64"/>
                    <a:pt x="3052" y="138"/>
                  </a:cubicBezTo>
                  <a:cubicBezTo>
                    <a:pt x="3068" y="196"/>
                    <a:pt x="3088" y="229"/>
                    <a:pt x="3120" y="248"/>
                  </a:cubicBezTo>
                  <a:cubicBezTo>
                    <a:pt x="3138" y="259"/>
                    <a:pt x="3160" y="265"/>
                    <a:pt x="3190" y="268"/>
                  </a:cubicBezTo>
                  <a:cubicBezTo>
                    <a:pt x="3201" y="270"/>
                    <a:pt x="3222" y="270"/>
                    <a:pt x="3222" y="270"/>
                  </a:cubicBezTo>
                  <a:cubicBezTo>
                    <a:pt x="5832" y="270"/>
                    <a:pt x="5832" y="270"/>
                    <a:pt x="5832" y="270"/>
                  </a:cubicBezTo>
                  <a:cubicBezTo>
                    <a:pt x="5838" y="270"/>
                    <a:pt x="5843" y="264"/>
                    <a:pt x="5843" y="258"/>
                  </a:cubicBezTo>
                  <a:cubicBezTo>
                    <a:pt x="5843" y="251"/>
                    <a:pt x="5838" y="246"/>
                    <a:pt x="5832" y="246"/>
                  </a:cubicBezTo>
                </a:path>
              </a:pathLst>
            </a:custGeom>
            <a:solidFill>
              <a:srgbClr val="B9AE9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6" name="Google Shape;66;p3"/>
            <p:cNvSpPr/>
            <p:nvPr/>
          </p:nvSpPr>
          <p:spPr>
            <a:xfrm>
              <a:off x="850150" y="1090389"/>
              <a:ext cx="12653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7" name="Google Shape;67;p3"/>
            <p:cNvSpPr/>
            <p:nvPr/>
          </p:nvSpPr>
          <p:spPr>
            <a:xfrm>
              <a:off x="1226320" y="1090389"/>
              <a:ext cx="12653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8" name="Google Shape;68;p3"/>
            <p:cNvSpPr/>
            <p:nvPr/>
          </p:nvSpPr>
          <p:spPr>
            <a:xfrm>
              <a:off x="1599069" y="1090389"/>
              <a:ext cx="12653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9" name="Google Shape;69;p3"/>
            <p:cNvSpPr/>
            <p:nvPr/>
          </p:nvSpPr>
          <p:spPr>
            <a:xfrm>
              <a:off x="1975238" y="1090389"/>
              <a:ext cx="12653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0" name="Google Shape;70;p3"/>
            <p:cNvSpPr/>
            <p:nvPr/>
          </p:nvSpPr>
          <p:spPr>
            <a:xfrm>
              <a:off x="2351407" y="1090389"/>
              <a:ext cx="12653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1" name="Google Shape;71;p3"/>
            <p:cNvSpPr/>
            <p:nvPr/>
          </p:nvSpPr>
          <p:spPr>
            <a:xfrm>
              <a:off x="2724156" y="1090389"/>
              <a:ext cx="12653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2" name="Google Shape;72;p3"/>
            <p:cNvSpPr/>
            <p:nvPr/>
          </p:nvSpPr>
          <p:spPr>
            <a:xfrm>
              <a:off x="3100326" y="1090389"/>
              <a:ext cx="12653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3" name="Google Shape;73;p3"/>
            <p:cNvSpPr/>
            <p:nvPr/>
          </p:nvSpPr>
          <p:spPr>
            <a:xfrm>
              <a:off x="3476495" y="1090389"/>
              <a:ext cx="12653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4" name="Google Shape;74;p3"/>
            <p:cNvSpPr/>
            <p:nvPr/>
          </p:nvSpPr>
          <p:spPr>
            <a:xfrm>
              <a:off x="3849244" y="1090389"/>
              <a:ext cx="129949"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5" name="Google Shape;75;p3"/>
            <p:cNvSpPr/>
            <p:nvPr/>
          </p:nvSpPr>
          <p:spPr>
            <a:xfrm>
              <a:off x="4228833" y="1090389"/>
              <a:ext cx="12311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6" name="Google Shape;76;p3"/>
            <p:cNvSpPr/>
            <p:nvPr/>
          </p:nvSpPr>
          <p:spPr>
            <a:xfrm>
              <a:off x="4601582" y="1090389"/>
              <a:ext cx="12653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7" name="Google Shape;77;p3"/>
            <p:cNvSpPr/>
            <p:nvPr/>
          </p:nvSpPr>
          <p:spPr>
            <a:xfrm>
              <a:off x="4977751" y="1090389"/>
              <a:ext cx="12653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8" name="Google Shape;78;p3"/>
            <p:cNvSpPr/>
            <p:nvPr/>
          </p:nvSpPr>
          <p:spPr>
            <a:xfrm>
              <a:off x="5353920" y="1090389"/>
              <a:ext cx="12311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9" name="Google Shape;79;p3"/>
            <p:cNvSpPr/>
            <p:nvPr/>
          </p:nvSpPr>
          <p:spPr>
            <a:xfrm>
              <a:off x="874088" y="820231"/>
              <a:ext cx="27358" cy="338552"/>
            </a:xfrm>
            <a:custGeom>
              <a:rect b="b" l="l" r="r" t="t"/>
              <a:pathLst>
                <a:path extrusionOk="0" h="185" w="14">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0" name="Google Shape;80;p3"/>
            <p:cNvSpPr/>
            <p:nvPr/>
          </p:nvSpPr>
          <p:spPr>
            <a:xfrm>
              <a:off x="925384" y="820231"/>
              <a:ext cx="27358" cy="338552"/>
            </a:xfrm>
            <a:custGeom>
              <a:rect b="b" l="l" r="r" t="t"/>
              <a:pathLst>
                <a:path extrusionOk="0" h="185" w="1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1" name="Google Shape;81;p3"/>
            <p:cNvSpPr/>
            <p:nvPr/>
          </p:nvSpPr>
          <p:spPr>
            <a:xfrm>
              <a:off x="1250258" y="820231"/>
              <a:ext cx="27358" cy="338552"/>
            </a:xfrm>
            <a:custGeom>
              <a:rect b="b" l="l" r="r" t="t"/>
              <a:pathLst>
                <a:path extrusionOk="0" h="185" w="1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2" name="Google Shape;82;p3"/>
            <p:cNvSpPr/>
            <p:nvPr/>
          </p:nvSpPr>
          <p:spPr>
            <a:xfrm>
              <a:off x="1301553" y="820231"/>
              <a:ext cx="27358" cy="338552"/>
            </a:xfrm>
            <a:custGeom>
              <a:rect b="b" l="l" r="r" t="t"/>
              <a:pathLst>
                <a:path extrusionOk="0" h="185" w="1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3" name="Google Shape;83;p3"/>
            <p:cNvSpPr/>
            <p:nvPr/>
          </p:nvSpPr>
          <p:spPr>
            <a:xfrm>
              <a:off x="1626427" y="820231"/>
              <a:ext cx="27358" cy="338552"/>
            </a:xfrm>
            <a:custGeom>
              <a:rect b="b" l="l" r="r" t="t"/>
              <a:pathLst>
                <a:path extrusionOk="0" h="185" w="1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4" name="Google Shape;84;p3"/>
            <p:cNvSpPr/>
            <p:nvPr/>
          </p:nvSpPr>
          <p:spPr>
            <a:xfrm>
              <a:off x="1674303" y="820231"/>
              <a:ext cx="27358" cy="338552"/>
            </a:xfrm>
            <a:custGeom>
              <a:rect b="b" l="l" r="r" t="t"/>
              <a:pathLst>
                <a:path extrusionOk="0" h="185" w="1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5" name="Google Shape;85;p3"/>
            <p:cNvSpPr/>
            <p:nvPr/>
          </p:nvSpPr>
          <p:spPr>
            <a:xfrm>
              <a:off x="1999176" y="820231"/>
              <a:ext cx="27358" cy="338552"/>
            </a:xfrm>
            <a:custGeom>
              <a:rect b="b" l="l" r="r" t="t"/>
              <a:pathLst>
                <a:path extrusionOk="0" h="185" w="15">
                  <a:moveTo>
                    <a:pt x="15" y="178"/>
                  </a:moveTo>
                  <a:cubicBezTo>
                    <a:pt x="15" y="182"/>
                    <a:pt x="12" y="185"/>
                    <a:pt x="7" y="185"/>
                  </a:cubicBezTo>
                  <a:cubicBezTo>
                    <a:pt x="3" y="185"/>
                    <a:pt x="0" y="182"/>
                    <a:pt x="0" y="178"/>
                  </a:cubicBezTo>
                  <a:cubicBezTo>
                    <a:pt x="0" y="7"/>
                    <a:pt x="0" y="7"/>
                    <a:pt x="0" y="7"/>
                  </a:cubicBezTo>
                  <a:cubicBezTo>
                    <a:pt x="0" y="3"/>
                    <a:pt x="3" y="0"/>
                    <a:pt x="7"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6" name="Google Shape;86;p3"/>
            <p:cNvSpPr/>
            <p:nvPr/>
          </p:nvSpPr>
          <p:spPr>
            <a:xfrm>
              <a:off x="2050472" y="820231"/>
              <a:ext cx="27358" cy="338552"/>
            </a:xfrm>
            <a:custGeom>
              <a:rect b="b" l="l" r="r" t="t"/>
              <a:pathLst>
                <a:path extrusionOk="0" h="185" w="1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7" name="Google Shape;87;p3"/>
            <p:cNvSpPr/>
            <p:nvPr/>
          </p:nvSpPr>
          <p:spPr>
            <a:xfrm>
              <a:off x="2375345" y="820231"/>
              <a:ext cx="27358" cy="338552"/>
            </a:xfrm>
            <a:custGeom>
              <a:rect b="b" l="l" r="r" t="t"/>
              <a:pathLst>
                <a:path extrusionOk="0" h="185" w="1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8" name="Google Shape;88;p3"/>
            <p:cNvSpPr/>
            <p:nvPr/>
          </p:nvSpPr>
          <p:spPr>
            <a:xfrm>
              <a:off x="2426641" y="820231"/>
              <a:ext cx="27358" cy="338552"/>
            </a:xfrm>
            <a:custGeom>
              <a:rect b="b" l="l" r="r" t="t"/>
              <a:pathLst>
                <a:path extrusionOk="0" h="185" w="1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9" name="Google Shape;89;p3"/>
            <p:cNvSpPr/>
            <p:nvPr/>
          </p:nvSpPr>
          <p:spPr>
            <a:xfrm>
              <a:off x="2751514" y="820231"/>
              <a:ext cx="27358" cy="338552"/>
            </a:xfrm>
            <a:custGeom>
              <a:rect b="b" l="l" r="r" t="t"/>
              <a:pathLst>
                <a:path extrusionOk="0" h="185" w="1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0" name="Google Shape;90;p3"/>
            <p:cNvSpPr/>
            <p:nvPr/>
          </p:nvSpPr>
          <p:spPr>
            <a:xfrm>
              <a:off x="2802810" y="820231"/>
              <a:ext cx="23938" cy="338552"/>
            </a:xfrm>
            <a:custGeom>
              <a:rect b="b" l="l" r="r" t="t"/>
              <a:pathLst>
                <a:path extrusionOk="0" h="185" w="14">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1" name="Google Shape;91;p3"/>
            <p:cNvSpPr/>
            <p:nvPr/>
          </p:nvSpPr>
          <p:spPr>
            <a:xfrm>
              <a:off x="3124264" y="820231"/>
              <a:ext cx="30777" cy="338552"/>
            </a:xfrm>
            <a:custGeom>
              <a:rect b="b" l="l" r="r" t="t"/>
              <a:pathLst>
                <a:path extrusionOk="0" h="185" w="1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2" name="Google Shape;92;p3"/>
            <p:cNvSpPr/>
            <p:nvPr/>
          </p:nvSpPr>
          <p:spPr>
            <a:xfrm>
              <a:off x="3175559" y="820231"/>
              <a:ext cx="27358" cy="338552"/>
            </a:xfrm>
            <a:custGeom>
              <a:rect b="b" l="l" r="r" t="t"/>
              <a:pathLst>
                <a:path extrusionOk="0" h="185" w="14">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3" name="Google Shape;93;p3"/>
            <p:cNvSpPr/>
            <p:nvPr/>
          </p:nvSpPr>
          <p:spPr>
            <a:xfrm>
              <a:off x="3503852" y="820231"/>
              <a:ext cx="23938" cy="338552"/>
            </a:xfrm>
            <a:custGeom>
              <a:rect b="b" l="l" r="r" t="t"/>
              <a:pathLst>
                <a:path extrusionOk="0" h="185" w="14">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4" name="Google Shape;94;p3"/>
            <p:cNvSpPr/>
            <p:nvPr/>
          </p:nvSpPr>
          <p:spPr>
            <a:xfrm>
              <a:off x="3551729" y="820231"/>
              <a:ext cx="27358" cy="338552"/>
            </a:xfrm>
            <a:custGeom>
              <a:rect b="b" l="l" r="r" t="t"/>
              <a:pathLst>
                <a:path extrusionOk="0" h="185" w="14">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5" name="Google Shape;95;p3"/>
            <p:cNvSpPr/>
            <p:nvPr/>
          </p:nvSpPr>
          <p:spPr>
            <a:xfrm>
              <a:off x="3876602" y="820231"/>
              <a:ext cx="27358" cy="338552"/>
            </a:xfrm>
            <a:custGeom>
              <a:rect b="b" l="l" r="r" t="t"/>
              <a:pathLst>
                <a:path extrusionOk="0" h="185" w="14">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6" name="Google Shape;96;p3"/>
            <p:cNvSpPr/>
            <p:nvPr/>
          </p:nvSpPr>
          <p:spPr>
            <a:xfrm>
              <a:off x="3927898" y="820231"/>
              <a:ext cx="27358" cy="338552"/>
            </a:xfrm>
            <a:custGeom>
              <a:rect b="b" l="l" r="r" t="t"/>
              <a:pathLst>
                <a:path extrusionOk="0" h="185" w="1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7" name="Google Shape;97;p3"/>
            <p:cNvSpPr/>
            <p:nvPr/>
          </p:nvSpPr>
          <p:spPr>
            <a:xfrm>
              <a:off x="4252771" y="820231"/>
              <a:ext cx="27358" cy="338552"/>
            </a:xfrm>
            <a:custGeom>
              <a:rect b="b" l="l" r="r" t="t"/>
              <a:pathLst>
                <a:path extrusionOk="0" h="185" w="14">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8" name="Google Shape;98;p3"/>
            <p:cNvSpPr/>
            <p:nvPr/>
          </p:nvSpPr>
          <p:spPr>
            <a:xfrm>
              <a:off x="4300647" y="820231"/>
              <a:ext cx="27358" cy="338552"/>
            </a:xfrm>
            <a:custGeom>
              <a:rect b="b" l="l" r="r" t="t"/>
              <a:pathLst>
                <a:path extrusionOk="0" h="185" w="1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9" name="Google Shape;99;p3"/>
            <p:cNvSpPr/>
            <p:nvPr/>
          </p:nvSpPr>
          <p:spPr>
            <a:xfrm>
              <a:off x="4628940" y="820231"/>
              <a:ext cx="27358" cy="338552"/>
            </a:xfrm>
            <a:custGeom>
              <a:rect b="b" l="l" r="r" t="t"/>
              <a:pathLst>
                <a:path extrusionOk="0" h="185" w="1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0" name="Google Shape;100;p3"/>
            <p:cNvSpPr/>
            <p:nvPr/>
          </p:nvSpPr>
          <p:spPr>
            <a:xfrm>
              <a:off x="4676816" y="820231"/>
              <a:ext cx="27358" cy="338552"/>
            </a:xfrm>
            <a:custGeom>
              <a:rect b="b" l="l" r="r" t="t"/>
              <a:pathLst>
                <a:path extrusionOk="0" h="185" w="1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1" name="Google Shape;101;p3"/>
            <p:cNvSpPr/>
            <p:nvPr/>
          </p:nvSpPr>
          <p:spPr>
            <a:xfrm>
              <a:off x="5001689" y="820231"/>
              <a:ext cx="27358" cy="338552"/>
            </a:xfrm>
            <a:custGeom>
              <a:rect b="b" l="l" r="r" t="t"/>
              <a:pathLst>
                <a:path extrusionOk="0" h="185" w="1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2" name="Google Shape;102;p3"/>
            <p:cNvSpPr/>
            <p:nvPr/>
          </p:nvSpPr>
          <p:spPr>
            <a:xfrm>
              <a:off x="5052985" y="820231"/>
              <a:ext cx="27358" cy="338552"/>
            </a:xfrm>
            <a:custGeom>
              <a:rect b="b" l="l" r="r" t="t"/>
              <a:pathLst>
                <a:path extrusionOk="0" h="185" w="1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3" name="Google Shape;103;p3"/>
            <p:cNvSpPr/>
            <p:nvPr/>
          </p:nvSpPr>
          <p:spPr>
            <a:xfrm>
              <a:off x="5377858" y="820231"/>
              <a:ext cx="27358" cy="338552"/>
            </a:xfrm>
            <a:custGeom>
              <a:rect b="b" l="l" r="r" t="t"/>
              <a:pathLst>
                <a:path extrusionOk="0" h="185" w="15">
                  <a:moveTo>
                    <a:pt x="15" y="178"/>
                  </a:moveTo>
                  <a:cubicBezTo>
                    <a:pt x="15" y="182"/>
                    <a:pt x="12" y="185"/>
                    <a:pt x="7" y="185"/>
                  </a:cubicBezTo>
                  <a:cubicBezTo>
                    <a:pt x="3" y="185"/>
                    <a:pt x="0" y="182"/>
                    <a:pt x="0" y="178"/>
                  </a:cubicBezTo>
                  <a:cubicBezTo>
                    <a:pt x="0" y="7"/>
                    <a:pt x="0" y="7"/>
                    <a:pt x="0" y="7"/>
                  </a:cubicBezTo>
                  <a:cubicBezTo>
                    <a:pt x="0" y="3"/>
                    <a:pt x="3" y="0"/>
                    <a:pt x="7"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4" name="Google Shape;104;p3"/>
            <p:cNvSpPr/>
            <p:nvPr/>
          </p:nvSpPr>
          <p:spPr>
            <a:xfrm>
              <a:off x="5425735" y="820231"/>
              <a:ext cx="27358" cy="338552"/>
            </a:xfrm>
            <a:custGeom>
              <a:rect b="b" l="l" r="r" t="t"/>
              <a:pathLst>
                <a:path extrusionOk="0" h="185" w="1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5" name="Google Shape;105;p3"/>
            <p:cNvSpPr/>
            <p:nvPr/>
          </p:nvSpPr>
          <p:spPr>
            <a:xfrm>
              <a:off x="6714969" y="1090389"/>
              <a:ext cx="12311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6" name="Google Shape;106;p3"/>
            <p:cNvSpPr/>
            <p:nvPr/>
          </p:nvSpPr>
          <p:spPr>
            <a:xfrm>
              <a:off x="7087718" y="1090389"/>
              <a:ext cx="12653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7" name="Google Shape;107;p3"/>
            <p:cNvSpPr/>
            <p:nvPr/>
          </p:nvSpPr>
          <p:spPr>
            <a:xfrm>
              <a:off x="7463887" y="1090389"/>
              <a:ext cx="12653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8" name="Google Shape;108;p3"/>
            <p:cNvSpPr/>
            <p:nvPr/>
          </p:nvSpPr>
          <p:spPr>
            <a:xfrm>
              <a:off x="7840056" y="1090389"/>
              <a:ext cx="12311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9" name="Google Shape;109;p3"/>
            <p:cNvSpPr/>
            <p:nvPr/>
          </p:nvSpPr>
          <p:spPr>
            <a:xfrm>
              <a:off x="8212806" y="1090389"/>
              <a:ext cx="129949"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0" name="Google Shape;110;p3"/>
            <p:cNvSpPr/>
            <p:nvPr/>
          </p:nvSpPr>
          <p:spPr>
            <a:xfrm>
              <a:off x="8588975" y="1090389"/>
              <a:ext cx="12653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1" name="Google Shape;111;p3"/>
            <p:cNvSpPr/>
            <p:nvPr/>
          </p:nvSpPr>
          <p:spPr>
            <a:xfrm>
              <a:off x="8965144" y="1090389"/>
              <a:ext cx="12653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2" name="Google Shape;112;p3"/>
            <p:cNvSpPr/>
            <p:nvPr/>
          </p:nvSpPr>
          <p:spPr>
            <a:xfrm>
              <a:off x="9341313" y="1090389"/>
              <a:ext cx="12653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3" name="Google Shape;113;p3"/>
            <p:cNvSpPr/>
            <p:nvPr/>
          </p:nvSpPr>
          <p:spPr>
            <a:xfrm>
              <a:off x="9714062" y="1090389"/>
              <a:ext cx="12653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4" name="Google Shape;114;p3"/>
            <p:cNvSpPr/>
            <p:nvPr/>
          </p:nvSpPr>
          <p:spPr>
            <a:xfrm>
              <a:off x="10090231" y="1090389"/>
              <a:ext cx="12653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5" name="Google Shape;115;p3"/>
            <p:cNvSpPr/>
            <p:nvPr/>
          </p:nvSpPr>
          <p:spPr>
            <a:xfrm>
              <a:off x="10466400" y="1090389"/>
              <a:ext cx="12653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6" name="Google Shape;116;p3"/>
            <p:cNvSpPr/>
            <p:nvPr/>
          </p:nvSpPr>
          <p:spPr>
            <a:xfrm>
              <a:off x="10839150" y="1090389"/>
              <a:ext cx="12653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7" name="Google Shape;117;p3"/>
            <p:cNvSpPr/>
            <p:nvPr/>
          </p:nvSpPr>
          <p:spPr>
            <a:xfrm>
              <a:off x="11215319" y="1090389"/>
              <a:ext cx="126530" cy="119690"/>
            </a:xfrm>
            <a:prstGeom prst="rect">
              <a:avLst/>
            </a:prstGeom>
            <a:solidFill>
              <a:srgbClr val="2D3E5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8" name="Google Shape;118;p3"/>
            <p:cNvSpPr/>
            <p:nvPr/>
          </p:nvSpPr>
          <p:spPr>
            <a:xfrm>
              <a:off x="6738907" y="820231"/>
              <a:ext cx="27358" cy="338552"/>
            </a:xfrm>
            <a:custGeom>
              <a:rect b="b" l="l" r="r" t="t"/>
              <a:pathLst>
                <a:path extrusionOk="0" h="185" w="15">
                  <a:moveTo>
                    <a:pt x="15" y="178"/>
                  </a:moveTo>
                  <a:cubicBezTo>
                    <a:pt x="15" y="182"/>
                    <a:pt x="12" y="185"/>
                    <a:pt x="7" y="185"/>
                  </a:cubicBezTo>
                  <a:cubicBezTo>
                    <a:pt x="3" y="185"/>
                    <a:pt x="0" y="182"/>
                    <a:pt x="0" y="178"/>
                  </a:cubicBezTo>
                  <a:cubicBezTo>
                    <a:pt x="0" y="7"/>
                    <a:pt x="0" y="7"/>
                    <a:pt x="0" y="7"/>
                  </a:cubicBezTo>
                  <a:cubicBezTo>
                    <a:pt x="0" y="3"/>
                    <a:pt x="3" y="0"/>
                    <a:pt x="7"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9" name="Google Shape;119;p3"/>
            <p:cNvSpPr/>
            <p:nvPr/>
          </p:nvSpPr>
          <p:spPr>
            <a:xfrm>
              <a:off x="6786783" y="820231"/>
              <a:ext cx="30777" cy="338552"/>
            </a:xfrm>
            <a:custGeom>
              <a:rect b="b" l="l" r="r" t="t"/>
              <a:pathLst>
                <a:path extrusionOk="0" h="185" w="1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0" name="Google Shape;120;p3"/>
            <p:cNvSpPr/>
            <p:nvPr/>
          </p:nvSpPr>
          <p:spPr>
            <a:xfrm>
              <a:off x="7115076" y="820231"/>
              <a:ext cx="27358" cy="338552"/>
            </a:xfrm>
            <a:custGeom>
              <a:rect b="b" l="l" r="r" t="t"/>
              <a:pathLst>
                <a:path extrusionOk="0" h="185" w="1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1" name="Google Shape;121;p3"/>
            <p:cNvSpPr/>
            <p:nvPr/>
          </p:nvSpPr>
          <p:spPr>
            <a:xfrm>
              <a:off x="7162952" y="820231"/>
              <a:ext cx="27358" cy="338552"/>
            </a:xfrm>
            <a:custGeom>
              <a:rect b="b" l="l" r="r" t="t"/>
              <a:pathLst>
                <a:path extrusionOk="0" h="185" w="1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2" name="Google Shape;122;p3"/>
            <p:cNvSpPr/>
            <p:nvPr/>
          </p:nvSpPr>
          <p:spPr>
            <a:xfrm>
              <a:off x="7487825" y="820231"/>
              <a:ext cx="27358" cy="338552"/>
            </a:xfrm>
            <a:custGeom>
              <a:rect b="b" l="l" r="r" t="t"/>
              <a:pathLst>
                <a:path extrusionOk="0" h="185" w="1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3" name="Google Shape;123;p3"/>
            <p:cNvSpPr/>
            <p:nvPr/>
          </p:nvSpPr>
          <p:spPr>
            <a:xfrm>
              <a:off x="7539121" y="820231"/>
              <a:ext cx="27358" cy="338552"/>
            </a:xfrm>
            <a:custGeom>
              <a:rect b="b" l="l" r="r" t="t"/>
              <a:pathLst>
                <a:path extrusionOk="0" h="185" w="14">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4" name="Google Shape;124;p3"/>
            <p:cNvSpPr/>
            <p:nvPr/>
          </p:nvSpPr>
          <p:spPr>
            <a:xfrm>
              <a:off x="7863994" y="820231"/>
              <a:ext cx="27358" cy="338552"/>
            </a:xfrm>
            <a:custGeom>
              <a:rect b="b" l="l" r="r" t="t"/>
              <a:pathLst>
                <a:path extrusionOk="0" h="185" w="1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5" name="Google Shape;125;p3"/>
            <p:cNvSpPr/>
            <p:nvPr/>
          </p:nvSpPr>
          <p:spPr>
            <a:xfrm>
              <a:off x="7915290" y="820231"/>
              <a:ext cx="27358" cy="338552"/>
            </a:xfrm>
            <a:custGeom>
              <a:rect b="b" l="l" r="r" t="t"/>
              <a:pathLst>
                <a:path extrusionOk="0" h="185" w="14">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6" name="Google Shape;126;p3"/>
            <p:cNvSpPr/>
            <p:nvPr/>
          </p:nvSpPr>
          <p:spPr>
            <a:xfrm>
              <a:off x="8240163" y="820231"/>
              <a:ext cx="27358" cy="338552"/>
            </a:xfrm>
            <a:custGeom>
              <a:rect b="b" l="l" r="r" t="t"/>
              <a:pathLst>
                <a:path extrusionOk="0" h="185" w="14">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7" name="Google Shape;127;p3"/>
            <p:cNvSpPr/>
            <p:nvPr/>
          </p:nvSpPr>
          <p:spPr>
            <a:xfrm>
              <a:off x="8291459" y="820231"/>
              <a:ext cx="23938" cy="338552"/>
            </a:xfrm>
            <a:custGeom>
              <a:rect b="b" l="l" r="r" t="t"/>
              <a:pathLst>
                <a:path extrusionOk="0" h="185" w="14">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8" name="Google Shape;128;p3"/>
            <p:cNvSpPr/>
            <p:nvPr/>
          </p:nvSpPr>
          <p:spPr>
            <a:xfrm>
              <a:off x="8616332" y="820231"/>
              <a:ext cx="23938" cy="338552"/>
            </a:xfrm>
            <a:custGeom>
              <a:rect b="b" l="l" r="r" t="t"/>
              <a:pathLst>
                <a:path extrusionOk="0" h="185" w="14">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9" name="Google Shape;129;p3"/>
            <p:cNvSpPr/>
            <p:nvPr/>
          </p:nvSpPr>
          <p:spPr>
            <a:xfrm>
              <a:off x="8664209" y="820231"/>
              <a:ext cx="27358" cy="338552"/>
            </a:xfrm>
            <a:custGeom>
              <a:rect b="b" l="l" r="r" t="t"/>
              <a:pathLst>
                <a:path extrusionOk="0" h="185" w="1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0" name="Google Shape;130;p3"/>
            <p:cNvSpPr/>
            <p:nvPr/>
          </p:nvSpPr>
          <p:spPr>
            <a:xfrm>
              <a:off x="8992502" y="820231"/>
              <a:ext cx="23938" cy="338552"/>
            </a:xfrm>
            <a:custGeom>
              <a:rect b="b" l="l" r="r" t="t"/>
              <a:pathLst>
                <a:path extrusionOk="0" h="185" w="14">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1" name="Google Shape;131;p3"/>
            <p:cNvSpPr/>
            <p:nvPr/>
          </p:nvSpPr>
          <p:spPr>
            <a:xfrm>
              <a:off x="9040378" y="820231"/>
              <a:ext cx="27358" cy="338552"/>
            </a:xfrm>
            <a:custGeom>
              <a:rect b="b" l="l" r="r" t="t"/>
              <a:pathLst>
                <a:path extrusionOk="0" h="185" w="1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2" name="Google Shape;132;p3"/>
            <p:cNvSpPr/>
            <p:nvPr/>
          </p:nvSpPr>
          <p:spPr>
            <a:xfrm>
              <a:off x="9365251" y="820231"/>
              <a:ext cx="27358" cy="338552"/>
            </a:xfrm>
            <a:custGeom>
              <a:rect b="b" l="l" r="r" t="t"/>
              <a:pathLst>
                <a:path extrusionOk="0" h="185" w="1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3" name="Google Shape;133;p3"/>
            <p:cNvSpPr/>
            <p:nvPr/>
          </p:nvSpPr>
          <p:spPr>
            <a:xfrm>
              <a:off x="9416547" y="820231"/>
              <a:ext cx="27358" cy="338552"/>
            </a:xfrm>
            <a:custGeom>
              <a:rect b="b" l="l" r="r" t="t"/>
              <a:pathLst>
                <a:path extrusionOk="0" h="185" w="1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4" name="Google Shape;134;p3"/>
            <p:cNvSpPr/>
            <p:nvPr/>
          </p:nvSpPr>
          <p:spPr>
            <a:xfrm>
              <a:off x="9741420" y="820231"/>
              <a:ext cx="27358" cy="338552"/>
            </a:xfrm>
            <a:custGeom>
              <a:rect b="b" l="l" r="r" t="t"/>
              <a:pathLst>
                <a:path extrusionOk="0" h="185" w="15">
                  <a:moveTo>
                    <a:pt x="15" y="178"/>
                  </a:moveTo>
                  <a:cubicBezTo>
                    <a:pt x="15" y="182"/>
                    <a:pt x="11" y="185"/>
                    <a:pt x="7" y="185"/>
                  </a:cubicBezTo>
                  <a:cubicBezTo>
                    <a:pt x="3" y="185"/>
                    <a:pt x="0" y="182"/>
                    <a:pt x="0" y="178"/>
                  </a:cubicBezTo>
                  <a:cubicBezTo>
                    <a:pt x="0" y="7"/>
                    <a:pt x="0" y="7"/>
                    <a:pt x="0" y="7"/>
                  </a:cubicBezTo>
                  <a:cubicBezTo>
                    <a:pt x="0" y="3"/>
                    <a:pt x="3" y="0"/>
                    <a:pt x="7" y="0"/>
                  </a:cubicBezTo>
                  <a:cubicBezTo>
                    <a:pt x="11"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5" name="Google Shape;135;p3"/>
            <p:cNvSpPr/>
            <p:nvPr/>
          </p:nvSpPr>
          <p:spPr>
            <a:xfrm>
              <a:off x="9789296" y="820231"/>
              <a:ext cx="27358" cy="338552"/>
            </a:xfrm>
            <a:custGeom>
              <a:rect b="b" l="l" r="r" t="t"/>
              <a:pathLst>
                <a:path extrusionOk="0" h="185" w="1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6" name="Google Shape;136;p3"/>
            <p:cNvSpPr/>
            <p:nvPr/>
          </p:nvSpPr>
          <p:spPr>
            <a:xfrm>
              <a:off x="10117589" y="820231"/>
              <a:ext cx="27358" cy="338552"/>
            </a:xfrm>
            <a:custGeom>
              <a:rect b="b" l="l" r="r" t="t"/>
              <a:pathLst>
                <a:path extrusionOk="0" h="185" w="15">
                  <a:moveTo>
                    <a:pt x="15" y="178"/>
                  </a:moveTo>
                  <a:cubicBezTo>
                    <a:pt x="15" y="182"/>
                    <a:pt x="12" y="185"/>
                    <a:pt x="7" y="185"/>
                  </a:cubicBezTo>
                  <a:cubicBezTo>
                    <a:pt x="3" y="185"/>
                    <a:pt x="0" y="182"/>
                    <a:pt x="0" y="178"/>
                  </a:cubicBezTo>
                  <a:cubicBezTo>
                    <a:pt x="0" y="7"/>
                    <a:pt x="0" y="7"/>
                    <a:pt x="0" y="7"/>
                  </a:cubicBezTo>
                  <a:cubicBezTo>
                    <a:pt x="0" y="3"/>
                    <a:pt x="3" y="0"/>
                    <a:pt x="7"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7" name="Google Shape;137;p3"/>
            <p:cNvSpPr/>
            <p:nvPr/>
          </p:nvSpPr>
          <p:spPr>
            <a:xfrm>
              <a:off x="10165465" y="820231"/>
              <a:ext cx="27358" cy="338552"/>
            </a:xfrm>
            <a:custGeom>
              <a:rect b="b" l="l" r="r" t="t"/>
              <a:pathLst>
                <a:path extrusionOk="0" h="185" w="1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8" name="Google Shape;138;p3"/>
            <p:cNvSpPr/>
            <p:nvPr/>
          </p:nvSpPr>
          <p:spPr>
            <a:xfrm>
              <a:off x="10490339" y="820231"/>
              <a:ext cx="27358" cy="338552"/>
            </a:xfrm>
            <a:custGeom>
              <a:rect b="b" l="l" r="r" t="t"/>
              <a:pathLst>
                <a:path extrusionOk="0" h="185" w="15">
                  <a:moveTo>
                    <a:pt x="15" y="178"/>
                  </a:moveTo>
                  <a:cubicBezTo>
                    <a:pt x="15" y="182"/>
                    <a:pt x="12" y="185"/>
                    <a:pt x="8" y="185"/>
                  </a:cubicBezTo>
                  <a:cubicBezTo>
                    <a:pt x="3" y="185"/>
                    <a:pt x="0" y="182"/>
                    <a:pt x="0" y="178"/>
                  </a:cubicBezTo>
                  <a:cubicBezTo>
                    <a:pt x="0" y="7"/>
                    <a:pt x="0" y="7"/>
                    <a:pt x="0" y="7"/>
                  </a:cubicBezTo>
                  <a:cubicBezTo>
                    <a:pt x="0" y="3"/>
                    <a:pt x="3" y="0"/>
                    <a:pt x="8"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9" name="Google Shape;139;p3"/>
            <p:cNvSpPr/>
            <p:nvPr/>
          </p:nvSpPr>
          <p:spPr>
            <a:xfrm>
              <a:off x="10541634" y="820231"/>
              <a:ext cx="27358" cy="338552"/>
            </a:xfrm>
            <a:custGeom>
              <a:rect b="b" l="l" r="r" t="t"/>
              <a:pathLst>
                <a:path extrusionOk="0" h="185" w="1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0" name="Google Shape;140;p3"/>
            <p:cNvSpPr/>
            <p:nvPr/>
          </p:nvSpPr>
          <p:spPr>
            <a:xfrm>
              <a:off x="10866508" y="820231"/>
              <a:ext cx="27358" cy="338552"/>
            </a:xfrm>
            <a:custGeom>
              <a:rect b="b" l="l" r="r" t="t"/>
              <a:pathLst>
                <a:path extrusionOk="0" h="185" w="1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1" name="Google Shape;141;p3"/>
            <p:cNvSpPr/>
            <p:nvPr/>
          </p:nvSpPr>
          <p:spPr>
            <a:xfrm>
              <a:off x="10917803" y="820231"/>
              <a:ext cx="23938" cy="338552"/>
            </a:xfrm>
            <a:custGeom>
              <a:rect b="b" l="l" r="r" t="t"/>
              <a:pathLst>
                <a:path extrusionOk="0" h="185" w="14">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2" name="Google Shape;142;p3"/>
            <p:cNvSpPr/>
            <p:nvPr/>
          </p:nvSpPr>
          <p:spPr>
            <a:xfrm>
              <a:off x="11242677" y="820231"/>
              <a:ext cx="27358" cy="338552"/>
            </a:xfrm>
            <a:custGeom>
              <a:rect b="b" l="l" r="r" t="t"/>
              <a:pathLst>
                <a:path extrusionOk="0" h="185" w="15">
                  <a:moveTo>
                    <a:pt x="15" y="178"/>
                  </a:moveTo>
                  <a:cubicBezTo>
                    <a:pt x="15" y="182"/>
                    <a:pt x="12" y="185"/>
                    <a:pt x="8" y="185"/>
                  </a:cubicBezTo>
                  <a:cubicBezTo>
                    <a:pt x="4" y="185"/>
                    <a:pt x="0" y="182"/>
                    <a:pt x="0" y="178"/>
                  </a:cubicBezTo>
                  <a:cubicBezTo>
                    <a:pt x="0" y="7"/>
                    <a:pt x="0" y="7"/>
                    <a:pt x="0" y="7"/>
                  </a:cubicBezTo>
                  <a:cubicBezTo>
                    <a:pt x="0" y="3"/>
                    <a:pt x="4" y="0"/>
                    <a:pt x="8" y="0"/>
                  </a:cubicBezTo>
                  <a:cubicBezTo>
                    <a:pt x="12" y="0"/>
                    <a:pt x="15" y="3"/>
                    <a:pt x="15" y="7"/>
                  </a:cubicBezTo>
                  <a:lnTo>
                    <a:pt x="15"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3" name="Google Shape;143;p3"/>
            <p:cNvSpPr/>
            <p:nvPr/>
          </p:nvSpPr>
          <p:spPr>
            <a:xfrm>
              <a:off x="11293972" y="820231"/>
              <a:ext cx="23938" cy="338552"/>
            </a:xfrm>
            <a:custGeom>
              <a:rect b="b" l="l" r="r" t="t"/>
              <a:pathLst>
                <a:path extrusionOk="0" h="185" w="14">
                  <a:moveTo>
                    <a:pt x="14" y="178"/>
                  </a:moveTo>
                  <a:cubicBezTo>
                    <a:pt x="14" y="182"/>
                    <a:pt x="11" y="185"/>
                    <a:pt x="7" y="185"/>
                  </a:cubicBezTo>
                  <a:cubicBezTo>
                    <a:pt x="3" y="185"/>
                    <a:pt x="0" y="182"/>
                    <a:pt x="0" y="178"/>
                  </a:cubicBezTo>
                  <a:cubicBezTo>
                    <a:pt x="0" y="7"/>
                    <a:pt x="0" y="7"/>
                    <a:pt x="0" y="7"/>
                  </a:cubicBezTo>
                  <a:cubicBezTo>
                    <a:pt x="0" y="3"/>
                    <a:pt x="3" y="0"/>
                    <a:pt x="7" y="0"/>
                  </a:cubicBezTo>
                  <a:cubicBezTo>
                    <a:pt x="11" y="0"/>
                    <a:pt x="14" y="3"/>
                    <a:pt x="14" y="7"/>
                  </a:cubicBezTo>
                  <a:lnTo>
                    <a:pt x="14" y="178"/>
                  </a:lnTo>
                  <a:close/>
                </a:path>
              </a:pathLst>
            </a:custGeom>
            <a:solidFill>
              <a:srgbClr val="A7988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144" name="Google Shape;144;p3"/>
          <p:cNvSpPr txBox="1"/>
          <p:nvPr/>
        </p:nvSpPr>
        <p:spPr>
          <a:xfrm>
            <a:off x="3627580" y="1255409"/>
            <a:ext cx="6880821" cy="240065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5000">
                <a:solidFill>
                  <a:schemeClr val="dk1"/>
                </a:solidFill>
                <a:latin typeface="Cambria"/>
                <a:ea typeface="Cambria"/>
                <a:cs typeface="Cambria"/>
                <a:sym typeface="Cambria"/>
              </a:rPr>
              <a:t>Kể tên một nhà khoa học và nói những điều em biết về người đó?</a:t>
            </a:r>
            <a:endParaRPr sz="5000">
              <a:solidFill>
                <a:schemeClr val="dk1"/>
              </a:solidFill>
              <a:latin typeface="Cambria"/>
              <a:ea typeface="Cambria"/>
              <a:cs typeface="Cambria"/>
              <a:sym typeface="Cambria"/>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7"/>
                                        </p:tgtEl>
                                        <p:attrNameLst>
                                          <p:attrName>style.visibility</p:attrName>
                                        </p:attrNameLst>
                                      </p:cBhvr>
                                      <p:to>
                                        <p:strVal val="visible"/>
                                      </p:to>
                                    </p:set>
                                    <p:animEffect filter="fade" transition="in">
                                      <p:cBhvr>
                                        <p:cTn dur="2000"/>
                                        <p:tgtEl>
                                          <p:spTgt spid="57"/>
                                        </p:tgtEl>
                                      </p:cBhvr>
                                    </p:animEffect>
                                  </p:childTnLst>
                                </p:cTn>
                              </p:par>
                              <p:par>
                                <p:cTn fill="hold" nodeType="withEffect" presetClass="entr" presetID="2" presetSubtype="8">
                                  <p:stCondLst>
                                    <p:cond delay="0"/>
                                  </p:stCondLst>
                                  <p:childTnLst>
                                    <p:set>
                                      <p:cBhvr>
                                        <p:cTn dur="1" fill="hold">
                                          <p:stCondLst>
                                            <p:cond delay="0"/>
                                          </p:stCondLst>
                                        </p:cTn>
                                        <p:tgtEl>
                                          <p:spTgt spid="61"/>
                                        </p:tgtEl>
                                        <p:attrNameLst>
                                          <p:attrName>style.visibility</p:attrName>
                                        </p:attrNameLst>
                                      </p:cBhvr>
                                      <p:to>
                                        <p:strVal val="visible"/>
                                      </p:to>
                                    </p:set>
                                    <p:anim calcmode="lin" valueType="num">
                                      <p:cBhvr additive="base">
                                        <p:cTn dur="500"/>
                                        <p:tgtEl>
                                          <p:spTgt spid="6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4">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500"/>
                                        <p:tgtEl>
                                          <p:spTgt spid="58"/>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0"/>
                                  </p:stCondLst>
                                  <p:childTnLst>
                                    <p:set>
                                      <p:cBhvr>
                                        <p:cTn dur="1" fill="hold">
                                          <p:stCondLst>
                                            <p:cond delay="0"/>
                                          </p:stCondLst>
                                        </p:cTn>
                                        <p:tgtEl>
                                          <p:spTgt spid="60"/>
                                        </p:tgtEl>
                                        <p:attrNameLst>
                                          <p:attrName>style.visibility</p:attrName>
                                        </p:attrNameLst>
                                      </p:cBhvr>
                                      <p:to>
                                        <p:strVal val="visible"/>
                                      </p:to>
                                    </p:set>
                                    <p:animEffect filter="fade" transition="in">
                                      <p:cBhvr>
                                        <p:cTn dur="2000"/>
                                        <p:tgtEl>
                                          <p:spTgt spid="60"/>
                                        </p:tgtEl>
                                      </p:cBhvr>
                                    </p:animEffect>
                                  </p:childTnLst>
                                </p:cTn>
                              </p:par>
                              <p:par>
                                <p:cTn fill="hold" nodeType="with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500"/>
                                        <p:tgtEl>
                                          <p:spTgt spid="56"/>
                                        </p:tgtEl>
                                      </p:cBhvr>
                                    </p:animEffect>
                                  </p:childTnLst>
                                </p:cTn>
                              </p:par>
                              <p:par>
                                <p:cTn fill="hold" nodeType="withEffect" presetClass="entr" presetID="23" presetSubtype="16">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500"/>
                                        <p:tgtEl>
                                          <p:spTgt spid="59"/>
                                        </p:tgtEl>
                                        <p:attrNameLst>
                                          <p:attrName>ppt_w</p:attrName>
                                        </p:attrNameLst>
                                      </p:cBhvr>
                                      <p:tavLst>
                                        <p:tav fmla="" tm="0">
                                          <p:val>
                                            <p:strVal val="0"/>
                                          </p:val>
                                        </p:tav>
                                        <p:tav fmla="" tm="100000">
                                          <p:val>
                                            <p:strVal val="#ppt_w"/>
                                          </p:val>
                                        </p:tav>
                                      </p:tavLst>
                                    </p:anim>
                                    <p:anim calcmode="lin" valueType="num">
                                      <p:cBhvr additive="base">
                                        <p:cTn dur="500"/>
                                        <p:tgtEl>
                                          <p:spTgt spid="5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additive="base">
                                        <p:cTn dur="500"/>
                                        <p:tgtEl>
                                          <p:spTgt spid="62"/>
                                        </p:tgtEl>
                                        <p:attrNameLst>
                                          <p:attrName>ppt_w</p:attrName>
                                        </p:attrNameLst>
                                      </p:cBhvr>
                                      <p:tavLst>
                                        <p:tav fmla="" tm="0">
                                          <p:val>
                                            <p:strVal val="0"/>
                                          </p:val>
                                        </p:tav>
                                        <p:tav fmla="" tm="100000">
                                          <p:val>
                                            <p:strVal val="#ppt_w"/>
                                          </p:val>
                                        </p:tav>
                                      </p:tavLst>
                                    </p:anim>
                                    <p:anim calcmode="lin" valueType="num">
                                      <p:cBhvr additive="base">
                                        <p:cTn dur="500"/>
                                        <p:tgtEl>
                                          <p:spTgt spid="6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44"/>
                                        </p:tgtEl>
                                        <p:attrNameLst>
                                          <p:attrName>style.visibility</p:attrName>
                                        </p:attrNameLst>
                                      </p:cBhvr>
                                      <p:to>
                                        <p:strVal val="visible"/>
                                      </p:to>
                                    </p:set>
                                    <p:anim calcmode="lin" valueType="num">
                                      <p:cBhvr additive="base">
                                        <p:cTn dur="500"/>
                                        <p:tgtEl>
                                          <p:spTgt spid="144"/>
                                        </p:tgtEl>
                                        <p:attrNameLst>
                                          <p:attrName>ppt_w</p:attrName>
                                        </p:attrNameLst>
                                      </p:cBhvr>
                                      <p:tavLst>
                                        <p:tav fmla="" tm="0">
                                          <p:val>
                                            <p:strVal val="0"/>
                                          </p:val>
                                        </p:tav>
                                        <p:tav fmla="" tm="100000">
                                          <p:val>
                                            <p:strVal val="#ppt_w"/>
                                          </p:val>
                                        </p:tav>
                                      </p:tavLst>
                                    </p:anim>
                                    <p:anim calcmode="lin" valueType="num">
                                      <p:cBhvr additive="base">
                                        <p:cTn dur="500"/>
                                        <p:tgtEl>
                                          <p:spTgt spid="14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4"/>
          <p:cNvSpPr/>
          <p:nvPr/>
        </p:nvSpPr>
        <p:spPr>
          <a:xfrm>
            <a:off x="396240" y="426085"/>
            <a:ext cx="11317605" cy="60166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pic>
        <p:nvPicPr>
          <p:cNvPr descr="C:\Users\Am'be'r\Desktop\15.png15" id="150" name="Google Shape;150;p4"/>
          <p:cNvPicPr preferRelativeResize="0"/>
          <p:nvPr/>
        </p:nvPicPr>
        <p:blipFill rotWithShape="1">
          <a:blip r:embed="rId3">
            <a:alphaModFix/>
          </a:blip>
          <a:srcRect b="0" l="0" r="0" t="0"/>
          <a:stretch/>
        </p:blipFill>
        <p:spPr>
          <a:xfrm>
            <a:off x="10352296" y="5214528"/>
            <a:ext cx="1717040" cy="1643472"/>
          </a:xfrm>
          <a:prstGeom prst="rect">
            <a:avLst/>
          </a:prstGeom>
          <a:noFill/>
          <a:ln>
            <a:noFill/>
          </a:ln>
        </p:spPr>
      </p:pic>
      <p:grpSp>
        <p:nvGrpSpPr>
          <p:cNvPr id="151" name="Google Shape;151;p4"/>
          <p:cNvGrpSpPr/>
          <p:nvPr/>
        </p:nvGrpSpPr>
        <p:grpSpPr>
          <a:xfrm>
            <a:off x="773430" y="679450"/>
            <a:ext cx="670408" cy="767912"/>
            <a:chOff x="1218" y="1070"/>
            <a:chExt cx="1272" cy="1457"/>
          </a:xfrm>
        </p:grpSpPr>
        <p:sp>
          <p:nvSpPr>
            <p:cNvPr id="152" name="Google Shape;152;p4"/>
            <p:cNvSpPr/>
            <p:nvPr/>
          </p:nvSpPr>
          <p:spPr>
            <a:xfrm>
              <a:off x="1470" y="1070"/>
              <a:ext cx="771" cy="1072"/>
            </a:xfrm>
            <a:custGeom>
              <a:rect b="b" l="l" r="r" t="t"/>
              <a:pathLst>
                <a:path extrusionOk="0" h="680471" w="489528">
                  <a:moveTo>
                    <a:pt x="489528" y="680472"/>
                  </a:moveTo>
                  <a:lnTo>
                    <a:pt x="0" y="680472"/>
                  </a:lnTo>
                  <a:lnTo>
                    <a:pt x="0" y="374400"/>
                  </a:lnTo>
                  <a:cubicBezTo>
                    <a:pt x="0" y="204048"/>
                    <a:pt x="138528" y="67392"/>
                    <a:pt x="197496" y="16848"/>
                  </a:cubicBezTo>
                  <a:cubicBezTo>
                    <a:pt x="224640" y="-5616"/>
                    <a:pt x="263016" y="-5616"/>
                    <a:pt x="290160" y="16848"/>
                  </a:cubicBezTo>
                  <a:cubicBezTo>
                    <a:pt x="350064" y="67392"/>
                    <a:pt x="488592" y="204048"/>
                    <a:pt x="488592" y="374400"/>
                  </a:cubicBezTo>
                  <a:lnTo>
                    <a:pt x="488592" y="680472"/>
                  </a:lnTo>
                  <a:close/>
                  <a:moveTo>
                    <a:pt x="74880" y="605592"/>
                  </a:moveTo>
                  <a:lnTo>
                    <a:pt x="414648" y="605592"/>
                  </a:lnTo>
                  <a:lnTo>
                    <a:pt x="414648" y="374400"/>
                  </a:lnTo>
                  <a:cubicBezTo>
                    <a:pt x="414648" y="236808"/>
                    <a:pt x="297648" y="120744"/>
                    <a:pt x="244296" y="75816"/>
                  </a:cubicBezTo>
                  <a:cubicBezTo>
                    <a:pt x="191880" y="120744"/>
                    <a:pt x="73944" y="236808"/>
                    <a:pt x="73944" y="374400"/>
                  </a:cubicBezTo>
                  <a:lnTo>
                    <a:pt x="73944" y="605592"/>
                  </a:lnTo>
                  <a:close/>
                </a:path>
              </a:pathLst>
            </a:custGeom>
            <a:solidFill>
              <a:srgbClr val="7FBFFF"/>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3" name="Google Shape;153;p4"/>
            <p:cNvSpPr/>
            <p:nvPr/>
          </p:nvSpPr>
          <p:spPr>
            <a:xfrm>
              <a:off x="1218" y="1430"/>
              <a:ext cx="1272" cy="1097"/>
            </a:xfrm>
            <a:custGeom>
              <a:rect b="b" l="l" r="r" t="t"/>
              <a:pathLst>
                <a:path extrusionOk="0" h="696387" w="807787">
                  <a:moveTo>
                    <a:pt x="234936" y="452088"/>
                  </a:moveTo>
                  <a:lnTo>
                    <a:pt x="72072" y="452088"/>
                  </a:lnTo>
                  <a:cubicBezTo>
                    <a:pt x="32760" y="452088"/>
                    <a:pt x="0" y="420264"/>
                    <a:pt x="0" y="380016"/>
                  </a:cubicBezTo>
                  <a:lnTo>
                    <a:pt x="0" y="309816"/>
                  </a:lnTo>
                  <a:cubicBezTo>
                    <a:pt x="0" y="285480"/>
                    <a:pt x="12168" y="263016"/>
                    <a:pt x="31824" y="249912"/>
                  </a:cubicBezTo>
                  <a:lnTo>
                    <a:pt x="234000" y="116064"/>
                  </a:lnTo>
                  <a:lnTo>
                    <a:pt x="234000" y="452088"/>
                  </a:lnTo>
                  <a:close/>
                  <a:moveTo>
                    <a:pt x="74880" y="377208"/>
                  </a:moveTo>
                  <a:lnTo>
                    <a:pt x="159120" y="377208"/>
                  </a:lnTo>
                  <a:lnTo>
                    <a:pt x="159120" y="255528"/>
                  </a:lnTo>
                  <a:lnTo>
                    <a:pt x="74880" y="311688"/>
                  </a:lnTo>
                  <a:lnTo>
                    <a:pt x="74880" y="377208"/>
                  </a:lnTo>
                  <a:close/>
                  <a:moveTo>
                    <a:pt x="736632" y="452088"/>
                  </a:moveTo>
                  <a:lnTo>
                    <a:pt x="573768" y="452088"/>
                  </a:lnTo>
                  <a:lnTo>
                    <a:pt x="573768" y="117000"/>
                  </a:lnTo>
                  <a:lnTo>
                    <a:pt x="775944" y="250848"/>
                  </a:lnTo>
                  <a:cubicBezTo>
                    <a:pt x="796536" y="263952"/>
                    <a:pt x="807768" y="286416"/>
                    <a:pt x="807768" y="310752"/>
                  </a:cubicBezTo>
                  <a:lnTo>
                    <a:pt x="807768" y="380952"/>
                  </a:lnTo>
                  <a:cubicBezTo>
                    <a:pt x="808704" y="419328"/>
                    <a:pt x="775944" y="452088"/>
                    <a:pt x="736632" y="452088"/>
                  </a:cubicBezTo>
                  <a:close/>
                  <a:moveTo>
                    <a:pt x="648648" y="377208"/>
                  </a:moveTo>
                  <a:lnTo>
                    <a:pt x="732888" y="377208"/>
                  </a:lnTo>
                  <a:lnTo>
                    <a:pt x="732888" y="311688"/>
                  </a:lnTo>
                  <a:lnTo>
                    <a:pt x="648648" y="255528"/>
                  </a:lnTo>
                  <a:lnTo>
                    <a:pt x="648648" y="377208"/>
                  </a:lnTo>
                  <a:close/>
                  <a:moveTo>
                    <a:pt x="405288" y="213408"/>
                  </a:moveTo>
                  <a:cubicBezTo>
                    <a:pt x="346320" y="213408"/>
                    <a:pt x="298584" y="165672"/>
                    <a:pt x="298584" y="106704"/>
                  </a:cubicBezTo>
                  <a:cubicBezTo>
                    <a:pt x="298584" y="47736"/>
                    <a:pt x="347256" y="0"/>
                    <a:pt x="405288" y="0"/>
                  </a:cubicBezTo>
                  <a:cubicBezTo>
                    <a:pt x="463320" y="0"/>
                    <a:pt x="511992" y="47736"/>
                    <a:pt x="511992" y="106704"/>
                  </a:cubicBezTo>
                  <a:cubicBezTo>
                    <a:pt x="511992" y="165672"/>
                    <a:pt x="464256" y="213408"/>
                    <a:pt x="405288" y="213408"/>
                  </a:cubicBezTo>
                  <a:close/>
                  <a:moveTo>
                    <a:pt x="405288" y="74880"/>
                  </a:moveTo>
                  <a:cubicBezTo>
                    <a:pt x="388440" y="74880"/>
                    <a:pt x="373464" y="88920"/>
                    <a:pt x="373464" y="106704"/>
                  </a:cubicBezTo>
                  <a:cubicBezTo>
                    <a:pt x="373464" y="124488"/>
                    <a:pt x="387504" y="138528"/>
                    <a:pt x="405288" y="138528"/>
                  </a:cubicBezTo>
                  <a:cubicBezTo>
                    <a:pt x="423072" y="138528"/>
                    <a:pt x="437112" y="124488"/>
                    <a:pt x="437112" y="106704"/>
                  </a:cubicBezTo>
                  <a:cubicBezTo>
                    <a:pt x="437112" y="88920"/>
                    <a:pt x="423072" y="74880"/>
                    <a:pt x="405288" y="74880"/>
                  </a:cubicBezTo>
                  <a:close/>
                  <a:moveTo>
                    <a:pt x="404352" y="696388"/>
                  </a:moveTo>
                  <a:cubicBezTo>
                    <a:pt x="383760" y="696388"/>
                    <a:pt x="366912" y="679536"/>
                    <a:pt x="366912" y="658944"/>
                  </a:cubicBezTo>
                  <a:lnTo>
                    <a:pt x="366912" y="509184"/>
                  </a:lnTo>
                  <a:cubicBezTo>
                    <a:pt x="366912" y="488592"/>
                    <a:pt x="383760" y="471744"/>
                    <a:pt x="404352" y="471744"/>
                  </a:cubicBezTo>
                  <a:cubicBezTo>
                    <a:pt x="424944" y="471744"/>
                    <a:pt x="441792" y="488592"/>
                    <a:pt x="441792" y="509184"/>
                  </a:cubicBezTo>
                  <a:lnTo>
                    <a:pt x="441792" y="658944"/>
                  </a:lnTo>
                  <a:cubicBezTo>
                    <a:pt x="441792" y="679536"/>
                    <a:pt x="424944" y="696388"/>
                    <a:pt x="404352" y="696388"/>
                  </a:cubicBezTo>
                  <a:close/>
                  <a:moveTo>
                    <a:pt x="257400" y="637416"/>
                  </a:moveTo>
                  <a:cubicBezTo>
                    <a:pt x="236808" y="637416"/>
                    <a:pt x="219960" y="620568"/>
                    <a:pt x="219960" y="599976"/>
                  </a:cubicBezTo>
                  <a:lnTo>
                    <a:pt x="219960" y="539136"/>
                  </a:lnTo>
                  <a:cubicBezTo>
                    <a:pt x="219960" y="518544"/>
                    <a:pt x="236808" y="501696"/>
                    <a:pt x="257400" y="501696"/>
                  </a:cubicBezTo>
                  <a:cubicBezTo>
                    <a:pt x="277992" y="501696"/>
                    <a:pt x="294840" y="518544"/>
                    <a:pt x="294840" y="539136"/>
                  </a:cubicBezTo>
                  <a:lnTo>
                    <a:pt x="294840" y="599976"/>
                  </a:lnTo>
                  <a:cubicBezTo>
                    <a:pt x="294840" y="620568"/>
                    <a:pt x="277992" y="637416"/>
                    <a:pt x="257400" y="637416"/>
                  </a:cubicBezTo>
                  <a:close/>
                  <a:moveTo>
                    <a:pt x="552240" y="637416"/>
                  </a:moveTo>
                  <a:cubicBezTo>
                    <a:pt x="531648" y="637416"/>
                    <a:pt x="514800" y="620568"/>
                    <a:pt x="514800" y="599976"/>
                  </a:cubicBezTo>
                  <a:lnTo>
                    <a:pt x="514800" y="539136"/>
                  </a:lnTo>
                  <a:cubicBezTo>
                    <a:pt x="514800" y="518544"/>
                    <a:pt x="531648" y="501696"/>
                    <a:pt x="552240" y="501696"/>
                  </a:cubicBezTo>
                  <a:cubicBezTo>
                    <a:pt x="572832" y="501696"/>
                    <a:pt x="589680" y="518544"/>
                    <a:pt x="589680" y="539136"/>
                  </a:cubicBezTo>
                  <a:lnTo>
                    <a:pt x="589680" y="599976"/>
                  </a:lnTo>
                  <a:cubicBezTo>
                    <a:pt x="589680" y="620568"/>
                    <a:pt x="572832" y="637416"/>
                    <a:pt x="552240" y="637416"/>
                  </a:cubicBezTo>
                  <a:close/>
                </a:path>
              </a:pathLst>
            </a:custGeom>
            <a:solidFill>
              <a:srgbClr val="7FBFFF"/>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pic>
        <p:nvPicPr>
          <p:cNvPr id="154" name="Google Shape;154;p4"/>
          <p:cNvPicPr preferRelativeResize="0"/>
          <p:nvPr/>
        </p:nvPicPr>
        <p:blipFill rotWithShape="1">
          <a:blip r:embed="rId4">
            <a:alphaModFix/>
          </a:blip>
          <a:srcRect b="0" l="0" r="0" t="0"/>
          <a:stretch/>
        </p:blipFill>
        <p:spPr>
          <a:xfrm>
            <a:off x="122664" y="156117"/>
            <a:ext cx="11946672" cy="6419785"/>
          </a:xfrm>
          <a:prstGeom prst="rect">
            <a:avLst/>
          </a:prstGeom>
          <a:noFill/>
          <a:ln cap="sq" cmpd="sng" w="63500">
            <a:solidFill>
              <a:srgbClr val="FFFFFF"/>
            </a:solidFill>
            <a:prstDash val="solid"/>
            <a:miter lim="800000"/>
            <a:headEnd len="sm" w="sm" type="none"/>
            <a:tailEnd len="sm" w="sm" type="none"/>
          </a:ln>
        </p:spPr>
      </p:pic>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5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grpSp>
        <p:nvGrpSpPr>
          <p:cNvPr id="159" name="Google Shape;159;p5"/>
          <p:cNvGrpSpPr/>
          <p:nvPr/>
        </p:nvGrpSpPr>
        <p:grpSpPr>
          <a:xfrm>
            <a:off x="5582524" y="4689362"/>
            <a:ext cx="810000" cy="112937"/>
            <a:chOff x="6282773" y="5239754"/>
            <a:chExt cx="810000" cy="112937"/>
          </a:xfrm>
        </p:grpSpPr>
        <p:sp>
          <p:nvSpPr>
            <p:cNvPr id="160" name="Google Shape;160;p5"/>
            <p:cNvSpPr/>
            <p:nvPr/>
          </p:nvSpPr>
          <p:spPr>
            <a:xfrm>
              <a:off x="6282773" y="5239754"/>
              <a:ext cx="112937" cy="112937"/>
            </a:xfrm>
            <a:custGeom>
              <a:rect b="b" l="l" r="r" t="t"/>
              <a:pathLst>
                <a:path extrusionOk="0" h="112937" w="112937">
                  <a:moveTo>
                    <a:pt x="112937" y="56469"/>
                  </a:moveTo>
                  <a:cubicBezTo>
                    <a:pt x="112937" y="87655"/>
                    <a:pt x="87655" y="112937"/>
                    <a:pt x="56469" y="112937"/>
                  </a:cubicBezTo>
                  <a:cubicBezTo>
                    <a:pt x="25282" y="112937"/>
                    <a:pt x="0" y="87655"/>
                    <a:pt x="0" y="56469"/>
                  </a:cubicBezTo>
                  <a:cubicBezTo>
                    <a:pt x="0" y="25282"/>
                    <a:pt x="25282" y="0"/>
                    <a:pt x="56469" y="0"/>
                  </a:cubicBezTo>
                  <a:cubicBezTo>
                    <a:pt x="87655" y="0"/>
                    <a:pt x="112937" y="25282"/>
                    <a:pt x="112937" y="5646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1" name="Google Shape;161;p5"/>
            <p:cNvSpPr/>
            <p:nvPr/>
          </p:nvSpPr>
          <p:spPr>
            <a:xfrm>
              <a:off x="6515127" y="5239754"/>
              <a:ext cx="112937" cy="112937"/>
            </a:xfrm>
            <a:custGeom>
              <a:rect b="b" l="l" r="r" t="t"/>
              <a:pathLst>
                <a:path extrusionOk="0" h="112937" w="112937">
                  <a:moveTo>
                    <a:pt x="112937" y="56469"/>
                  </a:moveTo>
                  <a:cubicBezTo>
                    <a:pt x="112937" y="87655"/>
                    <a:pt x="87655" y="112937"/>
                    <a:pt x="56469" y="112937"/>
                  </a:cubicBezTo>
                  <a:cubicBezTo>
                    <a:pt x="25282" y="112937"/>
                    <a:pt x="0" y="87655"/>
                    <a:pt x="0" y="56469"/>
                  </a:cubicBezTo>
                  <a:cubicBezTo>
                    <a:pt x="0" y="25282"/>
                    <a:pt x="25282" y="0"/>
                    <a:pt x="56469" y="0"/>
                  </a:cubicBezTo>
                  <a:cubicBezTo>
                    <a:pt x="87655" y="0"/>
                    <a:pt x="112937" y="25282"/>
                    <a:pt x="112937" y="56469"/>
                  </a:cubicBezTo>
                  <a:close/>
                </a:path>
              </a:pathLst>
            </a:custGeom>
            <a:solidFill>
              <a:srgbClr val="FFD37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2" name="Google Shape;162;p5"/>
            <p:cNvSpPr/>
            <p:nvPr/>
          </p:nvSpPr>
          <p:spPr>
            <a:xfrm>
              <a:off x="6747481" y="5239754"/>
              <a:ext cx="112937" cy="112937"/>
            </a:xfrm>
            <a:custGeom>
              <a:rect b="b" l="l" r="r" t="t"/>
              <a:pathLst>
                <a:path extrusionOk="0" h="112937" w="112937">
                  <a:moveTo>
                    <a:pt x="112937" y="56469"/>
                  </a:moveTo>
                  <a:cubicBezTo>
                    <a:pt x="112937" y="87655"/>
                    <a:pt x="87656" y="112937"/>
                    <a:pt x="56469" y="112937"/>
                  </a:cubicBezTo>
                  <a:cubicBezTo>
                    <a:pt x="25281" y="112937"/>
                    <a:pt x="0" y="87655"/>
                    <a:pt x="0" y="56469"/>
                  </a:cubicBezTo>
                  <a:cubicBezTo>
                    <a:pt x="0" y="25282"/>
                    <a:pt x="25281" y="0"/>
                    <a:pt x="56469" y="0"/>
                  </a:cubicBezTo>
                  <a:cubicBezTo>
                    <a:pt x="87656" y="0"/>
                    <a:pt x="112937" y="25282"/>
                    <a:pt x="112937" y="56469"/>
                  </a:cubicBezTo>
                  <a:close/>
                </a:path>
              </a:pathLst>
            </a:custGeom>
            <a:solidFill>
              <a:srgbClr val="FFE2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3" name="Google Shape;163;p5"/>
            <p:cNvSpPr/>
            <p:nvPr/>
          </p:nvSpPr>
          <p:spPr>
            <a:xfrm>
              <a:off x="6979836" y="5239754"/>
              <a:ext cx="112937" cy="112937"/>
            </a:xfrm>
            <a:custGeom>
              <a:rect b="b" l="l" r="r" t="t"/>
              <a:pathLst>
                <a:path extrusionOk="0" h="112937" w="112937">
                  <a:moveTo>
                    <a:pt x="112937" y="56469"/>
                  </a:moveTo>
                  <a:cubicBezTo>
                    <a:pt x="112937" y="87655"/>
                    <a:pt x="87655" y="112937"/>
                    <a:pt x="56469" y="112937"/>
                  </a:cubicBezTo>
                  <a:cubicBezTo>
                    <a:pt x="25282" y="112937"/>
                    <a:pt x="0" y="87655"/>
                    <a:pt x="0" y="56469"/>
                  </a:cubicBezTo>
                  <a:cubicBezTo>
                    <a:pt x="0" y="25282"/>
                    <a:pt x="25282" y="0"/>
                    <a:pt x="56469" y="0"/>
                  </a:cubicBezTo>
                  <a:cubicBezTo>
                    <a:pt x="87655" y="0"/>
                    <a:pt x="112937" y="25282"/>
                    <a:pt x="112937" y="56469"/>
                  </a:cubicBezTo>
                  <a:close/>
                </a:path>
              </a:pathLst>
            </a:custGeom>
            <a:solidFill>
              <a:srgbClr val="FEF0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pic>
        <p:nvPicPr>
          <p:cNvPr descr="13" id="164" name="Google Shape;164;p5"/>
          <p:cNvPicPr preferRelativeResize="0"/>
          <p:nvPr/>
        </p:nvPicPr>
        <p:blipFill rotWithShape="1">
          <a:blip r:embed="rId3">
            <a:alphaModFix/>
          </a:blip>
          <a:srcRect b="0" l="0" r="0" t="0"/>
          <a:stretch/>
        </p:blipFill>
        <p:spPr>
          <a:xfrm>
            <a:off x="8655685" y="0"/>
            <a:ext cx="3622040" cy="2620645"/>
          </a:xfrm>
          <a:prstGeom prst="rect">
            <a:avLst/>
          </a:prstGeom>
          <a:noFill/>
          <a:ln>
            <a:noFill/>
          </a:ln>
        </p:spPr>
      </p:pic>
      <p:pic>
        <p:nvPicPr>
          <p:cNvPr descr="12" id="165" name="Google Shape;165;p5"/>
          <p:cNvPicPr preferRelativeResize="0"/>
          <p:nvPr/>
        </p:nvPicPr>
        <p:blipFill rotWithShape="1">
          <a:blip r:embed="rId4">
            <a:alphaModFix/>
          </a:blip>
          <a:srcRect b="0" l="0" r="0" t="0"/>
          <a:stretch/>
        </p:blipFill>
        <p:spPr>
          <a:xfrm>
            <a:off x="0" y="0"/>
            <a:ext cx="1305560" cy="1203325"/>
          </a:xfrm>
          <a:prstGeom prst="rect">
            <a:avLst/>
          </a:prstGeom>
          <a:noFill/>
          <a:ln>
            <a:noFill/>
          </a:ln>
        </p:spPr>
      </p:pic>
      <p:pic>
        <p:nvPicPr>
          <p:cNvPr descr="16" id="166" name="Google Shape;166;p5"/>
          <p:cNvPicPr preferRelativeResize="0"/>
          <p:nvPr/>
        </p:nvPicPr>
        <p:blipFill rotWithShape="1">
          <a:blip r:embed="rId5">
            <a:alphaModFix/>
          </a:blip>
          <a:srcRect b="0" l="0" r="0" t="0"/>
          <a:stretch/>
        </p:blipFill>
        <p:spPr>
          <a:xfrm>
            <a:off x="115570" y="2851150"/>
            <a:ext cx="3502660" cy="3966845"/>
          </a:xfrm>
          <a:prstGeom prst="rect">
            <a:avLst/>
          </a:prstGeom>
          <a:noFill/>
          <a:ln>
            <a:noFill/>
          </a:ln>
        </p:spPr>
      </p:pic>
      <p:pic>
        <p:nvPicPr>
          <p:cNvPr descr="11" id="167" name="Google Shape;167;p5"/>
          <p:cNvPicPr preferRelativeResize="0"/>
          <p:nvPr/>
        </p:nvPicPr>
        <p:blipFill rotWithShape="1">
          <a:blip r:embed="rId6">
            <a:alphaModFix/>
          </a:blip>
          <a:srcRect b="0" l="0" r="0" t="0"/>
          <a:stretch/>
        </p:blipFill>
        <p:spPr>
          <a:xfrm>
            <a:off x="1996440" y="1203325"/>
            <a:ext cx="1188720" cy="1259205"/>
          </a:xfrm>
          <a:prstGeom prst="rect">
            <a:avLst/>
          </a:prstGeom>
          <a:noFill/>
          <a:ln>
            <a:noFill/>
          </a:ln>
        </p:spPr>
      </p:pic>
      <p:pic>
        <p:nvPicPr>
          <p:cNvPr descr="14" id="168" name="Google Shape;168;p5"/>
          <p:cNvPicPr preferRelativeResize="0"/>
          <p:nvPr/>
        </p:nvPicPr>
        <p:blipFill rotWithShape="1">
          <a:blip r:embed="rId7">
            <a:alphaModFix/>
          </a:blip>
          <a:srcRect b="0" l="0" r="0" t="0"/>
          <a:stretch/>
        </p:blipFill>
        <p:spPr>
          <a:xfrm>
            <a:off x="2938780" y="5380990"/>
            <a:ext cx="2141855" cy="1437005"/>
          </a:xfrm>
          <a:prstGeom prst="rect">
            <a:avLst/>
          </a:prstGeom>
          <a:noFill/>
          <a:ln>
            <a:noFill/>
          </a:ln>
        </p:spPr>
      </p:pic>
      <p:pic>
        <p:nvPicPr>
          <p:cNvPr descr="15" id="169" name="Google Shape;169;p5"/>
          <p:cNvPicPr preferRelativeResize="0"/>
          <p:nvPr/>
        </p:nvPicPr>
        <p:blipFill rotWithShape="1">
          <a:blip r:embed="rId8">
            <a:alphaModFix/>
          </a:blip>
          <a:srcRect b="0" l="0" r="0" t="0"/>
          <a:stretch/>
        </p:blipFill>
        <p:spPr>
          <a:xfrm>
            <a:off x="9236710" y="3990340"/>
            <a:ext cx="2460625" cy="2355215"/>
          </a:xfrm>
          <a:prstGeom prst="rect">
            <a:avLst/>
          </a:prstGeom>
          <a:noFill/>
          <a:ln>
            <a:noFill/>
          </a:ln>
        </p:spPr>
      </p:pic>
      <p:pic>
        <p:nvPicPr>
          <p:cNvPr id="170" name="Google Shape;170;p5"/>
          <p:cNvPicPr preferRelativeResize="0"/>
          <p:nvPr/>
        </p:nvPicPr>
        <p:blipFill rotWithShape="1">
          <a:blip r:embed="rId9">
            <a:alphaModFix/>
          </a:blip>
          <a:srcRect b="0" l="0" r="0" t="0"/>
          <a:stretch/>
        </p:blipFill>
        <p:spPr>
          <a:xfrm>
            <a:off x="2281497" y="927052"/>
            <a:ext cx="9572953" cy="3459576"/>
          </a:xfrm>
          <a:prstGeom prst="rect">
            <a:avLst/>
          </a:prstGeom>
          <a:noFill/>
          <a:ln>
            <a:noFill/>
          </a:ln>
        </p:spPr>
      </p:pic>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6"/>
          <p:cNvSpPr/>
          <p:nvPr/>
        </p:nvSpPr>
        <p:spPr>
          <a:xfrm>
            <a:off x="396240" y="426085"/>
            <a:ext cx="11317605" cy="60166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176" name="Google Shape;176;p6"/>
          <p:cNvSpPr/>
          <p:nvPr/>
        </p:nvSpPr>
        <p:spPr>
          <a:xfrm>
            <a:off x="478155" y="738049"/>
            <a:ext cx="10997565" cy="5693866"/>
          </a:xfrm>
          <a:prstGeom prst="rect">
            <a:avLst/>
          </a:prstGeom>
          <a:noFill/>
          <a:ln>
            <a:noFill/>
          </a:ln>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Cambria"/>
              <a:buNone/>
            </a:pPr>
            <a:r>
              <a:rPr lang="en-US" sz="2800">
                <a:solidFill>
                  <a:srgbClr val="000000"/>
                </a:solidFill>
                <a:latin typeface="Cambria"/>
                <a:ea typeface="Cambria"/>
                <a:cs typeface="Cambria"/>
                <a:sym typeface="Cambria"/>
              </a:rPr>
              <a:t>      </a:t>
            </a:r>
            <a:r>
              <a:rPr b="0" i="0" lang="en-US" sz="2800" u="none" cap="none" strike="noStrike">
                <a:solidFill>
                  <a:srgbClr val="000000"/>
                </a:solidFill>
                <a:latin typeface="Cambria"/>
                <a:ea typeface="Cambria"/>
                <a:cs typeface="Cambria"/>
                <a:sym typeface="Cambria"/>
              </a:rPr>
              <a:t>Từ nhỏ, Xi-ôn-cốp-xki đã mơ ước được bay lên bầu trời. Có lần, ông dại dột nhảy qua cửa sổ để bay theo những cánh chim. Kết quả, ông bị ngã gãy chân. Nhưng rủi ro lại làm nảy ra trong đầu óc non nớt của ông lúc bấy giờ một câu hỏi: "Vì sao quả bóng không có cánh mà vẫn bay được?".</a:t>
            </a:r>
            <a:endParaRPr b="0" i="0" sz="2800" u="none" cap="none" strike="noStrike">
              <a:solidFill>
                <a:srgbClr val="000000"/>
              </a:solidFill>
              <a:latin typeface="Cambria"/>
              <a:ea typeface="Cambria"/>
              <a:cs typeface="Cambria"/>
              <a:sym typeface="Cambria"/>
            </a:endParaRPr>
          </a:p>
          <a:p>
            <a:pPr indent="0" lvl="0" marL="0" marR="0" rtl="0" algn="just">
              <a:lnSpc>
                <a:spcPct val="100000"/>
              </a:lnSpc>
              <a:spcBef>
                <a:spcPts val="0"/>
              </a:spcBef>
              <a:spcAft>
                <a:spcPts val="0"/>
              </a:spcAft>
              <a:buClr>
                <a:srgbClr val="000000"/>
              </a:buClr>
              <a:buSzPts val="2800"/>
              <a:buFont typeface="Cambria"/>
              <a:buNone/>
            </a:pPr>
            <a:r>
              <a:rPr lang="en-US" sz="2800">
                <a:solidFill>
                  <a:srgbClr val="000000"/>
                </a:solidFill>
                <a:latin typeface="Cambria"/>
                <a:ea typeface="Cambria"/>
                <a:cs typeface="Cambria"/>
                <a:sym typeface="Cambria"/>
              </a:rPr>
              <a:t>      </a:t>
            </a:r>
            <a:r>
              <a:rPr b="0" i="0" lang="en-US" sz="2800" u="none" cap="none" strike="noStrike">
                <a:solidFill>
                  <a:srgbClr val="000000"/>
                </a:solidFill>
                <a:latin typeface="Cambria"/>
                <a:ea typeface="Cambria"/>
                <a:cs typeface="Cambria"/>
                <a:sym typeface="Cambria"/>
              </a:rPr>
              <a:t>Để tìm hiểu điều bí mật đó, Xi-ôn-cốp-xki đọc không biết bao nhiêu là sách. Nghĩ ra điều gì, ông lại hì hục làm thí nghiệm, có khi đến hàng trăm lần.</a:t>
            </a:r>
            <a:endParaRPr b="0" i="0" sz="2800" u="none" cap="none" strike="noStrike">
              <a:solidFill>
                <a:srgbClr val="000000"/>
              </a:solidFill>
              <a:latin typeface="Cambria"/>
              <a:ea typeface="Cambria"/>
              <a:cs typeface="Cambria"/>
              <a:sym typeface="Cambria"/>
            </a:endParaRPr>
          </a:p>
          <a:p>
            <a:pPr indent="0" lvl="0" marL="0" marR="0" rtl="0" algn="just">
              <a:lnSpc>
                <a:spcPct val="100000"/>
              </a:lnSpc>
              <a:spcBef>
                <a:spcPts val="0"/>
              </a:spcBef>
              <a:spcAft>
                <a:spcPts val="0"/>
              </a:spcAft>
              <a:buClr>
                <a:srgbClr val="000000"/>
              </a:buClr>
              <a:buSzPts val="2800"/>
              <a:buFont typeface="Cambria"/>
              <a:buNone/>
            </a:pPr>
            <a:r>
              <a:rPr lang="en-US" sz="2800">
                <a:solidFill>
                  <a:srgbClr val="000000"/>
                </a:solidFill>
                <a:latin typeface="Cambria"/>
                <a:ea typeface="Cambria"/>
                <a:cs typeface="Cambria"/>
                <a:sym typeface="Cambria"/>
              </a:rPr>
              <a:t>      </a:t>
            </a:r>
            <a:r>
              <a:rPr b="0" i="0" lang="en-US" sz="2800" u="none" cap="none" strike="noStrike">
                <a:solidFill>
                  <a:srgbClr val="000000"/>
                </a:solidFill>
                <a:latin typeface="Cambria"/>
                <a:ea typeface="Cambria"/>
                <a:cs typeface="Cambria"/>
                <a:sym typeface="Cambria"/>
              </a:rPr>
              <a:t>Có người bạn hỏi:</a:t>
            </a:r>
            <a:endParaRPr b="0" i="0" sz="2800" u="none" cap="none" strike="noStrike">
              <a:solidFill>
                <a:srgbClr val="000000"/>
              </a:solidFill>
              <a:latin typeface="Cambria"/>
              <a:ea typeface="Cambria"/>
              <a:cs typeface="Cambria"/>
              <a:sym typeface="Cambria"/>
            </a:endParaRPr>
          </a:p>
          <a:p>
            <a:pPr indent="0" lvl="0" marL="0" marR="0" rtl="0" algn="just">
              <a:lnSpc>
                <a:spcPct val="100000"/>
              </a:lnSpc>
              <a:spcBef>
                <a:spcPts val="0"/>
              </a:spcBef>
              <a:spcAft>
                <a:spcPts val="0"/>
              </a:spcAft>
              <a:buClr>
                <a:srgbClr val="000000"/>
              </a:buClr>
              <a:buSzPts val="2800"/>
              <a:buFont typeface="Cambria"/>
              <a:buNone/>
            </a:pPr>
            <a:r>
              <a:rPr lang="en-US" sz="2800">
                <a:solidFill>
                  <a:srgbClr val="000000"/>
                </a:solidFill>
                <a:latin typeface="Cambria"/>
                <a:ea typeface="Cambria"/>
                <a:cs typeface="Cambria"/>
                <a:sym typeface="Cambria"/>
              </a:rPr>
              <a:t>     </a:t>
            </a:r>
            <a:r>
              <a:rPr b="0" i="0" lang="en-US" sz="2800" u="none" cap="none" strike="noStrike">
                <a:solidFill>
                  <a:srgbClr val="000000"/>
                </a:solidFill>
                <a:latin typeface="Cambria"/>
                <a:ea typeface="Cambria"/>
                <a:cs typeface="Cambria"/>
                <a:sym typeface="Cambria"/>
              </a:rPr>
              <a:t>- Cậu làm thế nào mà mua được nhiều sách và dụng cụ thí nghiệm như thế?</a:t>
            </a:r>
            <a:endParaRPr b="0" i="0" sz="2800" u="none" cap="none" strike="noStrike">
              <a:solidFill>
                <a:srgbClr val="000000"/>
              </a:solidFill>
              <a:latin typeface="Cambria"/>
              <a:ea typeface="Cambria"/>
              <a:cs typeface="Cambria"/>
              <a:sym typeface="Cambria"/>
            </a:endParaRPr>
          </a:p>
          <a:p>
            <a:pPr indent="0" lvl="0" marL="0" marR="0" rtl="0" algn="just">
              <a:lnSpc>
                <a:spcPct val="100000"/>
              </a:lnSpc>
              <a:spcBef>
                <a:spcPts val="0"/>
              </a:spcBef>
              <a:spcAft>
                <a:spcPts val="0"/>
              </a:spcAft>
              <a:buClr>
                <a:srgbClr val="000000"/>
              </a:buClr>
              <a:buSzPts val="2800"/>
              <a:buFont typeface="Cambria"/>
              <a:buNone/>
            </a:pPr>
            <a:r>
              <a:rPr lang="en-US" sz="2800">
                <a:solidFill>
                  <a:srgbClr val="000000"/>
                </a:solidFill>
                <a:latin typeface="Cambria"/>
                <a:ea typeface="Cambria"/>
                <a:cs typeface="Cambria"/>
                <a:sym typeface="Cambria"/>
              </a:rPr>
              <a:t>        </a:t>
            </a:r>
            <a:r>
              <a:rPr b="0" i="0" lang="en-US" sz="2800" u="none" cap="none" strike="noStrike">
                <a:solidFill>
                  <a:srgbClr val="000000"/>
                </a:solidFill>
                <a:latin typeface="Cambria"/>
                <a:ea typeface="Cambria"/>
                <a:cs typeface="Cambria"/>
                <a:sym typeface="Cambria"/>
              </a:rPr>
              <a:t>Xi-ôn-cốp-xki cười:</a:t>
            </a:r>
            <a:endParaRPr b="0" i="0" sz="2800" u="none" cap="none" strike="noStrike">
              <a:solidFill>
                <a:srgbClr val="000000"/>
              </a:solidFill>
              <a:latin typeface="Cambria"/>
              <a:ea typeface="Cambria"/>
              <a:cs typeface="Cambria"/>
              <a:sym typeface="Cambria"/>
            </a:endParaRPr>
          </a:p>
          <a:p>
            <a:pPr indent="0" lvl="0" marL="0" marR="0" rtl="0" algn="just">
              <a:lnSpc>
                <a:spcPct val="100000"/>
              </a:lnSpc>
              <a:spcBef>
                <a:spcPts val="0"/>
              </a:spcBef>
              <a:spcAft>
                <a:spcPts val="0"/>
              </a:spcAft>
              <a:buClr>
                <a:srgbClr val="000000"/>
              </a:buClr>
              <a:buSzPts val="2800"/>
              <a:buFont typeface="Cambria"/>
              <a:buNone/>
            </a:pPr>
            <a:r>
              <a:rPr lang="en-US" sz="2800">
                <a:solidFill>
                  <a:srgbClr val="000000"/>
                </a:solidFill>
                <a:latin typeface="Cambria"/>
                <a:ea typeface="Cambria"/>
                <a:cs typeface="Cambria"/>
                <a:sym typeface="Cambria"/>
              </a:rPr>
              <a:t>      </a:t>
            </a:r>
            <a:r>
              <a:rPr b="0" i="0" lang="en-US" sz="2800" u="none" cap="none" strike="noStrike">
                <a:solidFill>
                  <a:srgbClr val="000000"/>
                </a:solidFill>
                <a:latin typeface="Cambria"/>
                <a:ea typeface="Cambria"/>
                <a:cs typeface="Cambria"/>
                <a:sym typeface="Cambria"/>
              </a:rPr>
              <a:t>- Có gì đâu, mình chỉ tiết kiệm thôi.</a:t>
            </a:r>
            <a:endParaRPr b="0" i="0" sz="2800" u="none" cap="none" strike="noStrike">
              <a:solidFill>
                <a:srgbClr val="000000"/>
              </a:solidFill>
              <a:latin typeface="Cambria"/>
              <a:ea typeface="Cambria"/>
              <a:cs typeface="Cambria"/>
              <a:sym typeface="Cambria"/>
            </a:endParaRPr>
          </a:p>
        </p:txBody>
      </p:sp>
      <p:sp>
        <p:nvSpPr>
          <p:cNvPr id="177" name="Google Shape;177;p6"/>
          <p:cNvSpPr/>
          <p:nvPr/>
        </p:nvSpPr>
        <p:spPr>
          <a:xfrm>
            <a:off x="2701349" y="260710"/>
            <a:ext cx="6789302" cy="477339"/>
          </a:xfrm>
          <a:prstGeom prst="roundRect">
            <a:avLst>
              <a:gd fmla="val 16667" name="adj"/>
            </a:avLst>
          </a:prstGeom>
          <a:gradFill>
            <a:gsLst>
              <a:gs pos="0">
                <a:srgbClr val="FFBF13"/>
              </a:gs>
              <a:gs pos="70000">
                <a:srgbClr val="FF9D04"/>
              </a:gs>
              <a:gs pos="100000">
                <a:srgbClr val="FF9D04"/>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pic>
        <p:nvPicPr>
          <p:cNvPr id="178" name="Google Shape;178;p6"/>
          <p:cNvPicPr preferRelativeResize="0"/>
          <p:nvPr/>
        </p:nvPicPr>
        <p:blipFill rotWithShape="1">
          <a:blip r:embed="rId3">
            <a:alphaModFix/>
          </a:blip>
          <a:srcRect b="0" l="0" r="0" t="0"/>
          <a:stretch/>
        </p:blipFill>
        <p:spPr>
          <a:xfrm>
            <a:off x="2374777" y="-61502"/>
            <a:ext cx="11187130" cy="1121761"/>
          </a:xfrm>
          <a:prstGeom prst="rect">
            <a:avLst/>
          </a:prstGeom>
          <a:noFill/>
          <a:ln>
            <a:noFill/>
          </a:ln>
        </p:spPr>
      </p:pic>
    </p:spTree>
  </p:cSld>
  <p:clrMapOvr>
    <a:masterClrMapping/>
  </p:clrMapOvr>
  <p:transition spd="slow" p14:dur="1500">
    <p:split orient="ver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7"/>
          <p:cNvSpPr/>
          <p:nvPr/>
        </p:nvSpPr>
        <p:spPr>
          <a:xfrm>
            <a:off x="396240" y="426085"/>
            <a:ext cx="11317605" cy="60166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grpSp>
        <p:nvGrpSpPr>
          <p:cNvPr id="184" name="Google Shape;184;p7"/>
          <p:cNvGrpSpPr/>
          <p:nvPr/>
        </p:nvGrpSpPr>
        <p:grpSpPr>
          <a:xfrm>
            <a:off x="291558" y="5642517"/>
            <a:ext cx="1021167" cy="1209745"/>
            <a:chOff x="2817" y="5077"/>
            <a:chExt cx="3931" cy="4452"/>
          </a:xfrm>
        </p:grpSpPr>
        <p:sp>
          <p:nvSpPr>
            <p:cNvPr id="185" name="Google Shape;185;p7"/>
            <p:cNvSpPr/>
            <p:nvPr/>
          </p:nvSpPr>
          <p:spPr>
            <a:xfrm>
              <a:off x="2872" y="5618"/>
              <a:ext cx="3185" cy="3370"/>
            </a:xfrm>
            <a:prstGeom prst="roundRect">
              <a:avLst>
                <a:gd fmla="val 8545" name="adj"/>
              </a:avLst>
            </a:prstGeom>
            <a:solidFill>
              <a:srgbClr val="7FBFFF"/>
            </a:solid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Clr>
                  <a:srgbClr val="FFFFFF"/>
                </a:buClr>
                <a:buSzPts val="2400"/>
                <a:buFont typeface="Arial"/>
                <a:buNone/>
              </a:pPr>
              <a:r>
                <a:rPr b="0" i="0" lang="en-US" sz="2400" u="none" cap="none" strike="noStrike">
                  <a:solidFill>
                    <a:srgbClr val="FFFFFF"/>
                  </a:solidFill>
                  <a:latin typeface="Arial"/>
                  <a:ea typeface="Arial"/>
                  <a:cs typeface="Arial"/>
                  <a:sym typeface="Arial"/>
                </a:rPr>
                <a:t>插入</a:t>
              </a:r>
              <a:endParaRPr b="0" i="0" sz="2400" u="none" cap="none" strike="noStrike">
                <a:solidFill>
                  <a:srgbClr val="FFFFFF"/>
                </a:solidFill>
                <a:latin typeface="Arial"/>
                <a:ea typeface="Arial"/>
                <a:cs typeface="Arial"/>
                <a:sym typeface="Arial"/>
              </a:endParaRPr>
            </a:p>
            <a:p>
              <a:pPr indent="0" lvl="0" marL="0" marR="0" rtl="0" algn="ctr">
                <a:lnSpc>
                  <a:spcPct val="150000"/>
                </a:lnSpc>
                <a:spcBef>
                  <a:spcPts val="0"/>
                </a:spcBef>
                <a:spcAft>
                  <a:spcPts val="0"/>
                </a:spcAft>
                <a:buClr>
                  <a:srgbClr val="FFFFFF"/>
                </a:buClr>
                <a:buSzPts val="2400"/>
                <a:buFont typeface="Arial"/>
                <a:buNone/>
              </a:pPr>
              <a:r>
                <a:rPr b="0" i="0" lang="en-US" sz="2400" u="none" cap="none" strike="noStrike">
                  <a:solidFill>
                    <a:srgbClr val="FFFFFF"/>
                  </a:solidFill>
                  <a:latin typeface="Arial"/>
                  <a:ea typeface="Arial"/>
                  <a:cs typeface="Arial"/>
                  <a:sym typeface="Arial"/>
                </a:rPr>
                <a:t>人物图片</a:t>
              </a:r>
              <a:endParaRPr/>
            </a:p>
          </p:txBody>
        </p:sp>
        <p:pic>
          <p:nvPicPr>
            <p:cNvPr descr="16" id="186" name="Google Shape;186;p7"/>
            <p:cNvPicPr preferRelativeResize="0"/>
            <p:nvPr/>
          </p:nvPicPr>
          <p:blipFill rotWithShape="1">
            <a:blip r:embed="rId3">
              <a:alphaModFix/>
            </a:blip>
            <a:srcRect b="0" l="0" r="0" t="0"/>
            <a:stretch/>
          </p:blipFill>
          <p:spPr>
            <a:xfrm>
              <a:off x="2817" y="5077"/>
              <a:ext cx="3931" cy="4452"/>
            </a:xfrm>
            <a:prstGeom prst="rect">
              <a:avLst/>
            </a:prstGeom>
            <a:noFill/>
            <a:ln>
              <a:noFill/>
            </a:ln>
          </p:spPr>
        </p:pic>
      </p:grpSp>
      <p:sp>
        <p:nvSpPr>
          <p:cNvPr id="187" name="Google Shape;187;p7"/>
          <p:cNvSpPr/>
          <p:nvPr/>
        </p:nvSpPr>
        <p:spPr>
          <a:xfrm>
            <a:off x="478155" y="692009"/>
            <a:ext cx="10897601" cy="3970318"/>
          </a:xfrm>
          <a:prstGeom prst="rect">
            <a:avLst/>
          </a:prstGeom>
          <a:noFill/>
          <a:ln>
            <a:noFill/>
          </a:ln>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Cambria"/>
              <a:buNone/>
            </a:pPr>
            <a:r>
              <a:rPr b="0" i="0" lang="en-US" sz="2800" u="none" cap="none" strike="noStrike">
                <a:solidFill>
                  <a:srgbClr val="000000"/>
                </a:solidFill>
                <a:latin typeface="Cambria"/>
                <a:ea typeface="Cambria"/>
                <a:cs typeface="Cambria"/>
                <a:sym typeface="Cambria"/>
              </a:rPr>
              <a:t>         Đúng là quanh năm ông chỉ ăn bánh mì suông. Qua nhiều lần thí nghiệm, ông đã tìm ra cách chế tạo khí cầu bay bằng kim loại. Sa hoàng chưa tin nên không ủng hộ. Không nản chí, ông tiếp tục đi sâu vào lí thuyết bay trong không gian. Được gợi ý từ chiếc pháo thăng thiên, sau này, ông đã đề xuất mô hình tên lửa nhiều tầng trở thành một phương tiện bay tới các vì sao.</a:t>
            </a:r>
            <a:endParaRPr b="0" i="0" sz="2800" u="none" cap="none" strike="noStrike">
              <a:solidFill>
                <a:schemeClr val="dk1"/>
              </a:solidFill>
              <a:latin typeface="Cambria"/>
              <a:ea typeface="Cambria"/>
              <a:cs typeface="Cambria"/>
              <a:sym typeface="Cambria"/>
            </a:endParaRPr>
          </a:p>
          <a:p>
            <a:pPr indent="0" lvl="0" marL="0" marR="0" rtl="0" algn="just">
              <a:lnSpc>
                <a:spcPct val="100000"/>
              </a:lnSpc>
              <a:spcBef>
                <a:spcPts val="0"/>
              </a:spcBef>
              <a:spcAft>
                <a:spcPts val="0"/>
              </a:spcAft>
              <a:buClr>
                <a:srgbClr val="000000"/>
              </a:buClr>
              <a:buSzPts val="2800"/>
              <a:buFont typeface="Cambria"/>
              <a:buNone/>
            </a:pPr>
            <a:r>
              <a:rPr b="0" i="0" lang="en-US" sz="2800" u="none" cap="none" strike="noStrike">
                <a:solidFill>
                  <a:srgbClr val="000000"/>
                </a:solidFill>
                <a:latin typeface="Cambria"/>
                <a:ea typeface="Cambria"/>
                <a:cs typeface="Cambria"/>
                <a:sym typeface="Cambria"/>
              </a:rPr>
              <a:t>        Hơn bốn mươi năm khổ công nghiên cứu, tìm tòi, Xi-ôn-cốp-xki đã thực hiện được điều ông hằng tâm niệm: "Các vì sao không phải để tôn thờ mà là để chinh phục</a:t>
            </a:r>
            <a:r>
              <a:rPr lang="en-US" sz="2800">
                <a:solidFill>
                  <a:srgbClr val="000000"/>
                </a:solidFill>
                <a:latin typeface="Cambria"/>
                <a:ea typeface="Cambria"/>
                <a:cs typeface="Cambria"/>
                <a:sym typeface="Cambria"/>
              </a:rPr>
              <a:t>”.</a:t>
            </a:r>
            <a:endParaRPr b="0" i="0" sz="2800" u="none" cap="none" strike="noStrike">
              <a:solidFill>
                <a:schemeClr val="dk1"/>
              </a:solidFill>
              <a:latin typeface="Cambria"/>
              <a:ea typeface="Cambria"/>
              <a:cs typeface="Cambria"/>
              <a:sym typeface="Cambria"/>
            </a:endParaRPr>
          </a:p>
        </p:txBody>
      </p:sp>
      <p:pic>
        <p:nvPicPr>
          <p:cNvPr id="188" name="Google Shape;188;p7"/>
          <p:cNvPicPr preferRelativeResize="0"/>
          <p:nvPr/>
        </p:nvPicPr>
        <p:blipFill rotWithShape="1">
          <a:blip r:embed="rId4">
            <a:alphaModFix/>
          </a:blip>
          <a:srcRect b="0" l="0" r="0" t="0"/>
          <a:stretch/>
        </p:blipFill>
        <p:spPr>
          <a:xfrm>
            <a:off x="5791759" y="4662327"/>
            <a:ext cx="6400241" cy="506195"/>
          </a:xfrm>
          <a:prstGeom prst="rect">
            <a:avLst/>
          </a:prstGeom>
          <a:noFill/>
          <a:ln>
            <a:noFill/>
          </a:ln>
        </p:spPr>
      </p:pic>
    </p:spTree>
  </p:cSld>
  <p:clrMapOvr>
    <a:masterClrMapping/>
  </p:clrMapOvr>
  <p:transition spd="slow" p14:dur="1500">
    <p:split orient="ver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8"/>
          <p:cNvSpPr/>
          <p:nvPr/>
        </p:nvSpPr>
        <p:spPr>
          <a:xfrm>
            <a:off x="437197" y="378241"/>
            <a:ext cx="11317605" cy="60166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pic>
        <p:nvPicPr>
          <p:cNvPr id="194" name="Google Shape;194;p8"/>
          <p:cNvPicPr preferRelativeResize="0"/>
          <p:nvPr/>
        </p:nvPicPr>
        <p:blipFill rotWithShape="1">
          <a:blip r:embed="rId3">
            <a:alphaModFix/>
          </a:blip>
          <a:srcRect b="0" l="0" r="0" t="0"/>
          <a:stretch/>
        </p:blipFill>
        <p:spPr>
          <a:xfrm>
            <a:off x="10580495" y="2421720"/>
            <a:ext cx="1968671" cy="1751445"/>
          </a:xfrm>
          <a:prstGeom prst="rect">
            <a:avLst/>
          </a:prstGeom>
          <a:noFill/>
          <a:ln>
            <a:noFill/>
          </a:ln>
        </p:spPr>
      </p:pic>
      <p:pic>
        <p:nvPicPr>
          <p:cNvPr id="195" name="Google Shape;195;p8"/>
          <p:cNvPicPr preferRelativeResize="0"/>
          <p:nvPr/>
        </p:nvPicPr>
        <p:blipFill rotWithShape="1">
          <a:blip r:embed="rId4">
            <a:alphaModFix/>
          </a:blip>
          <a:srcRect b="0" l="0" r="0" t="0"/>
          <a:stretch/>
        </p:blipFill>
        <p:spPr>
          <a:xfrm rot="-575247">
            <a:off x="-640977" y="5044194"/>
            <a:ext cx="2706783" cy="2408112"/>
          </a:xfrm>
          <a:prstGeom prst="rect">
            <a:avLst/>
          </a:prstGeom>
          <a:noFill/>
          <a:ln>
            <a:noFill/>
          </a:ln>
        </p:spPr>
      </p:pic>
      <p:pic>
        <p:nvPicPr>
          <p:cNvPr id="196" name="Google Shape;196;p8"/>
          <p:cNvPicPr preferRelativeResize="0"/>
          <p:nvPr/>
        </p:nvPicPr>
        <p:blipFill rotWithShape="1">
          <a:blip r:embed="rId5">
            <a:alphaModFix/>
          </a:blip>
          <a:srcRect b="0" l="0" r="0" t="0"/>
          <a:stretch/>
        </p:blipFill>
        <p:spPr>
          <a:xfrm>
            <a:off x="4321049" y="463134"/>
            <a:ext cx="3310415" cy="646232"/>
          </a:xfrm>
          <a:prstGeom prst="rect">
            <a:avLst/>
          </a:prstGeom>
          <a:noFill/>
          <a:ln>
            <a:noFill/>
          </a:ln>
        </p:spPr>
      </p:pic>
      <p:grpSp>
        <p:nvGrpSpPr>
          <p:cNvPr id="197" name="Google Shape;197;p8"/>
          <p:cNvGrpSpPr/>
          <p:nvPr/>
        </p:nvGrpSpPr>
        <p:grpSpPr>
          <a:xfrm>
            <a:off x="2419941" y="3340809"/>
            <a:ext cx="1554219" cy="1551784"/>
            <a:chOff x="2438401" y="3270567"/>
            <a:chExt cx="1681444" cy="1698171"/>
          </a:xfrm>
        </p:grpSpPr>
        <p:pic>
          <p:nvPicPr>
            <p:cNvPr id="198" name="Google Shape;198;p8"/>
            <p:cNvPicPr preferRelativeResize="0"/>
            <p:nvPr/>
          </p:nvPicPr>
          <p:blipFill rotWithShape="1">
            <a:blip r:embed="rId6">
              <a:alphaModFix/>
            </a:blip>
            <a:srcRect b="0" l="0" r="0" t="0"/>
            <a:stretch/>
          </p:blipFill>
          <p:spPr>
            <a:xfrm>
              <a:off x="2438401" y="3270567"/>
              <a:ext cx="1681444" cy="1698171"/>
            </a:xfrm>
            <a:custGeom>
              <a:rect b="b" l="l" r="r" t="t"/>
              <a:pathLst>
                <a:path extrusionOk="0" h="2052214" w="2032000">
                  <a:moveTo>
                    <a:pt x="0" y="0"/>
                  </a:moveTo>
                  <a:lnTo>
                    <a:pt x="2032000" y="0"/>
                  </a:lnTo>
                  <a:lnTo>
                    <a:pt x="2032000" y="1738415"/>
                  </a:lnTo>
                  <a:lnTo>
                    <a:pt x="1843314" y="1712685"/>
                  </a:lnTo>
                  <a:lnTo>
                    <a:pt x="1509486" y="2017485"/>
                  </a:lnTo>
                  <a:lnTo>
                    <a:pt x="1023282" y="2052214"/>
                  </a:lnTo>
                  <a:lnTo>
                    <a:pt x="877411" y="2052214"/>
                  </a:lnTo>
                  <a:lnTo>
                    <a:pt x="159657" y="1770742"/>
                  </a:lnTo>
                  <a:lnTo>
                    <a:pt x="0" y="1812392"/>
                  </a:lnTo>
                  <a:close/>
                </a:path>
              </a:pathLst>
            </a:custGeom>
            <a:noFill/>
            <a:ln>
              <a:noFill/>
            </a:ln>
          </p:spPr>
        </p:pic>
        <p:sp>
          <p:nvSpPr>
            <p:cNvPr id="199" name="Google Shape;199;p8"/>
            <p:cNvSpPr txBox="1"/>
            <p:nvPr/>
          </p:nvSpPr>
          <p:spPr>
            <a:xfrm>
              <a:off x="2605204" y="3912228"/>
              <a:ext cx="1347837" cy="5052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C458DA"/>
                  </a:solidFill>
                  <a:latin typeface="Arial"/>
                  <a:ea typeface="Arial"/>
                  <a:cs typeface="Arial"/>
                  <a:sym typeface="Arial"/>
                </a:rPr>
                <a:t>Đoạn 1</a:t>
              </a:r>
              <a:endParaRPr sz="2400">
                <a:solidFill>
                  <a:srgbClr val="C458DA"/>
                </a:solidFill>
                <a:latin typeface="Arial"/>
                <a:ea typeface="Arial"/>
                <a:cs typeface="Arial"/>
                <a:sym typeface="Arial"/>
              </a:endParaRPr>
            </a:p>
          </p:txBody>
        </p:sp>
      </p:grpSp>
      <p:grpSp>
        <p:nvGrpSpPr>
          <p:cNvPr id="200" name="Google Shape;200;p8"/>
          <p:cNvGrpSpPr/>
          <p:nvPr/>
        </p:nvGrpSpPr>
        <p:grpSpPr>
          <a:xfrm>
            <a:off x="2835566" y="667394"/>
            <a:ext cx="1557192" cy="1510101"/>
            <a:chOff x="4410782" y="2579914"/>
            <a:chExt cx="1681444" cy="1698171"/>
          </a:xfrm>
        </p:grpSpPr>
        <p:pic>
          <p:nvPicPr>
            <p:cNvPr id="201" name="Google Shape;201;p8"/>
            <p:cNvPicPr preferRelativeResize="0"/>
            <p:nvPr/>
          </p:nvPicPr>
          <p:blipFill rotWithShape="1">
            <a:blip r:embed="rId6">
              <a:alphaModFix/>
            </a:blip>
            <a:srcRect b="0" l="0" r="0" t="0"/>
            <a:stretch/>
          </p:blipFill>
          <p:spPr>
            <a:xfrm>
              <a:off x="4410782" y="2579914"/>
              <a:ext cx="1681444" cy="1698171"/>
            </a:xfrm>
            <a:custGeom>
              <a:rect b="b" l="l" r="r" t="t"/>
              <a:pathLst>
                <a:path extrusionOk="0" h="2052214" w="2032000">
                  <a:moveTo>
                    <a:pt x="0" y="0"/>
                  </a:moveTo>
                  <a:lnTo>
                    <a:pt x="2032000" y="0"/>
                  </a:lnTo>
                  <a:lnTo>
                    <a:pt x="2032000" y="1738415"/>
                  </a:lnTo>
                  <a:lnTo>
                    <a:pt x="1843314" y="1712685"/>
                  </a:lnTo>
                  <a:lnTo>
                    <a:pt x="1509486" y="2017485"/>
                  </a:lnTo>
                  <a:lnTo>
                    <a:pt x="1023282" y="2052214"/>
                  </a:lnTo>
                  <a:lnTo>
                    <a:pt x="877411" y="2052214"/>
                  </a:lnTo>
                  <a:lnTo>
                    <a:pt x="159657" y="1770742"/>
                  </a:lnTo>
                  <a:lnTo>
                    <a:pt x="0" y="1812392"/>
                  </a:lnTo>
                  <a:close/>
                </a:path>
              </a:pathLst>
            </a:custGeom>
            <a:noFill/>
            <a:ln>
              <a:noFill/>
            </a:ln>
          </p:spPr>
        </p:pic>
        <p:sp>
          <p:nvSpPr>
            <p:cNvPr id="202" name="Google Shape;202;p8"/>
            <p:cNvSpPr txBox="1"/>
            <p:nvPr/>
          </p:nvSpPr>
          <p:spPr>
            <a:xfrm>
              <a:off x="4577992" y="3188678"/>
              <a:ext cx="1437003" cy="51916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013367"/>
                  </a:solidFill>
                  <a:latin typeface="Arial"/>
                  <a:ea typeface="Arial"/>
                  <a:cs typeface="Arial"/>
                  <a:sym typeface="Arial"/>
                </a:rPr>
                <a:t>Đoạn 2</a:t>
              </a:r>
              <a:endParaRPr sz="2400">
                <a:solidFill>
                  <a:srgbClr val="013367"/>
                </a:solidFill>
                <a:latin typeface="Arial"/>
                <a:ea typeface="Arial"/>
                <a:cs typeface="Arial"/>
                <a:sym typeface="Arial"/>
              </a:endParaRPr>
            </a:p>
          </p:txBody>
        </p:sp>
      </p:grpSp>
      <p:grpSp>
        <p:nvGrpSpPr>
          <p:cNvPr id="203" name="Google Shape;203;p8"/>
          <p:cNvGrpSpPr/>
          <p:nvPr/>
        </p:nvGrpSpPr>
        <p:grpSpPr>
          <a:xfrm>
            <a:off x="6629601" y="3193961"/>
            <a:ext cx="1527982" cy="1596947"/>
            <a:chOff x="6383163" y="3428999"/>
            <a:chExt cx="1681444" cy="1698171"/>
          </a:xfrm>
        </p:grpSpPr>
        <p:pic>
          <p:nvPicPr>
            <p:cNvPr id="204" name="Google Shape;204;p8"/>
            <p:cNvPicPr preferRelativeResize="0"/>
            <p:nvPr/>
          </p:nvPicPr>
          <p:blipFill rotWithShape="1">
            <a:blip r:embed="rId6">
              <a:alphaModFix/>
            </a:blip>
            <a:srcRect b="0" l="0" r="0" t="0"/>
            <a:stretch/>
          </p:blipFill>
          <p:spPr>
            <a:xfrm>
              <a:off x="6383163" y="3428999"/>
              <a:ext cx="1681444" cy="1698171"/>
            </a:xfrm>
            <a:custGeom>
              <a:rect b="b" l="l" r="r" t="t"/>
              <a:pathLst>
                <a:path extrusionOk="0" h="2052214" w="2032000">
                  <a:moveTo>
                    <a:pt x="0" y="0"/>
                  </a:moveTo>
                  <a:lnTo>
                    <a:pt x="2032000" y="0"/>
                  </a:lnTo>
                  <a:lnTo>
                    <a:pt x="2032000" y="1738415"/>
                  </a:lnTo>
                  <a:lnTo>
                    <a:pt x="1843314" y="1712685"/>
                  </a:lnTo>
                  <a:lnTo>
                    <a:pt x="1509486" y="2017485"/>
                  </a:lnTo>
                  <a:lnTo>
                    <a:pt x="1023282" y="2052214"/>
                  </a:lnTo>
                  <a:lnTo>
                    <a:pt x="877411" y="2052214"/>
                  </a:lnTo>
                  <a:lnTo>
                    <a:pt x="159657" y="1770742"/>
                  </a:lnTo>
                  <a:lnTo>
                    <a:pt x="0" y="1812392"/>
                  </a:lnTo>
                  <a:close/>
                </a:path>
              </a:pathLst>
            </a:custGeom>
            <a:noFill/>
            <a:ln>
              <a:noFill/>
            </a:ln>
          </p:spPr>
        </p:pic>
        <p:sp>
          <p:nvSpPr>
            <p:cNvPr id="205" name="Google Shape;205;p8"/>
            <p:cNvSpPr txBox="1"/>
            <p:nvPr/>
          </p:nvSpPr>
          <p:spPr>
            <a:xfrm>
              <a:off x="6536625" y="4132062"/>
              <a:ext cx="1468002" cy="4909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54550"/>
                  </a:solidFill>
                  <a:latin typeface="Arial"/>
                  <a:ea typeface="Arial"/>
                  <a:cs typeface="Arial"/>
                  <a:sym typeface="Arial"/>
                </a:rPr>
                <a:t>Đoạn 3</a:t>
              </a:r>
              <a:endParaRPr sz="2400">
                <a:solidFill>
                  <a:srgbClr val="F54550"/>
                </a:solidFill>
                <a:latin typeface="Arial"/>
                <a:ea typeface="Arial"/>
                <a:cs typeface="Arial"/>
                <a:sym typeface="Arial"/>
              </a:endParaRPr>
            </a:p>
          </p:txBody>
        </p:sp>
      </p:grpSp>
      <p:grpSp>
        <p:nvGrpSpPr>
          <p:cNvPr id="206" name="Google Shape;206;p8"/>
          <p:cNvGrpSpPr/>
          <p:nvPr/>
        </p:nvGrpSpPr>
        <p:grpSpPr>
          <a:xfrm>
            <a:off x="8248365" y="1375530"/>
            <a:ext cx="1528399" cy="1547855"/>
            <a:chOff x="8421004" y="2821472"/>
            <a:chExt cx="1681444" cy="1698171"/>
          </a:xfrm>
        </p:grpSpPr>
        <p:pic>
          <p:nvPicPr>
            <p:cNvPr id="207" name="Google Shape;207;p8"/>
            <p:cNvPicPr preferRelativeResize="0"/>
            <p:nvPr/>
          </p:nvPicPr>
          <p:blipFill rotWithShape="1">
            <a:blip r:embed="rId6">
              <a:alphaModFix/>
            </a:blip>
            <a:srcRect b="0" l="0" r="0" t="0"/>
            <a:stretch/>
          </p:blipFill>
          <p:spPr>
            <a:xfrm>
              <a:off x="8421004" y="2821472"/>
              <a:ext cx="1681444" cy="1698171"/>
            </a:xfrm>
            <a:custGeom>
              <a:rect b="b" l="l" r="r" t="t"/>
              <a:pathLst>
                <a:path extrusionOk="0" h="2052214" w="2032000">
                  <a:moveTo>
                    <a:pt x="0" y="0"/>
                  </a:moveTo>
                  <a:lnTo>
                    <a:pt x="2032000" y="0"/>
                  </a:lnTo>
                  <a:lnTo>
                    <a:pt x="2032000" y="1738415"/>
                  </a:lnTo>
                  <a:lnTo>
                    <a:pt x="1843314" y="1712685"/>
                  </a:lnTo>
                  <a:lnTo>
                    <a:pt x="1509486" y="2017485"/>
                  </a:lnTo>
                  <a:lnTo>
                    <a:pt x="1023282" y="2052214"/>
                  </a:lnTo>
                  <a:lnTo>
                    <a:pt x="877411" y="2052214"/>
                  </a:lnTo>
                  <a:lnTo>
                    <a:pt x="159657" y="1770742"/>
                  </a:lnTo>
                  <a:lnTo>
                    <a:pt x="0" y="1812392"/>
                  </a:lnTo>
                  <a:close/>
                </a:path>
              </a:pathLst>
            </a:custGeom>
            <a:noFill/>
            <a:ln>
              <a:noFill/>
            </a:ln>
          </p:spPr>
        </p:pic>
        <p:sp>
          <p:nvSpPr>
            <p:cNvPr id="208" name="Google Shape;208;p8"/>
            <p:cNvSpPr txBox="1"/>
            <p:nvPr/>
          </p:nvSpPr>
          <p:spPr>
            <a:xfrm>
              <a:off x="8629558" y="3451102"/>
              <a:ext cx="1472890" cy="506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94700"/>
                  </a:solidFill>
                  <a:latin typeface="Arial"/>
                  <a:ea typeface="Arial"/>
                  <a:cs typeface="Arial"/>
                  <a:sym typeface="Arial"/>
                </a:rPr>
                <a:t>Đoạn 4</a:t>
              </a:r>
              <a:endParaRPr sz="2400">
                <a:solidFill>
                  <a:srgbClr val="F94700"/>
                </a:solidFill>
                <a:latin typeface="Arial"/>
                <a:ea typeface="Arial"/>
                <a:cs typeface="Arial"/>
                <a:sym typeface="Arial"/>
              </a:endParaRPr>
            </a:p>
          </p:txBody>
        </p:sp>
      </p:grpSp>
      <p:pic>
        <p:nvPicPr>
          <p:cNvPr id="209" name="Google Shape;209;p8"/>
          <p:cNvPicPr preferRelativeResize="0"/>
          <p:nvPr/>
        </p:nvPicPr>
        <p:blipFill rotWithShape="1">
          <a:blip r:embed="rId7">
            <a:alphaModFix/>
          </a:blip>
          <a:srcRect b="0" l="0" r="0" t="0"/>
          <a:stretch/>
        </p:blipFill>
        <p:spPr>
          <a:xfrm rot="-550824">
            <a:off x="326508" y="4858727"/>
            <a:ext cx="2485323" cy="2211089"/>
          </a:xfrm>
          <a:prstGeom prst="rect">
            <a:avLst/>
          </a:prstGeom>
          <a:noFill/>
          <a:ln>
            <a:noFill/>
          </a:ln>
        </p:spPr>
      </p:pic>
      <p:pic>
        <p:nvPicPr>
          <p:cNvPr id="210" name="Google Shape;210;p8"/>
          <p:cNvPicPr preferRelativeResize="0"/>
          <p:nvPr/>
        </p:nvPicPr>
        <p:blipFill rotWithShape="1">
          <a:blip r:embed="rId8">
            <a:alphaModFix/>
          </a:blip>
          <a:srcRect b="0" l="0" r="0" t="0"/>
          <a:stretch/>
        </p:blipFill>
        <p:spPr>
          <a:xfrm rot="3219770">
            <a:off x="726853" y="77633"/>
            <a:ext cx="1434978" cy="2347104"/>
          </a:xfrm>
          <a:prstGeom prst="rect">
            <a:avLst/>
          </a:prstGeom>
          <a:noFill/>
          <a:ln>
            <a:noFill/>
          </a:ln>
        </p:spPr>
      </p:pic>
      <p:pic>
        <p:nvPicPr>
          <p:cNvPr id="211" name="Google Shape;211;p8"/>
          <p:cNvPicPr preferRelativeResize="0"/>
          <p:nvPr/>
        </p:nvPicPr>
        <p:blipFill rotWithShape="1">
          <a:blip r:embed="rId9">
            <a:alphaModFix/>
          </a:blip>
          <a:srcRect b="0" l="0" r="0" t="0"/>
          <a:stretch/>
        </p:blipFill>
        <p:spPr>
          <a:xfrm>
            <a:off x="8046423" y="5358345"/>
            <a:ext cx="3966587" cy="1487510"/>
          </a:xfrm>
          <a:prstGeom prst="rect">
            <a:avLst/>
          </a:prstGeom>
          <a:noFill/>
          <a:ln>
            <a:noFill/>
          </a:ln>
        </p:spPr>
      </p:pic>
      <p:sp>
        <p:nvSpPr>
          <p:cNvPr id="212" name="Google Shape;212;p8"/>
          <p:cNvSpPr/>
          <p:nvPr/>
        </p:nvSpPr>
        <p:spPr>
          <a:xfrm>
            <a:off x="2346038" y="4929153"/>
            <a:ext cx="2010393" cy="830997"/>
          </a:xfrm>
          <a:prstGeom prst="rect">
            <a:avLst/>
          </a:prstGeom>
          <a:solidFill>
            <a:srgbClr val="CAEEF9"/>
          </a:solidFill>
          <a:ln cap="flat" cmpd="sng" w="28575">
            <a:solidFill>
              <a:srgbClr val="AE0FC5"/>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Arial"/>
                <a:ea typeface="Arial"/>
                <a:cs typeface="Arial"/>
                <a:sym typeface="Arial"/>
              </a:rPr>
              <a:t>Từ nhỏ...vẫn bay được</a:t>
            </a:r>
            <a:r>
              <a:rPr b="1" i="1" lang="en-US" sz="2800">
                <a:solidFill>
                  <a:srgbClr val="000000"/>
                </a:solidFill>
                <a:latin typeface="Times New Roman"/>
                <a:ea typeface="Times New Roman"/>
                <a:cs typeface="Times New Roman"/>
                <a:sym typeface="Times New Roman"/>
              </a:rPr>
              <a:t>. </a:t>
            </a:r>
            <a:endParaRPr/>
          </a:p>
        </p:txBody>
      </p:sp>
      <p:sp>
        <p:nvSpPr>
          <p:cNvPr id="213" name="Google Shape;213;p8"/>
          <p:cNvSpPr/>
          <p:nvPr/>
        </p:nvSpPr>
        <p:spPr>
          <a:xfrm>
            <a:off x="2258489" y="2198418"/>
            <a:ext cx="2794675" cy="707886"/>
          </a:xfrm>
          <a:prstGeom prst="rect">
            <a:avLst/>
          </a:prstGeom>
          <a:solidFill>
            <a:srgbClr val="CAEEF9"/>
          </a:solidFill>
          <a:ln cap="flat" cmpd="sng" w="28575">
            <a:solidFill>
              <a:srgbClr val="013367"/>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Arial"/>
                <a:ea typeface="Arial"/>
                <a:cs typeface="Arial"/>
                <a:sym typeface="Arial"/>
              </a:rPr>
              <a:t>Để tìm điều...tiết kiệm thôi</a:t>
            </a:r>
            <a:r>
              <a:rPr i="1" lang="en-US" sz="1800">
                <a:solidFill>
                  <a:srgbClr val="000000"/>
                </a:solidFill>
                <a:latin typeface="Arial"/>
                <a:ea typeface="Arial"/>
                <a:cs typeface="Arial"/>
                <a:sym typeface="Arial"/>
              </a:rPr>
              <a:t>. </a:t>
            </a:r>
            <a:endParaRPr/>
          </a:p>
        </p:txBody>
      </p:sp>
      <p:sp>
        <p:nvSpPr>
          <p:cNvPr id="214" name="Google Shape;214;p8"/>
          <p:cNvSpPr/>
          <p:nvPr/>
        </p:nvSpPr>
        <p:spPr>
          <a:xfrm>
            <a:off x="6256559" y="4798913"/>
            <a:ext cx="2339969" cy="707886"/>
          </a:xfrm>
          <a:prstGeom prst="rect">
            <a:avLst/>
          </a:prstGeom>
          <a:solidFill>
            <a:srgbClr val="CAEEF9"/>
          </a:solidFill>
          <a:ln cap="flat" cmpd="sng" w="28575">
            <a:solidFill>
              <a:srgbClr val="F54550"/>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Arial"/>
                <a:ea typeface="Arial"/>
                <a:cs typeface="Arial"/>
                <a:sym typeface="Arial"/>
              </a:rPr>
              <a:t>Đúng là...đến các vì sao</a:t>
            </a:r>
            <a:endParaRPr sz="2000">
              <a:solidFill>
                <a:srgbClr val="000000"/>
              </a:solidFill>
              <a:latin typeface="Arial"/>
              <a:ea typeface="Arial"/>
              <a:cs typeface="Arial"/>
              <a:sym typeface="Arial"/>
            </a:endParaRPr>
          </a:p>
        </p:txBody>
      </p:sp>
      <p:sp>
        <p:nvSpPr>
          <p:cNvPr id="215" name="Google Shape;215;p8"/>
          <p:cNvSpPr/>
          <p:nvPr/>
        </p:nvSpPr>
        <p:spPr>
          <a:xfrm>
            <a:off x="7983065" y="2979476"/>
            <a:ext cx="2058997" cy="400110"/>
          </a:xfrm>
          <a:prstGeom prst="rect">
            <a:avLst/>
          </a:prstGeom>
          <a:solidFill>
            <a:srgbClr val="CAEEF9"/>
          </a:solidFill>
          <a:ln cap="flat" cmpd="sng" w="28575">
            <a:solidFill>
              <a:srgbClr val="F94700"/>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000000"/>
                </a:solidFill>
                <a:latin typeface="Arial"/>
                <a:ea typeface="Arial"/>
                <a:cs typeface="Arial"/>
                <a:sym typeface="Arial"/>
              </a:rPr>
              <a:t>Phần còn lại</a:t>
            </a:r>
            <a:endParaRPr sz="2000">
              <a:solidFill>
                <a:srgbClr val="000000"/>
              </a:solidFill>
              <a:latin typeface="Arial"/>
              <a:ea typeface="Arial"/>
              <a:cs typeface="Arial"/>
              <a:sym typeface="Arial"/>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95"/>
                                        </p:tgtEl>
                                        <p:attrNameLst>
                                          <p:attrName>style.visibility</p:attrName>
                                        </p:attrNameLst>
                                      </p:cBhvr>
                                      <p:to>
                                        <p:strVal val="visible"/>
                                      </p:to>
                                    </p:set>
                                    <p:anim calcmode="lin" valueType="num">
                                      <p:cBhvr additive="base">
                                        <p:cTn dur="1500"/>
                                        <p:tgtEl>
                                          <p:spTgt spid="195"/>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94"/>
                                        </p:tgtEl>
                                        <p:attrNameLst>
                                          <p:attrName>style.visibility</p:attrName>
                                        </p:attrNameLst>
                                      </p:cBhvr>
                                      <p:to>
                                        <p:strVal val="visible"/>
                                      </p:to>
                                    </p:set>
                                    <p:anim calcmode="lin" valueType="num">
                                      <p:cBhvr additive="base">
                                        <p:cTn dur="1000"/>
                                        <p:tgtEl>
                                          <p:spTgt spid="194"/>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par>
                                <p:cTn fill="hold" nodeType="with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750"/>
                                        <p:tgtEl>
                                          <p:spTgt spid="211"/>
                                        </p:tgtEl>
                                      </p:cBhvr>
                                    </p:animEffect>
                                  </p:childTnLst>
                                </p:cTn>
                              </p:par>
                              <p:par>
                                <p:cTn fill="hold" nodeType="withEffect" presetClass="entr" presetID="2" presetSubtype="4">
                                  <p:stCondLst>
                                    <p:cond delay="0"/>
                                  </p:stCondLst>
                                  <p:childTnLst>
                                    <p:set>
                                      <p:cBhvr>
                                        <p:cTn dur="1" fill="hold">
                                          <p:stCondLst>
                                            <p:cond delay="0"/>
                                          </p:stCondLst>
                                        </p:cTn>
                                        <p:tgtEl>
                                          <p:spTgt spid="210"/>
                                        </p:tgtEl>
                                        <p:attrNameLst>
                                          <p:attrName>style.visibility</p:attrName>
                                        </p:attrNameLst>
                                      </p:cBhvr>
                                      <p:to>
                                        <p:strVal val="visible"/>
                                      </p:to>
                                    </p:set>
                                    <p:anim calcmode="lin" valueType="num">
                                      <p:cBhvr additive="base">
                                        <p:cTn dur="1000"/>
                                        <p:tgtEl>
                                          <p:spTgt spid="21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7"/>
                                        </p:tgtEl>
                                        <p:attrNameLst>
                                          <p:attrName>style.visibility</p:attrName>
                                        </p:attrNameLst>
                                      </p:cBhvr>
                                      <p:to>
                                        <p:strVal val="visible"/>
                                      </p:to>
                                    </p:set>
                                    <p:anim calcmode="lin" valueType="num">
                                      <p:cBhvr additive="base">
                                        <p:cTn dur="1500"/>
                                        <p:tgtEl>
                                          <p:spTgt spid="197"/>
                                        </p:tgtEl>
                                        <p:attrNameLst>
                                          <p:attrName>ppt_w</p:attrName>
                                        </p:attrNameLst>
                                      </p:cBhvr>
                                      <p:tavLst>
                                        <p:tav fmla="" tm="0">
                                          <p:val>
                                            <p:strVal val="0"/>
                                          </p:val>
                                        </p:tav>
                                        <p:tav fmla="" tm="100000">
                                          <p:val>
                                            <p:strVal val="#ppt_w"/>
                                          </p:val>
                                        </p:tav>
                                      </p:tavLst>
                                    </p:anim>
                                    <p:anim calcmode="lin" valueType="num">
                                      <p:cBhvr additive="base">
                                        <p:cTn dur="1500"/>
                                        <p:tgtEl>
                                          <p:spTgt spid="19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00"/>
                                        </p:tgtEl>
                                        <p:attrNameLst>
                                          <p:attrName>style.visibility</p:attrName>
                                        </p:attrNameLst>
                                      </p:cBhvr>
                                      <p:to>
                                        <p:strVal val="visible"/>
                                      </p:to>
                                    </p:set>
                                    <p:anim calcmode="lin" valueType="num">
                                      <p:cBhvr additive="base">
                                        <p:cTn dur="1500"/>
                                        <p:tgtEl>
                                          <p:spTgt spid="200"/>
                                        </p:tgtEl>
                                        <p:attrNameLst>
                                          <p:attrName>ppt_w</p:attrName>
                                        </p:attrNameLst>
                                      </p:cBhvr>
                                      <p:tavLst>
                                        <p:tav fmla="" tm="0">
                                          <p:val>
                                            <p:strVal val="0"/>
                                          </p:val>
                                        </p:tav>
                                        <p:tav fmla="" tm="100000">
                                          <p:val>
                                            <p:strVal val="#ppt_w"/>
                                          </p:val>
                                        </p:tav>
                                      </p:tavLst>
                                    </p:anim>
                                    <p:anim calcmode="lin" valueType="num">
                                      <p:cBhvr additive="base">
                                        <p:cTn dur="1500"/>
                                        <p:tgtEl>
                                          <p:spTgt spid="20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03"/>
                                        </p:tgtEl>
                                        <p:attrNameLst>
                                          <p:attrName>style.visibility</p:attrName>
                                        </p:attrNameLst>
                                      </p:cBhvr>
                                      <p:to>
                                        <p:strVal val="visible"/>
                                      </p:to>
                                    </p:set>
                                    <p:anim calcmode="lin" valueType="num">
                                      <p:cBhvr additive="base">
                                        <p:cTn dur="1500"/>
                                        <p:tgtEl>
                                          <p:spTgt spid="203"/>
                                        </p:tgtEl>
                                        <p:attrNameLst>
                                          <p:attrName>ppt_w</p:attrName>
                                        </p:attrNameLst>
                                      </p:cBhvr>
                                      <p:tavLst>
                                        <p:tav fmla="" tm="0">
                                          <p:val>
                                            <p:strVal val="0"/>
                                          </p:val>
                                        </p:tav>
                                        <p:tav fmla="" tm="100000">
                                          <p:val>
                                            <p:strVal val="#ppt_w"/>
                                          </p:val>
                                        </p:tav>
                                      </p:tavLst>
                                    </p:anim>
                                    <p:anim calcmode="lin" valueType="num">
                                      <p:cBhvr additive="base">
                                        <p:cTn dur="1500"/>
                                        <p:tgtEl>
                                          <p:spTgt spid="20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06"/>
                                        </p:tgtEl>
                                        <p:attrNameLst>
                                          <p:attrName>style.visibility</p:attrName>
                                        </p:attrNameLst>
                                      </p:cBhvr>
                                      <p:to>
                                        <p:strVal val="visible"/>
                                      </p:to>
                                    </p:set>
                                    <p:anim calcmode="lin" valueType="num">
                                      <p:cBhvr additive="base">
                                        <p:cTn dur="1500"/>
                                        <p:tgtEl>
                                          <p:spTgt spid="206"/>
                                        </p:tgtEl>
                                        <p:attrNameLst>
                                          <p:attrName>ppt_w</p:attrName>
                                        </p:attrNameLst>
                                      </p:cBhvr>
                                      <p:tavLst>
                                        <p:tav fmla="" tm="0">
                                          <p:val>
                                            <p:strVal val="0"/>
                                          </p:val>
                                        </p:tav>
                                        <p:tav fmla="" tm="100000">
                                          <p:val>
                                            <p:strVal val="#ppt_w"/>
                                          </p:val>
                                        </p:tav>
                                      </p:tavLst>
                                    </p:anim>
                                    <p:anim calcmode="lin" valueType="num">
                                      <p:cBhvr additive="base">
                                        <p:cTn dur="1500"/>
                                        <p:tgtEl>
                                          <p:spTgt spid="20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500"/>
                                        <p:tgtEl>
                                          <p:spTgt spid="2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500"/>
                                        <p:tgtEl>
                                          <p:spTgt spid="2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500"/>
                                        <p:tgtEl>
                                          <p:spTgt spid="2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500"/>
                                        <p:tgtEl>
                                          <p:spTgt spid="2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9"/>
          <p:cNvSpPr/>
          <p:nvPr/>
        </p:nvSpPr>
        <p:spPr>
          <a:xfrm>
            <a:off x="396240" y="426085"/>
            <a:ext cx="11317605" cy="60166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Arial"/>
              <a:buNone/>
            </a:pPr>
            <a:r>
              <a:t/>
            </a:r>
            <a:endParaRPr b="0" i="0" sz="2400" u="none" cap="none" strike="noStrike">
              <a:solidFill>
                <a:srgbClr val="FFFFFF"/>
              </a:solidFill>
              <a:latin typeface="Arial"/>
              <a:ea typeface="Arial"/>
              <a:cs typeface="Arial"/>
              <a:sym typeface="Arial"/>
            </a:endParaRPr>
          </a:p>
        </p:txBody>
      </p:sp>
      <p:sp>
        <p:nvSpPr>
          <p:cNvPr id="221" name="Google Shape;221;p9"/>
          <p:cNvSpPr/>
          <p:nvPr/>
        </p:nvSpPr>
        <p:spPr>
          <a:xfrm>
            <a:off x="478155" y="738049"/>
            <a:ext cx="10997565" cy="5693866"/>
          </a:xfrm>
          <a:prstGeom prst="rect">
            <a:avLst/>
          </a:prstGeom>
          <a:noFill/>
          <a:ln>
            <a:noFill/>
          </a:ln>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Cambria"/>
              <a:buNone/>
            </a:pPr>
            <a:r>
              <a:rPr b="0" i="0" lang="en-US" sz="2800" u="none" cap="none" strike="noStrike">
                <a:solidFill>
                  <a:srgbClr val="000000"/>
                </a:solidFill>
                <a:latin typeface="Cambria"/>
                <a:ea typeface="Cambria"/>
                <a:cs typeface="Cambria"/>
                <a:sym typeface="Cambria"/>
              </a:rPr>
              <a:t>      Từ nhỏ, Xi-ôn-cốp-xki đã mơ ước được bay lên bầu trời. Có lần, ông dại dột nhảy qua cửa sổ để bay theo những cánh chim. Kết quả, ông bị ngã gãy chân. Nhưng rủi ro lại làm nảy ra trong đầu óc non nớt của ông lúc bấy giờ một câu hỏi: "Vì sao quả bóng không có cánh mà vẫn bay được?".</a:t>
            </a:r>
            <a:endParaRPr b="0" i="0" sz="2800" u="none" cap="none" strike="noStrike">
              <a:solidFill>
                <a:srgbClr val="000000"/>
              </a:solidFill>
              <a:latin typeface="Cambria"/>
              <a:ea typeface="Cambria"/>
              <a:cs typeface="Cambria"/>
              <a:sym typeface="Cambria"/>
            </a:endParaRPr>
          </a:p>
          <a:p>
            <a:pPr indent="0" lvl="0" marL="0" marR="0" rtl="0" algn="just">
              <a:lnSpc>
                <a:spcPct val="100000"/>
              </a:lnSpc>
              <a:spcBef>
                <a:spcPts val="0"/>
              </a:spcBef>
              <a:spcAft>
                <a:spcPts val="0"/>
              </a:spcAft>
              <a:buClr>
                <a:srgbClr val="000000"/>
              </a:buClr>
              <a:buSzPts val="2800"/>
              <a:buFont typeface="Cambria"/>
              <a:buNone/>
            </a:pPr>
            <a:r>
              <a:rPr b="0" i="0" lang="en-US" sz="2800" u="none" cap="none" strike="noStrike">
                <a:solidFill>
                  <a:srgbClr val="000000"/>
                </a:solidFill>
                <a:latin typeface="Cambria"/>
                <a:ea typeface="Cambria"/>
                <a:cs typeface="Cambria"/>
                <a:sym typeface="Cambria"/>
              </a:rPr>
              <a:t>      Để tìm hiểu điều bí mật đó, Xi-ôn-cốp-xki đọc không biết bao nhiêu là sách. Nghĩ ra điều gì, ông lại hì hục làm thí nghiệm, có khi đến hàng trăm lần.</a:t>
            </a:r>
            <a:endParaRPr b="0" i="0" sz="2800" u="none" cap="none" strike="noStrike">
              <a:solidFill>
                <a:srgbClr val="000000"/>
              </a:solidFill>
              <a:latin typeface="Cambria"/>
              <a:ea typeface="Cambria"/>
              <a:cs typeface="Cambria"/>
              <a:sym typeface="Cambria"/>
            </a:endParaRPr>
          </a:p>
          <a:p>
            <a:pPr indent="0" lvl="0" marL="0" marR="0" rtl="0" algn="just">
              <a:lnSpc>
                <a:spcPct val="100000"/>
              </a:lnSpc>
              <a:spcBef>
                <a:spcPts val="0"/>
              </a:spcBef>
              <a:spcAft>
                <a:spcPts val="0"/>
              </a:spcAft>
              <a:buClr>
                <a:srgbClr val="000000"/>
              </a:buClr>
              <a:buSzPts val="2800"/>
              <a:buFont typeface="Cambria"/>
              <a:buNone/>
            </a:pPr>
            <a:r>
              <a:rPr b="0" i="0" lang="en-US" sz="2800" u="none" cap="none" strike="noStrike">
                <a:solidFill>
                  <a:srgbClr val="000000"/>
                </a:solidFill>
                <a:latin typeface="Cambria"/>
                <a:ea typeface="Cambria"/>
                <a:cs typeface="Cambria"/>
                <a:sym typeface="Cambria"/>
              </a:rPr>
              <a:t>      Có người bạn hỏi:</a:t>
            </a:r>
            <a:endParaRPr b="0" i="0" sz="2800" u="none" cap="none" strike="noStrike">
              <a:solidFill>
                <a:srgbClr val="000000"/>
              </a:solidFill>
              <a:latin typeface="Cambria"/>
              <a:ea typeface="Cambria"/>
              <a:cs typeface="Cambria"/>
              <a:sym typeface="Cambria"/>
            </a:endParaRPr>
          </a:p>
          <a:p>
            <a:pPr indent="0" lvl="0" marL="0" marR="0" rtl="0" algn="just">
              <a:lnSpc>
                <a:spcPct val="100000"/>
              </a:lnSpc>
              <a:spcBef>
                <a:spcPts val="0"/>
              </a:spcBef>
              <a:spcAft>
                <a:spcPts val="0"/>
              </a:spcAft>
              <a:buClr>
                <a:srgbClr val="000000"/>
              </a:buClr>
              <a:buSzPts val="2800"/>
              <a:buFont typeface="Cambria"/>
              <a:buNone/>
            </a:pPr>
            <a:r>
              <a:rPr b="0" i="0" lang="en-US" sz="2800" u="none" cap="none" strike="noStrike">
                <a:solidFill>
                  <a:srgbClr val="000000"/>
                </a:solidFill>
                <a:latin typeface="Cambria"/>
                <a:ea typeface="Cambria"/>
                <a:cs typeface="Cambria"/>
                <a:sym typeface="Cambria"/>
              </a:rPr>
              <a:t>     - Cậu làm thế nào mà mua được nhiều sách và dụng cụ thí nghiệm như thế?</a:t>
            </a:r>
            <a:endParaRPr b="0" i="0" sz="2800" u="none" cap="none" strike="noStrike">
              <a:solidFill>
                <a:srgbClr val="000000"/>
              </a:solidFill>
              <a:latin typeface="Cambria"/>
              <a:ea typeface="Cambria"/>
              <a:cs typeface="Cambria"/>
              <a:sym typeface="Cambria"/>
            </a:endParaRPr>
          </a:p>
          <a:p>
            <a:pPr indent="0" lvl="0" marL="0" marR="0" rtl="0" algn="just">
              <a:lnSpc>
                <a:spcPct val="100000"/>
              </a:lnSpc>
              <a:spcBef>
                <a:spcPts val="0"/>
              </a:spcBef>
              <a:spcAft>
                <a:spcPts val="0"/>
              </a:spcAft>
              <a:buClr>
                <a:srgbClr val="000000"/>
              </a:buClr>
              <a:buSzPts val="2800"/>
              <a:buFont typeface="Cambria"/>
              <a:buNone/>
            </a:pPr>
            <a:r>
              <a:rPr b="0" i="0" lang="en-US" sz="2800" u="none" cap="none" strike="noStrike">
                <a:solidFill>
                  <a:srgbClr val="000000"/>
                </a:solidFill>
                <a:latin typeface="Cambria"/>
                <a:ea typeface="Cambria"/>
                <a:cs typeface="Cambria"/>
                <a:sym typeface="Cambria"/>
              </a:rPr>
              <a:t>        Xi-ôn-cốp-xki cười:</a:t>
            </a:r>
            <a:endParaRPr b="0" i="0" sz="2800" u="none" cap="none" strike="noStrike">
              <a:solidFill>
                <a:srgbClr val="000000"/>
              </a:solidFill>
              <a:latin typeface="Cambria"/>
              <a:ea typeface="Cambria"/>
              <a:cs typeface="Cambria"/>
              <a:sym typeface="Cambria"/>
            </a:endParaRPr>
          </a:p>
          <a:p>
            <a:pPr indent="0" lvl="0" marL="0" marR="0" rtl="0" algn="just">
              <a:lnSpc>
                <a:spcPct val="100000"/>
              </a:lnSpc>
              <a:spcBef>
                <a:spcPts val="0"/>
              </a:spcBef>
              <a:spcAft>
                <a:spcPts val="0"/>
              </a:spcAft>
              <a:buClr>
                <a:srgbClr val="000000"/>
              </a:buClr>
              <a:buSzPts val="2800"/>
              <a:buFont typeface="Cambria"/>
              <a:buNone/>
            </a:pPr>
            <a:r>
              <a:rPr b="0" i="0" lang="en-US" sz="2800" u="none" cap="none" strike="noStrike">
                <a:solidFill>
                  <a:srgbClr val="000000"/>
                </a:solidFill>
                <a:latin typeface="Cambria"/>
                <a:ea typeface="Cambria"/>
                <a:cs typeface="Cambria"/>
                <a:sym typeface="Cambria"/>
              </a:rPr>
              <a:t>      - Có gì đâu, mình chỉ tiết kiệm thôi.</a:t>
            </a:r>
            <a:endParaRPr b="0" i="0" sz="2800" u="none" cap="none" strike="noStrike">
              <a:solidFill>
                <a:srgbClr val="000000"/>
              </a:solidFill>
              <a:latin typeface="Cambria"/>
              <a:ea typeface="Cambria"/>
              <a:cs typeface="Cambria"/>
              <a:sym typeface="Cambria"/>
            </a:endParaRPr>
          </a:p>
        </p:txBody>
      </p:sp>
      <p:sp>
        <p:nvSpPr>
          <p:cNvPr id="222" name="Google Shape;222;p9"/>
          <p:cNvSpPr/>
          <p:nvPr/>
        </p:nvSpPr>
        <p:spPr>
          <a:xfrm>
            <a:off x="2701349" y="260710"/>
            <a:ext cx="6789302" cy="477339"/>
          </a:xfrm>
          <a:prstGeom prst="roundRect">
            <a:avLst>
              <a:gd fmla="val 16667" name="adj"/>
            </a:avLst>
          </a:prstGeom>
          <a:gradFill>
            <a:gsLst>
              <a:gs pos="0">
                <a:srgbClr val="FFBF13"/>
              </a:gs>
              <a:gs pos="70000">
                <a:srgbClr val="FF9D04"/>
              </a:gs>
              <a:gs pos="100000">
                <a:srgbClr val="FF9D04"/>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Arial"/>
              <a:buNone/>
            </a:pPr>
            <a:r>
              <a:t/>
            </a:r>
            <a:endParaRPr b="0" i="0" sz="2400" u="none" cap="none" strike="noStrike">
              <a:solidFill>
                <a:srgbClr val="FFFFFF"/>
              </a:solidFill>
              <a:latin typeface="Arial"/>
              <a:ea typeface="Arial"/>
              <a:cs typeface="Arial"/>
              <a:sym typeface="Arial"/>
            </a:endParaRPr>
          </a:p>
        </p:txBody>
      </p:sp>
      <p:pic>
        <p:nvPicPr>
          <p:cNvPr id="223" name="Google Shape;223;p9"/>
          <p:cNvPicPr preferRelativeResize="0"/>
          <p:nvPr/>
        </p:nvPicPr>
        <p:blipFill rotWithShape="1">
          <a:blip r:embed="rId3">
            <a:alphaModFix/>
          </a:blip>
          <a:srcRect b="0" l="0" r="0" t="0"/>
          <a:stretch/>
        </p:blipFill>
        <p:spPr>
          <a:xfrm>
            <a:off x="2374777" y="-61502"/>
            <a:ext cx="11187130" cy="1121761"/>
          </a:xfrm>
          <a:prstGeom prst="rect">
            <a:avLst/>
          </a:prstGeom>
          <a:noFill/>
          <a:ln>
            <a:noFill/>
          </a:ln>
        </p:spPr>
      </p:pic>
      <p:sp>
        <p:nvSpPr>
          <p:cNvPr id="224" name="Google Shape;224;p9"/>
          <p:cNvSpPr/>
          <p:nvPr/>
        </p:nvSpPr>
        <p:spPr>
          <a:xfrm>
            <a:off x="478155" y="738049"/>
            <a:ext cx="11136902" cy="2244637"/>
          </a:xfrm>
          <a:prstGeom prst="rect">
            <a:avLst/>
          </a:prstGeom>
          <a:solidFill>
            <a:srgbClr val="FFC000">
              <a:alpha val="309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225" name="Google Shape;225;p9"/>
          <p:cNvSpPr/>
          <p:nvPr/>
        </p:nvSpPr>
        <p:spPr>
          <a:xfrm>
            <a:off x="527549" y="3007027"/>
            <a:ext cx="11136902" cy="3424888"/>
          </a:xfrm>
          <a:prstGeom prst="rect">
            <a:avLst/>
          </a:prstGeom>
          <a:solidFill>
            <a:srgbClr val="FF0000">
              <a:alpha val="309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未定义">
  <a:themeElements>
    <a:clrScheme name="自定义 708">
      <a:dk1>
        <a:srgbClr val="000000"/>
      </a:dk1>
      <a:lt1>
        <a:srgbClr val="FFFFFF"/>
      </a:lt1>
      <a:dk2>
        <a:srgbClr val="44546A"/>
      </a:dk2>
      <a:lt2>
        <a:srgbClr val="E7E6E6"/>
      </a:lt2>
      <a:accent1>
        <a:srgbClr val="FF23C3"/>
      </a:accent1>
      <a:accent2>
        <a:srgbClr val="FEB620"/>
      </a:accent2>
      <a:accent3>
        <a:srgbClr val="FF23C3"/>
      </a:accent3>
      <a:accent4>
        <a:srgbClr val="FEB620"/>
      </a:accent4>
      <a:accent5>
        <a:srgbClr val="FF23C3"/>
      </a:accent5>
      <a:accent6>
        <a:srgbClr val="FEB620"/>
      </a:accent6>
      <a:hlink>
        <a:srgbClr val="FF23C3"/>
      </a:hlink>
      <a:folHlink>
        <a:srgbClr val="FEB62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2022-04-16T12:31:02Z</dcterms:created>
  <dc:creator>Am'be'r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2052-11.1.0.9914</vt:lpwstr>
  </property>
  <property fmtid="{D5CDD505-2E9C-101B-9397-08002B2CF9AE}" pid="3" name="KSOTemplateUUID">
    <vt:lpwstr>v1.0_mb_qX2AlvONpDHKxpjbLgD/Ng==</vt:lpwstr>
  </property>
</Properties>
</file>