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5" r:id="rId3"/>
    <p:sldId id="258" r:id="rId4"/>
    <p:sldId id="259" r:id="rId5"/>
    <p:sldId id="260" r:id="rId6"/>
    <p:sldId id="261" r:id="rId7"/>
    <p:sldId id="271" r:id="rId8"/>
    <p:sldId id="266" r:id="rId9"/>
    <p:sldId id="267" r:id="rId10"/>
    <p:sldId id="268" r:id="rId11"/>
    <p:sldId id="273" r:id="rId12"/>
    <p:sldId id="274" r:id="rId13"/>
    <p:sldId id="264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AC53FB-3E0C-4AE9-87B3-577BC6079F6C}" type="doc">
      <dgm:prSet loTypeId="urn:microsoft.com/office/officeart/2005/8/layout/hierarchy2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EDFEB4-10FC-4F67-A954-01CFF3E27A01}">
      <dgm:prSet phldrT="[Text]"/>
      <dgm:spPr/>
      <dgm:t>
        <a:bodyPr/>
        <a:lstStyle/>
        <a:p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chỉ</a:t>
          </a:r>
          <a:endParaRPr lang="en-US" dirty="0"/>
        </a:p>
      </dgm:t>
    </dgm:pt>
    <dgm:pt modelId="{7A005AEA-E7B6-4E71-A019-225ADA667E13}" type="parTrans" cxnId="{26FDCF45-CA63-463E-8A88-0117E5295CE5}">
      <dgm:prSet/>
      <dgm:spPr/>
      <dgm:t>
        <a:bodyPr/>
        <a:lstStyle/>
        <a:p>
          <a:endParaRPr lang="en-US"/>
        </a:p>
      </dgm:t>
    </dgm:pt>
    <dgm:pt modelId="{8600BC4F-A2B0-4F32-B7D1-FDE8B2D4DD5A}" type="sibTrans" cxnId="{26FDCF45-CA63-463E-8A88-0117E5295CE5}">
      <dgm:prSet/>
      <dgm:spPr/>
      <dgm:t>
        <a:bodyPr/>
        <a:lstStyle/>
        <a:p>
          <a:endParaRPr lang="en-US"/>
        </a:p>
      </dgm:t>
    </dgm:pt>
    <dgm:pt modelId="{0F4A262B-316D-4C5E-BACC-12825A3CD502}">
      <dgm:prSet phldrT="[Text]"/>
      <dgm:spPr/>
      <dgm:t>
        <a:bodyPr/>
        <a:lstStyle/>
        <a:p>
          <a:r>
            <a:rPr lang="en-US" dirty="0" err="1" smtClean="0"/>
            <a:t>Hoạt</a:t>
          </a:r>
          <a:r>
            <a:rPr lang="en-US" dirty="0" smtClean="0"/>
            <a:t> </a:t>
          </a:r>
          <a:r>
            <a:rPr lang="en-US" dirty="0" err="1" smtClean="0"/>
            <a:t>động</a:t>
          </a:r>
          <a:endParaRPr lang="en-US" dirty="0"/>
        </a:p>
      </dgm:t>
    </dgm:pt>
    <dgm:pt modelId="{91171F03-31AD-4A31-9178-A2DD25B0D799}" type="parTrans" cxnId="{71A1E2BD-106F-4DD4-9166-5FE12D6D33A0}">
      <dgm:prSet/>
      <dgm:spPr/>
      <dgm:t>
        <a:bodyPr/>
        <a:lstStyle/>
        <a:p>
          <a:endParaRPr lang="en-US"/>
        </a:p>
      </dgm:t>
    </dgm:pt>
    <dgm:pt modelId="{6D141FE4-7B34-4589-97A3-627313DEA4FB}" type="sibTrans" cxnId="{71A1E2BD-106F-4DD4-9166-5FE12D6D33A0}">
      <dgm:prSet/>
      <dgm:spPr/>
      <dgm:t>
        <a:bodyPr/>
        <a:lstStyle/>
        <a:p>
          <a:endParaRPr lang="en-US"/>
        </a:p>
      </dgm:t>
    </dgm:pt>
    <dgm:pt modelId="{0F7FDCD0-1864-499D-B4B1-07E009EF09BF}">
      <dgm:prSet phldrT="[Text]"/>
      <dgm:spPr/>
      <dgm:t>
        <a:bodyPr/>
        <a:lstStyle/>
        <a:p>
          <a:r>
            <a:rPr lang="en-US" dirty="0" err="1" smtClean="0"/>
            <a:t>Trạng</a:t>
          </a:r>
          <a:r>
            <a:rPr lang="en-US" dirty="0" smtClean="0"/>
            <a:t> </a:t>
          </a:r>
          <a:r>
            <a:rPr lang="en-US" dirty="0" err="1" smtClean="0"/>
            <a:t>thái</a:t>
          </a:r>
          <a:endParaRPr lang="en-US" dirty="0"/>
        </a:p>
      </dgm:t>
    </dgm:pt>
    <dgm:pt modelId="{75BB7FB7-F1FB-470C-959E-8A7640C8C72C}" type="parTrans" cxnId="{FCA1E5B3-9E27-4823-BC7C-2455E23F03CC}">
      <dgm:prSet/>
      <dgm:spPr/>
      <dgm:t>
        <a:bodyPr/>
        <a:lstStyle/>
        <a:p>
          <a:endParaRPr lang="en-US"/>
        </a:p>
      </dgm:t>
    </dgm:pt>
    <dgm:pt modelId="{87346B6C-B371-4151-92D5-DFB7436038DE}" type="sibTrans" cxnId="{FCA1E5B3-9E27-4823-BC7C-2455E23F03CC}">
      <dgm:prSet/>
      <dgm:spPr/>
      <dgm:t>
        <a:bodyPr/>
        <a:lstStyle/>
        <a:p>
          <a:endParaRPr lang="en-US"/>
        </a:p>
      </dgm:t>
    </dgm:pt>
    <dgm:pt modelId="{D3FE78B8-753D-4FA7-9134-A02561FF915B}" type="pres">
      <dgm:prSet presAssocID="{F6AC53FB-3E0C-4AE9-87B3-577BC6079F6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64E88C-2812-480F-B565-8F3670CDD3F0}" type="pres">
      <dgm:prSet presAssocID="{5BEDFEB4-10FC-4F67-A954-01CFF3E27A01}" presName="root1" presStyleCnt="0"/>
      <dgm:spPr/>
    </dgm:pt>
    <dgm:pt modelId="{62821487-F14A-4887-BBA5-DE43D6BB600B}" type="pres">
      <dgm:prSet presAssocID="{5BEDFEB4-10FC-4F67-A954-01CFF3E27A0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248C62-3BE0-430C-9F3B-DDC4895893EC}" type="pres">
      <dgm:prSet presAssocID="{5BEDFEB4-10FC-4F67-A954-01CFF3E27A01}" presName="level2hierChild" presStyleCnt="0"/>
      <dgm:spPr/>
    </dgm:pt>
    <dgm:pt modelId="{F7CF1594-8EB2-4A38-8915-D642384FA2A1}" type="pres">
      <dgm:prSet presAssocID="{91171F03-31AD-4A31-9178-A2DD25B0D79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8AD6AEF-C5EC-401A-ABCF-2A8F26282D78}" type="pres">
      <dgm:prSet presAssocID="{91171F03-31AD-4A31-9178-A2DD25B0D79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C224BD0-C136-4A8A-A399-2D062D8317B9}" type="pres">
      <dgm:prSet presAssocID="{0F4A262B-316D-4C5E-BACC-12825A3CD502}" presName="root2" presStyleCnt="0"/>
      <dgm:spPr/>
    </dgm:pt>
    <dgm:pt modelId="{FB808AEF-8E2B-4533-8D29-B9D43BDE4C9E}" type="pres">
      <dgm:prSet presAssocID="{0F4A262B-316D-4C5E-BACC-12825A3CD50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A811FF-DA03-43C2-9857-81F8E3A2B7A9}" type="pres">
      <dgm:prSet presAssocID="{0F4A262B-316D-4C5E-BACC-12825A3CD502}" presName="level3hierChild" presStyleCnt="0"/>
      <dgm:spPr/>
    </dgm:pt>
    <dgm:pt modelId="{EF68DBB3-30A2-4B1C-81F5-AC1F3EA72890}" type="pres">
      <dgm:prSet presAssocID="{75BB7FB7-F1FB-470C-959E-8A7640C8C72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78E464E7-1B90-40C0-B2AA-664AF0A8ECBC}" type="pres">
      <dgm:prSet presAssocID="{75BB7FB7-F1FB-470C-959E-8A7640C8C72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5764CF4-DBF4-403B-B681-DEA4496D8008}" type="pres">
      <dgm:prSet presAssocID="{0F7FDCD0-1864-499D-B4B1-07E009EF09BF}" presName="root2" presStyleCnt="0"/>
      <dgm:spPr/>
    </dgm:pt>
    <dgm:pt modelId="{30D4BE20-C5C2-4019-8DBD-9294C470AD19}" type="pres">
      <dgm:prSet presAssocID="{0F7FDCD0-1864-499D-B4B1-07E009EF09B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60E332-18AF-4DBC-801A-FE5871DA7CCB}" type="pres">
      <dgm:prSet presAssocID="{0F7FDCD0-1864-499D-B4B1-07E009EF09BF}" presName="level3hierChild" presStyleCnt="0"/>
      <dgm:spPr/>
    </dgm:pt>
  </dgm:ptLst>
  <dgm:cxnLst>
    <dgm:cxn modelId="{9F2F869E-633A-46A7-A84D-37EE3D32EEFC}" type="presOf" srcId="{0F7FDCD0-1864-499D-B4B1-07E009EF09BF}" destId="{30D4BE20-C5C2-4019-8DBD-9294C470AD19}" srcOrd="0" destOrd="0" presId="urn:microsoft.com/office/officeart/2005/8/layout/hierarchy2"/>
    <dgm:cxn modelId="{26FDCF45-CA63-463E-8A88-0117E5295CE5}" srcId="{F6AC53FB-3E0C-4AE9-87B3-577BC6079F6C}" destId="{5BEDFEB4-10FC-4F67-A954-01CFF3E27A01}" srcOrd="0" destOrd="0" parTransId="{7A005AEA-E7B6-4E71-A019-225ADA667E13}" sibTransId="{8600BC4F-A2B0-4F32-B7D1-FDE8B2D4DD5A}"/>
    <dgm:cxn modelId="{FCA1E5B3-9E27-4823-BC7C-2455E23F03CC}" srcId="{5BEDFEB4-10FC-4F67-A954-01CFF3E27A01}" destId="{0F7FDCD0-1864-499D-B4B1-07E009EF09BF}" srcOrd="1" destOrd="0" parTransId="{75BB7FB7-F1FB-470C-959E-8A7640C8C72C}" sibTransId="{87346B6C-B371-4151-92D5-DFB7436038DE}"/>
    <dgm:cxn modelId="{AA1063A3-F672-4483-927D-3D9F940FC342}" type="presOf" srcId="{91171F03-31AD-4A31-9178-A2DD25B0D799}" destId="{F7CF1594-8EB2-4A38-8915-D642384FA2A1}" srcOrd="0" destOrd="0" presId="urn:microsoft.com/office/officeart/2005/8/layout/hierarchy2"/>
    <dgm:cxn modelId="{42FDB57D-AED6-4256-8695-30BD58C75ED7}" type="presOf" srcId="{5BEDFEB4-10FC-4F67-A954-01CFF3E27A01}" destId="{62821487-F14A-4887-BBA5-DE43D6BB600B}" srcOrd="0" destOrd="0" presId="urn:microsoft.com/office/officeart/2005/8/layout/hierarchy2"/>
    <dgm:cxn modelId="{5BDC8A14-FDA1-4D6D-A7D4-291175D11312}" type="presOf" srcId="{75BB7FB7-F1FB-470C-959E-8A7640C8C72C}" destId="{78E464E7-1B90-40C0-B2AA-664AF0A8ECBC}" srcOrd="1" destOrd="0" presId="urn:microsoft.com/office/officeart/2005/8/layout/hierarchy2"/>
    <dgm:cxn modelId="{34974BC6-B086-47DC-90B1-24E647A8B062}" type="presOf" srcId="{F6AC53FB-3E0C-4AE9-87B3-577BC6079F6C}" destId="{D3FE78B8-753D-4FA7-9134-A02561FF915B}" srcOrd="0" destOrd="0" presId="urn:microsoft.com/office/officeart/2005/8/layout/hierarchy2"/>
    <dgm:cxn modelId="{B53C96D3-1772-4619-8BB9-39DBD7D25AE8}" type="presOf" srcId="{91171F03-31AD-4A31-9178-A2DD25B0D799}" destId="{48AD6AEF-C5EC-401A-ABCF-2A8F26282D78}" srcOrd="1" destOrd="0" presId="urn:microsoft.com/office/officeart/2005/8/layout/hierarchy2"/>
    <dgm:cxn modelId="{62DBD252-B8DD-4871-9D2E-77C4E93D9294}" type="presOf" srcId="{0F4A262B-316D-4C5E-BACC-12825A3CD502}" destId="{FB808AEF-8E2B-4533-8D29-B9D43BDE4C9E}" srcOrd="0" destOrd="0" presId="urn:microsoft.com/office/officeart/2005/8/layout/hierarchy2"/>
    <dgm:cxn modelId="{B4B22071-C9E7-41EB-87D4-9C92CCD3A9C4}" type="presOf" srcId="{75BB7FB7-F1FB-470C-959E-8A7640C8C72C}" destId="{EF68DBB3-30A2-4B1C-81F5-AC1F3EA72890}" srcOrd="0" destOrd="0" presId="urn:microsoft.com/office/officeart/2005/8/layout/hierarchy2"/>
    <dgm:cxn modelId="{71A1E2BD-106F-4DD4-9166-5FE12D6D33A0}" srcId="{5BEDFEB4-10FC-4F67-A954-01CFF3E27A01}" destId="{0F4A262B-316D-4C5E-BACC-12825A3CD502}" srcOrd="0" destOrd="0" parTransId="{91171F03-31AD-4A31-9178-A2DD25B0D799}" sibTransId="{6D141FE4-7B34-4589-97A3-627313DEA4FB}"/>
    <dgm:cxn modelId="{8FDF4656-EC4A-40C8-87AD-11524F7F0E7F}" type="presParOf" srcId="{D3FE78B8-753D-4FA7-9134-A02561FF915B}" destId="{6764E88C-2812-480F-B565-8F3670CDD3F0}" srcOrd="0" destOrd="0" presId="urn:microsoft.com/office/officeart/2005/8/layout/hierarchy2"/>
    <dgm:cxn modelId="{16122A0C-4A51-47C1-9D1A-573C50700AFD}" type="presParOf" srcId="{6764E88C-2812-480F-B565-8F3670CDD3F0}" destId="{62821487-F14A-4887-BBA5-DE43D6BB600B}" srcOrd="0" destOrd="0" presId="urn:microsoft.com/office/officeart/2005/8/layout/hierarchy2"/>
    <dgm:cxn modelId="{17872C76-6E11-424B-891C-8AFC7D98BC1B}" type="presParOf" srcId="{6764E88C-2812-480F-B565-8F3670CDD3F0}" destId="{9E248C62-3BE0-430C-9F3B-DDC4895893EC}" srcOrd="1" destOrd="0" presId="urn:microsoft.com/office/officeart/2005/8/layout/hierarchy2"/>
    <dgm:cxn modelId="{1AF89F97-7AA4-4C75-BEA8-42B254358957}" type="presParOf" srcId="{9E248C62-3BE0-430C-9F3B-DDC4895893EC}" destId="{F7CF1594-8EB2-4A38-8915-D642384FA2A1}" srcOrd="0" destOrd="0" presId="urn:microsoft.com/office/officeart/2005/8/layout/hierarchy2"/>
    <dgm:cxn modelId="{8F3C03A6-839E-4FF3-9D39-107C66DC3B8D}" type="presParOf" srcId="{F7CF1594-8EB2-4A38-8915-D642384FA2A1}" destId="{48AD6AEF-C5EC-401A-ABCF-2A8F26282D78}" srcOrd="0" destOrd="0" presId="urn:microsoft.com/office/officeart/2005/8/layout/hierarchy2"/>
    <dgm:cxn modelId="{1F93D0ED-94F7-4AEA-8AF8-C9C3A1BBA0FD}" type="presParOf" srcId="{9E248C62-3BE0-430C-9F3B-DDC4895893EC}" destId="{EC224BD0-C136-4A8A-A399-2D062D8317B9}" srcOrd="1" destOrd="0" presId="urn:microsoft.com/office/officeart/2005/8/layout/hierarchy2"/>
    <dgm:cxn modelId="{7998F1CA-A435-4CED-9D8B-B5EC05FD3C18}" type="presParOf" srcId="{EC224BD0-C136-4A8A-A399-2D062D8317B9}" destId="{FB808AEF-8E2B-4533-8D29-B9D43BDE4C9E}" srcOrd="0" destOrd="0" presId="urn:microsoft.com/office/officeart/2005/8/layout/hierarchy2"/>
    <dgm:cxn modelId="{CBF1E4BD-937C-4E09-8802-EEF17EE81F6F}" type="presParOf" srcId="{EC224BD0-C136-4A8A-A399-2D062D8317B9}" destId="{B1A811FF-DA03-43C2-9857-81F8E3A2B7A9}" srcOrd="1" destOrd="0" presId="urn:microsoft.com/office/officeart/2005/8/layout/hierarchy2"/>
    <dgm:cxn modelId="{5CAE3149-DACF-498E-A603-401F505C9D22}" type="presParOf" srcId="{9E248C62-3BE0-430C-9F3B-DDC4895893EC}" destId="{EF68DBB3-30A2-4B1C-81F5-AC1F3EA72890}" srcOrd="2" destOrd="0" presId="urn:microsoft.com/office/officeart/2005/8/layout/hierarchy2"/>
    <dgm:cxn modelId="{A3F4A856-405F-4E55-A355-AFDEBBAD7547}" type="presParOf" srcId="{EF68DBB3-30A2-4B1C-81F5-AC1F3EA72890}" destId="{78E464E7-1B90-40C0-B2AA-664AF0A8ECBC}" srcOrd="0" destOrd="0" presId="urn:microsoft.com/office/officeart/2005/8/layout/hierarchy2"/>
    <dgm:cxn modelId="{8C9E647A-2C13-4546-9B0D-F72B3F8DE764}" type="presParOf" srcId="{9E248C62-3BE0-430C-9F3B-DDC4895893EC}" destId="{B5764CF4-DBF4-403B-B681-DEA4496D8008}" srcOrd="3" destOrd="0" presId="urn:microsoft.com/office/officeart/2005/8/layout/hierarchy2"/>
    <dgm:cxn modelId="{B0B5C266-A8AC-43FD-8BAF-47678E8234A6}" type="presParOf" srcId="{B5764CF4-DBF4-403B-B681-DEA4496D8008}" destId="{30D4BE20-C5C2-4019-8DBD-9294C470AD19}" srcOrd="0" destOrd="0" presId="urn:microsoft.com/office/officeart/2005/8/layout/hierarchy2"/>
    <dgm:cxn modelId="{F6ECCCCF-FA4D-4F69-BDF1-343BBC801FD3}" type="presParOf" srcId="{B5764CF4-DBF4-403B-B681-DEA4496D8008}" destId="{0360E332-18AF-4DBC-801A-FE5871DA7CC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21487-F14A-4887-BBA5-DE43D6BB600B}">
      <dsp:nvSpPr>
        <dsp:cNvPr id="0" name=""/>
        <dsp:cNvSpPr/>
      </dsp:nvSpPr>
      <dsp:spPr>
        <a:xfrm>
          <a:off x="190" y="1720587"/>
          <a:ext cx="1606089" cy="8030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Từ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chỉ</a:t>
          </a:r>
          <a:endParaRPr lang="en-US" sz="2800" kern="1200" dirty="0"/>
        </a:p>
      </dsp:txBody>
      <dsp:txXfrm>
        <a:off x="23710" y="1744107"/>
        <a:ext cx="1559049" cy="756004"/>
      </dsp:txXfrm>
    </dsp:sp>
    <dsp:sp modelId="{F7CF1594-8EB2-4A38-8915-D642384FA2A1}">
      <dsp:nvSpPr>
        <dsp:cNvPr id="0" name=""/>
        <dsp:cNvSpPr/>
      </dsp:nvSpPr>
      <dsp:spPr>
        <a:xfrm rot="19457599">
          <a:off x="1531916" y="1874205"/>
          <a:ext cx="791161" cy="34057"/>
        </a:xfrm>
        <a:custGeom>
          <a:avLst/>
          <a:gdLst/>
          <a:ahLst/>
          <a:cxnLst/>
          <a:rect l="0" t="0" r="0" b="0"/>
          <a:pathLst>
            <a:path>
              <a:moveTo>
                <a:pt x="0" y="17028"/>
              </a:moveTo>
              <a:lnTo>
                <a:pt x="791161" y="1702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07717" y="1871455"/>
        <a:ext cx="39558" cy="39558"/>
      </dsp:txXfrm>
    </dsp:sp>
    <dsp:sp modelId="{FB808AEF-8E2B-4533-8D29-B9D43BDE4C9E}">
      <dsp:nvSpPr>
        <dsp:cNvPr id="0" name=""/>
        <dsp:cNvSpPr/>
      </dsp:nvSpPr>
      <dsp:spPr>
        <a:xfrm>
          <a:off x="2248714" y="1258837"/>
          <a:ext cx="1606089" cy="8030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Hoạt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động</a:t>
          </a:r>
          <a:endParaRPr lang="en-US" sz="2800" kern="1200" dirty="0"/>
        </a:p>
      </dsp:txBody>
      <dsp:txXfrm>
        <a:off x="2272234" y="1282357"/>
        <a:ext cx="1559049" cy="756004"/>
      </dsp:txXfrm>
    </dsp:sp>
    <dsp:sp modelId="{EF68DBB3-30A2-4B1C-81F5-AC1F3EA72890}">
      <dsp:nvSpPr>
        <dsp:cNvPr id="0" name=""/>
        <dsp:cNvSpPr/>
      </dsp:nvSpPr>
      <dsp:spPr>
        <a:xfrm rot="2142401">
          <a:off x="1531916" y="2335956"/>
          <a:ext cx="791161" cy="34057"/>
        </a:xfrm>
        <a:custGeom>
          <a:avLst/>
          <a:gdLst/>
          <a:ahLst/>
          <a:cxnLst/>
          <a:rect l="0" t="0" r="0" b="0"/>
          <a:pathLst>
            <a:path>
              <a:moveTo>
                <a:pt x="0" y="17028"/>
              </a:moveTo>
              <a:lnTo>
                <a:pt x="791161" y="1702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07717" y="2333206"/>
        <a:ext cx="39558" cy="39558"/>
      </dsp:txXfrm>
    </dsp:sp>
    <dsp:sp modelId="{30D4BE20-C5C2-4019-8DBD-9294C470AD19}">
      <dsp:nvSpPr>
        <dsp:cNvPr id="0" name=""/>
        <dsp:cNvSpPr/>
      </dsp:nvSpPr>
      <dsp:spPr>
        <a:xfrm>
          <a:off x="2248714" y="2182338"/>
          <a:ext cx="1606089" cy="8030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Trạng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thái</a:t>
          </a:r>
          <a:endParaRPr lang="en-US" sz="2800" kern="1200" dirty="0"/>
        </a:p>
      </dsp:txBody>
      <dsp:txXfrm>
        <a:off x="2272234" y="2205858"/>
        <a:ext cx="1559049" cy="756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7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6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12E87-4FD3-4291-841A-49A713E67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86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9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8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90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1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7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9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3B301-898D-493D-93CB-9DCD141E64C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%20(x86)\No&#235;l%20Danjou\AMCap\amcap.ex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E:\moi\mom%20xinh\Rung%20chuong%20vang%20lop%205\rungchuongvanglenanghai.wma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2"/>
          <p:cNvSpPr txBox="1">
            <a:spLocks noChangeArrowheads="1"/>
          </p:cNvSpPr>
          <p:nvPr/>
        </p:nvSpPr>
        <p:spPr bwMode="auto">
          <a:xfrm>
            <a:off x="1384119" y="2111244"/>
            <a:ext cx="9614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4495800" y="57150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.VnTime" pitchFamily="34" charset="0"/>
            </a:endParaRPr>
          </a:p>
        </p:txBody>
      </p:sp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8839200" y="35814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.VnTime" pitchFamily="34" charset="0"/>
            </a:endParaRPr>
          </a:p>
        </p:txBody>
      </p:sp>
      <p:sp>
        <p:nvSpPr>
          <p:cNvPr id="197642" name="WordArt 10"/>
          <p:cNvSpPr>
            <a:spLocks noChangeArrowheads="1" noChangeShapeType="1" noTextEdit="1"/>
          </p:cNvSpPr>
          <p:nvPr/>
        </p:nvSpPr>
        <p:spPr bwMode="auto">
          <a:xfrm>
            <a:off x="3238500" y="1257560"/>
            <a:ext cx="5905500" cy="7410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000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</a:t>
            </a:r>
            <a:r>
              <a:rPr lang="pt-BR" sz="4000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4000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9" name="Picture 17" descr="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" y="5214939"/>
            <a:ext cx="7715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0" descr="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289" y="3400733"/>
            <a:ext cx="6953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7303" y="3179743"/>
            <a:ext cx="355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6953" cy="14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452688" y="2667001"/>
            <a:ext cx="4176712" cy="112156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32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7" y="3114677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0" y="28836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27736" y="296844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347789" y="30781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468563" y="3962401"/>
            <a:ext cx="4160837" cy="127344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2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endParaRPr lang="en-US" sz="32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449818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7" y="4272756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0896" y="436721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273702" y="445956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468563" y="5512593"/>
            <a:ext cx="4160837" cy="11064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endParaRPr lang="en-US" sz="32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90418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4" y="562092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69194" y="57594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347788" y="582809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0261756" y="54724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261756" y="55183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51158" y="55420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42993" y="55106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326664" y="55357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06457" y="55527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30542" y="551894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46871" y="5532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63200" y="55626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63200" y="55559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63200" y="55559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019925" y="5382705"/>
            <a:ext cx="1752600" cy="1179513"/>
            <a:chOff x="3396" y="3887"/>
            <a:chExt cx="1104" cy="1104"/>
          </a:xfrm>
        </p:grpSpPr>
        <p:sp>
          <p:nvSpPr>
            <p:cNvPr id="17446" name="AutoShape 50"/>
            <p:cNvSpPr>
              <a:spLocks noChangeArrowheads="1"/>
            </p:cNvSpPr>
            <p:nvPr/>
          </p:nvSpPr>
          <p:spPr bwMode="auto">
            <a:xfrm>
              <a:off x="3396" y="3887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1744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629" y="415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2" name="Picture 53" descr="Tàng-Tà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19" y="6097305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609600" y="1401763"/>
            <a:ext cx="108204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Tìm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động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tục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ngữ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dưới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                              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Uống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nhớ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nguồn</a:t>
            </a:r>
            <a:endParaRPr lang="en-US" sz="3200" b="1" dirty="0">
              <a:solidFill>
                <a:srgbClr val="DC1C57"/>
              </a:solidFill>
              <a:latin typeface="Times New Roman" pitchFamily="18" charset="0"/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4221163" y="457200"/>
            <a:ext cx="2540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en-US" sz="3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hỏi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3:</a:t>
            </a:r>
            <a:endParaRPr lang="en-US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2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2" dur="9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3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53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452688" y="2667001"/>
            <a:ext cx="4633912" cy="112156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7" y="3114677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0" y="28836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27736" y="296844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347789" y="30781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468563" y="4070623"/>
            <a:ext cx="4618037" cy="1165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449818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7" y="4272756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0896" y="436721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273702" y="445956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468563" y="5512593"/>
            <a:ext cx="4618037" cy="11064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90418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4" y="562092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69194" y="57594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347788" y="582809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0261756" y="54724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261756" y="55183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51158" y="55420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42993" y="55106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326664" y="55357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06457" y="55527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30542" y="551894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46871" y="5532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63200" y="55626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63200" y="55559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63200" y="55559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289799" y="4847714"/>
            <a:ext cx="1752600" cy="1179513"/>
            <a:chOff x="3396" y="3887"/>
            <a:chExt cx="1104" cy="1104"/>
          </a:xfrm>
        </p:grpSpPr>
        <p:sp>
          <p:nvSpPr>
            <p:cNvPr id="17446" name="AutoShape 50"/>
            <p:cNvSpPr>
              <a:spLocks noChangeArrowheads="1"/>
            </p:cNvSpPr>
            <p:nvPr/>
          </p:nvSpPr>
          <p:spPr bwMode="auto">
            <a:xfrm>
              <a:off x="3396" y="3887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1744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629" y="415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2" name="Picture 53" descr="Tàng-Tà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19" y="6097305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609600" y="883221"/>
            <a:ext cx="108204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Tìm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động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tục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ngữ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dưới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                              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đàng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sàng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khôn</a:t>
            </a:r>
            <a:endParaRPr lang="en-US" sz="3200" b="1" dirty="0">
              <a:solidFill>
                <a:srgbClr val="DC1C57"/>
              </a:solidFill>
              <a:latin typeface="Times New Roman" pitchFamily="18" charset="0"/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4325666" y="59410"/>
            <a:ext cx="2540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en-US" sz="3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hỏi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4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  <a:endParaRPr lang="en-US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AutoShape 35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923588" y="4305615"/>
            <a:ext cx="506412" cy="457200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794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22222E-6 L 3.125E-6 -0.07222 " pathEditMode="relative" rAng="0" ptsTypes="AA">
                                      <p:cBhvr>
                                        <p:cTn id="1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53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382" y="984068"/>
            <a:ext cx="693202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Yêu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trẻ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trẻ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đến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DC1C57"/>
                </a:solidFill>
                <a:latin typeface="Times New Roman" pitchFamily="18" charset="0"/>
              </a:rPr>
              <a:t>nhà</a:t>
            </a:r>
            <a:endParaRPr lang="en-US" sz="2400" b="1" dirty="0" smtClean="0">
              <a:solidFill>
                <a:srgbClr val="DC1C57"/>
              </a:solidFill>
              <a:latin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sz="2400" b="1" dirty="0" smtClean="0">
              <a:solidFill>
                <a:srgbClr val="DC1C57"/>
              </a:solidFill>
              <a:latin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như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thể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DC1C57"/>
                </a:solidFill>
                <a:latin typeface="Times New Roman" pitchFamily="18" charset="0"/>
              </a:rPr>
              <a:t>thân</a:t>
            </a:r>
            <a:endParaRPr lang="en-US" sz="2400" b="1" dirty="0" smtClean="0">
              <a:solidFill>
                <a:srgbClr val="DC1C57"/>
              </a:solidFill>
              <a:latin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sz="2400" b="1" dirty="0" smtClean="0">
              <a:solidFill>
                <a:srgbClr val="DC1C57"/>
              </a:solidFill>
              <a:latin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Uống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nhớ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DC1C57"/>
                </a:solidFill>
                <a:latin typeface="Times New Roman" pitchFamily="18" charset="0"/>
              </a:rPr>
              <a:t>nguồn</a:t>
            </a:r>
            <a:endParaRPr lang="en-US" sz="2400" b="1" dirty="0" smtClean="0">
              <a:solidFill>
                <a:srgbClr val="DC1C57"/>
              </a:solidFill>
              <a:latin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sz="2400" b="1" dirty="0" smtClean="0">
              <a:solidFill>
                <a:srgbClr val="DC1C57"/>
              </a:solidFill>
              <a:latin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Đi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một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đàng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học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một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sàng</a:t>
            </a:r>
            <a:r>
              <a:rPr lang="en-US" sz="24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C1C57"/>
                </a:solidFill>
                <a:latin typeface="Times New Roman" pitchFamily="18" charset="0"/>
              </a:rPr>
              <a:t>khôn</a:t>
            </a:r>
            <a:endParaRPr lang="en-US" sz="2400" b="1" dirty="0">
              <a:solidFill>
                <a:srgbClr val="DC1C57"/>
              </a:solidFill>
              <a:latin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sz="2400" b="1" dirty="0">
              <a:solidFill>
                <a:srgbClr val="DC1C57"/>
              </a:solidFill>
              <a:latin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1140823"/>
            <a:ext cx="65727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-&gt;</a:t>
            </a:r>
            <a:r>
              <a:rPr lang="vi-VN" sz="2000" dirty="0"/>
              <a:t> </a:t>
            </a:r>
            <a:r>
              <a:rPr lang="en-US" sz="2000" dirty="0" err="1" smtClean="0"/>
              <a:t>biết</a:t>
            </a:r>
            <a:r>
              <a:rPr lang="en-US" sz="2000" dirty="0"/>
              <a:t> </a:t>
            </a:r>
            <a:r>
              <a:rPr lang="en-US" sz="2000" b="1" dirty="0" err="1"/>
              <a:t>yêu</a:t>
            </a:r>
            <a:r>
              <a:rPr lang="en-US" sz="2000" dirty="0"/>
              <a:t> </a:t>
            </a:r>
            <a:r>
              <a:rPr lang="en-US" sz="2000" dirty="0" err="1"/>
              <a:t>quý</a:t>
            </a:r>
            <a:r>
              <a:rPr lang="en-US" sz="2000" dirty="0"/>
              <a:t> con </a:t>
            </a:r>
            <a:r>
              <a:rPr lang="en-US" sz="2000" b="1" dirty="0" err="1"/>
              <a:t>trẻ</a:t>
            </a:r>
            <a:r>
              <a:rPr lang="en-US" sz="2000" dirty="0"/>
              <a:t> </a:t>
            </a:r>
            <a:r>
              <a:rPr lang="en-US" sz="2000" dirty="0" err="1"/>
              <a:t>thì</a:t>
            </a:r>
            <a:r>
              <a:rPr lang="en-US" sz="2000" dirty="0"/>
              <a:t> con </a:t>
            </a:r>
            <a:r>
              <a:rPr lang="en-US" sz="2000" b="1" dirty="0" err="1"/>
              <a:t>trẻ</a:t>
            </a:r>
            <a:r>
              <a:rPr lang="en-US" sz="2000" dirty="0"/>
              <a:t> 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thân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, </a:t>
            </a:r>
            <a:r>
              <a:rPr lang="en-US" sz="2000" dirty="0" err="1"/>
              <a:t>quý</a:t>
            </a:r>
            <a:r>
              <a:rPr lang="en-US" sz="2000" dirty="0"/>
              <a:t> </a:t>
            </a:r>
            <a:r>
              <a:rPr lang="en-US" sz="2000" dirty="0" err="1"/>
              <a:t>mến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-&gt;h</a:t>
            </a:r>
            <a:r>
              <a:rPr lang="vi-VN" sz="2000" dirty="0" smtClean="0"/>
              <a:t>ãy </a:t>
            </a:r>
            <a:r>
              <a:rPr lang="vi-VN" sz="2000" dirty="0"/>
              <a:t>yêu thương, quan tâm, nhân ái, biết chia sẻ những buồn vui với người khác như với chính bản thân mình</a:t>
            </a:r>
            <a:r>
              <a:rPr lang="vi-VN" sz="2000" dirty="0" smtClean="0"/>
              <a:t>.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-&gt;</a:t>
            </a:r>
            <a:r>
              <a:rPr lang="vi-VN" sz="2000" dirty="0"/>
              <a:t>khuyên bảo chúng ta sống phải biết ơn, ghi nhớ những người đã giúp đỡ hoặc tạo ra thành quả để mình được </a:t>
            </a:r>
            <a:r>
              <a:rPr lang="vi-VN" sz="2000" dirty="0" smtClean="0"/>
              <a:t>hưởng</a:t>
            </a: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-&gt;</a:t>
            </a:r>
            <a:r>
              <a:rPr lang="vi-VN" sz="2000" dirty="0"/>
              <a:t>để tăng kiến thức, ta không chỉ cần học trên sách vở và ghế nhà trường, mà còn cần học từ trường đời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144692" y="189582"/>
            <a:ext cx="331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7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" y="792479"/>
            <a:ext cx="1118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tion Button: Movie 4">
            <a:hlinkClick r:id="rId2" action="ppaction://program" highlightClick="1"/>
          </p:cNvPr>
          <p:cNvSpPr/>
          <p:nvPr/>
        </p:nvSpPr>
        <p:spPr>
          <a:xfrm>
            <a:off x="687977" y="3483429"/>
            <a:ext cx="992777" cy="879565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310" y="1410789"/>
            <a:ext cx="11339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9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ẦU TRỜI XANH (Hình minh họa theo lời bài há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2075" y="1825624"/>
            <a:ext cx="9972675" cy="4879975"/>
          </a:xfrm>
        </p:spPr>
      </p:pic>
      <p:sp>
        <p:nvSpPr>
          <p:cNvPr id="6" name="TextBox 5"/>
          <p:cNvSpPr txBox="1"/>
          <p:nvPr/>
        </p:nvSpPr>
        <p:spPr>
          <a:xfrm>
            <a:off x="3466011" y="749124"/>
            <a:ext cx="5599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153" y="225904"/>
            <a:ext cx="441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9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48" y="156119"/>
            <a:ext cx="11817531" cy="1325563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62" y="1603602"/>
            <a:ext cx="8426088" cy="52543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14625" y="838200"/>
            <a:ext cx="3514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724650" y="8382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201150" y="838200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30907"/>
              </p:ext>
            </p:extLst>
          </p:nvPr>
        </p:nvGraphicFramePr>
        <p:xfrm>
          <a:off x="1924050" y="1466849"/>
          <a:ext cx="8395606" cy="426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803">
                  <a:extLst>
                    <a:ext uri="{9D8B030D-6E8A-4147-A177-3AD203B41FA5}">
                      <a16:colId xmlns:a16="http://schemas.microsoft.com/office/drawing/2014/main" val="2106471836"/>
                    </a:ext>
                  </a:extLst>
                </a:gridCol>
                <a:gridCol w="4197803">
                  <a:extLst>
                    <a:ext uri="{9D8B030D-6E8A-4147-A177-3AD203B41FA5}">
                      <a16:colId xmlns:a16="http://schemas.microsoft.com/office/drawing/2014/main" val="4047673823"/>
                    </a:ext>
                  </a:extLst>
                </a:gridCol>
              </a:tblGrid>
              <a:tr h="7106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Người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và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Từ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chỉ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hoạt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động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19282"/>
                  </a:ext>
                </a:extLst>
              </a:tr>
              <a:tr h="71061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Các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bạn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sinh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370451"/>
                  </a:ext>
                </a:extLst>
              </a:tr>
              <a:tr h="71061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Cá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ếch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583746"/>
                  </a:ext>
                </a:extLst>
              </a:tr>
              <a:tr h="71061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Chuồn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chuồn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nước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597898"/>
                  </a:ext>
                </a:extLst>
              </a:tr>
              <a:tr h="71061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Chim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048664"/>
                  </a:ext>
                </a:extLst>
              </a:tr>
              <a:tr h="71061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Lá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69993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2733" y="2248716"/>
            <a:ext cx="40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Cười</a:t>
            </a:r>
            <a:r>
              <a:rPr lang="en-US" dirty="0" smtClean="0"/>
              <a:t>, </a:t>
            </a:r>
            <a:r>
              <a:rPr lang="en-US" dirty="0" err="1" smtClean="0"/>
              <a:t>nói</a:t>
            </a:r>
            <a:r>
              <a:rPr lang="en-US" dirty="0" smtClean="0"/>
              <a:t>, </a:t>
            </a:r>
            <a:r>
              <a:rPr lang="en-US" dirty="0" err="1" smtClean="0"/>
              <a:t>tung</a:t>
            </a:r>
            <a:r>
              <a:rPr lang="en-US" dirty="0" smtClean="0"/>
              <a:t> tang, </a:t>
            </a:r>
            <a:r>
              <a:rPr lang="en-US" dirty="0" err="1" smtClean="0"/>
              <a:t>cắp</a:t>
            </a:r>
            <a:r>
              <a:rPr lang="en-US" dirty="0" smtClean="0"/>
              <a:t> </a:t>
            </a:r>
            <a:r>
              <a:rPr lang="en-US" dirty="0" err="1" smtClean="0"/>
              <a:t>sách</a:t>
            </a:r>
            <a:r>
              <a:rPr lang="en-US" dirty="0" smtClean="0"/>
              <a:t>, </a:t>
            </a:r>
            <a:r>
              <a:rPr lang="en-US" dirty="0" err="1" smtClean="0"/>
              <a:t>nhảy</a:t>
            </a:r>
            <a:r>
              <a:rPr lang="en-US" dirty="0" smtClean="0"/>
              <a:t>, </a:t>
            </a:r>
            <a:r>
              <a:rPr lang="en-US" dirty="0" err="1" smtClean="0"/>
              <a:t>đi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2732" y="2866645"/>
            <a:ext cx="400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Chao, </a:t>
            </a:r>
            <a:r>
              <a:rPr lang="en-US" dirty="0" err="1" smtClean="0"/>
              <a:t>liệng</a:t>
            </a:r>
            <a:r>
              <a:rPr lang="en-US" dirty="0" smtClean="0"/>
              <a:t>, </a:t>
            </a:r>
            <a:r>
              <a:rPr lang="en-US" dirty="0" err="1" smtClean="0"/>
              <a:t>rơi</a:t>
            </a:r>
            <a:r>
              <a:rPr lang="en-US" dirty="0" smtClean="0"/>
              <a:t>, </a:t>
            </a:r>
            <a:r>
              <a:rPr lang="en-US" dirty="0" err="1" smtClean="0"/>
              <a:t>rụng</a:t>
            </a:r>
            <a:r>
              <a:rPr lang="en-US" dirty="0" smtClean="0"/>
              <a:t>, </a:t>
            </a:r>
            <a:r>
              <a:rPr lang="en-US" dirty="0" err="1" smtClean="0"/>
              <a:t>bơi</a:t>
            </a:r>
            <a:r>
              <a:rPr lang="en-US" dirty="0" smtClean="0"/>
              <a:t> </a:t>
            </a:r>
            <a:r>
              <a:rPr lang="en-US" dirty="0" err="1" smtClean="0"/>
              <a:t>lội</a:t>
            </a:r>
            <a:r>
              <a:rPr lang="en-US" dirty="0" smtClean="0"/>
              <a:t>, </a:t>
            </a:r>
            <a:r>
              <a:rPr lang="en-US" dirty="0" err="1" smtClean="0"/>
              <a:t>nhảy</a:t>
            </a:r>
            <a:r>
              <a:rPr lang="en-US" dirty="0" smtClean="0"/>
              <a:t>, </a:t>
            </a:r>
            <a:r>
              <a:rPr lang="en-US" dirty="0" err="1" smtClean="0"/>
              <a:t>lặn</a:t>
            </a:r>
            <a:r>
              <a:rPr lang="en-US" dirty="0" smtClean="0"/>
              <a:t>, </a:t>
            </a:r>
            <a:r>
              <a:rPr lang="en-US" dirty="0" err="1" smtClean="0"/>
              <a:t>nhô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tung</a:t>
            </a:r>
            <a:r>
              <a:rPr lang="en-US" dirty="0" smtClean="0"/>
              <a:t> </a:t>
            </a:r>
            <a:r>
              <a:rPr lang="en-US" dirty="0" err="1" smtClean="0"/>
              <a:t>cánh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6" y="539932"/>
            <a:ext cx="11237007" cy="518150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99062" y="1384665"/>
            <a:ext cx="1005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7044" y="1406430"/>
            <a:ext cx="246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45142" y="1963783"/>
            <a:ext cx="5486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98764" y="3570511"/>
            <a:ext cx="5486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87183" y="3557450"/>
            <a:ext cx="5486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7948" y="4132222"/>
            <a:ext cx="5486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43646" y="4158343"/>
            <a:ext cx="5486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81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67805973"/>
              </p:ext>
            </p:extLst>
          </p:nvPr>
        </p:nvGraphicFramePr>
        <p:xfrm>
          <a:off x="2032000" y="719666"/>
          <a:ext cx="3854994" cy="4244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Brace 5"/>
          <p:cNvSpPr/>
          <p:nvPr/>
        </p:nvSpPr>
        <p:spPr>
          <a:xfrm>
            <a:off x="6400800" y="1770621"/>
            <a:ext cx="705395" cy="214230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55131" y="2090057"/>
            <a:ext cx="2351315" cy="1288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3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638800" y="6216650"/>
            <a:ext cx="541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600" b="1">
              <a:solidFill>
                <a:srgbClr val="000099"/>
              </a:solidFill>
              <a:latin typeface=".VnArial" panose="020B7200000000000000" pitchFamily="34" charset="0"/>
            </a:endParaRPr>
          </a:p>
        </p:txBody>
      </p:sp>
      <p:pic>
        <p:nvPicPr>
          <p:cNvPr id="14339" name="Picture 35" descr="etoile fil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72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6" descr="!dk8_1l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2" y="6096000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7" descr="Rose1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5" y="6096000"/>
            <a:ext cx="838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8" descr="Rose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06" y="6153150"/>
            <a:ext cx="60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9" descr="Rose1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42" y="634365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0" descr="!dk8_1l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2845" y="6219553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1" descr="Rose1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531" y="5937250"/>
            <a:ext cx="838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2" descr="Rose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311" y="6109607"/>
            <a:ext cx="60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3" descr="Rose1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57" y="6312172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00" name="WordArt 44"/>
          <p:cNvSpPr>
            <a:spLocks noChangeArrowheads="1" noChangeShapeType="1" noTextEdit="1"/>
          </p:cNvSpPr>
          <p:nvPr/>
        </p:nvSpPr>
        <p:spPr bwMode="auto">
          <a:xfrm>
            <a:off x="2057400" y="2057400"/>
            <a:ext cx="8229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sp>
        <p:nvSpPr>
          <p:cNvPr id="45102" name="AutoShape 46"/>
          <p:cNvSpPr>
            <a:spLocks noChangeArrowheads="1"/>
          </p:cNvSpPr>
          <p:nvPr/>
        </p:nvSpPr>
        <p:spPr bwMode="auto">
          <a:xfrm>
            <a:off x="1905000" y="4651375"/>
            <a:ext cx="685800" cy="1066800"/>
          </a:xfrm>
          <a:prstGeom prst="star8">
            <a:avLst>
              <a:gd name="adj" fmla="val 33639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103" name="AutoShape 47"/>
          <p:cNvSpPr>
            <a:spLocks noChangeArrowheads="1"/>
          </p:cNvSpPr>
          <p:nvPr/>
        </p:nvSpPr>
        <p:spPr bwMode="auto">
          <a:xfrm>
            <a:off x="4495800" y="4648200"/>
            <a:ext cx="685800" cy="1066800"/>
          </a:xfrm>
          <a:prstGeom prst="star8">
            <a:avLst>
              <a:gd name="adj" fmla="val 33639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104" name="AutoShape 48"/>
          <p:cNvSpPr>
            <a:spLocks noChangeArrowheads="1"/>
          </p:cNvSpPr>
          <p:nvPr/>
        </p:nvSpPr>
        <p:spPr bwMode="auto">
          <a:xfrm>
            <a:off x="7086600" y="4575175"/>
            <a:ext cx="685800" cy="1066800"/>
          </a:xfrm>
          <a:prstGeom prst="star8">
            <a:avLst>
              <a:gd name="adj" fmla="val 33639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105" name="AutoShape 49"/>
          <p:cNvSpPr>
            <a:spLocks noChangeArrowheads="1"/>
          </p:cNvSpPr>
          <p:nvPr/>
        </p:nvSpPr>
        <p:spPr bwMode="auto">
          <a:xfrm>
            <a:off x="3200400" y="4648200"/>
            <a:ext cx="685800" cy="1066800"/>
          </a:xfrm>
          <a:prstGeom prst="star8">
            <a:avLst>
              <a:gd name="adj" fmla="val 33639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106" name="AutoShape 50"/>
          <p:cNvSpPr>
            <a:spLocks noChangeArrowheads="1"/>
          </p:cNvSpPr>
          <p:nvPr/>
        </p:nvSpPr>
        <p:spPr bwMode="auto">
          <a:xfrm>
            <a:off x="5791200" y="4648200"/>
            <a:ext cx="685800" cy="1066800"/>
          </a:xfrm>
          <a:prstGeom prst="star8">
            <a:avLst>
              <a:gd name="adj" fmla="val 33639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107" name="AutoShape 51"/>
          <p:cNvSpPr>
            <a:spLocks noChangeArrowheads="1"/>
          </p:cNvSpPr>
          <p:nvPr/>
        </p:nvSpPr>
        <p:spPr bwMode="auto">
          <a:xfrm>
            <a:off x="9601200" y="4648200"/>
            <a:ext cx="685800" cy="1066800"/>
          </a:xfrm>
          <a:prstGeom prst="star8">
            <a:avLst>
              <a:gd name="adj" fmla="val 33639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108" name="AutoShape 52"/>
          <p:cNvSpPr>
            <a:spLocks noChangeArrowheads="1"/>
          </p:cNvSpPr>
          <p:nvPr/>
        </p:nvSpPr>
        <p:spPr bwMode="auto">
          <a:xfrm>
            <a:off x="8382000" y="4648200"/>
            <a:ext cx="685800" cy="1066800"/>
          </a:xfrm>
          <a:prstGeom prst="star8">
            <a:avLst>
              <a:gd name="adj" fmla="val 33639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56" name="Picture 53" descr="an3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1878"/>
            <a:ext cx="24384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54" descr="Picture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37" y="5876131"/>
            <a:ext cx="1371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55" descr="Picture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80" y="5797233"/>
            <a:ext cx="1371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56" descr="Picture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20" y="5832588"/>
            <a:ext cx="1371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14" name="rungchuongvanglenanghai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40" y="597081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59" descr="1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9" y="33528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60" descr="1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731" y="412568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5" descr="etoile fil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531" y="4953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0749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5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3004" fill="hold"/>
                                        <p:tgtEl>
                                          <p:spTgt spid="45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85004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114"/>
                </p:tgtEl>
              </p:cMediaNode>
            </p:audio>
          </p:childTnLst>
        </p:cTn>
      </p:par>
    </p:tnLst>
    <p:bldLst>
      <p:bldP spid="45102" grpId="0" animBg="1"/>
      <p:bldP spid="45103" grpId="0" animBg="1"/>
      <p:bldP spid="45104" grpId="0" animBg="1"/>
      <p:bldP spid="45105" grpId="0" animBg="1"/>
      <p:bldP spid="45106" grpId="0" animBg="1"/>
      <p:bldP spid="45107" grpId="0" animBg="1"/>
      <p:bldP spid="45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452688" y="4092450"/>
            <a:ext cx="3414712" cy="112156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7" y="3114677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0" y="28836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27736" y="296844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347789" y="30781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546351" y="2667511"/>
            <a:ext cx="3398837" cy="1165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449818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7" y="4272756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0896" y="436721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273702" y="445956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468563" y="5512593"/>
            <a:ext cx="3398837" cy="11064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dirty="0" err="1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90418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4" y="562092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69194" y="57594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347788" y="582809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0261756" y="54724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261756" y="55183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51158" y="55420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42993" y="55106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326664" y="55357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06457" y="55527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30542" y="551894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46871" y="5532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63200" y="55626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63200" y="55559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63200" y="55559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256338" y="5401438"/>
            <a:ext cx="1752600" cy="1179513"/>
            <a:chOff x="3396" y="3887"/>
            <a:chExt cx="1104" cy="1104"/>
          </a:xfrm>
        </p:grpSpPr>
        <p:sp>
          <p:nvSpPr>
            <p:cNvPr id="17446" name="AutoShape 50"/>
            <p:cNvSpPr>
              <a:spLocks noChangeArrowheads="1"/>
            </p:cNvSpPr>
            <p:nvPr/>
          </p:nvSpPr>
          <p:spPr bwMode="auto">
            <a:xfrm>
              <a:off x="3396" y="3887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1744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629" y="415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2" name="Picture 53" descr="Tàng-Tà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19" y="6097305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609600" y="924848"/>
            <a:ext cx="108204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tục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ngữ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dưới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đây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                              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Yêu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trẻ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trẻ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nhà</a:t>
            </a:r>
            <a:endParaRPr lang="en-US" sz="3200" b="1" dirty="0">
              <a:solidFill>
                <a:srgbClr val="DC1C57"/>
              </a:solidFill>
              <a:latin typeface="Times New Roman" pitchFamily="18" charset="0"/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4273414" y="119736"/>
            <a:ext cx="2540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en-US" sz="3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hỏi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1:</a:t>
            </a:r>
            <a:endParaRPr lang="en-US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69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3.33333E-6 L 3.125E-6 -0.07222 " pathEditMode="relative" rAng="0" ptsTypes="AA">
                                      <p:cBhvr>
                                        <p:cTn id="1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53" grpId="0" animBg="1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452688" y="2667001"/>
            <a:ext cx="4633912" cy="112156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7" y="3114677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0" y="28836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27736" y="296844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347789" y="30781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468563" y="4070623"/>
            <a:ext cx="4618037" cy="1165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449818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7" y="4272756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0896" y="436721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273702" y="445956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468563" y="5512593"/>
            <a:ext cx="4618037" cy="11064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3600" u="sng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90418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4" y="562092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69194" y="57594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347788" y="582809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0261756" y="54724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261756" y="55183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51158" y="55420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42993" y="55106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326664" y="55357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06457" y="55527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30542" y="551894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46871" y="5532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63200" y="55626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63200" y="55559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63200" y="55559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289799" y="4847714"/>
            <a:ext cx="1752600" cy="1179513"/>
            <a:chOff x="3396" y="3887"/>
            <a:chExt cx="1104" cy="1104"/>
          </a:xfrm>
        </p:grpSpPr>
        <p:sp>
          <p:nvSpPr>
            <p:cNvPr id="17446" name="AutoShape 50"/>
            <p:cNvSpPr>
              <a:spLocks noChangeArrowheads="1"/>
            </p:cNvSpPr>
            <p:nvPr/>
          </p:nvSpPr>
          <p:spPr bwMode="auto">
            <a:xfrm>
              <a:off x="3396" y="3887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1744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629" y="415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2" name="Picture 53" descr="Tàng-Tà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19" y="6097305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609600" y="883221"/>
            <a:ext cx="108204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Tìm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động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tục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ngữ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dưới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C1C57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3200" b="1" dirty="0">
                <a:solidFill>
                  <a:srgbClr val="DC1C57"/>
                </a:solidFill>
                <a:latin typeface="Times New Roman" pitchFamily="18" charset="0"/>
              </a:rPr>
              <a:t>                               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Thương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thương</a:t>
            </a:r>
            <a:r>
              <a:rPr lang="en-US" sz="3200" b="1" dirty="0" smtClean="0">
                <a:solidFill>
                  <a:srgbClr val="DC1C57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C1C57"/>
                </a:solidFill>
                <a:latin typeface="Times New Roman" pitchFamily="18" charset="0"/>
              </a:rPr>
              <a:t>thân</a:t>
            </a:r>
            <a:endParaRPr lang="en-US" sz="3200" b="1" dirty="0">
              <a:solidFill>
                <a:srgbClr val="DC1C57"/>
              </a:solidFill>
              <a:latin typeface="Times New Roman" pitchFamily="18" charset="0"/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4325666" y="59410"/>
            <a:ext cx="2540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en-US" sz="3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hỏi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2:</a:t>
            </a:r>
            <a:endParaRPr lang="en-US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713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22222E-6 L 3.125E-6 -0.07222 " pathEditMode="relative" rAng="0" ptsTypes="AA">
                                      <p:cBhvr>
                                        <p:cTn id="1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53" grpId="0" animBg="1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336</Words>
  <Application>Microsoft Office PowerPoint</Application>
  <PresentationFormat>Widescreen</PresentationFormat>
  <Paragraphs>127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.VnArial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Bài 1: Tìm từ chỉ hoạt động thích hợp với người và vật trong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2023-08-12T14:23:26Z</dcterms:created>
  <dcterms:modified xsi:type="dcterms:W3CDTF">2023-08-13T07:44:57Z</dcterms:modified>
</cp:coreProperties>
</file>