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Override2.xml" ContentType="application/vnd.openxmlformats-officedocument.themeOverrid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736" r:id="rId2"/>
    <p:sldMasterId id="2147483748" r:id="rId3"/>
    <p:sldMasterId id="2147483831" r:id="rId4"/>
    <p:sldMasterId id="2147483843" r:id="rId5"/>
    <p:sldMasterId id="2147483856" r:id="rId6"/>
    <p:sldMasterId id="2147483868" r:id="rId7"/>
    <p:sldMasterId id="2147483893" r:id="rId8"/>
    <p:sldMasterId id="2147483905" r:id="rId9"/>
    <p:sldMasterId id="2147483930" r:id="rId10"/>
    <p:sldMasterId id="2147483944" r:id="rId11"/>
    <p:sldMasterId id="2147483954" r:id="rId12"/>
  </p:sldMasterIdLst>
  <p:notesMasterIdLst>
    <p:notesMasterId r:id="rId62"/>
  </p:notesMasterIdLst>
  <p:sldIdLst>
    <p:sldId id="2007577192" r:id="rId13"/>
    <p:sldId id="2007577107" r:id="rId14"/>
    <p:sldId id="2007577193" r:id="rId15"/>
    <p:sldId id="2007577226" r:id="rId16"/>
    <p:sldId id="2007577195" r:id="rId17"/>
    <p:sldId id="2007577164" r:id="rId18"/>
    <p:sldId id="2007577138" r:id="rId19"/>
    <p:sldId id="2007577196" r:id="rId20"/>
    <p:sldId id="2007577143" r:id="rId21"/>
    <p:sldId id="2007577197" r:id="rId22"/>
    <p:sldId id="2007577202" r:id="rId23"/>
    <p:sldId id="2007577200" r:id="rId24"/>
    <p:sldId id="2007577246" r:id="rId25"/>
    <p:sldId id="2007577198" r:id="rId26"/>
    <p:sldId id="2007577244" r:id="rId27"/>
    <p:sldId id="2007577227" r:id="rId28"/>
    <p:sldId id="2007577214" r:id="rId29"/>
    <p:sldId id="2007577212" r:id="rId30"/>
    <p:sldId id="2007577215" r:id="rId31"/>
    <p:sldId id="2007577211" r:id="rId32"/>
    <p:sldId id="2007577216" r:id="rId33"/>
    <p:sldId id="2007577213" r:id="rId34"/>
    <p:sldId id="2007577230" r:id="rId35"/>
    <p:sldId id="2007577231" r:id="rId36"/>
    <p:sldId id="2007577232" r:id="rId37"/>
    <p:sldId id="2007577155" r:id="rId38"/>
    <p:sldId id="2007577206" r:id="rId39"/>
    <p:sldId id="2007577239" r:id="rId40"/>
    <p:sldId id="2007577207" r:id="rId41"/>
    <p:sldId id="2007577240" r:id="rId42"/>
    <p:sldId id="2007577208" r:id="rId43"/>
    <p:sldId id="2007577241" r:id="rId44"/>
    <p:sldId id="2007577209" r:id="rId45"/>
    <p:sldId id="2007577242" r:id="rId46"/>
    <p:sldId id="2007577210" r:id="rId47"/>
    <p:sldId id="2007577243" r:id="rId48"/>
    <p:sldId id="2007577166" r:id="rId49"/>
    <p:sldId id="2007577222" r:id="rId50"/>
    <p:sldId id="2007577235" r:id="rId51"/>
    <p:sldId id="2007577234" r:id="rId52"/>
    <p:sldId id="2007577233" r:id="rId53"/>
    <p:sldId id="2007577225" r:id="rId54"/>
    <p:sldId id="2007577169" r:id="rId55"/>
    <p:sldId id="2007577236" r:id="rId56"/>
    <p:sldId id="2007577237" r:id="rId57"/>
    <p:sldId id="2007577123" r:id="rId58"/>
    <p:sldId id="2007577119" r:id="rId59"/>
    <p:sldId id="2007577125" r:id="rId60"/>
    <p:sldId id="2007577128" r:id="rId61"/>
  </p:sldIdLst>
  <p:sldSz cx="12192000" cy="6858000"/>
  <p:notesSz cx="6858000" cy="9144000"/>
  <p:defaultText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89" autoAdjust="0"/>
    <p:restoredTop sz="94660"/>
  </p:normalViewPr>
  <p:slideViewPr>
    <p:cSldViewPr snapToGrid="0">
      <p:cViewPr varScale="1">
        <p:scale>
          <a:sx n="82" d="100"/>
          <a:sy n="82" d="100"/>
        </p:scale>
        <p:origin x="96" y="2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4217328593"/>
      </p:ext>
    </p:extLst>
  </p:cSld>
  <p:clrMap bg1="lt1" tx1="dk1" bg2="lt2" tx2="dk2" accent1="accent1" accent2="accent2" accent3="accent3" accent4="accent4" accent5="accent5" accent6="accent6" hlink="hlink" folHlink="folHlink"/>
  <p:notesStyle>
    <a:lvl1pPr marL="0" algn="l" defTabSz="913470" rtl="0" eaLnBrk="1" latinLnBrk="0" hangingPunct="1">
      <a:defRPr sz="1200" kern="1200">
        <a:solidFill>
          <a:schemeClr val="tx1"/>
        </a:solidFill>
        <a:latin typeface="+mn-lt"/>
        <a:ea typeface="+mn-ea"/>
        <a:cs typeface="+mn-cs"/>
      </a:defRPr>
    </a:lvl1pPr>
    <a:lvl2pPr marL="456711" algn="l" defTabSz="913470" rtl="0" eaLnBrk="1" latinLnBrk="0" hangingPunct="1">
      <a:defRPr sz="1200" kern="1200">
        <a:solidFill>
          <a:schemeClr val="tx1"/>
        </a:solidFill>
        <a:latin typeface="+mn-lt"/>
        <a:ea typeface="+mn-ea"/>
        <a:cs typeface="+mn-cs"/>
      </a:defRPr>
    </a:lvl2pPr>
    <a:lvl3pPr marL="913470" algn="l" defTabSz="913470" rtl="0" eaLnBrk="1" latinLnBrk="0" hangingPunct="1">
      <a:defRPr sz="1200" kern="1200">
        <a:solidFill>
          <a:schemeClr val="tx1"/>
        </a:solidFill>
        <a:latin typeface="+mn-lt"/>
        <a:ea typeface="+mn-ea"/>
        <a:cs typeface="+mn-cs"/>
      </a:defRPr>
    </a:lvl3pPr>
    <a:lvl4pPr marL="1370206" algn="l" defTabSz="913470" rtl="0" eaLnBrk="1" latinLnBrk="0" hangingPunct="1">
      <a:defRPr sz="1200" kern="1200">
        <a:solidFill>
          <a:schemeClr val="tx1"/>
        </a:solidFill>
        <a:latin typeface="+mn-lt"/>
        <a:ea typeface="+mn-ea"/>
        <a:cs typeface="+mn-cs"/>
      </a:defRPr>
    </a:lvl4pPr>
    <a:lvl5pPr marL="1826941" algn="l" defTabSz="913470" rtl="0" eaLnBrk="1" latinLnBrk="0" hangingPunct="1">
      <a:defRPr sz="1200" kern="1200">
        <a:solidFill>
          <a:schemeClr val="tx1"/>
        </a:solidFill>
        <a:latin typeface="+mn-lt"/>
        <a:ea typeface="+mn-ea"/>
        <a:cs typeface="+mn-cs"/>
      </a:defRPr>
    </a:lvl5pPr>
    <a:lvl6pPr marL="2283702" algn="l" defTabSz="913470" rtl="0" eaLnBrk="1" latinLnBrk="0" hangingPunct="1">
      <a:defRPr sz="1200" kern="1200">
        <a:solidFill>
          <a:schemeClr val="tx1"/>
        </a:solidFill>
        <a:latin typeface="+mn-lt"/>
        <a:ea typeface="+mn-ea"/>
        <a:cs typeface="+mn-cs"/>
      </a:defRPr>
    </a:lvl6pPr>
    <a:lvl7pPr marL="2740410" algn="l" defTabSz="913470" rtl="0" eaLnBrk="1" latinLnBrk="0" hangingPunct="1">
      <a:defRPr sz="1200" kern="1200">
        <a:solidFill>
          <a:schemeClr val="tx1"/>
        </a:solidFill>
        <a:latin typeface="+mn-lt"/>
        <a:ea typeface="+mn-ea"/>
        <a:cs typeface="+mn-cs"/>
      </a:defRPr>
    </a:lvl7pPr>
    <a:lvl8pPr marL="3197120" algn="l" defTabSz="913470" rtl="0" eaLnBrk="1" latinLnBrk="0" hangingPunct="1">
      <a:defRPr sz="1200" kern="1200">
        <a:solidFill>
          <a:schemeClr val="tx1"/>
        </a:solidFill>
        <a:latin typeface="+mn-lt"/>
        <a:ea typeface="+mn-ea"/>
        <a:cs typeface="+mn-cs"/>
      </a:defRPr>
    </a:lvl8pPr>
    <a:lvl9pPr marL="3653831" algn="l" defTabSz="91347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3208234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defTabSz="914400">
              <a:buClr>
                <a:srgbClr val="000000"/>
              </a:buClr>
              <a:buFont typeface="Arial"/>
              <a:buNone/>
            </a:pPr>
            <a:fld id="{3E0409F6-35B1-40E7-B43B-545C7BC1EA69}" type="slidenum">
              <a:rPr lang="en-US" sz="1864" kern="0" smtClean="0">
                <a:solidFill>
                  <a:srgbClr val="000000"/>
                </a:solidFill>
                <a:latin typeface="Arial"/>
                <a:cs typeface="Arial"/>
                <a:sym typeface="Arial"/>
              </a:rPr>
              <a:pPr defTabSz="914400">
                <a:buClr>
                  <a:srgbClr val="000000"/>
                </a:buClr>
                <a:buFont typeface="Arial"/>
                <a:buNone/>
              </a:pPr>
              <a:t>16</a:t>
            </a:fld>
            <a:endParaRPr lang="en-US" sz="1864" kern="0">
              <a:solidFill>
                <a:srgbClr val="000000"/>
              </a:solidFill>
              <a:latin typeface="Arial"/>
              <a:cs typeface="Arial"/>
              <a:sym typeface="Arial"/>
            </a:endParaRPr>
          </a:p>
        </p:txBody>
      </p:sp>
    </p:spTree>
    <p:extLst>
      <p:ext uri="{BB962C8B-B14F-4D97-AF65-F5344CB8AC3E}">
        <p14:creationId xmlns:p14="http://schemas.microsoft.com/office/powerpoint/2010/main" val="3617607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502255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3679212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013918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255292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4206532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3444112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659201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3212257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286664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3131928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4245417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4106579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2573102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NI-Times" pitchFamily="2" charset="0"/>
              </a:defRPr>
            </a:lvl1pPr>
            <a:lvl2pPr marL="742950" indent="-285750">
              <a:defRPr sz="2800" b="1">
                <a:solidFill>
                  <a:schemeClr val="tx1"/>
                </a:solidFill>
                <a:latin typeface="VNI-Times" pitchFamily="2" charset="0"/>
              </a:defRPr>
            </a:lvl2pPr>
            <a:lvl3pPr marL="1143000" indent="-228600">
              <a:defRPr sz="2800" b="1">
                <a:solidFill>
                  <a:schemeClr val="tx1"/>
                </a:solidFill>
                <a:latin typeface="VNI-Times" pitchFamily="2" charset="0"/>
              </a:defRPr>
            </a:lvl3pPr>
            <a:lvl4pPr marL="1600200" indent="-228600">
              <a:defRPr sz="2800" b="1">
                <a:solidFill>
                  <a:schemeClr val="tx1"/>
                </a:solidFill>
                <a:latin typeface="VNI-Times" pitchFamily="2" charset="0"/>
              </a:defRPr>
            </a:lvl4pPr>
            <a:lvl5pPr marL="2057400" indent="-228600">
              <a:defRPr sz="2800" b="1">
                <a:solidFill>
                  <a:schemeClr val="tx1"/>
                </a:solidFill>
                <a:latin typeface="VNI-Times" pitchFamily="2" charset="0"/>
              </a:defRPr>
            </a:lvl5pPr>
            <a:lvl6pPr marL="2514600" indent="-228600" eaLnBrk="0" fontAlgn="base" hangingPunct="0">
              <a:spcBef>
                <a:spcPct val="0"/>
              </a:spcBef>
              <a:spcAft>
                <a:spcPct val="0"/>
              </a:spcAft>
              <a:defRPr sz="2800" b="1">
                <a:solidFill>
                  <a:schemeClr val="tx1"/>
                </a:solidFill>
                <a:latin typeface="VNI-Times" pitchFamily="2" charset="0"/>
              </a:defRPr>
            </a:lvl6pPr>
            <a:lvl7pPr marL="2971800" indent="-228600" eaLnBrk="0" fontAlgn="base" hangingPunct="0">
              <a:spcBef>
                <a:spcPct val="0"/>
              </a:spcBef>
              <a:spcAft>
                <a:spcPct val="0"/>
              </a:spcAft>
              <a:defRPr sz="2800" b="1">
                <a:solidFill>
                  <a:schemeClr val="tx1"/>
                </a:solidFill>
                <a:latin typeface="VNI-Times" pitchFamily="2" charset="0"/>
              </a:defRPr>
            </a:lvl7pPr>
            <a:lvl8pPr marL="3429000" indent="-228600" eaLnBrk="0" fontAlgn="base" hangingPunct="0">
              <a:spcBef>
                <a:spcPct val="0"/>
              </a:spcBef>
              <a:spcAft>
                <a:spcPct val="0"/>
              </a:spcAft>
              <a:defRPr sz="2800" b="1">
                <a:solidFill>
                  <a:schemeClr val="tx1"/>
                </a:solidFill>
                <a:latin typeface="VNI-Times" pitchFamily="2" charset="0"/>
              </a:defRPr>
            </a:lvl8pPr>
            <a:lvl9pPr marL="3886200" indent="-228600" eaLnBrk="0" fontAlgn="base" hangingPunct="0">
              <a:spcBef>
                <a:spcPct val="0"/>
              </a:spcBef>
              <a:spcAft>
                <a:spcPct val="0"/>
              </a:spcAft>
              <a:defRPr sz="2800" b="1">
                <a:solidFill>
                  <a:schemeClr val="tx1"/>
                </a:solidFill>
                <a:latin typeface="VNI-Times" pitchFamily="2" charset="0"/>
              </a:defRPr>
            </a:lvl9pPr>
          </a:lstStyle>
          <a:p>
            <a:fld id="{58A466C9-E52E-469E-A176-2B4220D2849B}" type="slidenum">
              <a:rPr lang="en-US" altLang="en-US" sz="1200" b="0">
                <a:solidFill>
                  <a:prstClr val="black"/>
                </a:solidFill>
                <a:latin typeface="Arial" charset="0"/>
              </a:rPr>
              <a:pPr/>
              <a:t>49</a:t>
            </a:fld>
            <a:endParaRPr lang="en-US" altLang="en-US" sz="1200" b="0">
              <a:solidFill>
                <a:prstClr val="black"/>
              </a:solidFill>
              <a:latin typeface="Arial" charset="0"/>
            </a:endParaRPr>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64365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246058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8"/>
            <a:ext cx="10363200" cy="1470025"/>
          </a:xfrm>
        </p:spPr>
        <p:txBody>
          <a:bodyPr lIns="91358" tIns="45718" rIns="91358" bIns="45718"/>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lIns="91358" tIns="45718" rIns="91358" bIns="45718"/>
          <a:lstStyle>
            <a:lvl1pPr marL="0" indent="0" algn="ctr">
              <a:buNone/>
              <a:defRPr>
                <a:solidFill>
                  <a:schemeClr val="tx1">
                    <a:tint val="75000"/>
                  </a:schemeClr>
                </a:solidFill>
              </a:defRPr>
            </a:lvl1pPr>
            <a:lvl2pPr marL="608947" indent="0" algn="ctr">
              <a:buNone/>
              <a:defRPr>
                <a:solidFill>
                  <a:schemeClr val="tx1">
                    <a:tint val="75000"/>
                  </a:schemeClr>
                </a:solidFill>
              </a:defRPr>
            </a:lvl2pPr>
            <a:lvl3pPr marL="1217970" indent="0" algn="ctr">
              <a:buNone/>
              <a:defRPr>
                <a:solidFill>
                  <a:schemeClr val="tx1">
                    <a:tint val="75000"/>
                  </a:schemeClr>
                </a:solidFill>
              </a:defRPr>
            </a:lvl3pPr>
            <a:lvl4pPr marL="1826941" indent="0" algn="ctr">
              <a:buNone/>
              <a:defRPr>
                <a:solidFill>
                  <a:schemeClr val="tx1">
                    <a:tint val="75000"/>
                  </a:schemeClr>
                </a:solidFill>
              </a:defRPr>
            </a:lvl4pPr>
            <a:lvl5pPr marL="2435938" indent="0" algn="ctr">
              <a:buNone/>
              <a:defRPr>
                <a:solidFill>
                  <a:schemeClr val="tx1">
                    <a:tint val="75000"/>
                  </a:schemeClr>
                </a:solidFill>
              </a:defRPr>
            </a:lvl5pPr>
            <a:lvl6pPr marL="3044884" indent="0" algn="ctr">
              <a:buNone/>
              <a:defRPr>
                <a:solidFill>
                  <a:schemeClr val="tx1">
                    <a:tint val="75000"/>
                  </a:schemeClr>
                </a:solidFill>
              </a:defRPr>
            </a:lvl6pPr>
            <a:lvl7pPr marL="3653831" indent="0" algn="ctr">
              <a:buNone/>
              <a:defRPr>
                <a:solidFill>
                  <a:schemeClr val="tx1">
                    <a:tint val="75000"/>
                  </a:schemeClr>
                </a:solidFill>
              </a:defRPr>
            </a:lvl7pPr>
            <a:lvl8pPr marL="4262827" indent="0" algn="ctr">
              <a:buNone/>
              <a:defRPr>
                <a:solidFill>
                  <a:schemeClr val="tx1">
                    <a:tint val="75000"/>
                  </a:schemeClr>
                </a:solidFill>
              </a:defRPr>
            </a:lvl8pPr>
            <a:lvl9pPr marL="4871806"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Vertical Text Placeholder 2"/>
          <p:cNvSpPr>
            <a:spLocks noGrp="1"/>
          </p:cNvSpPr>
          <p:nvPr>
            <p:ph type="body" orient="vert" idx="1"/>
          </p:nvPr>
        </p:nvSpPr>
        <p:spPr/>
        <p:txBody>
          <a:bodyPr vert="eaVert"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166A808-FE52-4AC3-B388-29270E569B59}" type="slidenum">
              <a:rPr lang="en-US"/>
              <a:pPr>
                <a:defRPr/>
              </a:pPr>
              <a:t>‹#›</a:t>
            </a:fld>
            <a:endParaRPr lang="en-US"/>
          </a:p>
        </p:txBody>
      </p:sp>
    </p:spTree>
    <p:extLst>
      <p:ext uri="{BB962C8B-B14F-4D97-AF65-F5344CB8AC3E}">
        <p14:creationId xmlns:p14="http://schemas.microsoft.com/office/powerpoint/2010/main" val="38436626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76"/>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7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33814D0-AD79-4D7E-96CE-C483CF7BECFB}" type="slidenum">
              <a:rPr lang="en-US"/>
              <a:pPr>
                <a:defRPr/>
              </a:pPr>
              <a:t>‹#›</a:t>
            </a:fld>
            <a:endParaRPr lang="en-US"/>
          </a:p>
        </p:txBody>
      </p:sp>
    </p:spTree>
    <p:extLst>
      <p:ext uri="{BB962C8B-B14F-4D97-AF65-F5344CB8AC3E}">
        <p14:creationId xmlns:p14="http://schemas.microsoft.com/office/powerpoint/2010/main" val="13191965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76"/>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B60A23FD-1A85-40D1-9DB0-96631C3DA1DB}" type="slidenum">
              <a:rPr lang="en-US"/>
              <a:pPr>
                <a:defRPr/>
              </a:pPr>
              <a:t>‹#›</a:t>
            </a:fld>
            <a:endParaRPr lang="en-US"/>
          </a:p>
        </p:txBody>
      </p:sp>
    </p:spTree>
    <p:extLst>
      <p:ext uri="{BB962C8B-B14F-4D97-AF65-F5344CB8AC3E}">
        <p14:creationId xmlns:p14="http://schemas.microsoft.com/office/powerpoint/2010/main" val="36587979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Bấm &amp; sửa kiểu phụ đề của Bản chính</a:t>
            </a:r>
          </a:p>
        </p:txBody>
      </p:sp>
      <p:sp>
        <p:nvSpPr>
          <p:cNvPr id="4"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8DD1433E-A106-4D27-845E-726D8EF37776}" type="slidenum">
              <a:rPr lang="en-US" altLang="en-US"/>
              <a:pPr>
                <a:defRPr/>
              </a:pPr>
              <a:t>‹#›</a:t>
            </a:fld>
            <a:endParaRPr lang="en-US" altLang="en-US"/>
          </a:p>
        </p:txBody>
      </p:sp>
    </p:spTree>
    <p:extLst>
      <p:ext uri="{BB962C8B-B14F-4D97-AF65-F5344CB8AC3E}">
        <p14:creationId xmlns:p14="http://schemas.microsoft.com/office/powerpoint/2010/main" val="35622118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1C9E624F-CCF2-4A66-B3E2-87AFC33ADB39}" type="slidenum">
              <a:rPr lang="en-US" altLang="en-US"/>
              <a:pPr>
                <a:defRPr/>
              </a:pPr>
              <a:t>‹#›</a:t>
            </a:fld>
            <a:endParaRPr lang="en-US" altLang="en-US"/>
          </a:p>
        </p:txBody>
      </p:sp>
    </p:spTree>
    <p:extLst>
      <p:ext uri="{BB962C8B-B14F-4D97-AF65-F5344CB8AC3E}">
        <p14:creationId xmlns:p14="http://schemas.microsoft.com/office/powerpoint/2010/main" val="40901232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831851" y="1709739"/>
            <a:ext cx="10515600" cy="2852737"/>
          </a:xfr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a:t>Bấm để sửa kiểu văn bản Bản cái</a:t>
            </a:r>
          </a:p>
        </p:txBody>
      </p:sp>
      <p:sp>
        <p:nvSpPr>
          <p:cNvPr id="4"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A69425F3-7009-42E7-B284-7DE7AF5BB9FC}" type="slidenum">
              <a:rPr lang="en-US" altLang="en-US"/>
              <a:pPr>
                <a:defRPr/>
              </a:pPr>
              <a:t>‹#›</a:t>
            </a:fld>
            <a:endParaRPr lang="en-US" altLang="en-US"/>
          </a:p>
        </p:txBody>
      </p:sp>
    </p:spTree>
    <p:extLst>
      <p:ext uri="{BB962C8B-B14F-4D97-AF65-F5344CB8AC3E}">
        <p14:creationId xmlns:p14="http://schemas.microsoft.com/office/powerpoint/2010/main" val="10597738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609600" y="1600201"/>
            <a:ext cx="5384800" cy="4525963"/>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97600" y="1600201"/>
            <a:ext cx="5384800" cy="4525963"/>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Date Placeholder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VnTime" pitchFamily="34" charset="0"/>
              </a:defRPr>
            </a:lvl1pPr>
          </a:lstStyle>
          <a:p>
            <a:pPr>
              <a:defRPr/>
            </a:pPr>
            <a:fld id="{6DD1B04C-7103-4A51-A118-E544FE618B05}" type="slidenum">
              <a:rPr lang="en-US" altLang="en-US"/>
              <a:pPr>
                <a:defRPr/>
              </a:pPr>
              <a:t>‹#›</a:t>
            </a:fld>
            <a:endParaRPr lang="en-US" altLang="en-US"/>
          </a:p>
        </p:txBody>
      </p:sp>
    </p:spTree>
    <p:extLst>
      <p:ext uri="{BB962C8B-B14F-4D97-AF65-F5344CB8AC3E}">
        <p14:creationId xmlns:p14="http://schemas.microsoft.com/office/powerpoint/2010/main" val="28165803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840317" y="365126"/>
            <a:ext cx="10515600" cy="1325563"/>
          </a:xfrm>
        </p:spPr>
        <p:txBody>
          <a:bodyPr/>
          <a:lstStyle/>
          <a:p>
            <a:r>
              <a:rPr lang="vi-VN"/>
              <a:t>Bấm để sửa kiểu tiêu đề Bản cái</a:t>
            </a:r>
          </a:p>
        </p:txBody>
      </p:sp>
      <p:sp>
        <p:nvSpPr>
          <p:cNvPr id="3" name="Chỗ dành sẵn cho Văn bản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4" name="Chỗ dành sẵn cho Nội dung 3"/>
          <p:cNvSpPr>
            <a:spLocks noGrp="1"/>
          </p:cNvSpPr>
          <p:nvPr>
            <p:ph sz="half" idx="2"/>
          </p:nvPr>
        </p:nvSpPr>
        <p:spPr>
          <a:xfrm>
            <a:off x="840318" y="2505075"/>
            <a:ext cx="5158316"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6" name="Chỗ dành sẵn cho Nội dung 5"/>
          <p:cNvSpPr>
            <a:spLocks noGrp="1"/>
          </p:cNvSpPr>
          <p:nvPr>
            <p:ph sz="quarter" idx="4"/>
          </p:nvPr>
        </p:nvSpPr>
        <p:spPr>
          <a:xfrm>
            <a:off x="6172200" y="2505075"/>
            <a:ext cx="5183717"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VnTime" pitchFamily="34" charset="0"/>
              </a:defRPr>
            </a:lvl1pPr>
          </a:lstStyle>
          <a:p>
            <a:pPr>
              <a:defRPr/>
            </a:pPr>
            <a:fld id="{745AAC4D-CA10-4FF3-BCB3-E0C928A2ABA4}" type="slidenum">
              <a:rPr lang="en-US" altLang="en-US"/>
              <a:pPr>
                <a:defRPr/>
              </a:pPr>
              <a:t>‹#›</a:t>
            </a:fld>
            <a:endParaRPr lang="en-US" altLang="en-US"/>
          </a:p>
        </p:txBody>
      </p:sp>
    </p:spTree>
    <p:extLst>
      <p:ext uri="{BB962C8B-B14F-4D97-AF65-F5344CB8AC3E}">
        <p14:creationId xmlns:p14="http://schemas.microsoft.com/office/powerpoint/2010/main" val="26135751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VnTime" pitchFamily="34" charset="0"/>
              </a:defRPr>
            </a:lvl1pPr>
          </a:lstStyle>
          <a:p>
            <a:pPr>
              <a:defRPr/>
            </a:pPr>
            <a:fld id="{B061F18D-A9D3-4082-AD3C-61E0C5F14495}" type="slidenum">
              <a:rPr lang="en-US" altLang="en-US"/>
              <a:pPr>
                <a:defRPr/>
              </a:pPr>
              <a:t>‹#›</a:t>
            </a:fld>
            <a:endParaRPr lang="en-US" altLang="en-US"/>
          </a:p>
        </p:txBody>
      </p:sp>
    </p:spTree>
    <p:extLst>
      <p:ext uri="{BB962C8B-B14F-4D97-AF65-F5344CB8AC3E}">
        <p14:creationId xmlns:p14="http://schemas.microsoft.com/office/powerpoint/2010/main" val="5957941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VnTime" pitchFamily="34" charset="0"/>
              </a:defRPr>
            </a:lvl1pPr>
          </a:lstStyle>
          <a:p>
            <a:pPr>
              <a:defRPr/>
            </a:pPr>
            <a:fld id="{EB9B5AFA-2752-4547-92D8-7E72B7798761}" type="slidenum">
              <a:rPr lang="en-US" altLang="en-US"/>
              <a:pPr>
                <a:defRPr/>
              </a:pPr>
              <a:t>‹#›</a:t>
            </a:fld>
            <a:endParaRPr lang="en-US" altLang="en-US"/>
          </a:p>
        </p:txBody>
      </p:sp>
    </p:spTree>
    <p:extLst>
      <p:ext uri="{BB962C8B-B14F-4D97-AF65-F5344CB8AC3E}">
        <p14:creationId xmlns:p14="http://schemas.microsoft.com/office/powerpoint/2010/main" val="997560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5"/>
            <a:ext cx="2743200" cy="4387851"/>
          </a:xfrm>
        </p:spPr>
        <p:txBody>
          <a:bodyPr vert="eaVert" lIns="91358" tIns="45718" rIns="91358" bIns="45718"/>
          <a:lstStyle/>
          <a:p>
            <a:r>
              <a:rPr lang="en-US"/>
              <a:t>Click to edit Master title style</a:t>
            </a:r>
          </a:p>
        </p:txBody>
      </p:sp>
      <p:sp>
        <p:nvSpPr>
          <p:cNvPr id="3" name="Vertical Text Placeholder 2"/>
          <p:cNvSpPr>
            <a:spLocks noGrp="1"/>
          </p:cNvSpPr>
          <p:nvPr>
            <p:ph type="body" orient="vert" idx="1"/>
          </p:nvPr>
        </p:nvSpPr>
        <p:spPr>
          <a:xfrm>
            <a:off x="609600" y="206385"/>
            <a:ext cx="8026400" cy="4387851"/>
          </a:xfrm>
        </p:spPr>
        <p:txBody>
          <a:bodyPr vert="eaVert"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Bấm để sửa kiểu văn bản Bản cái</a:t>
            </a:r>
          </a:p>
        </p:txBody>
      </p:sp>
      <p:sp>
        <p:nvSpPr>
          <p:cNvPr id="5" name="Date Placeholder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VnTime" pitchFamily="34" charset="0"/>
              </a:defRPr>
            </a:lvl1pPr>
          </a:lstStyle>
          <a:p>
            <a:pPr>
              <a:defRPr/>
            </a:pPr>
            <a:fld id="{A1B55DAA-792B-4530-B7FF-FBE187CBA184}" type="slidenum">
              <a:rPr lang="en-US" altLang="en-US"/>
              <a:pPr>
                <a:defRPr/>
              </a:pPr>
              <a:t>‹#›</a:t>
            </a:fld>
            <a:endParaRPr lang="en-US" altLang="en-US"/>
          </a:p>
        </p:txBody>
      </p:sp>
    </p:spTree>
    <p:extLst>
      <p:ext uri="{BB962C8B-B14F-4D97-AF65-F5344CB8AC3E}">
        <p14:creationId xmlns:p14="http://schemas.microsoft.com/office/powerpoint/2010/main" val="31147030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Bấm để sửa kiểu văn bản Bản cái</a:t>
            </a:r>
          </a:p>
        </p:txBody>
      </p:sp>
      <p:sp>
        <p:nvSpPr>
          <p:cNvPr id="5" name="Date Placeholder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VnTime" pitchFamily="34" charset="0"/>
              </a:defRPr>
            </a:lvl1pPr>
          </a:lstStyle>
          <a:p>
            <a:pPr>
              <a:defRPr/>
            </a:pPr>
            <a:fld id="{81DB7292-7AF4-41D1-A683-1B43CDC29317}" type="slidenum">
              <a:rPr lang="en-US" altLang="en-US"/>
              <a:pPr>
                <a:defRPr/>
              </a:pPr>
              <a:t>‹#›</a:t>
            </a:fld>
            <a:endParaRPr lang="en-US" altLang="en-US"/>
          </a:p>
        </p:txBody>
      </p:sp>
    </p:spTree>
    <p:extLst>
      <p:ext uri="{BB962C8B-B14F-4D97-AF65-F5344CB8AC3E}">
        <p14:creationId xmlns:p14="http://schemas.microsoft.com/office/powerpoint/2010/main" val="6401218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5C5DE2AE-1444-497A-8BA7-DCF5C3678B2B}" type="slidenum">
              <a:rPr lang="en-US" altLang="en-US"/>
              <a:pPr>
                <a:defRPr/>
              </a:pPr>
              <a:t>‹#›</a:t>
            </a:fld>
            <a:endParaRPr lang="en-US" altLang="en-US"/>
          </a:p>
        </p:txBody>
      </p:sp>
    </p:spTree>
    <p:extLst>
      <p:ext uri="{BB962C8B-B14F-4D97-AF65-F5344CB8AC3E}">
        <p14:creationId xmlns:p14="http://schemas.microsoft.com/office/powerpoint/2010/main" val="1505038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839200" y="274639"/>
            <a:ext cx="2743200" cy="5851525"/>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609600" y="274639"/>
            <a:ext cx="8026400" cy="5851525"/>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BCD478E0-C68E-464C-9DBD-2C03B9EA25FD}" type="slidenum">
              <a:rPr lang="en-US" altLang="en-US"/>
              <a:pPr>
                <a:defRPr/>
              </a:pPr>
              <a:t>‹#›</a:t>
            </a:fld>
            <a:endParaRPr lang="en-US" altLang="en-US"/>
          </a:p>
        </p:txBody>
      </p:sp>
    </p:spTree>
    <p:extLst>
      <p:ext uri="{BB962C8B-B14F-4D97-AF65-F5344CB8AC3E}">
        <p14:creationId xmlns:p14="http://schemas.microsoft.com/office/powerpoint/2010/main" val="3000945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Nội dung">
    <p:spTree>
      <p:nvGrpSpPr>
        <p:cNvPr id="1" name=""/>
        <p:cNvGrpSpPr/>
        <p:nvPr/>
      </p:nvGrpSpPr>
      <p:grpSpPr>
        <a:xfrm>
          <a:off x="0" y="0"/>
          <a:ext cx="0" cy="0"/>
          <a:chOff x="0" y="0"/>
          <a:chExt cx="0" cy="0"/>
        </a:xfrm>
      </p:grpSpPr>
      <p:sp>
        <p:nvSpPr>
          <p:cNvPr id="2" name="Chỗ dành sẵn cho Nội dung 1"/>
          <p:cNvSpPr>
            <a:spLocks noGrp="1"/>
          </p:cNvSpPr>
          <p:nvPr>
            <p:ph/>
          </p:nvPr>
        </p:nvSpPr>
        <p:spPr>
          <a:xfrm>
            <a:off x="609600" y="274639"/>
            <a:ext cx="10972800" cy="5851525"/>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3"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VnTime" pitchFamily="34" charset="0"/>
              </a:defRPr>
            </a:lvl1pPr>
          </a:lstStyle>
          <a:p>
            <a:pPr>
              <a:defRPr/>
            </a:pPr>
            <a:fld id="{6B98F02D-7AAD-410B-9136-419F7CC6B95D}" type="slidenum">
              <a:rPr lang="en-US" altLang="en-US"/>
              <a:pPr>
                <a:defRPr/>
              </a:pPr>
              <a:t>‹#›</a:t>
            </a:fld>
            <a:endParaRPr lang="en-US" altLang="en-US"/>
          </a:p>
        </p:txBody>
      </p:sp>
    </p:spTree>
    <p:extLst>
      <p:ext uri="{BB962C8B-B14F-4D97-AF65-F5344CB8AC3E}">
        <p14:creationId xmlns:p14="http://schemas.microsoft.com/office/powerpoint/2010/main" val="13495774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BA6C3A8-AAD8-45AC-935C-078729C6474A}" type="slidenum">
              <a:rPr lang="en-US" altLang="en-US"/>
              <a:pPr>
                <a:defRPr/>
              </a:pPr>
              <a:t>‹#›</a:t>
            </a:fld>
            <a:endParaRPr lang="en-US" altLang="en-US"/>
          </a:p>
        </p:txBody>
      </p:sp>
    </p:spTree>
    <p:extLst>
      <p:ext uri="{BB962C8B-B14F-4D97-AF65-F5344CB8AC3E}">
        <p14:creationId xmlns:p14="http://schemas.microsoft.com/office/powerpoint/2010/main" val="42736043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208401" y="1514767"/>
            <a:ext cx="5775200" cy="2406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576" b="0"/>
            </a:lvl1pPr>
            <a:lvl2pPr lvl="1">
              <a:spcBef>
                <a:spcPts val="0"/>
              </a:spcBef>
              <a:spcAft>
                <a:spcPts val="0"/>
              </a:spcAft>
              <a:buSzPts val="3000"/>
              <a:buNone/>
              <a:defRPr>
                <a:latin typeface="Roboto"/>
                <a:ea typeface="Roboto"/>
                <a:cs typeface="Roboto"/>
                <a:sym typeface="Roboto"/>
              </a:defRPr>
            </a:lvl2pPr>
            <a:lvl3pPr lvl="2">
              <a:spcBef>
                <a:spcPts val="0"/>
              </a:spcBef>
              <a:spcAft>
                <a:spcPts val="0"/>
              </a:spcAft>
              <a:buSzPts val="3000"/>
              <a:buNone/>
              <a:defRPr>
                <a:latin typeface="Roboto"/>
                <a:ea typeface="Roboto"/>
                <a:cs typeface="Roboto"/>
                <a:sym typeface="Roboto"/>
              </a:defRPr>
            </a:lvl3pPr>
            <a:lvl4pPr lvl="3">
              <a:spcBef>
                <a:spcPts val="0"/>
              </a:spcBef>
              <a:spcAft>
                <a:spcPts val="0"/>
              </a:spcAft>
              <a:buSzPts val="3000"/>
              <a:buNone/>
              <a:defRPr>
                <a:latin typeface="Roboto"/>
                <a:ea typeface="Roboto"/>
                <a:cs typeface="Roboto"/>
                <a:sym typeface="Roboto"/>
              </a:defRPr>
            </a:lvl4pPr>
            <a:lvl5pPr lvl="4">
              <a:spcBef>
                <a:spcPts val="0"/>
              </a:spcBef>
              <a:spcAft>
                <a:spcPts val="0"/>
              </a:spcAft>
              <a:buSzPts val="3000"/>
              <a:buNone/>
              <a:defRPr>
                <a:latin typeface="Roboto"/>
                <a:ea typeface="Roboto"/>
                <a:cs typeface="Roboto"/>
                <a:sym typeface="Roboto"/>
              </a:defRPr>
            </a:lvl5pPr>
            <a:lvl6pPr lvl="5">
              <a:spcBef>
                <a:spcPts val="0"/>
              </a:spcBef>
              <a:spcAft>
                <a:spcPts val="0"/>
              </a:spcAft>
              <a:buSzPts val="3000"/>
              <a:buNone/>
              <a:defRPr>
                <a:latin typeface="Roboto"/>
                <a:ea typeface="Roboto"/>
                <a:cs typeface="Roboto"/>
                <a:sym typeface="Roboto"/>
              </a:defRPr>
            </a:lvl6pPr>
            <a:lvl7pPr lvl="6">
              <a:spcBef>
                <a:spcPts val="0"/>
              </a:spcBef>
              <a:spcAft>
                <a:spcPts val="0"/>
              </a:spcAft>
              <a:buSzPts val="3000"/>
              <a:buNone/>
              <a:defRPr>
                <a:latin typeface="Roboto"/>
                <a:ea typeface="Roboto"/>
                <a:cs typeface="Roboto"/>
                <a:sym typeface="Roboto"/>
              </a:defRPr>
            </a:lvl7pPr>
            <a:lvl8pPr lvl="7">
              <a:spcBef>
                <a:spcPts val="0"/>
              </a:spcBef>
              <a:spcAft>
                <a:spcPts val="0"/>
              </a:spcAft>
              <a:buSzPts val="3000"/>
              <a:buNone/>
              <a:defRPr>
                <a:latin typeface="Roboto"/>
                <a:ea typeface="Roboto"/>
                <a:cs typeface="Roboto"/>
                <a:sym typeface="Roboto"/>
              </a:defRPr>
            </a:lvl8pPr>
            <a:lvl9pPr lvl="8">
              <a:spcBef>
                <a:spcPts val="0"/>
              </a:spcBef>
              <a:spcAft>
                <a:spcPts val="0"/>
              </a:spcAft>
              <a:buSzPts val="3000"/>
              <a:buNone/>
              <a:defRPr>
                <a:latin typeface="Roboto"/>
                <a:ea typeface="Roboto"/>
                <a:cs typeface="Roboto"/>
                <a:sym typeface="Roboto"/>
              </a:defRPr>
            </a:lvl9pPr>
          </a:lstStyle>
          <a:p>
            <a:endParaRPr/>
          </a:p>
        </p:txBody>
      </p:sp>
      <p:sp>
        <p:nvSpPr>
          <p:cNvPr id="10" name="Google Shape;10;p2"/>
          <p:cNvSpPr txBox="1">
            <a:spLocks noGrp="1"/>
          </p:cNvSpPr>
          <p:nvPr>
            <p:ph type="subTitle" idx="1"/>
          </p:nvPr>
        </p:nvSpPr>
        <p:spPr>
          <a:xfrm>
            <a:off x="2814401" y="4340717"/>
            <a:ext cx="6563200"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394">
                <a:latin typeface="Roboto"/>
                <a:ea typeface="Roboto"/>
                <a:cs typeface="Roboto"/>
                <a:sym typeface="Roboto"/>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
        <p:nvSpPr>
          <p:cNvPr id="11" name="Google Shape;11;p2"/>
          <p:cNvSpPr/>
          <p:nvPr/>
        </p:nvSpPr>
        <p:spPr>
          <a:xfrm>
            <a:off x="11052955" y="5267674"/>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2" name="Google Shape;12;p2"/>
          <p:cNvSpPr/>
          <p:nvPr/>
        </p:nvSpPr>
        <p:spPr>
          <a:xfrm>
            <a:off x="-1751572" y="532088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3" name="Google Shape;13;p2"/>
          <p:cNvSpPr/>
          <p:nvPr/>
        </p:nvSpPr>
        <p:spPr>
          <a:xfrm>
            <a:off x="10763434" y="-5523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4" name="Google Shape;14;p2"/>
          <p:cNvSpPr/>
          <p:nvPr/>
        </p:nvSpPr>
        <p:spPr>
          <a:xfrm rot="-2426310">
            <a:off x="-2714311" y="-1517893"/>
            <a:ext cx="4985918"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5" name="Google Shape;15;p2"/>
          <p:cNvSpPr/>
          <p:nvPr/>
        </p:nvSpPr>
        <p:spPr>
          <a:xfrm>
            <a:off x="2784234" y="6470035"/>
            <a:ext cx="5370546" cy="21905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6" name="Google Shape;16;p2"/>
          <p:cNvSpPr/>
          <p:nvPr/>
        </p:nvSpPr>
        <p:spPr>
          <a:xfrm rot="315047" flipH="1">
            <a:off x="3741055" y="-1127548"/>
            <a:ext cx="5370296" cy="153250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Tree>
    <p:extLst>
      <p:ext uri="{BB962C8B-B14F-4D97-AF65-F5344CB8AC3E}">
        <p14:creationId xmlns:p14="http://schemas.microsoft.com/office/powerpoint/2010/main" val="33339767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621889"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45" name="Google Shape;45;p6"/>
          <p:cNvSpPr/>
          <p:nvPr/>
        </p:nvSpPr>
        <p:spPr>
          <a:xfrm>
            <a:off x="-6" y="6296638"/>
            <a:ext cx="5370546"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46" name="Google Shape;46;p6"/>
          <p:cNvSpPr/>
          <p:nvPr/>
        </p:nvSpPr>
        <p:spPr>
          <a:xfrm rot="-3863724">
            <a:off x="-3594934" y="145213"/>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706953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5"/>
        <p:cNvGrpSpPr/>
        <p:nvPr/>
      </p:nvGrpSpPr>
      <p:grpSpPr>
        <a:xfrm>
          <a:off x="0" y="0"/>
          <a:ext cx="0" cy="0"/>
          <a:chOff x="0" y="0"/>
          <a:chExt cx="0" cy="0"/>
        </a:xfrm>
      </p:grpSpPr>
      <p:sp>
        <p:nvSpPr>
          <p:cNvPr id="86" name="Google Shape;86;p12"/>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87" name="Google Shape;87;p12"/>
          <p:cNvSpPr/>
          <p:nvPr/>
        </p:nvSpPr>
        <p:spPr>
          <a:xfrm>
            <a:off x="8993743" y="6938531"/>
            <a:ext cx="652357"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Tree>
    <p:extLst>
      <p:ext uri="{BB962C8B-B14F-4D97-AF65-F5344CB8AC3E}">
        <p14:creationId xmlns:p14="http://schemas.microsoft.com/office/powerpoint/2010/main" val="25677755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4"/>
          <p:cNvSpPr/>
          <p:nvPr/>
        </p:nvSpPr>
        <p:spPr>
          <a:xfrm rot="-5400000">
            <a:off x="11586360" y="7148887"/>
            <a:ext cx="107667" cy="30600"/>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09" name="Google Shape;109;p14"/>
          <p:cNvSpPr/>
          <p:nvPr/>
        </p:nvSpPr>
        <p:spPr>
          <a:xfrm rot="-5400000">
            <a:off x="10838822" y="7043606"/>
            <a:ext cx="109105" cy="30556"/>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10" name="Google Shape;110;p14"/>
          <p:cNvSpPr/>
          <p:nvPr/>
        </p:nvSpPr>
        <p:spPr>
          <a:xfrm rot="8999889">
            <a:off x="10222771" y="5047605"/>
            <a:ext cx="3321254"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11" name="Google Shape;111;p14"/>
          <p:cNvSpPr/>
          <p:nvPr/>
        </p:nvSpPr>
        <p:spPr>
          <a:xfrm>
            <a:off x="10710733"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12" name="Google Shape;112;p14"/>
          <p:cNvSpPr/>
          <p:nvPr/>
        </p:nvSpPr>
        <p:spPr>
          <a:xfrm>
            <a:off x="-69067" y="6356804"/>
            <a:ext cx="4393610"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13" name="Google Shape;113;p14"/>
          <p:cNvSpPr/>
          <p:nvPr/>
        </p:nvSpPr>
        <p:spPr>
          <a:xfrm rot="-3863648">
            <a:off x="-2717899" y="110815"/>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14" name="Google Shape;114;p1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36505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3602045"/>
            <a:ext cx="9144000" cy="1655763"/>
          </a:xfrm>
        </p:spPr>
        <p:txBody>
          <a:bodyPr/>
          <a:lstStyle>
            <a:lvl1pPr marL="0" indent="0" algn="ctr">
              <a:buNone/>
              <a:defRPr sz="3200"/>
            </a:lvl1pPr>
            <a:lvl2pPr marL="608931" indent="0" algn="ctr">
              <a:buNone/>
              <a:defRPr sz="2700"/>
            </a:lvl2pPr>
            <a:lvl3pPr marL="1217940" indent="0" algn="ctr">
              <a:buNone/>
              <a:defRPr sz="2400"/>
            </a:lvl3pPr>
            <a:lvl4pPr marL="1826896" indent="0" algn="ctr">
              <a:buNone/>
              <a:defRPr sz="2100"/>
            </a:lvl4pPr>
            <a:lvl5pPr marL="2435878" indent="0" algn="ctr">
              <a:buNone/>
              <a:defRPr sz="2100"/>
            </a:lvl5pPr>
            <a:lvl6pPr marL="3044808" indent="0" algn="ctr">
              <a:buNone/>
              <a:defRPr sz="2100"/>
            </a:lvl6pPr>
            <a:lvl7pPr marL="3653739" indent="0" algn="ctr">
              <a:buNone/>
              <a:defRPr sz="2100"/>
            </a:lvl7pPr>
            <a:lvl8pPr marL="4262720" indent="0" algn="ctr">
              <a:buNone/>
              <a:defRPr sz="2100"/>
            </a:lvl8pPr>
            <a:lvl9pPr marL="4871685" indent="0" algn="ctr">
              <a:buNone/>
              <a:defRPr sz="21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2FDF8655-E1C6-42D3-8CC6-0EE8755E7964}" type="slidenum">
              <a:rPr lang="en-US" altLang="zh-CN"/>
              <a:pPr>
                <a:defRPr/>
              </a:pPr>
              <a:t>‹#›</a:t>
            </a:fld>
            <a:endParaRPr lang="en-US" altLang="zh-CN"/>
          </a:p>
        </p:txBody>
      </p:sp>
    </p:spTree>
    <p:extLst>
      <p:ext uri="{BB962C8B-B14F-4D97-AF65-F5344CB8AC3E}">
        <p14:creationId xmlns:p14="http://schemas.microsoft.com/office/powerpoint/2010/main" val="1447494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2553601" y="2858700"/>
            <a:ext cx="7084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94">
                <a:latin typeface="Roboto"/>
                <a:ea typeface="Roboto"/>
                <a:cs typeface="Roboto"/>
                <a:sym typeface="Roboto"/>
              </a:defRPr>
            </a:lvl1pPr>
            <a:lvl2pPr lvl="1" algn="ctr" rtl="0">
              <a:lnSpc>
                <a:spcPct val="100000"/>
              </a:lnSpc>
              <a:spcBef>
                <a:spcPts val="0"/>
              </a:spcBef>
              <a:spcAft>
                <a:spcPts val="0"/>
              </a:spcAft>
              <a:buNone/>
              <a:defRPr sz="2394">
                <a:latin typeface="Roboto"/>
                <a:ea typeface="Roboto"/>
                <a:cs typeface="Roboto"/>
                <a:sym typeface="Roboto"/>
              </a:defRPr>
            </a:lvl2pPr>
            <a:lvl3pPr lvl="2" algn="ctr" rtl="0">
              <a:lnSpc>
                <a:spcPct val="100000"/>
              </a:lnSpc>
              <a:spcBef>
                <a:spcPts val="0"/>
              </a:spcBef>
              <a:spcAft>
                <a:spcPts val="0"/>
              </a:spcAft>
              <a:buNone/>
              <a:defRPr sz="2394">
                <a:latin typeface="Roboto"/>
                <a:ea typeface="Roboto"/>
                <a:cs typeface="Roboto"/>
                <a:sym typeface="Roboto"/>
              </a:defRPr>
            </a:lvl3pPr>
            <a:lvl4pPr lvl="3" algn="ctr" rtl="0">
              <a:lnSpc>
                <a:spcPct val="100000"/>
              </a:lnSpc>
              <a:spcBef>
                <a:spcPts val="0"/>
              </a:spcBef>
              <a:spcAft>
                <a:spcPts val="0"/>
              </a:spcAft>
              <a:buNone/>
              <a:defRPr sz="2394">
                <a:latin typeface="Roboto"/>
                <a:ea typeface="Roboto"/>
                <a:cs typeface="Roboto"/>
                <a:sym typeface="Roboto"/>
              </a:defRPr>
            </a:lvl4pPr>
            <a:lvl5pPr lvl="4" algn="ctr" rtl="0">
              <a:lnSpc>
                <a:spcPct val="100000"/>
              </a:lnSpc>
              <a:spcBef>
                <a:spcPts val="0"/>
              </a:spcBef>
              <a:spcAft>
                <a:spcPts val="0"/>
              </a:spcAft>
              <a:buNone/>
              <a:defRPr sz="2394">
                <a:latin typeface="Roboto"/>
                <a:ea typeface="Roboto"/>
                <a:cs typeface="Roboto"/>
                <a:sym typeface="Roboto"/>
              </a:defRPr>
            </a:lvl5pPr>
            <a:lvl6pPr lvl="5" algn="ctr" rtl="0">
              <a:lnSpc>
                <a:spcPct val="100000"/>
              </a:lnSpc>
              <a:spcBef>
                <a:spcPts val="0"/>
              </a:spcBef>
              <a:spcAft>
                <a:spcPts val="0"/>
              </a:spcAft>
              <a:buNone/>
              <a:defRPr sz="2394">
                <a:latin typeface="Roboto"/>
                <a:ea typeface="Roboto"/>
                <a:cs typeface="Roboto"/>
                <a:sym typeface="Roboto"/>
              </a:defRPr>
            </a:lvl6pPr>
            <a:lvl7pPr lvl="6" algn="ctr" rtl="0">
              <a:lnSpc>
                <a:spcPct val="100000"/>
              </a:lnSpc>
              <a:spcBef>
                <a:spcPts val="0"/>
              </a:spcBef>
              <a:spcAft>
                <a:spcPts val="0"/>
              </a:spcAft>
              <a:buNone/>
              <a:defRPr sz="2394">
                <a:latin typeface="Roboto"/>
                <a:ea typeface="Roboto"/>
                <a:cs typeface="Roboto"/>
                <a:sym typeface="Roboto"/>
              </a:defRPr>
            </a:lvl7pPr>
            <a:lvl8pPr lvl="7" algn="ctr" rtl="0">
              <a:lnSpc>
                <a:spcPct val="100000"/>
              </a:lnSpc>
              <a:spcBef>
                <a:spcPts val="0"/>
              </a:spcBef>
              <a:spcAft>
                <a:spcPts val="0"/>
              </a:spcAft>
              <a:buNone/>
              <a:defRPr sz="2394">
                <a:latin typeface="Roboto"/>
                <a:ea typeface="Roboto"/>
                <a:cs typeface="Roboto"/>
                <a:sym typeface="Roboto"/>
              </a:defRPr>
            </a:lvl8pPr>
            <a:lvl9pPr lvl="8" algn="ctr" rtl="0">
              <a:lnSpc>
                <a:spcPct val="100000"/>
              </a:lnSpc>
              <a:spcBef>
                <a:spcPts val="0"/>
              </a:spcBef>
              <a:spcAft>
                <a:spcPts val="0"/>
              </a:spcAft>
              <a:buNone/>
              <a:defRPr sz="2394">
                <a:latin typeface="Roboto"/>
                <a:ea typeface="Roboto"/>
                <a:cs typeface="Roboto"/>
                <a:sym typeface="Roboto"/>
              </a:defRPr>
            </a:lvl9pPr>
          </a:lstStyle>
          <a:p>
            <a:endParaRPr/>
          </a:p>
        </p:txBody>
      </p:sp>
      <p:sp>
        <p:nvSpPr>
          <p:cNvPr id="181" name="Google Shape;181;p21"/>
          <p:cNvSpPr txBox="1">
            <a:spLocks noGrp="1"/>
          </p:cNvSpPr>
          <p:nvPr>
            <p:ph type="subTitle" idx="2"/>
          </p:nvPr>
        </p:nvSpPr>
        <p:spPr>
          <a:xfrm>
            <a:off x="3941001" y="4209433"/>
            <a:ext cx="4310000" cy="38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990"/>
            </a:lvl1pPr>
            <a:lvl2pPr lvl="1" algn="ctr" rtl="0">
              <a:lnSpc>
                <a:spcPct val="100000"/>
              </a:lnSpc>
              <a:spcBef>
                <a:spcPts val="0"/>
              </a:spcBef>
              <a:spcAft>
                <a:spcPts val="0"/>
              </a:spcAft>
              <a:buNone/>
              <a:defRPr sz="3990"/>
            </a:lvl2pPr>
            <a:lvl3pPr lvl="2" algn="ctr" rtl="0">
              <a:lnSpc>
                <a:spcPct val="100000"/>
              </a:lnSpc>
              <a:spcBef>
                <a:spcPts val="0"/>
              </a:spcBef>
              <a:spcAft>
                <a:spcPts val="0"/>
              </a:spcAft>
              <a:buNone/>
              <a:defRPr sz="3990"/>
            </a:lvl3pPr>
            <a:lvl4pPr lvl="3" algn="ctr" rtl="0">
              <a:lnSpc>
                <a:spcPct val="100000"/>
              </a:lnSpc>
              <a:spcBef>
                <a:spcPts val="0"/>
              </a:spcBef>
              <a:spcAft>
                <a:spcPts val="0"/>
              </a:spcAft>
              <a:buNone/>
              <a:defRPr sz="3990"/>
            </a:lvl4pPr>
            <a:lvl5pPr lvl="4" algn="ctr" rtl="0">
              <a:lnSpc>
                <a:spcPct val="100000"/>
              </a:lnSpc>
              <a:spcBef>
                <a:spcPts val="0"/>
              </a:spcBef>
              <a:spcAft>
                <a:spcPts val="0"/>
              </a:spcAft>
              <a:buNone/>
              <a:defRPr sz="3990"/>
            </a:lvl5pPr>
            <a:lvl6pPr lvl="5" algn="ctr" rtl="0">
              <a:lnSpc>
                <a:spcPct val="100000"/>
              </a:lnSpc>
              <a:spcBef>
                <a:spcPts val="0"/>
              </a:spcBef>
              <a:spcAft>
                <a:spcPts val="0"/>
              </a:spcAft>
              <a:buNone/>
              <a:defRPr sz="3990"/>
            </a:lvl6pPr>
            <a:lvl7pPr lvl="6" algn="ctr" rtl="0">
              <a:lnSpc>
                <a:spcPct val="100000"/>
              </a:lnSpc>
              <a:spcBef>
                <a:spcPts val="0"/>
              </a:spcBef>
              <a:spcAft>
                <a:spcPts val="0"/>
              </a:spcAft>
              <a:buNone/>
              <a:defRPr sz="3990"/>
            </a:lvl7pPr>
            <a:lvl8pPr lvl="7" algn="ctr" rtl="0">
              <a:lnSpc>
                <a:spcPct val="100000"/>
              </a:lnSpc>
              <a:spcBef>
                <a:spcPts val="0"/>
              </a:spcBef>
              <a:spcAft>
                <a:spcPts val="0"/>
              </a:spcAft>
              <a:buNone/>
              <a:defRPr sz="3990"/>
            </a:lvl8pPr>
            <a:lvl9pPr lvl="8" algn="ctr" rtl="0">
              <a:lnSpc>
                <a:spcPct val="100000"/>
              </a:lnSpc>
              <a:spcBef>
                <a:spcPts val="0"/>
              </a:spcBef>
              <a:spcAft>
                <a:spcPts val="0"/>
              </a:spcAft>
              <a:buNone/>
              <a:defRPr sz="3990"/>
            </a:lvl9pPr>
          </a:lstStyle>
          <a:p>
            <a:endParaRPr/>
          </a:p>
        </p:txBody>
      </p:sp>
      <p:sp>
        <p:nvSpPr>
          <p:cNvPr id="182" name="Google Shape;182;p21"/>
          <p:cNvSpPr/>
          <p:nvPr/>
        </p:nvSpPr>
        <p:spPr>
          <a:xfrm flipH="1">
            <a:off x="6723020" y="6317268"/>
            <a:ext cx="5468990"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83" name="Google Shape;183;p21"/>
          <p:cNvSpPr/>
          <p:nvPr/>
        </p:nvSpPr>
        <p:spPr>
          <a:xfrm rot="2700000" flipH="1">
            <a:off x="-76587" y="-880096"/>
            <a:ext cx="2884156" cy="269773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84" name="Google Shape;184;p21"/>
          <p:cNvSpPr/>
          <p:nvPr/>
        </p:nvSpPr>
        <p:spPr>
          <a:xfrm flipH="1">
            <a:off x="7554290"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85" name="Google Shape;185;p21"/>
          <p:cNvSpPr/>
          <p:nvPr/>
        </p:nvSpPr>
        <p:spPr>
          <a:xfrm rot="4358284" flipH="1">
            <a:off x="-2748192" y="4090830"/>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Tree>
    <p:extLst>
      <p:ext uri="{BB962C8B-B14F-4D97-AF65-F5344CB8AC3E}">
        <p14:creationId xmlns:p14="http://schemas.microsoft.com/office/powerpoint/2010/main" val="12280507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1" y="6834635"/>
            <a:ext cx="145666"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4" name="Google Shape;284;p31"/>
          <p:cNvSpPr/>
          <p:nvPr/>
        </p:nvSpPr>
        <p:spPr>
          <a:xfrm>
            <a:off x="10172055" y="5499274"/>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6" name="Google Shape;286;p31"/>
          <p:cNvSpPr/>
          <p:nvPr/>
        </p:nvSpPr>
        <p:spPr>
          <a:xfrm rot="-2700000" flipH="1">
            <a:off x="-1696711" y="4284267"/>
            <a:ext cx="2883938"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8" name="Google Shape;288;p31"/>
          <p:cNvSpPr/>
          <p:nvPr/>
        </p:nvSpPr>
        <p:spPr>
          <a:xfrm>
            <a:off x="2247160" y="6094806"/>
            <a:ext cx="5370546"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9" name="Google Shape;289;p31"/>
          <p:cNvSpPr/>
          <p:nvPr/>
        </p:nvSpPr>
        <p:spPr>
          <a:xfrm rot="6921510">
            <a:off x="5125668" y="-1618871"/>
            <a:ext cx="5370515" cy="303215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Tree>
    <p:extLst>
      <p:ext uri="{BB962C8B-B14F-4D97-AF65-F5344CB8AC3E}">
        <p14:creationId xmlns:p14="http://schemas.microsoft.com/office/powerpoint/2010/main" val="26584800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5"/>
            <a:ext cx="3321254"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92" name="Google Shape;292;p32"/>
          <p:cNvSpPr/>
          <p:nvPr/>
        </p:nvSpPr>
        <p:spPr>
          <a:xfrm>
            <a:off x="10710733"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93" name="Google Shape;293;p32"/>
          <p:cNvSpPr/>
          <p:nvPr/>
        </p:nvSpPr>
        <p:spPr>
          <a:xfrm>
            <a:off x="-69067" y="6356804"/>
            <a:ext cx="4393610"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94" name="Google Shape;294;p32"/>
          <p:cNvSpPr/>
          <p:nvPr/>
        </p:nvSpPr>
        <p:spPr>
          <a:xfrm rot="-3863648">
            <a:off x="-2717899" y="110815"/>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Tree>
    <p:extLst>
      <p:ext uri="{BB962C8B-B14F-4D97-AF65-F5344CB8AC3E}">
        <p14:creationId xmlns:p14="http://schemas.microsoft.com/office/powerpoint/2010/main" val="36729554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grpSp>
        <p:nvGrpSpPr>
          <p:cNvPr id="9" name="Google Shape;9;p2"/>
          <p:cNvGrpSpPr/>
          <p:nvPr/>
        </p:nvGrpSpPr>
        <p:grpSpPr>
          <a:xfrm>
            <a:off x="498884" y="117511"/>
            <a:ext cx="11321369" cy="6265407"/>
            <a:chOff x="374162" y="88131"/>
            <a:chExt cx="8491027" cy="4699056"/>
          </a:xfrm>
        </p:grpSpPr>
        <p:grpSp>
          <p:nvGrpSpPr>
            <p:cNvPr id="10" name="Google Shape;10;p2"/>
            <p:cNvGrpSpPr/>
            <p:nvPr/>
          </p:nvGrpSpPr>
          <p:grpSpPr>
            <a:xfrm>
              <a:off x="7793140" y="3882211"/>
              <a:ext cx="249187" cy="305976"/>
              <a:chOff x="7843452" y="3947061"/>
              <a:chExt cx="249187" cy="305976"/>
            </a:xfrm>
          </p:grpSpPr>
          <p:sp>
            <p:nvSpPr>
              <p:cNvPr id="11" name="Google Shape;11;p2"/>
              <p:cNvSpPr/>
              <p:nvPr/>
            </p:nvSpPr>
            <p:spPr>
              <a:xfrm rot="73943">
                <a:off x="7846659" y="3949637"/>
                <a:ext cx="242773" cy="300824"/>
              </a:xfrm>
              <a:custGeom>
                <a:avLst/>
                <a:gdLst/>
                <a:ahLst/>
                <a:cxnLst/>
                <a:rect l="l" t="t" r="r" b="b"/>
                <a:pathLst>
                  <a:path w="5328" h="6602" extrusionOk="0">
                    <a:moveTo>
                      <a:pt x="1287" y="0"/>
                    </a:moveTo>
                    <a:cubicBezTo>
                      <a:pt x="1199" y="0"/>
                      <a:pt x="1105" y="13"/>
                      <a:pt x="1007" y="42"/>
                    </a:cubicBezTo>
                    <a:cubicBezTo>
                      <a:pt x="768" y="114"/>
                      <a:pt x="563" y="277"/>
                      <a:pt x="415" y="480"/>
                    </a:cubicBezTo>
                    <a:cubicBezTo>
                      <a:pt x="174" y="810"/>
                      <a:pt x="79" y="1225"/>
                      <a:pt x="53" y="1634"/>
                    </a:cubicBezTo>
                    <a:cubicBezTo>
                      <a:pt x="0" y="2483"/>
                      <a:pt x="222" y="3320"/>
                      <a:pt x="513" y="4111"/>
                    </a:cubicBezTo>
                    <a:cubicBezTo>
                      <a:pt x="673" y="4542"/>
                      <a:pt x="854" y="4963"/>
                      <a:pt x="1053" y="5379"/>
                    </a:cubicBezTo>
                    <a:cubicBezTo>
                      <a:pt x="1105" y="5486"/>
                      <a:pt x="1697" y="6592"/>
                      <a:pt x="1690" y="6601"/>
                    </a:cubicBezTo>
                    <a:lnTo>
                      <a:pt x="1690" y="6601"/>
                    </a:lnTo>
                    <a:cubicBezTo>
                      <a:pt x="1798" y="6526"/>
                      <a:pt x="1909" y="6425"/>
                      <a:pt x="1955" y="6385"/>
                    </a:cubicBezTo>
                    <a:cubicBezTo>
                      <a:pt x="2056" y="6301"/>
                      <a:pt x="2157" y="6218"/>
                      <a:pt x="2255" y="6134"/>
                    </a:cubicBezTo>
                    <a:cubicBezTo>
                      <a:pt x="3050" y="5451"/>
                      <a:pt x="3860" y="4705"/>
                      <a:pt x="4455" y="3839"/>
                    </a:cubicBezTo>
                    <a:cubicBezTo>
                      <a:pt x="4896" y="3192"/>
                      <a:pt x="5328" y="2287"/>
                      <a:pt x="5164" y="1473"/>
                    </a:cubicBezTo>
                    <a:cubicBezTo>
                      <a:pt x="5135" y="1333"/>
                      <a:pt x="5089" y="1195"/>
                      <a:pt x="5020" y="1061"/>
                    </a:cubicBezTo>
                    <a:cubicBezTo>
                      <a:pt x="4866" y="756"/>
                      <a:pt x="4582" y="571"/>
                      <a:pt x="4243" y="571"/>
                    </a:cubicBezTo>
                    <a:cubicBezTo>
                      <a:pt x="4238" y="571"/>
                      <a:pt x="4232" y="571"/>
                      <a:pt x="4226" y="571"/>
                    </a:cubicBezTo>
                    <a:cubicBezTo>
                      <a:pt x="3497" y="588"/>
                      <a:pt x="2866" y="1399"/>
                      <a:pt x="2622" y="2006"/>
                    </a:cubicBezTo>
                    <a:cubicBezTo>
                      <a:pt x="2592" y="2078"/>
                      <a:pt x="2566" y="2150"/>
                      <a:pt x="2540" y="2218"/>
                    </a:cubicBezTo>
                    <a:cubicBezTo>
                      <a:pt x="2543" y="2147"/>
                      <a:pt x="2546" y="2072"/>
                      <a:pt x="2546" y="1996"/>
                    </a:cubicBezTo>
                    <a:cubicBezTo>
                      <a:pt x="2546" y="1278"/>
                      <a:pt x="2158" y="0"/>
                      <a:pt x="1287" y="0"/>
                    </a:cubicBezTo>
                    <a:close/>
                    <a:moveTo>
                      <a:pt x="1690" y="6601"/>
                    </a:moveTo>
                    <a:lnTo>
                      <a:pt x="1690" y="6601"/>
                    </a:lnTo>
                    <a:cubicBezTo>
                      <a:pt x="1690" y="6601"/>
                      <a:pt x="1690" y="6601"/>
                      <a:pt x="1690" y="6601"/>
                    </a:cubicBezTo>
                    <a:cubicBezTo>
                      <a:pt x="1690" y="6601"/>
                      <a:pt x="1690" y="6601"/>
                      <a:pt x="1690" y="660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2" name="Google Shape;12;p2"/>
              <p:cNvSpPr/>
              <p:nvPr/>
            </p:nvSpPr>
            <p:spPr>
              <a:xfrm rot="73943">
                <a:off x="7846659" y="3949637"/>
                <a:ext cx="242773" cy="300824"/>
              </a:xfrm>
              <a:custGeom>
                <a:avLst/>
                <a:gdLst/>
                <a:ahLst/>
                <a:cxnLst/>
                <a:rect l="l" t="t" r="r" b="b"/>
                <a:pathLst>
                  <a:path w="5328" h="6602" extrusionOk="0">
                    <a:moveTo>
                      <a:pt x="1287" y="0"/>
                    </a:moveTo>
                    <a:cubicBezTo>
                      <a:pt x="1199" y="0"/>
                      <a:pt x="1105" y="13"/>
                      <a:pt x="1007" y="42"/>
                    </a:cubicBezTo>
                    <a:cubicBezTo>
                      <a:pt x="768" y="114"/>
                      <a:pt x="563" y="277"/>
                      <a:pt x="415" y="480"/>
                    </a:cubicBezTo>
                    <a:cubicBezTo>
                      <a:pt x="174" y="810"/>
                      <a:pt x="79" y="1225"/>
                      <a:pt x="53" y="1634"/>
                    </a:cubicBezTo>
                    <a:cubicBezTo>
                      <a:pt x="0" y="2483"/>
                      <a:pt x="222" y="3320"/>
                      <a:pt x="513" y="4111"/>
                    </a:cubicBezTo>
                    <a:cubicBezTo>
                      <a:pt x="673" y="4542"/>
                      <a:pt x="854" y="4963"/>
                      <a:pt x="1053" y="5379"/>
                    </a:cubicBezTo>
                    <a:cubicBezTo>
                      <a:pt x="1105" y="5486"/>
                      <a:pt x="1697" y="6592"/>
                      <a:pt x="1690" y="6601"/>
                    </a:cubicBezTo>
                    <a:lnTo>
                      <a:pt x="1690" y="6601"/>
                    </a:lnTo>
                    <a:cubicBezTo>
                      <a:pt x="1798" y="6526"/>
                      <a:pt x="1909" y="6425"/>
                      <a:pt x="1955" y="6385"/>
                    </a:cubicBezTo>
                    <a:cubicBezTo>
                      <a:pt x="2056" y="6301"/>
                      <a:pt x="2157" y="6218"/>
                      <a:pt x="2255" y="6134"/>
                    </a:cubicBezTo>
                    <a:cubicBezTo>
                      <a:pt x="3050" y="5451"/>
                      <a:pt x="3860" y="4705"/>
                      <a:pt x="4455" y="3839"/>
                    </a:cubicBezTo>
                    <a:cubicBezTo>
                      <a:pt x="4896" y="3192"/>
                      <a:pt x="5328" y="2287"/>
                      <a:pt x="5164" y="1473"/>
                    </a:cubicBezTo>
                    <a:cubicBezTo>
                      <a:pt x="5135" y="1333"/>
                      <a:pt x="5089" y="1195"/>
                      <a:pt x="5020" y="1061"/>
                    </a:cubicBezTo>
                    <a:cubicBezTo>
                      <a:pt x="4866" y="756"/>
                      <a:pt x="4582" y="571"/>
                      <a:pt x="4243" y="571"/>
                    </a:cubicBezTo>
                    <a:cubicBezTo>
                      <a:pt x="4238" y="571"/>
                      <a:pt x="4232" y="571"/>
                      <a:pt x="4226" y="571"/>
                    </a:cubicBezTo>
                    <a:cubicBezTo>
                      <a:pt x="3497" y="588"/>
                      <a:pt x="2866" y="1399"/>
                      <a:pt x="2622" y="2006"/>
                    </a:cubicBezTo>
                    <a:cubicBezTo>
                      <a:pt x="2592" y="2078"/>
                      <a:pt x="2566" y="2150"/>
                      <a:pt x="2540" y="2218"/>
                    </a:cubicBezTo>
                    <a:cubicBezTo>
                      <a:pt x="2543" y="2147"/>
                      <a:pt x="2546" y="2072"/>
                      <a:pt x="2546" y="1996"/>
                    </a:cubicBezTo>
                    <a:cubicBezTo>
                      <a:pt x="2546" y="1278"/>
                      <a:pt x="2158" y="0"/>
                      <a:pt x="1287" y="0"/>
                    </a:cubicBezTo>
                    <a:close/>
                    <a:moveTo>
                      <a:pt x="1690" y="6601"/>
                    </a:moveTo>
                    <a:lnTo>
                      <a:pt x="1690" y="6601"/>
                    </a:lnTo>
                    <a:cubicBezTo>
                      <a:pt x="1690" y="6601"/>
                      <a:pt x="1690" y="6601"/>
                      <a:pt x="1690" y="6601"/>
                    </a:cubicBezTo>
                    <a:cubicBezTo>
                      <a:pt x="1690" y="6601"/>
                      <a:pt x="1690" y="6601"/>
                      <a:pt x="1690" y="660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grpSp>
        <p:grpSp>
          <p:nvGrpSpPr>
            <p:cNvPr id="16" name="Google Shape;16;p2"/>
            <p:cNvGrpSpPr/>
            <p:nvPr/>
          </p:nvGrpSpPr>
          <p:grpSpPr>
            <a:xfrm rot="2318568">
              <a:off x="374162" y="4505851"/>
              <a:ext cx="536367" cy="251657"/>
              <a:chOff x="4074250" y="4561525"/>
              <a:chExt cx="536335" cy="251643"/>
            </a:xfrm>
          </p:grpSpPr>
          <p:sp>
            <p:nvSpPr>
              <p:cNvPr id="17" name="Google Shape;17;p2"/>
              <p:cNvSpPr/>
              <p:nvPr/>
            </p:nvSpPr>
            <p:spPr>
              <a:xfrm>
                <a:off x="4074250" y="4561525"/>
                <a:ext cx="536335" cy="251643"/>
              </a:xfrm>
              <a:custGeom>
                <a:avLst/>
                <a:gdLst/>
                <a:ahLst/>
                <a:cxnLst/>
                <a:rect l="l" t="t" r="r" b="b"/>
                <a:pathLst>
                  <a:path w="16228" h="7614" extrusionOk="0">
                    <a:moveTo>
                      <a:pt x="2186" y="1"/>
                    </a:moveTo>
                    <a:cubicBezTo>
                      <a:pt x="1785" y="1"/>
                      <a:pt x="1385" y="107"/>
                      <a:pt x="1047" y="324"/>
                    </a:cubicBezTo>
                    <a:cubicBezTo>
                      <a:pt x="412" y="730"/>
                      <a:pt x="34" y="1524"/>
                      <a:pt x="161" y="2269"/>
                    </a:cubicBezTo>
                    <a:cubicBezTo>
                      <a:pt x="275" y="2955"/>
                      <a:pt x="831" y="3554"/>
                      <a:pt x="1504" y="3707"/>
                    </a:cubicBezTo>
                    <a:cubicBezTo>
                      <a:pt x="1488" y="3706"/>
                      <a:pt x="1471" y="3706"/>
                      <a:pt x="1455" y="3706"/>
                    </a:cubicBezTo>
                    <a:cubicBezTo>
                      <a:pt x="1127" y="3706"/>
                      <a:pt x="800" y="3922"/>
                      <a:pt x="566" y="4171"/>
                    </a:cubicBezTo>
                    <a:cubicBezTo>
                      <a:pt x="278" y="4478"/>
                      <a:pt x="138" y="4893"/>
                      <a:pt x="76" y="5305"/>
                    </a:cubicBezTo>
                    <a:cubicBezTo>
                      <a:pt x="1" y="5792"/>
                      <a:pt x="30" y="6311"/>
                      <a:pt x="275" y="6740"/>
                    </a:cubicBezTo>
                    <a:cubicBezTo>
                      <a:pt x="607" y="7326"/>
                      <a:pt x="1291" y="7614"/>
                      <a:pt x="1977" y="7614"/>
                    </a:cubicBezTo>
                    <a:cubicBezTo>
                      <a:pt x="2217" y="7614"/>
                      <a:pt x="2458" y="7578"/>
                      <a:pt x="2684" y="7508"/>
                    </a:cubicBezTo>
                    <a:cubicBezTo>
                      <a:pt x="3553" y="7237"/>
                      <a:pt x="4236" y="6563"/>
                      <a:pt x="4815" y="5857"/>
                    </a:cubicBezTo>
                    <a:cubicBezTo>
                      <a:pt x="4936" y="5841"/>
                      <a:pt x="5093" y="5711"/>
                      <a:pt x="5213" y="5711"/>
                    </a:cubicBezTo>
                    <a:lnTo>
                      <a:pt x="11015" y="5711"/>
                    </a:lnTo>
                    <a:cubicBezTo>
                      <a:pt x="11135" y="5711"/>
                      <a:pt x="11292" y="5841"/>
                      <a:pt x="11413" y="5857"/>
                    </a:cubicBezTo>
                    <a:cubicBezTo>
                      <a:pt x="11992" y="6563"/>
                      <a:pt x="12675" y="7237"/>
                      <a:pt x="13544" y="7508"/>
                    </a:cubicBezTo>
                    <a:cubicBezTo>
                      <a:pt x="13770" y="7578"/>
                      <a:pt x="14011" y="7614"/>
                      <a:pt x="14251" y="7614"/>
                    </a:cubicBezTo>
                    <a:cubicBezTo>
                      <a:pt x="14937" y="7614"/>
                      <a:pt x="15621" y="7326"/>
                      <a:pt x="15953" y="6740"/>
                    </a:cubicBezTo>
                    <a:cubicBezTo>
                      <a:pt x="16198" y="6311"/>
                      <a:pt x="16227" y="5792"/>
                      <a:pt x="16152" y="5305"/>
                    </a:cubicBezTo>
                    <a:cubicBezTo>
                      <a:pt x="16090" y="4893"/>
                      <a:pt x="15950" y="4478"/>
                      <a:pt x="15662" y="4171"/>
                    </a:cubicBezTo>
                    <a:cubicBezTo>
                      <a:pt x="15428" y="3922"/>
                      <a:pt x="15101" y="3706"/>
                      <a:pt x="14773" y="3706"/>
                    </a:cubicBezTo>
                    <a:cubicBezTo>
                      <a:pt x="14757" y="3706"/>
                      <a:pt x="14740" y="3706"/>
                      <a:pt x="14724" y="3707"/>
                    </a:cubicBezTo>
                    <a:cubicBezTo>
                      <a:pt x="15397" y="3554"/>
                      <a:pt x="15953" y="2955"/>
                      <a:pt x="16067" y="2269"/>
                    </a:cubicBezTo>
                    <a:cubicBezTo>
                      <a:pt x="16194" y="1524"/>
                      <a:pt x="15816" y="730"/>
                      <a:pt x="15181" y="324"/>
                    </a:cubicBezTo>
                    <a:cubicBezTo>
                      <a:pt x="14843" y="107"/>
                      <a:pt x="14443" y="1"/>
                      <a:pt x="14042" y="1"/>
                    </a:cubicBezTo>
                    <a:cubicBezTo>
                      <a:pt x="13689" y="1"/>
                      <a:pt x="13335" y="84"/>
                      <a:pt x="13021" y="246"/>
                    </a:cubicBezTo>
                    <a:cubicBezTo>
                      <a:pt x="12351" y="596"/>
                      <a:pt x="11864" y="1279"/>
                      <a:pt x="11743" y="2024"/>
                    </a:cubicBezTo>
                    <a:lnTo>
                      <a:pt x="4485" y="2024"/>
                    </a:lnTo>
                    <a:cubicBezTo>
                      <a:pt x="4364" y="1279"/>
                      <a:pt x="3877" y="596"/>
                      <a:pt x="3207" y="246"/>
                    </a:cubicBezTo>
                    <a:cubicBezTo>
                      <a:pt x="2893" y="84"/>
                      <a:pt x="2539" y="1"/>
                      <a:pt x="2186"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grpSp>
            <p:nvGrpSpPr>
              <p:cNvPr id="18" name="Google Shape;18;p2"/>
              <p:cNvGrpSpPr/>
              <p:nvPr/>
            </p:nvGrpSpPr>
            <p:grpSpPr>
              <a:xfrm>
                <a:off x="4074250" y="4561525"/>
                <a:ext cx="536335" cy="251643"/>
                <a:chOff x="3628525" y="3917700"/>
                <a:chExt cx="536335" cy="251643"/>
              </a:xfrm>
            </p:grpSpPr>
            <p:sp>
              <p:nvSpPr>
                <p:cNvPr id="19" name="Google Shape;19;p2"/>
                <p:cNvSpPr/>
                <p:nvPr/>
              </p:nvSpPr>
              <p:spPr>
                <a:xfrm>
                  <a:off x="3628525" y="3917700"/>
                  <a:ext cx="536335" cy="251643"/>
                </a:xfrm>
                <a:custGeom>
                  <a:avLst/>
                  <a:gdLst/>
                  <a:ahLst/>
                  <a:cxnLst/>
                  <a:rect l="l" t="t" r="r" b="b"/>
                  <a:pathLst>
                    <a:path w="16228" h="7614" extrusionOk="0">
                      <a:moveTo>
                        <a:pt x="2186" y="1"/>
                      </a:moveTo>
                      <a:cubicBezTo>
                        <a:pt x="1785" y="1"/>
                        <a:pt x="1385" y="107"/>
                        <a:pt x="1047" y="324"/>
                      </a:cubicBezTo>
                      <a:cubicBezTo>
                        <a:pt x="412" y="730"/>
                        <a:pt x="34" y="1524"/>
                        <a:pt x="161" y="2269"/>
                      </a:cubicBezTo>
                      <a:cubicBezTo>
                        <a:pt x="275" y="2955"/>
                        <a:pt x="831" y="3554"/>
                        <a:pt x="1504" y="3707"/>
                      </a:cubicBezTo>
                      <a:cubicBezTo>
                        <a:pt x="1488" y="3706"/>
                        <a:pt x="1471" y="3706"/>
                        <a:pt x="1455" y="3706"/>
                      </a:cubicBezTo>
                      <a:cubicBezTo>
                        <a:pt x="1127" y="3706"/>
                        <a:pt x="800" y="3922"/>
                        <a:pt x="566" y="4171"/>
                      </a:cubicBezTo>
                      <a:cubicBezTo>
                        <a:pt x="278" y="4478"/>
                        <a:pt x="138" y="4893"/>
                        <a:pt x="76" y="5305"/>
                      </a:cubicBezTo>
                      <a:cubicBezTo>
                        <a:pt x="1" y="5792"/>
                        <a:pt x="30" y="6311"/>
                        <a:pt x="275" y="6740"/>
                      </a:cubicBezTo>
                      <a:cubicBezTo>
                        <a:pt x="607" y="7326"/>
                        <a:pt x="1291" y="7614"/>
                        <a:pt x="1977" y="7614"/>
                      </a:cubicBezTo>
                      <a:cubicBezTo>
                        <a:pt x="2217" y="7614"/>
                        <a:pt x="2458" y="7578"/>
                        <a:pt x="2684" y="7508"/>
                      </a:cubicBezTo>
                      <a:cubicBezTo>
                        <a:pt x="3553" y="7237"/>
                        <a:pt x="4236" y="6563"/>
                        <a:pt x="4815" y="5857"/>
                      </a:cubicBezTo>
                      <a:cubicBezTo>
                        <a:pt x="4936" y="5841"/>
                        <a:pt x="5093" y="5711"/>
                        <a:pt x="5213" y="5711"/>
                      </a:cubicBezTo>
                      <a:lnTo>
                        <a:pt x="11015" y="5711"/>
                      </a:lnTo>
                      <a:cubicBezTo>
                        <a:pt x="11135" y="5711"/>
                        <a:pt x="11292" y="5841"/>
                        <a:pt x="11413" y="5857"/>
                      </a:cubicBezTo>
                      <a:cubicBezTo>
                        <a:pt x="11992" y="6563"/>
                        <a:pt x="12675" y="7237"/>
                        <a:pt x="13544" y="7508"/>
                      </a:cubicBezTo>
                      <a:cubicBezTo>
                        <a:pt x="13770" y="7578"/>
                        <a:pt x="14011" y="7614"/>
                        <a:pt x="14251" y="7614"/>
                      </a:cubicBezTo>
                      <a:cubicBezTo>
                        <a:pt x="14937" y="7614"/>
                        <a:pt x="15621" y="7326"/>
                        <a:pt x="15953" y="6740"/>
                      </a:cubicBezTo>
                      <a:cubicBezTo>
                        <a:pt x="16198" y="6311"/>
                        <a:pt x="16227" y="5792"/>
                        <a:pt x="16152" y="5305"/>
                      </a:cubicBezTo>
                      <a:cubicBezTo>
                        <a:pt x="16090" y="4893"/>
                        <a:pt x="15950" y="4478"/>
                        <a:pt x="15662" y="4171"/>
                      </a:cubicBezTo>
                      <a:cubicBezTo>
                        <a:pt x="15428" y="3922"/>
                        <a:pt x="15101" y="3706"/>
                        <a:pt x="14773" y="3706"/>
                      </a:cubicBezTo>
                      <a:cubicBezTo>
                        <a:pt x="14757" y="3706"/>
                        <a:pt x="14740" y="3706"/>
                        <a:pt x="14724" y="3707"/>
                      </a:cubicBezTo>
                      <a:cubicBezTo>
                        <a:pt x="15397" y="3554"/>
                        <a:pt x="15953" y="2955"/>
                        <a:pt x="16067" y="2269"/>
                      </a:cubicBezTo>
                      <a:cubicBezTo>
                        <a:pt x="16194" y="1524"/>
                        <a:pt x="15816" y="730"/>
                        <a:pt x="15181" y="324"/>
                      </a:cubicBezTo>
                      <a:cubicBezTo>
                        <a:pt x="14843" y="107"/>
                        <a:pt x="14443" y="1"/>
                        <a:pt x="14042" y="1"/>
                      </a:cubicBezTo>
                      <a:cubicBezTo>
                        <a:pt x="13689" y="1"/>
                        <a:pt x="13335" y="84"/>
                        <a:pt x="13021" y="246"/>
                      </a:cubicBezTo>
                      <a:cubicBezTo>
                        <a:pt x="12351" y="596"/>
                        <a:pt x="11864" y="1279"/>
                        <a:pt x="11743" y="2024"/>
                      </a:cubicBezTo>
                      <a:lnTo>
                        <a:pt x="4485" y="2024"/>
                      </a:lnTo>
                      <a:cubicBezTo>
                        <a:pt x="4364" y="1279"/>
                        <a:pt x="3877" y="596"/>
                        <a:pt x="3207" y="246"/>
                      </a:cubicBezTo>
                      <a:cubicBezTo>
                        <a:pt x="2893" y="84"/>
                        <a:pt x="2539" y="1"/>
                        <a:pt x="2186"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0" name="Google Shape;20;p2"/>
                <p:cNvSpPr/>
                <p:nvPr/>
              </p:nvSpPr>
              <p:spPr>
                <a:xfrm>
                  <a:off x="4115795" y="3936473"/>
                  <a:ext cx="32224" cy="48683"/>
                </a:xfrm>
                <a:custGeom>
                  <a:avLst/>
                  <a:gdLst/>
                  <a:ahLst/>
                  <a:cxnLst/>
                  <a:rect l="l" t="t" r="r" b="b"/>
                  <a:pathLst>
                    <a:path w="975" h="1473" extrusionOk="0">
                      <a:moveTo>
                        <a:pt x="264" y="0"/>
                      </a:moveTo>
                      <a:cubicBezTo>
                        <a:pt x="217" y="0"/>
                        <a:pt x="172" y="17"/>
                        <a:pt x="138" y="61"/>
                      </a:cubicBezTo>
                      <a:cubicBezTo>
                        <a:pt x="0" y="240"/>
                        <a:pt x="255" y="515"/>
                        <a:pt x="340" y="655"/>
                      </a:cubicBezTo>
                      <a:cubicBezTo>
                        <a:pt x="425" y="789"/>
                        <a:pt x="477" y="946"/>
                        <a:pt x="494" y="1103"/>
                      </a:cubicBezTo>
                      <a:cubicBezTo>
                        <a:pt x="501" y="1178"/>
                        <a:pt x="501" y="1257"/>
                        <a:pt x="527" y="1328"/>
                      </a:cubicBezTo>
                      <a:cubicBezTo>
                        <a:pt x="553" y="1400"/>
                        <a:pt x="611" y="1466"/>
                        <a:pt x="687" y="1473"/>
                      </a:cubicBezTo>
                      <a:cubicBezTo>
                        <a:pt x="689" y="1473"/>
                        <a:pt x="692" y="1473"/>
                        <a:pt x="694" y="1473"/>
                      </a:cubicBezTo>
                      <a:cubicBezTo>
                        <a:pt x="753" y="1473"/>
                        <a:pt x="809" y="1438"/>
                        <a:pt x="844" y="1387"/>
                      </a:cubicBezTo>
                      <a:cubicBezTo>
                        <a:pt x="880" y="1338"/>
                        <a:pt x="896" y="1277"/>
                        <a:pt x="909" y="1214"/>
                      </a:cubicBezTo>
                      <a:cubicBezTo>
                        <a:pt x="975" y="829"/>
                        <a:pt x="830" y="351"/>
                        <a:pt x="513" y="106"/>
                      </a:cubicBezTo>
                      <a:cubicBezTo>
                        <a:pt x="450" y="57"/>
                        <a:pt x="352" y="0"/>
                        <a:pt x="26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grpSp>
        </p:grpSp>
        <p:sp>
          <p:nvSpPr>
            <p:cNvPr id="21" name="Google Shape;21;p2"/>
            <p:cNvSpPr/>
            <p:nvPr/>
          </p:nvSpPr>
          <p:spPr>
            <a:xfrm>
              <a:off x="8553232" y="4737234"/>
              <a:ext cx="49918" cy="49953"/>
            </a:xfrm>
            <a:custGeom>
              <a:avLst/>
              <a:gdLst/>
              <a:ahLst/>
              <a:cxnLst/>
              <a:rect l="l" t="t" r="r" b="b"/>
              <a:pathLst>
                <a:path w="1458" h="1459" extrusionOk="0">
                  <a:moveTo>
                    <a:pt x="729" y="1"/>
                  </a:moveTo>
                  <a:cubicBezTo>
                    <a:pt x="326" y="1"/>
                    <a:pt x="0" y="327"/>
                    <a:pt x="0" y="729"/>
                  </a:cubicBezTo>
                  <a:cubicBezTo>
                    <a:pt x="0" y="1131"/>
                    <a:pt x="326" y="1458"/>
                    <a:pt x="729" y="1458"/>
                  </a:cubicBezTo>
                  <a:cubicBezTo>
                    <a:pt x="1130" y="1458"/>
                    <a:pt x="1457" y="1131"/>
                    <a:pt x="1457" y="729"/>
                  </a:cubicBezTo>
                  <a:cubicBezTo>
                    <a:pt x="1457" y="327"/>
                    <a:pt x="1130" y="1"/>
                    <a:pt x="729"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2" name="Google Shape;22;p2"/>
            <p:cNvSpPr/>
            <p:nvPr/>
          </p:nvSpPr>
          <p:spPr>
            <a:xfrm>
              <a:off x="8642279" y="1595700"/>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3" name="Google Shape;23;p2"/>
            <p:cNvSpPr/>
            <p:nvPr/>
          </p:nvSpPr>
          <p:spPr>
            <a:xfrm rot="142742">
              <a:off x="8606846" y="88131"/>
              <a:ext cx="187207" cy="182364"/>
            </a:xfrm>
            <a:custGeom>
              <a:avLst/>
              <a:gdLst/>
              <a:ahLst/>
              <a:cxnLst/>
              <a:rect l="l" t="t" r="r" b="b"/>
              <a:pathLst>
                <a:path w="18072" h="17596" extrusionOk="0">
                  <a:moveTo>
                    <a:pt x="7552" y="0"/>
                  </a:moveTo>
                  <a:cubicBezTo>
                    <a:pt x="6374" y="0"/>
                    <a:pt x="5410" y="1001"/>
                    <a:pt x="5314" y="2413"/>
                  </a:cubicBezTo>
                  <a:cubicBezTo>
                    <a:pt x="5214" y="3866"/>
                    <a:pt x="6041" y="5120"/>
                    <a:pt x="7294" y="5220"/>
                  </a:cubicBezTo>
                  <a:cubicBezTo>
                    <a:pt x="7346" y="5224"/>
                    <a:pt x="7398" y="5226"/>
                    <a:pt x="7449" y="5226"/>
                  </a:cubicBezTo>
                  <a:cubicBezTo>
                    <a:pt x="8641" y="5226"/>
                    <a:pt x="9704" y="4131"/>
                    <a:pt x="9801" y="2714"/>
                  </a:cubicBezTo>
                  <a:cubicBezTo>
                    <a:pt x="9926" y="1360"/>
                    <a:pt x="8973" y="107"/>
                    <a:pt x="7720" y="7"/>
                  </a:cubicBezTo>
                  <a:cubicBezTo>
                    <a:pt x="7664" y="2"/>
                    <a:pt x="7608" y="0"/>
                    <a:pt x="7552" y="0"/>
                  </a:cubicBezTo>
                  <a:close/>
                  <a:moveTo>
                    <a:pt x="12871" y="1485"/>
                  </a:moveTo>
                  <a:cubicBezTo>
                    <a:pt x="11978" y="1485"/>
                    <a:pt x="11092" y="2034"/>
                    <a:pt x="10552" y="3039"/>
                  </a:cubicBezTo>
                  <a:cubicBezTo>
                    <a:pt x="9926" y="4293"/>
                    <a:pt x="10227" y="5746"/>
                    <a:pt x="11379" y="6373"/>
                  </a:cubicBezTo>
                  <a:cubicBezTo>
                    <a:pt x="11654" y="6510"/>
                    <a:pt x="11955" y="6576"/>
                    <a:pt x="12264" y="6576"/>
                  </a:cubicBezTo>
                  <a:cubicBezTo>
                    <a:pt x="13140" y="6576"/>
                    <a:pt x="14075" y="6046"/>
                    <a:pt x="14613" y="5120"/>
                  </a:cubicBezTo>
                  <a:cubicBezTo>
                    <a:pt x="15239" y="3766"/>
                    <a:pt x="14938" y="2313"/>
                    <a:pt x="13785" y="1686"/>
                  </a:cubicBezTo>
                  <a:cubicBezTo>
                    <a:pt x="13489" y="1551"/>
                    <a:pt x="13179" y="1485"/>
                    <a:pt x="12871" y="1485"/>
                  </a:cubicBezTo>
                  <a:close/>
                  <a:moveTo>
                    <a:pt x="2494" y="2488"/>
                  </a:moveTo>
                  <a:cubicBezTo>
                    <a:pt x="2391" y="2488"/>
                    <a:pt x="2287" y="2496"/>
                    <a:pt x="2181" y="2513"/>
                  </a:cubicBezTo>
                  <a:cubicBezTo>
                    <a:pt x="928" y="2714"/>
                    <a:pt x="101" y="3967"/>
                    <a:pt x="302" y="5445"/>
                  </a:cubicBezTo>
                  <a:cubicBezTo>
                    <a:pt x="516" y="6827"/>
                    <a:pt x="1546" y="7734"/>
                    <a:pt x="2724" y="7734"/>
                  </a:cubicBezTo>
                  <a:cubicBezTo>
                    <a:pt x="2785" y="7734"/>
                    <a:pt x="2846" y="7731"/>
                    <a:pt x="2908" y="7726"/>
                  </a:cubicBezTo>
                  <a:cubicBezTo>
                    <a:pt x="4161" y="7526"/>
                    <a:pt x="5014" y="6272"/>
                    <a:pt x="4788" y="4819"/>
                  </a:cubicBezTo>
                  <a:cubicBezTo>
                    <a:pt x="4604" y="3464"/>
                    <a:pt x="3621" y="2488"/>
                    <a:pt x="2494" y="2488"/>
                  </a:cubicBezTo>
                  <a:close/>
                  <a:moveTo>
                    <a:pt x="15810" y="6313"/>
                  </a:moveTo>
                  <a:cubicBezTo>
                    <a:pt x="15056" y="6313"/>
                    <a:pt x="14250" y="6684"/>
                    <a:pt x="13685" y="7325"/>
                  </a:cubicBezTo>
                  <a:cubicBezTo>
                    <a:pt x="12733" y="8453"/>
                    <a:pt x="12833" y="10032"/>
                    <a:pt x="13785" y="10759"/>
                  </a:cubicBezTo>
                  <a:cubicBezTo>
                    <a:pt x="14164" y="11097"/>
                    <a:pt x="14652" y="11263"/>
                    <a:pt x="15159" y="11263"/>
                  </a:cubicBezTo>
                  <a:cubicBezTo>
                    <a:pt x="15894" y="11263"/>
                    <a:pt x="16671" y="10914"/>
                    <a:pt x="17219" y="10232"/>
                  </a:cubicBezTo>
                  <a:cubicBezTo>
                    <a:pt x="18071" y="9080"/>
                    <a:pt x="18071" y="7526"/>
                    <a:pt x="17119" y="6799"/>
                  </a:cubicBezTo>
                  <a:cubicBezTo>
                    <a:pt x="16756" y="6466"/>
                    <a:pt x="16294" y="6313"/>
                    <a:pt x="15810" y="6313"/>
                  </a:cubicBezTo>
                  <a:close/>
                  <a:moveTo>
                    <a:pt x="8075" y="6624"/>
                  </a:moveTo>
                  <a:cubicBezTo>
                    <a:pt x="7302" y="6624"/>
                    <a:pt x="6425" y="6945"/>
                    <a:pt x="5640" y="7952"/>
                  </a:cubicBezTo>
                  <a:cubicBezTo>
                    <a:pt x="5014" y="8779"/>
                    <a:pt x="4061" y="9205"/>
                    <a:pt x="3435" y="9405"/>
                  </a:cubicBezTo>
                  <a:cubicBezTo>
                    <a:pt x="2081" y="9405"/>
                    <a:pt x="828" y="10232"/>
                    <a:pt x="527" y="11586"/>
                  </a:cubicBezTo>
                  <a:cubicBezTo>
                    <a:pt x="1" y="13165"/>
                    <a:pt x="928" y="14844"/>
                    <a:pt x="2607" y="15345"/>
                  </a:cubicBezTo>
                  <a:cubicBezTo>
                    <a:pt x="3094" y="15462"/>
                    <a:pt x="3673" y="15495"/>
                    <a:pt x="4241" y="15495"/>
                  </a:cubicBezTo>
                  <a:cubicBezTo>
                    <a:pt x="4974" y="15495"/>
                    <a:pt x="5687" y="15440"/>
                    <a:pt x="6154" y="15440"/>
                  </a:cubicBezTo>
                  <a:cubicBezTo>
                    <a:pt x="6332" y="15440"/>
                    <a:pt x="6474" y="15448"/>
                    <a:pt x="6567" y="15471"/>
                  </a:cubicBezTo>
                  <a:cubicBezTo>
                    <a:pt x="7094" y="15671"/>
                    <a:pt x="8673" y="17125"/>
                    <a:pt x="10026" y="17450"/>
                  </a:cubicBezTo>
                  <a:cubicBezTo>
                    <a:pt x="10335" y="17549"/>
                    <a:pt x="10645" y="17596"/>
                    <a:pt x="10948" y="17596"/>
                  </a:cubicBezTo>
                  <a:cubicBezTo>
                    <a:pt x="12264" y="17596"/>
                    <a:pt x="13439" y="16711"/>
                    <a:pt x="13785" y="15345"/>
                  </a:cubicBezTo>
                  <a:cubicBezTo>
                    <a:pt x="14186" y="14092"/>
                    <a:pt x="13560" y="12638"/>
                    <a:pt x="12532" y="12012"/>
                  </a:cubicBezTo>
                  <a:cubicBezTo>
                    <a:pt x="12006" y="11486"/>
                    <a:pt x="11480" y="10658"/>
                    <a:pt x="11379" y="9506"/>
                  </a:cubicBezTo>
                  <a:cubicBezTo>
                    <a:pt x="11179" y="7726"/>
                    <a:pt x="10026" y="6999"/>
                    <a:pt x="9074" y="6799"/>
                  </a:cubicBezTo>
                  <a:cubicBezTo>
                    <a:pt x="8777" y="6695"/>
                    <a:pt x="8438" y="6624"/>
                    <a:pt x="8075" y="6624"/>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4" name="Google Shape;24;p2"/>
            <p:cNvSpPr/>
            <p:nvPr/>
          </p:nvSpPr>
          <p:spPr>
            <a:xfrm>
              <a:off x="442404" y="279750"/>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5" name="Google Shape;25;p2"/>
            <p:cNvSpPr/>
            <p:nvPr/>
          </p:nvSpPr>
          <p:spPr>
            <a:xfrm>
              <a:off x="5861829" y="4694525"/>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6" name="Google Shape;26;p2"/>
            <p:cNvSpPr/>
            <p:nvPr/>
          </p:nvSpPr>
          <p:spPr>
            <a:xfrm>
              <a:off x="8790854" y="3230000"/>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7" name="Google Shape;27;p2"/>
            <p:cNvSpPr/>
            <p:nvPr/>
          </p:nvSpPr>
          <p:spPr>
            <a:xfrm rot="891479">
              <a:off x="4785542" y="101168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 name="Google Shape;28;p2"/>
            <p:cNvSpPr/>
            <p:nvPr/>
          </p:nvSpPr>
          <p:spPr>
            <a:xfrm rot="891479">
              <a:off x="475492" y="3431311"/>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9" name="Google Shape;29;p2"/>
            <p:cNvSpPr/>
            <p:nvPr/>
          </p:nvSpPr>
          <p:spPr>
            <a:xfrm rot="891479">
              <a:off x="4430392" y="336763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0" name="Google Shape;30;p2"/>
            <p:cNvSpPr/>
            <p:nvPr/>
          </p:nvSpPr>
          <p:spPr>
            <a:xfrm rot="891479">
              <a:off x="4785542" y="457788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1" name="Google Shape;31;p2"/>
            <p:cNvSpPr/>
            <p:nvPr/>
          </p:nvSpPr>
          <p:spPr>
            <a:xfrm rot="891479">
              <a:off x="1862192" y="466943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2" name="Google Shape;32;p2"/>
            <p:cNvSpPr/>
            <p:nvPr/>
          </p:nvSpPr>
          <p:spPr>
            <a:xfrm rot="891479">
              <a:off x="8753192" y="4068061"/>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3" name="Google Shape;33;p2"/>
            <p:cNvSpPr/>
            <p:nvPr/>
          </p:nvSpPr>
          <p:spPr>
            <a:xfrm rot="891479">
              <a:off x="7861742" y="311261"/>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4" name="Google Shape;34;p2"/>
            <p:cNvSpPr/>
            <p:nvPr/>
          </p:nvSpPr>
          <p:spPr>
            <a:xfrm rot="891479">
              <a:off x="2237167" y="224177"/>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5" name="Google Shape;35;p2"/>
            <p:cNvSpPr/>
            <p:nvPr/>
          </p:nvSpPr>
          <p:spPr>
            <a:xfrm rot="142347">
              <a:off x="3936060" y="196592"/>
              <a:ext cx="175720" cy="171180"/>
            </a:xfrm>
            <a:custGeom>
              <a:avLst/>
              <a:gdLst/>
              <a:ahLst/>
              <a:cxnLst/>
              <a:rect l="l" t="t" r="r" b="b"/>
              <a:pathLst>
                <a:path w="18072" h="17596" extrusionOk="0">
                  <a:moveTo>
                    <a:pt x="7552" y="0"/>
                  </a:moveTo>
                  <a:cubicBezTo>
                    <a:pt x="6374" y="0"/>
                    <a:pt x="5410" y="1001"/>
                    <a:pt x="5314" y="2413"/>
                  </a:cubicBezTo>
                  <a:cubicBezTo>
                    <a:pt x="5214" y="3866"/>
                    <a:pt x="6041" y="5120"/>
                    <a:pt x="7294" y="5220"/>
                  </a:cubicBezTo>
                  <a:cubicBezTo>
                    <a:pt x="7346" y="5224"/>
                    <a:pt x="7398" y="5226"/>
                    <a:pt x="7449" y="5226"/>
                  </a:cubicBezTo>
                  <a:cubicBezTo>
                    <a:pt x="8641" y="5226"/>
                    <a:pt x="9704" y="4131"/>
                    <a:pt x="9801" y="2714"/>
                  </a:cubicBezTo>
                  <a:cubicBezTo>
                    <a:pt x="9926" y="1360"/>
                    <a:pt x="8973" y="107"/>
                    <a:pt x="7720" y="7"/>
                  </a:cubicBezTo>
                  <a:cubicBezTo>
                    <a:pt x="7664" y="2"/>
                    <a:pt x="7608" y="0"/>
                    <a:pt x="7552" y="0"/>
                  </a:cubicBezTo>
                  <a:close/>
                  <a:moveTo>
                    <a:pt x="12871" y="1485"/>
                  </a:moveTo>
                  <a:cubicBezTo>
                    <a:pt x="11978" y="1485"/>
                    <a:pt x="11092" y="2034"/>
                    <a:pt x="10552" y="3039"/>
                  </a:cubicBezTo>
                  <a:cubicBezTo>
                    <a:pt x="9926" y="4293"/>
                    <a:pt x="10227" y="5746"/>
                    <a:pt x="11379" y="6373"/>
                  </a:cubicBezTo>
                  <a:cubicBezTo>
                    <a:pt x="11654" y="6510"/>
                    <a:pt x="11955" y="6576"/>
                    <a:pt x="12264" y="6576"/>
                  </a:cubicBezTo>
                  <a:cubicBezTo>
                    <a:pt x="13140" y="6576"/>
                    <a:pt x="14075" y="6046"/>
                    <a:pt x="14613" y="5120"/>
                  </a:cubicBezTo>
                  <a:cubicBezTo>
                    <a:pt x="15239" y="3766"/>
                    <a:pt x="14938" y="2313"/>
                    <a:pt x="13785" y="1686"/>
                  </a:cubicBezTo>
                  <a:cubicBezTo>
                    <a:pt x="13489" y="1551"/>
                    <a:pt x="13179" y="1485"/>
                    <a:pt x="12871" y="1485"/>
                  </a:cubicBezTo>
                  <a:close/>
                  <a:moveTo>
                    <a:pt x="2494" y="2488"/>
                  </a:moveTo>
                  <a:cubicBezTo>
                    <a:pt x="2391" y="2488"/>
                    <a:pt x="2287" y="2496"/>
                    <a:pt x="2181" y="2513"/>
                  </a:cubicBezTo>
                  <a:cubicBezTo>
                    <a:pt x="928" y="2714"/>
                    <a:pt x="101" y="3967"/>
                    <a:pt x="302" y="5445"/>
                  </a:cubicBezTo>
                  <a:cubicBezTo>
                    <a:pt x="516" y="6827"/>
                    <a:pt x="1546" y="7734"/>
                    <a:pt x="2724" y="7734"/>
                  </a:cubicBezTo>
                  <a:cubicBezTo>
                    <a:pt x="2785" y="7734"/>
                    <a:pt x="2846" y="7731"/>
                    <a:pt x="2908" y="7726"/>
                  </a:cubicBezTo>
                  <a:cubicBezTo>
                    <a:pt x="4161" y="7526"/>
                    <a:pt x="5014" y="6272"/>
                    <a:pt x="4788" y="4819"/>
                  </a:cubicBezTo>
                  <a:cubicBezTo>
                    <a:pt x="4604" y="3464"/>
                    <a:pt x="3621" y="2488"/>
                    <a:pt x="2494" y="2488"/>
                  </a:cubicBezTo>
                  <a:close/>
                  <a:moveTo>
                    <a:pt x="15810" y="6313"/>
                  </a:moveTo>
                  <a:cubicBezTo>
                    <a:pt x="15056" y="6313"/>
                    <a:pt x="14250" y="6684"/>
                    <a:pt x="13685" y="7325"/>
                  </a:cubicBezTo>
                  <a:cubicBezTo>
                    <a:pt x="12733" y="8453"/>
                    <a:pt x="12833" y="10032"/>
                    <a:pt x="13785" y="10759"/>
                  </a:cubicBezTo>
                  <a:cubicBezTo>
                    <a:pt x="14164" y="11097"/>
                    <a:pt x="14652" y="11263"/>
                    <a:pt x="15159" y="11263"/>
                  </a:cubicBezTo>
                  <a:cubicBezTo>
                    <a:pt x="15894" y="11263"/>
                    <a:pt x="16671" y="10914"/>
                    <a:pt x="17219" y="10232"/>
                  </a:cubicBezTo>
                  <a:cubicBezTo>
                    <a:pt x="18071" y="9080"/>
                    <a:pt x="18071" y="7526"/>
                    <a:pt x="17119" y="6799"/>
                  </a:cubicBezTo>
                  <a:cubicBezTo>
                    <a:pt x="16756" y="6466"/>
                    <a:pt x="16294" y="6313"/>
                    <a:pt x="15810" y="6313"/>
                  </a:cubicBezTo>
                  <a:close/>
                  <a:moveTo>
                    <a:pt x="8075" y="6624"/>
                  </a:moveTo>
                  <a:cubicBezTo>
                    <a:pt x="7302" y="6624"/>
                    <a:pt x="6425" y="6945"/>
                    <a:pt x="5640" y="7952"/>
                  </a:cubicBezTo>
                  <a:cubicBezTo>
                    <a:pt x="5014" y="8779"/>
                    <a:pt x="4061" y="9205"/>
                    <a:pt x="3435" y="9405"/>
                  </a:cubicBezTo>
                  <a:cubicBezTo>
                    <a:pt x="2081" y="9405"/>
                    <a:pt x="828" y="10232"/>
                    <a:pt x="527" y="11586"/>
                  </a:cubicBezTo>
                  <a:cubicBezTo>
                    <a:pt x="1" y="13165"/>
                    <a:pt x="928" y="14844"/>
                    <a:pt x="2607" y="15345"/>
                  </a:cubicBezTo>
                  <a:cubicBezTo>
                    <a:pt x="3094" y="15462"/>
                    <a:pt x="3673" y="15495"/>
                    <a:pt x="4241" y="15495"/>
                  </a:cubicBezTo>
                  <a:cubicBezTo>
                    <a:pt x="4974" y="15495"/>
                    <a:pt x="5687" y="15440"/>
                    <a:pt x="6154" y="15440"/>
                  </a:cubicBezTo>
                  <a:cubicBezTo>
                    <a:pt x="6332" y="15440"/>
                    <a:pt x="6474" y="15448"/>
                    <a:pt x="6567" y="15471"/>
                  </a:cubicBezTo>
                  <a:cubicBezTo>
                    <a:pt x="7094" y="15671"/>
                    <a:pt x="8673" y="17125"/>
                    <a:pt x="10026" y="17450"/>
                  </a:cubicBezTo>
                  <a:cubicBezTo>
                    <a:pt x="10335" y="17549"/>
                    <a:pt x="10645" y="17596"/>
                    <a:pt x="10948" y="17596"/>
                  </a:cubicBezTo>
                  <a:cubicBezTo>
                    <a:pt x="12264" y="17596"/>
                    <a:pt x="13439" y="16711"/>
                    <a:pt x="13785" y="15345"/>
                  </a:cubicBezTo>
                  <a:cubicBezTo>
                    <a:pt x="14186" y="14092"/>
                    <a:pt x="13560" y="12638"/>
                    <a:pt x="12532" y="12012"/>
                  </a:cubicBezTo>
                  <a:cubicBezTo>
                    <a:pt x="12006" y="11486"/>
                    <a:pt x="11480" y="10658"/>
                    <a:pt x="11379" y="9506"/>
                  </a:cubicBezTo>
                  <a:cubicBezTo>
                    <a:pt x="11179" y="7726"/>
                    <a:pt x="10026" y="6999"/>
                    <a:pt x="9074" y="6799"/>
                  </a:cubicBezTo>
                  <a:cubicBezTo>
                    <a:pt x="8777" y="6695"/>
                    <a:pt x="8438" y="6624"/>
                    <a:pt x="8075" y="6624"/>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6" name="Google Shape;36;p2"/>
            <p:cNvSpPr/>
            <p:nvPr/>
          </p:nvSpPr>
          <p:spPr>
            <a:xfrm rot="294686">
              <a:off x="2765452" y="4547373"/>
              <a:ext cx="173088" cy="168576"/>
            </a:xfrm>
            <a:custGeom>
              <a:avLst/>
              <a:gdLst/>
              <a:ahLst/>
              <a:cxnLst/>
              <a:rect l="l" t="t" r="r" b="b"/>
              <a:pathLst>
                <a:path w="18072" h="17596" extrusionOk="0">
                  <a:moveTo>
                    <a:pt x="7552" y="0"/>
                  </a:moveTo>
                  <a:cubicBezTo>
                    <a:pt x="6374" y="0"/>
                    <a:pt x="5410" y="1001"/>
                    <a:pt x="5314" y="2413"/>
                  </a:cubicBezTo>
                  <a:cubicBezTo>
                    <a:pt x="5214" y="3866"/>
                    <a:pt x="6041" y="5120"/>
                    <a:pt x="7294" y="5220"/>
                  </a:cubicBezTo>
                  <a:cubicBezTo>
                    <a:pt x="7346" y="5224"/>
                    <a:pt x="7398" y="5226"/>
                    <a:pt x="7449" y="5226"/>
                  </a:cubicBezTo>
                  <a:cubicBezTo>
                    <a:pt x="8641" y="5226"/>
                    <a:pt x="9704" y="4131"/>
                    <a:pt x="9801" y="2714"/>
                  </a:cubicBezTo>
                  <a:cubicBezTo>
                    <a:pt x="9926" y="1360"/>
                    <a:pt x="8973" y="107"/>
                    <a:pt x="7720" y="7"/>
                  </a:cubicBezTo>
                  <a:cubicBezTo>
                    <a:pt x="7664" y="2"/>
                    <a:pt x="7608" y="0"/>
                    <a:pt x="7552" y="0"/>
                  </a:cubicBezTo>
                  <a:close/>
                  <a:moveTo>
                    <a:pt x="12871" y="1485"/>
                  </a:moveTo>
                  <a:cubicBezTo>
                    <a:pt x="11978" y="1485"/>
                    <a:pt x="11092" y="2034"/>
                    <a:pt x="10552" y="3039"/>
                  </a:cubicBezTo>
                  <a:cubicBezTo>
                    <a:pt x="9926" y="4293"/>
                    <a:pt x="10227" y="5746"/>
                    <a:pt x="11379" y="6373"/>
                  </a:cubicBezTo>
                  <a:cubicBezTo>
                    <a:pt x="11654" y="6510"/>
                    <a:pt x="11955" y="6576"/>
                    <a:pt x="12264" y="6576"/>
                  </a:cubicBezTo>
                  <a:cubicBezTo>
                    <a:pt x="13140" y="6576"/>
                    <a:pt x="14075" y="6046"/>
                    <a:pt x="14613" y="5120"/>
                  </a:cubicBezTo>
                  <a:cubicBezTo>
                    <a:pt x="15239" y="3766"/>
                    <a:pt x="14938" y="2313"/>
                    <a:pt x="13785" y="1686"/>
                  </a:cubicBezTo>
                  <a:cubicBezTo>
                    <a:pt x="13489" y="1551"/>
                    <a:pt x="13179" y="1485"/>
                    <a:pt x="12871" y="1485"/>
                  </a:cubicBezTo>
                  <a:close/>
                  <a:moveTo>
                    <a:pt x="2494" y="2488"/>
                  </a:moveTo>
                  <a:cubicBezTo>
                    <a:pt x="2391" y="2488"/>
                    <a:pt x="2287" y="2496"/>
                    <a:pt x="2181" y="2513"/>
                  </a:cubicBezTo>
                  <a:cubicBezTo>
                    <a:pt x="928" y="2714"/>
                    <a:pt x="101" y="3967"/>
                    <a:pt x="302" y="5445"/>
                  </a:cubicBezTo>
                  <a:cubicBezTo>
                    <a:pt x="516" y="6827"/>
                    <a:pt x="1546" y="7734"/>
                    <a:pt x="2724" y="7734"/>
                  </a:cubicBezTo>
                  <a:cubicBezTo>
                    <a:pt x="2785" y="7734"/>
                    <a:pt x="2846" y="7731"/>
                    <a:pt x="2908" y="7726"/>
                  </a:cubicBezTo>
                  <a:cubicBezTo>
                    <a:pt x="4161" y="7526"/>
                    <a:pt x="5014" y="6272"/>
                    <a:pt x="4788" y="4819"/>
                  </a:cubicBezTo>
                  <a:cubicBezTo>
                    <a:pt x="4604" y="3464"/>
                    <a:pt x="3621" y="2488"/>
                    <a:pt x="2494" y="2488"/>
                  </a:cubicBezTo>
                  <a:close/>
                  <a:moveTo>
                    <a:pt x="15810" y="6313"/>
                  </a:moveTo>
                  <a:cubicBezTo>
                    <a:pt x="15056" y="6313"/>
                    <a:pt x="14250" y="6684"/>
                    <a:pt x="13685" y="7325"/>
                  </a:cubicBezTo>
                  <a:cubicBezTo>
                    <a:pt x="12733" y="8453"/>
                    <a:pt x="12833" y="10032"/>
                    <a:pt x="13785" y="10759"/>
                  </a:cubicBezTo>
                  <a:cubicBezTo>
                    <a:pt x="14164" y="11097"/>
                    <a:pt x="14652" y="11263"/>
                    <a:pt x="15159" y="11263"/>
                  </a:cubicBezTo>
                  <a:cubicBezTo>
                    <a:pt x="15894" y="11263"/>
                    <a:pt x="16671" y="10914"/>
                    <a:pt x="17219" y="10232"/>
                  </a:cubicBezTo>
                  <a:cubicBezTo>
                    <a:pt x="18071" y="9080"/>
                    <a:pt x="18071" y="7526"/>
                    <a:pt x="17119" y="6799"/>
                  </a:cubicBezTo>
                  <a:cubicBezTo>
                    <a:pt x="16756" y="6466"/>
                    <a:pt x="16294" y="6313"/>
                    <a:pt x="15810" y="6313"/>
                  </a:cubicBezTo>
                  <a:close/>
                  <a:moveTo>
                    <a:pt x="8075" y="6624"/>
                  </a:moveTo>
                  <a:cubicBezTo>
                    <a:pt x="7302" y="6624"/>
                    <a:pt x="6425" y="6945"/>
                    <a:pt x="5640" y="7952"/>
                  </a:cubicBezTo>
                  <a:cubicBezTo>
                    <a:pt x="5014" y="8779"/>
                    <a:pt x="4061" y="9205"/>
                    <a:pt x="3435" y="9405"/>
                  </a:cubicBezTo>
                  <a:cubicBezTo>
                    <a:pt x="2081" y="9405"/>
                    <a:pt x="828" y="10232"/>
                    <a:pt x="527" y="11586"/>
                  </a:cubicBezTo>
                  <a:cubicBezTo>
                    <a:pt x="1" y="13165"/>
                    <a:pt x="928" y="14844"/>
                    <a:pt x="2607" y="15345"/>
                  </a:cubicBezTo>
                  <a:cubicBezTo>
                    <a:pt x="3094" y="15462"/>
                    <a:pt x="3673" y="15495"/>
                    <a:pt x="4241" y="15495"/>
                  </a:cubicBezTo>
                  <a:cubicBezTo>
                    <a:pt x="4974" y="15495"/>
                    <a:pt x="5687" y="15440"/>
                    <a:pt x="6154" y="15440"/>
                  </a:cubicBezTo>
                  <a:cubicBezTo>
                    <a:pt x="6332" y="15440"/>
                    <a:pt x="6474" y="15448"/>
                    <a:pt x="6567" y="15471"/>
                  </a:cubicBezTo>
                  <a:cubicBezTo>
                    <a:pt x="7094" y="15671"/>
                    <a:pt x="8673" y="17125"/>
                    <a:pt x="10026" y="17450"/>
                  </a:cubicBezTo>
                  <a:cubicBezTo>
                    <a:pt x="10335" y="17549"/>
                    <a:pt x="10645" y="17596"/>
                    <a:pt x="10948" y="17596"/>
                  </a:cubicBezTo>
                  <a:cubicBezTo>
                    <a:pt x="12264" y="17596"/>
                    <a:pt x="13439" y="16711"/>
                    <a:pt x="13785" y="15345"/>
                  </a:cubicBezTo>
                  <a:cubicBezTo>
                    <a:pt x="14186" y="14092"/>
                    <a:pt x="13560" y="12638"/>
                    <a:pt x="12532" y="12012"/>
                  </a:cubicBezTo>
                  <a:cubicBezTo>
                    <a:pt x="12006" y="11486"/>
                    <a:pt x="11480" y="10658"/>
                    <a:pt x="11379" y="9506"/>
                  </a:cubicBezTo>
                  <a:cubicBezTo>
                    <a:pt x="11179" y="7726"/>
                    <a:pt x="10026" y="6999"/>
                    <a:pt x="9074" y="6799"/>
                  </a:cubicBezTo>
                  <a:cubicBezTo>
                    <a:pt x="8777" y="6695"/>
                    <a:pt x="8438" y="6624"/>
                    <a:pt x="8075" y="6624"/>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7" name="Google Shape;37;p2"/>
            <p:cNvSpPr/>
            <p:nvPr/>
          </p:nvSpPr>
          <p:spPr>
            <a:xfrm rot="-1149162">
              <a:off x="7585524" y="4622882"/>
              <a:ext cx="141426" cy="137742"/>
            </a:xfrm>
            <a:custGeom>
              <a:avLst/>
              <a:gdLst/>
              <a:ahLst/>
              <a:cxnLst/>
              <a:rect l="l" t="t" r="r" b="b"/>
              <a:pathLst>
                <a:path w="18072" h="17596" extrusionOk="0">
                  <a:moveTo>
                    <a:pt x="7552" y="0"/>
                  </a:moveTo>
                  <a:cubicBezTo>
                    <a:pt x="6374" y="0"/>
                    <a:pt x="5410" y="1001"/>
                    <a:pt x="5314" y="2413"/>
                  </a:cubicBezTo>
                  <a:cubicBezTo>
                    <a:pt x="5214" y="3866"/>
                    <a:pt x="6041" y="5120"/>
                    <a:pt x="7294" y="5220"/>
                  </a:cubicBezTo>
                  <a:cubicBezTo>
                    <a:pt x="7346" y="5224"/>
                    <a:pt x="7398" y="5226"/>
                    <a:pt x="7449" y="5226"/>
                  </a:cubicBezTo>
                  <a:cubicBezTo>
                    <a:pt x="8641" y="5226"/>
                    <a:pt x="9704" y="4131"/>
                    <a:pt x="9801" y="2714"/>
                  </a:cubicBezTo>
                  <a:cubicBezTo>
                    <a:pt x="9926" y="1360"/>
                    <a:pt x="8973" y="107"/>
                    <a:pt x="7720" y="7"/>
                  </a:cubicBezTo>
                  <a:cubicBezTo>
                    <a:pt x="7664" y="2"/>
                    <a:pt x="7608" y="0"/>
                    <a:pt x="7552" y="0"/>
                  </a:cubicBezTo>
                  <a:close/>
                  <a:moveTo>
                    <a:pt x="12871" y="1485"/>
                  </a:moveTo>
                  <a:cubicBezTo>
                    <a:pt x="11978" y="1485"/>
                    <a:pt x="11092" y="2034"/>
                    <a:pt x="10552" y="3039"/>
                  </a:cubicBezTo>
                  <a:cubicBezTo>
                    <a:pt x="9926" y="4293"/>
                    <a:pt x="10227" y="5746"/>
                    <a:pt x="11379" y="6373"/>
                  </a:cubicBezTo>
                  <a:cubicBezTo>
                    <a:pt x="11654" y="6510"/>
                    <a:pt x="11955" y="6576"/>
                    <a:pt x="12264" y="6576"/>
                  </a:cubicBezTo>
                  <a:cubicBezTo>
                    <a:pt x="13140" y="6576"/>
                    <a:pt x="14075" y="6046"/>
                    <a:pt x="14613" y="5120"/>
                  </a:cubicBezTo>
                  <a:cubicBezTo>
                    <a:pt x="15239" y="3766"/>
                    <a:pt x="14938" y="2313"/>
                    <a:pt x="13785" y="1686"/>
                  </a:cubicBezTo>
                  <a:cubicBezTo>
                    <a:pt x="13489" y="1551"/>
                    <a:pt x="13179" y="1485"/>
                    <a:pt x="12871" y="1485"/>
                  </a:cubicBezTo>
                  <a:close/>
                  <a:moveTo>
                    <a:pt x="2494" y="2488"/>
                  </a:moveTo>
                  <a:cubicBezTo>
                    <a:pt x="2391" y="2488"/>
                    <a:pt x="2287" y="2496"/>
                    <a:pt x="2181" y="2513"/>
                  </a:cubicBezTo>
                  <a:cubicBezTo>
                    <a:pt x="928" y="2714"/>
                    <a:pt x="101" y="3967"/>
                    <a:pt x="302" y="5445"/>
                  </a:cubicBezTo>
                  <a:cubicBezTo>
                    <a:pt x="516" y="6827"/>
                    <a:pt x="1546" y="7734"/>
                    <a:pt x="2724" y="7734"/>
                  </a:cubicBezTo>
                  <a:cubicBezTo>
                    <a:pt x="2785" y="7734"/>
                    <a:pt x="2846" y="7731"/>
                    <a:pt x="2908" y="7726"/>
                  </a:cubicBezTo>
                  <a:cubicBezTo>
                    <a:pt x="4161" y="7526"/>
                    <a:pt x="5014" y="6272"/>
                    <a:pt x="4788" y="4819"/>
                  </a:cubicBezTo>
                  <a:cubicBezTo>
                    <a:pt x="4604" y="3464"/>
                    <a:pt x="3621" y="2488"/>
                    <a:pt x="2494" y="2488"/>
                  </a:cubicBezTo>
                  <a:close/>
                  <a:moveTo>
                    <a:pt x="15810" y="6313"/>
                  </a:moveTo>
                  <a:cubicBezTo>
                    <a:pt x="15056" y="6313"/>
                    <a:pt x="14250" y="6684"/>
                    <a:pt x="13685" y="7325"/>
                  </a:cubicBezTo>
                  <a:cubicBezTo>
                    <a:pt x="12733" y="8453"/>
                    <a:pt x="12833" y="10032"/>
                    <a:pt x="13785" y="10759"/>
                  </a:cubicBezTo>
                  <a:cubicBezTo>
                    <a:pt x="14164" y="11097"/>
                    <a:pt x="14652" y="11263"/>
                    <a:pt x="15159" y="11263"/>
                  </a:cubicBezTo>
                  <a:cubicBezTo>
                    <a:pt x="15894" y="11263"/>
                    <a:pt x="16671" y="10914"/>
                    <a:pt x="17219" y="10232"/>
                  </a:cubicBezTo>
                  <a:cubicBezTo>
                    <a:pt x="18071" y="9080"/>
                    <a:pt x="18071" y="7526"/>
                    <a:pt x="17119" y="6799"/>
                  </a:cubicBezTo>
                  <a:cubicBezTo>
                    <a:pt x="16756" y="6466"/>
                    <a:pt x="16294" y="6313"/>
                    <a:pt x="15810" y="6313"/>
                  </a:cubicBezTo>
                  <a:close/>
                  <a:moveTo>
                    <a:pt x="8075" y="6624"/>
                  </a:moveTo>
                  <a:cubicBezTo>
                    <a:pt x="7302" y="6624"/>
                    <a:pt x="6425" y="6945"/>
                    <a:pt x="5640" y="7952"/>
                  </a:cubicBezTo>
                  <a:cubicBezTo>
                    <a:pt x="5014" y="8779"/>
                    <a:pt x="4061" y="9205"/>
                    <a:pt x="3435" y="9405"/>
                  </a:cubicBezTo>
                  <a:cubicBezTo>
                    <a:pt x="2081" y="9405"/>
                    <a:pt x="828" y="10232"/>
                    <a:pt x="527" y="11586"/>
                  </a:cubicBezTo>
                  <a:cubicBezTo>
                    <a:pt x="1" y="13165"/>
                    <a:pt x="928" y="14844"/>
                    <a:pt x="2607" y="15345"/>
                  </a:cubicBezTo>
                  <a:cubicBezTo>
                    <a:pt x="3094" y="15462"/>
                    <a:pt x="3673" y="15495"/>
                    <a:pt x="4241" y="15495"/>
                  </a:cubicBezTo>
                  <a:cubicBezTo>
                    <a:pt x="4974" y="15495"/>
                    <a:pt x="5687" y="15440"/>
                    <a:pt x="6154" y="15440"/>
                  </a:cubicBezTo>
                  <a:cubicBezTo>
                    <a:pt x="6332" y="15440"/>
                    <a:pt x="6474" y="15448"/>
                    <a:pt x="6567" y="15471"/>
                  </a:cubicBezTo>
                  <a:cubicBezTo>
                    <a:pt x="7094" y="15671"/>
                    <a:pt x="8673" y="17125"/>
                    <a:pt x="10026" y="17450"/>
                  </a:cubicBezTo>
                  <a:cubicBezTo>
                    <a:pt x="10335" y="17549"/>
                    <a:pt x="10645" y="17596"/>
                    <a:pt x="10948" y="17596"/>
                  </a:cubicBezTo>
                  <a:cubicBezTo>
                    <a:pt x="12264" y="17596"/>
                    <a:pt x="13439" y="16711"/>
                    <a:pt x="13785" y="15345"/>
                  </a:cubicBezTo>
                  <a:cubicBezTo>
                    <a:pt x="14186" y="14092"/>
                    <a:pt x="13560" y="12638"/>
                    <a:pt x="12532" y="12012"/>
                  </a:cubicBezTo>
                  <a:cubicBezTo>
                    <a:pt x="12006" y="11486"/>
                    <a:pt x="11480" y="10658"/>
                    <a:pt x="11379" y="9506"/>
                  </a:cubicBezTo>
                  <a:cubicBezTo>
                    <a:pt x="11179" y="7726"/>
                    <a:pt x="10026" y="6999"/>
                    <a:pt x="9074" y="6799"/>
                  </a:cubicBezTo>
                  <a:cubicBezTo>
                    <a:pt x="8777" y="6695"/>
                    <a:pt x="8438" y="6624"/>
                    <a:pt x="8075" y="6624"/>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grpSp>
    </p:spTree>
    <p:extLst>
      <p:ext uri="{BB962C8B-B14F-4D97-AF65-F5344CB8AC3E}">
        <p14:creationId xmlns:p14="http://schemas.microsoft.com/office/powerpoint/2010/main" val="3153128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630"/>
        <p:cNvGrpSpPr/>
        <p:nvPr/>
      </p:nvGrpSpPr>
      <p:grpSpPr>
        <a:xfrm>
          <a:off x="0" y="0"/>
          <a:ext cx="0" cy="0"/>
          <a:chOff x="0" y="0"/>
          <a:chExt cx="0" cy="0"/>
        </a:xfrm>
      </p:grpSpPr>
    </p:spTree>
    <p:extLst>
      <p:ext uri="{BB962C8B-B14F-4D97-AF65-F5344CB8AC3E}">
        <p14:creationId xmlns:p14="http://schemas.microsoft.com/office/powerpoint/2010/main" val="22510641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208401" y="1514767"/>
            <a:ext cx="5775200" cy="2406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576" b="0"/>
            </a:lvl1pPr>
            <a:lvl2pPr lvl="1">
              <a:spcBef>
                <a:spcPts val="0"/>
              </a:spcBef>
              <a:spcAft>
                <a:spcPts val="0"/>
              </a:spcAft>
              <a:buSzPts val="3000"/>
              <a:buNone/>
              <a:defRPr>
                <a:latin typeface="Roboto"/>
                <a:ea typeface="Roboto"/>
                <a:cs typeface="Roboto"/>
                <a:sym typeface="Roboto"/>
              </a:defRPr>
            </a:lvl2pPr>
            <a:lvl3pPr lvl="2">
              <a:spcBef>
                <a:spcPts val="0"/>
              </a:spcBef>
              <a:spcAft>
                <a:spcPts val="0"/>
              </a:spcAft>
              <a:buSzPts val="3000"/>
              <a:buNone/>
              <a:defRPr>
                <a:latin typeface="Roboto"/>
                <a:ea typeface="Roboto"/>
                <a:cs typeface="Roboto"/>
                <a:sym typeface="Roboto"/>
              </a:defRPr>
            </a:lvl3pPr>
            <a:lvl4pPr lvl="3">
              <a:spcBef>
                <a:spcPts val="0"/>
              </a:spcBef>
              <a:spcAft>
                <a:spcPts val="0"/>
              </a:spcAft>
              <a:buSzPts val="3000"/>
              <a:buNone/>
              <a:defRPr>
                <a:latin typeface="Roboto"/>
                <a:ea typeface="Roboto"/>
                <a:cs typeface="Roboto"/>
                <a:sym typeface="Roboto"/>
              </a:defRPr>
            </a:lvl4pPr>
            <a:lvl5pPr lvl="4">
              <a:spcBef>
                <a:spcPts val="0"/>
              </a:spcBef>
              <a:spcAft>
                <a:spcPts val="0"/>
              </a:spcAft>
              <a:buSzPts val="3000"/>
              <a:buNone/>
              <a:defRPr>
                <a:latin typeface="Roboto"/>
                <a:ea typeface="Roboto"/>
                <a:cs typeface="Roboto"/>
                <a:sym typeface="Roboto"/>
              </a:defRPr>
            </a:lvl5pPr>
            <a:lvl6pPr lvl="5">
              <a:spcBef>
                <a:spcPts val="0"/>
              </a:spcBef>
              <a:spcAft>
                <a:spcPts val="0"/>
              </a:spcAft>
              <a:buSzPts val="3000"/>
              <a:buNone/>
              <a:defRPr>
                <a:latin typeface="Roboto"/>
                <a:ea typeface="Roboto"/>
                <a:cs typeface="Roboto"/>
                <a:sym typeface="Roboto"/>
              </a:defRPr>
            </a:lvl6pPr>
            <a:lvl7pPr lvl="6">
              <a:spcBef>
                <a:spcPts val="0"/>
              </a:spcBef>
              <a:spcAft>
                <a:spcPts val="0"/>
              </a:spcAft>
              <a:buSzPts val="3000"/>
              <a:buNone/>
              <a:defRPr>
                <a:latin typeface="Roboto"/>
                <a:ea typeface="Roboto"/>
                <a:cs typeface="Roboto"/>
                <a:sym typeface="Roboto"/>
              </a:defRPr>
            </a:lvl7pPr>
            <a:lvl8pPr lvl="7">
              <a:spcBef>
                <a:spcPts val="0"/>
              </a:spcBef>
              <a:spcAft>
                <a:spcPts val="0"/>
              </a:spcAft>
              <a:buSzPts val="3000"/>
              <a:buNone/>
              <a:defRPr>
                <a:latin typeface="Roboto"/>
                <a:ea typeface="Roboto"/>
                <a:cs typeface="Roboto"/>
                <a:sym typeface="Roboto"/>
              </a:defRPr>
            </a:lvl8pPr>
            <a:lvl9pPr lvl="8">
              <a:spcBef>
                <a:spcPts val="0"/>
              </a:spcBef>
              <a:spcAft>
                <a:spcPts val="0"/>
              </a:spcAft>
              <a:buSzPts val="3000"/>
              <a:buNone/>
              <a:defRPr>
                <a:latin typeface="Roboto"/>
                <a:ea typeface="Roboto"/>
                <a:cs typeface="Roboto"/>
                <a:sym typeface="Roboto"/>
              </a:defRPr>
            </a:lvl9pPr>
          </a:lstStyle>
          <a:p>
            <a:endParaRPr/>
          </a:p>
        </p:txBody>
      </p:sp>
      <p:sp>
        <p:nvSpPr>
          <p:cNvPr id="10" name="Google Shape;10;p2"/>
          <p:cNvSpPr txBox="1">
            <a:spLocks noGrp="1"/>
          </p:cNvSpPr>
          <p:nvPr>
            <p:ph type="subTitle" idx="1"/>
          </p:nvPr>
        </p:nvSpPr>
        <p:spPr>
          <a:xfrm>
            <a:off x="2814401" y="4340717"/>
            <a:ext cx="6563200"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394">
                <a:latin typeface="Roboto"/>
                <a:ea typeface="Roboto"/>
                <a:cs typeface="Roboto"/>
                <a:sym typeface="Roboto"/>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
        <p:nvSpPr>
          <p:cNvPr id="11" name="Google Shape;11;p2"/>
          <p:cNvSpPr/>
          <p:nvPr/>
        </p:nvSpPr>
        <p:spPr>
          <a:xfrm>
            <a:off x="11052955" y="5267674"/>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2" name="Google Shape;12;p2"/>
          <p:cNvSpPr/>
          <p:nvPr/>
        </p:nvSpPr>
        <p:spPr>
          <a:xfrm>
            <a:off x="-1751572" y="532088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3" name="Google Shape;13;p2"/>
          <p:cNvSpPr/>
          <p:nvPr/>
        </p:nvSpPr>
        <p:spPr>
          <a:xfrm>
            <a:off x="10763434" y="-5523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4" name="Google Shape;14;p2"/>
          <p:cNvSpPr/>
          <p:nvPr/>
        </p:nvSpPr>
        <p:spPr>
          <a:xfrm rot="-2426310">
            <a:off x="-2714311" y="-1517893"/>
            <a:ext cx="4985918"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5" name="Google Shape;15;p2"/>
          <p:cNvSpPr/>
          <p:nvPr/>
        </p:nvSpPr>
        <p:spPr>
          <a:xfrm>
            <a:off x="2784234" y="6470035"/>
            <a:ext cx="5370546" cy="21905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6" name="Google Shape;16;p2"/>
          <p:cNvSpPr/>
          <p:nvPr/>
        </p:nvSpPr>
        <p:spPr>
          <a:xfrm rot="315047" flipH="1">
            <a:off x="3741055" y="-1127548"/>
            <a:ext cx="5370296" cy="153250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Tree>
    <p:extLst>
      <p:ext uri="{BB962C8B-B14F-4D97-AF65-F5344CB8AC3E}">
        <p14:creationId xmlns:p14="http://schemas.microsoft.com/office/powerpoint/2010/main" val="31267777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621889"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45" name="Google Shape;45;p6"/>
          <p:cNvSpPr/>
          <p:nvPr/>
        </p:nvSpPr>
        <p:spPr>
          <a:xfrm>
            <a:off x="-6" y="6296638"/>
            <a:ext cx="5370546"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46" name="Google Shape;46;p6"/>
          <p:cNvSpPr/>
          <p:nvPr/>
        </p:nvSpPr>
        <p:spPr>
          <a:xfrm rot="-3863724">
            <a:off x="-3594934" y="145213"/>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576229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5"/>
        <p:cNvGrpSpPr/>
        <p:nvPr/>
      </p:nvGrpSpPr>
      <p:grpSpPr>
        <a:xfrm>
          <a:off x="0" y="0"/>
          <a:ext cx="0" cy="0"/>
          <a:chOff x="0" y="0"/>
          <a:chExt cx="0" cy="0"/>
        </a:xfrm>
      </p:grpSpPr>
      <p:sp>
        <p:nvSpPr>
          <p:cNvPr id="86" name="Google Shape;86;p12"/>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87" name="Google Shape;87;p12"/>
          <p:cNvSpPr/>
          <p:nvPr/>
        </p:nvSpPr>
        <p:spPr>
          <a:xfrm>
            <a:off x="8993743" y="6938531"/>
            <a:ext cx="652357"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Tree>
    <p:extLst>
      <p:ext uri="{BB962C8B-B14F-4D97-AF65-F5344CB8AC3E}">
        <p14:creationId xmlns:p14="http://schemas.microsoft.com/office/powerpoint/2010/main" val="34431175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4"/>
          <p:cNvSpPr/>
          <p:nvPr/>
        </p:nvSpPr>
        <p:spPr>
          <a:xfrm rot="-5400000">
            <a:off x="11586360" y="7148887"/>
            <a:ext cx="107667" cy="30600"/>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09" name="Google Shape;109;p14"/>
          <p:cNvSpPr/>
          <p:nvPr/>
        </p:nvSpPr>
        <p:spPr>
          <a:xfrm rot="-5400000">
            <a:off x="10838822" y="7043606"/>
            <a:ext cx="109105" cy="30556"/>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10" name="Google Shape;110;p14"/>
          <p:cNvSpPr/>
          <p:nvPr/>
        </p:nvSpPr>
        <p:spPr>
          <a:xfrm rot="8999889">
            <a:off x="10222771" y="5047605"/>
            <a:ext cx="3321254"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11" name="Google Shape;111;p14"/>
          <p:cNvSpPr/>
          <p:nvPr/>
        </p:nvSpPr>
        <p:spPr>
          <a:xfrm>
            <a:off x="10710733"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12" name="Google Shape;112;p14"/>
          <p:cNvSpPr/>
          <p:nvPr/>
        </p:nvSpPr>
        <p:spPr>
          <a:xfrm>
            <a:off x="-69067" y="6356804"/>
            <a:ext cx="4393610"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13" name="Google Shape;113;p14"/>
          <p:cNvSpPr/>
          <p:nvPr/>
        </p:nvSpPr>
        <p:spPr>
          <a:xfrm rot="-3863648">
            <a:off x="-2717899" y="110815"/>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14" name="Google Shape;114;p1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785518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2553601" y="2858700"/>
            <a:ext cx="7084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94">
                <a:latin typeface="Roboto"/>
                <a:ea typeface="Roboto"/>
                <a:cs typeface="Roboto"/>
                <a:sym typeface="Roboto"/>
              </a:defRPr>
            </a:lvl1pPr>
            <a:lvl2pPr lvl="1" algn="ctr" rtl="0">
              <a:lnSpc>
                <a:spcPct val="100000"/>
              </a:lnSpc>
              <a:spcBef>
                <a:spcPts val="0"/>
              </a:spcBef>
              <a:spcAft>
                <a:spcPts val="0"/>
              </a:spcAft>
              <a:buNone/>
              <a:defRPr sz="2394">
                <a:latin typeface="Roboto"/>
                <a:ea typeface="Roboto"/>
                <a:cs typeface="Roboto"/>
                <a:sym typeface="Roboto"/>
              </a:defRPr>
            </a:lvl2pPr>
            <a:lvl3pPr lvl="2" algn="ctr" rtl="0">
              <a:lnSpc>
                <a:spcPct val="100000"/>
              </a:lnSpc>
              <a:spcBef>
                <a:spcPts val="0"/>
              </a:spcBef>
              <a:spcAft>
                <a:spcPts val="0"/>
              </a:spcAft>
              <a:buNone/>
              <a:defRPr sz="2394">
                <a:latin typeface="Roboto"/>
                <a:ea typeface="Roboto"/>
                <a:cs typeface="Roboto"/>
                <a:sym typeface="Roboto"/>
              </a:defRPr>
            </a:lvl3pPr>
            <a:lvl4pPr lvl="3" algn="ctr" rtl="0">
              <a:lnSpc>
                <a:spcPct val="100000"/>
              </a:lnSpc>
              <a:spcBef>
                <a:spcPts val="0"/>
              </a:spcBef>
              <a:spcAft>
                <a:spcPts val="0"/>
              </a:spcAft>
              <a:buNone/>
              <a:defRPr sz="2394">
                <a:latin typeface="Roboto"/>
                <a:ea typeface="Roboto"/>
                <a:cs typeface="Roboto"/>
                <a:sym typeface="Roboto"/>
              </a:defRPr>
            </a:lvl4pPr>
            <a:lvl5pPr lvl="4" algn="ctr" rtl="0">
              <a:lnSpc>
                <a:spcPct val="100000"/>
              </a:lnSpc>
              <a:spcBef>
                <a:spcPts val="0"/>
              </a:spcBef>
              <a:spcAft>
                <a:spcPts val="0"/>
              </a:spcAft>
              <a:buNone/>
              <a:defRPr sz="2394">
                <a:latin typeface="Roboto"/>
                <a:ea typeface="Roboto"/>
                <a:cs typeface="Roboto"/>
                <a:sym typeface="Roboto"/>
              </a:defRPr>
            </a:lvl5pPr>
            <a:lvl6pPr lvl="5" algn="ctr" rtl="0">
              <a:lnSpc>
                <a:spcPct val="100000"/>
              </a:lnSpc>
              <a:spcBef>
                <a:spcPts val="0"/>
              </a:spcBef>
              <a:spcAft>
                <a:spcPts val="0"/>
              </a:spcAft>
              <a:buNone/>
              <a:defRPr sz="2394">
                <a:latin typeface="Roboto"/>
                <a:ea typeface="Roboto"/>
                <a:cs typeface="Roboto"/>
                <a:sym typeface="Roboto"/>
              </a:defRPr>
            </a:lvl6pPr>
            <a:lvl7pPr lvl="6" algn="ctr" rtl="0">
              <a:lnSpc>
                <a:spcPct val="100000"/>
              </a:lnSpc>
              <a:spcBef>
                <a:spcPts val="0"/>
              </a:spcBef>
              <a:spcAft>
                <a:spcPts val="0"/>
              </a:spcAft>
              <a:buNone/>
              <a:defRPr sz="2394">
                <a:latin typeface="Roboto"/>
                <a:ea typeface="Roboto"/>
                <a:cs typeface="Roboto"/>
                <a:sym typeface="Roboto"/>
              </a:defRPr>
            </a:lvl7pPr>
            <a:lvl8pPr lvl="7" algn="ctr" rtl="0">
              <a:lnSpc>
                <a:spcPct val="100000"/>
              </a:lnSpc>
              <a:spcBef>
                <a:spcPts val="0"/>
              </a:spcBef>
              <a:spcAft>
                <a:spcPts val="0"/>
              </a:spcAft>
              <a:buNone/>
              <a:defRPr sz="2394">
                <a:latin typeface="Roboto"/>
                <a:ea typeface="Roboto"/>
                <a:cs typeface="Roboto"/>
                <a:sym typeface="Roboto"/>
              </a:defRPr>
            </a:lvl8pPr>
            <a:lvl9pPr lvl="8" algn="ctr" rtl="0">
              <a:lnSpc>
                <a:spcPct val="100000"/>
              </a:lnSpc>
              <a:spcBef>
                <a:spcPts val="0"/>
              </a:spcBef>
              <a:spcAft>
                <a:spcPts val="0"/>
              </a:spcAft>
              <a:buNone/>
              <a:defRPr sz="2394">
                <a:latin typeface="Roboto"/>
                <a:ea typeface="Roboto"/>
                <a:cs typeface="Roboto"/>
                <a:sym typeface="Roboto"/>
              </a:defRPr>
            </a:lvl9pPr>
          </a:lstStyle>
          <a:p>
            <a:endParaRPr/>
          </a:p>
        </p:txBody>
      </p:sp>
      <p:sp>
        <p:nvSpPr>
          <p:cNvPr id="181" name="Google Shape;181;p21"/>
          <p:cNvSpPr txBox="1">
            <a:spLocks noGrp="1"/>
          </p:cNvSpPr>
          <p:nvPr>
            <p:ph type="subTitle" idx="2"/>
          </p:nvPr>
        </p:nvSpPr>
        <p:spPr>
          <a:xfrm>
            <a:off x="3941001" y="4209433"/>
            <a:ext cx="4310000" cy="38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990"/>
            </a:lvl1pPr>
            <a:lvl2pPr lvl="1" algn="ctr" rtl="0">
              <a:lnSpc>
                <a:spcPct val="100000"/>
              </a:lnSpc>
              <a:spcBef>
                <a:spcPts val="0"/>
              </a:spcBef>
              <a:spcAft>
                <a:spcPts val="0"/>
              </a:spcAft>
              <a:buNone/>
              <a:defRPr sz="3990"/>
            </a:lvl2pPr>
            <a:lvl3pPr lvl="2" algn="ctr" rtl="0">
              <a:lnSpc>
                <a:spcPct val="100000"/>
              </a:lnSpc>
              <a:spcBef>
                <a:spcPts val="0"/>
              </a:spcBef>
              <a:spcAft>
                <a:spcPts val="0"/>
              </a:spcAft>
              <a:buNone/>
              <a:defRPr sz="3990"/>
            </a:lvl3pPr>
            <a:lvl4pPr lvl="3" algn="ctr" rtl="0">
              <a:lnSpc>
                <a:spcPct val="100000"/>
              </a:lnSpc>
              <a:spcBef>
                <a:spcPts val="0"/>
              </a:spcBef>
              <a:spcAft>
                <a:spcPts val="0"/>
              </a:spcAft>
              <a:buNone/>
              <a:defRPr sz="3990"/>
            </a:lvl4pPr>
            <a:lvl5pPr lvl="4" algn="ctr" rtl="0">
              <a:lnSpc>
                <a:spcPct val="100000"/>
              </a:lnSpc>
              <a:spcBef>
                <a:spcPts val="0"/>
              </a:spcBef>
              <a:spcAft>
                <a:spcPts val="0"/>
              </a:spcAft>
              <a:buNone/>
              <a:defRPr sz="3990"/>
            </a:lvl5pPr>
            <a:lvl6pPr lvl="5" algn="ctr" rtl="0">
              <a:lnSpc>
                <a:spcPct val="100000"/>
              </a:lnSpc>
              <a:spcBef>
                <a:spcPts val="0"/>
              </a:spcBef>
              <a:spcAft>
                <a:spcPts val="0"/>
              </a:spcAft>
              <a:buNone/>
              <a:defRPr sz="3990"/>
            </a:lvl6pPr>
            <a:lvl7pPr lvl="6" algn="ctr" rtl="0">
              <a:lnSpc>
                <a:spcPct val="100000"/>
              </a:lnSpc>
              <a:spcBef>
                <a:spcPts val="0"/>
              </a:spcBef>
              <a:spcAft>
                <a:spcPts val="0"/>
              </a:spcAft>
              <a:buNone/>
              <a:defRPr sz="3990"/>
            </a:lvl7pPr>
            <a:lvl8pPr lvl="7" algn="ctr" rtl="0">
              <a:lnSpc>
                <a:spcPct val="100000"/>
              </a:lnSpc>
              <a:spcBef>
                <a:spcPts val="0"/>
              </a:spcBef>
              <a:spcAft>
                <a:spcPts val="0"/>
              </a:spcAft>
              <a:buNone/>
              <a:defRPr sz="3990"/>
            </a:lvl8pPr>
            <a:lvl9pPr lvl="8" algn="ctr" rtl="0">
              <a:lnSpc>
                <a:spcPct val="100000"/>
              </a:lnSpc>
              <a:spcBef>
                <a:spcPts val="0"/>
              </a:spcBef>
              <a:spcAft>
                <a:spcPts val="0"/>
              </a:spcAft>
              <a:buNone/>
              <a:defRPr sz="3990"/>
            </a:lvl9pPr>
          </a:lstStyle>
          <a:p>
            <a:endParaRPr/>
          </a:p>
        </p:txBody>
      </p:sp>
      <p:sp>
        <p:nvSpPr>
          <p:cNvPr id="182" name="Google Shape;182;p21"/>
          <p:cNvSpPr/>
          <p:nvPr/>
        </p:nvSpPr>
        <p:spPr>
          <a:xfrm flipH="1">
            <a:off x="6723020" y="6317268"/>
            <a:ext cx="5468990"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83" name="Google Shape;183;p21"/>
          <p:cNvSpPr/>
          <p:nvPr/>
        </p:nvSpPr>
        <p:spPr>
          <a:xfrm rot="2700000" flipH="1">
            <a:off x="-76587" y="-880096"/>
            <a:ext cx="2884156" cy="269773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84" name="Google Shape;184;p21"/>
          <p:cNvSpPr/>
          <p:nvPr/>
        </p:nvSpPr>
        <p:spPr>
          <a:xfrm flipH="1">
            <a:off x="7554290"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85" name="Google Shape;185;p21"/>
          <p:cNvSpPr/>
          <p:nvPr/>
        </p:nvSpPr>
        <p:spPr>
          <a:xfrm rot="4358284" flipH="1">
            <a:off x="-2748192" y="4090830"/>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Tree>
    <p:extLst>
      <p:ext uri="{BB962C8B-B14F-4D97-AF65-F5344CB8AC3E}">
        <p14:creationId xmlns:p14="http://schemas.microsoft.com/office/powerpoint/2010/main" val="2270375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61125B2B-F106-4FF8-8229-E7B4B371A355}" type="slidenum">
              <a:rPr lang="en-US" altLang="zh-CN"/>
              <a:pPr>
                <a:defRPr/>
              </a:pPr>
              <a:t>‹#›</a:t>
            </a:fld>
            <a:endParaRPr lang="en-US" altLang="zh-CN"/>
          </a:p>
        </p:txBody>
      </p:sp>
    </p:spTree>
    <p:extLst>
      <p:ext uri="{BB962C8B-B14F-4D97-AF65-F5344CB8AC3E}">
        <p14:creationId xmlns:p14="http://schemas.microsoft.com/office/powerpoint/2010/main" val="20530903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1" y="6834635"/>
            <a:ext cx="145666"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4" name="Google Shape;284;p31"/>
          <p:cNvSpPr/>
          <p:nvPr/>
        </p:nvSpPr>
        <p:spPr>
          <a:xfrm>
            <a:off x="10172055" y="5499274"/>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6" name="Google Shape;286;p31"/>
          <p:cNvSpPr/>
          <p:nvPr/>
        </p:nvSpPr>
        <p:spPr>
          <a:xfrm rot="-2700000" flipH="1">
            <a:off x="-1696711" y="4284267"/>
            <a:ext cx="2883938"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8" name="Google Shape;288;p31"/>
          <p:cNvSpPr/>
          <p:nvPr/>
        </p:nvSpPr>
        <p:spPr>
          <a:xfrm>
            <a:off x="2247160" y="6094806"/>
            <a:ext cx="5370546"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9" name="Google Shape;289;p31"/>
          <p:cNvSpPr/>
          <p:nvPr/>
        </p:nvSpPr>
        <p:spPr>
          <a:xfrm rot="6921510">
            <a:off x="5125668" y="-1618871"/>
            <a:ext cx="5370515" cy="303215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Tree>
    <p:extLst>
      <p:ext uri="{BB962C8B-B14F-4D97-AF65-F5344CB8AC3E}">
        <p14:creationId xmlns:p14="http://schemas.microsoft.com/office/powerpoint/2010/main" val="16185842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5"/>
            <a:ext cx="3321254"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92" name="Google Shape;292;p32"/>
          <p:cNvSpPr/>
          <p:nvPr/>
        </p:nvSpPr>
        <p:spPr>
          <a:xfrm>
            <a:off x="10710733"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93" name="Google Shape;293;p32"/>
          <p:cNvSpPr/>
          <p:nvPr/>
        </p:nvSpPr>
        <p:spPr>
          <a:xfrm>
            <a:off x="-69067" y="6356804"/>
            <a:ext cx="4393610"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94" name="Google Shape;294;p32"/>
          <p:cNvSpPr/>
          <p:nvPr/>
        </p:nvSpPr>
        <p:spPr>
          <a:xfrm rot="-3863648">
            <a:off x="-2717899" y="110815"/>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buFont typeface="Arial"/>
              <a:buNone/>
            </a:pPr>
            <a:endParaRPr sz="2479" kern="0">
              <a:solidFill>
                <a:srgbClr val="000000"/>
              </a:solidFill>
              <a:cs typeface="Arial"/>
              <a:sym typeface="Arial"/>
            </a:endParaRPr>
          </a:p>
        </p:txBody>
      </p:sp>
    </p:spTree>
    <p:extLst>
      <p:ext uri="{BB962C8B-B14F-4D97-AF65-F5344CB8AC3E}">
        <p14:creationId xmlns:p14="http://schemas.microsoft.com/office/powerpoint/2010/main" val="14888976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grpSp>
        <p:nvGrpSpPr>
          <p:cNvPr id="9" name="Google Shape;9;p2"/>
          <p:cNvGrpSpPr/>
          <p:nvPr/>
        </p:nvGrpSpPr>
        <p:grpSpPr>
          <a:xfrm>
            <a:off x="498884" y="117511"/>
            <a:ext cx="11321369" cy="6265407"/>
            <a:chOff x="374162" y="88131"/>
            <a:chExt cx="8491027" cy="4699056"/>
          </a:xfrm>
        </p:grpSpPr>
        <p:grpSp>
          <p:nvGrpSpPr>
            <p:cNvPr id="10" name="Google Shape;10;p2"/>
            <p:cNvGrpSpPr/>
            <p:nvPr/>
          </p:nvGrpSpPr>
          <p:grpSpPr>
            <a:xfrm>
              <a:off x="7793140" y="3882211"/>
              <a:ext cx="249187" cy="305976"/>
              <a:chOff x="7843452" y="3947061"/>
              <a:chExt cx="249187" cy="305976"/>
            </a:xfrm>
          </p:grpSpPr>
          <p:sp>
            <p:nvSpPr>
              <p:cNvPr id="11" name="Google Shape;11;p2"/>
              <p:cNvSpPr/>
              <p:nvPr/>
            </p:nvSpPr>
            <p:spPr>
              <a:xfrm rot="73943">
                <a:off x="7846659" y="3949637"/>
                <a:ext cx="242773" cy="300824"/>
              </a:xfrm>
              <a:custGeom>
                <a:avLst/>
                <a:gdLst/>
                <a:ahLst/>
                <a:cxnLst/>
                <a:rect l="l" t="t" r="r" b="b"/>
                <a:pathLst>
                  <a:path w="5328" h="6602" extrusionOk="0">
                    <a:moveTo>
                      <a:pt x="1287" y="0"/>
                    </a:moveTo>
                    <a:cubicBezTo>
                      <a:pt x="1199" y="0"/>
                      <a:pt x="1105" y="13"/>
                      <a:pt x="1007" y="42"/>
                    </a:cubicBezTo>
                    <a:cubicBezTo>
                      <a:pt x="768" y="114"/>
                      <a:pt x="563" y="277"/>
                      <a:pt x="415" y="480"/>
                    </a:cubicBezTo>
                    <a:cubicBezTo>
                      <a:pt x="174" y="810"/>
                      <a:pt x="79" y="1225"/>
                      <a:pt x="53" y="1634"/>
                    </a:cubicBezTo>
                    <a:cubicBezTo>
                      <a:pt x="0" y="2483"/>
                      <a:pt x="222" y="3320"/>
                      <a:pt x="513" y="4111"/>
                    </a:cubicBezTo>
                    <a:cubicBezTo>
                      <a:pt x="673" y="4542"/>
                      <a:pt x="854" y="4963"/>
                      <a:pt x="1053" y="5379"/>
                    </a:cubicBezTo>
                    <a:cubicBezTo>
                      <a:pt x="1105" y="5486"/>
                      <a:pt x="1697" y="6592"/>
                      <a:pt x="1690" y="6601"/>
                    </a:cubicBezTo>
                    <a:lnTo>
                      <a:pt x="1690" y="6601"/>
                    </a:lnTo>
                    <a:cubicBezTo>
                      <a:pt x="1798" y="6526"/>
                      <a:pt x="1909" y="6425"/>
                      <a:pt x="1955" y="6385"/>
                    </a:cubicBezTo>
                    <a:cubicBezTo>
                      <a:pt x="2056" y="6301"/>
                      <a:pt x="2157" y="6218"/>
                      <a:pt x="2255" y="6134"/>
                    </a:cubicBezTo>
                    <a:cubicBezTo>
                      <a:pt x="3050" y="5451"/>
                      <a:pt x="3860" y="4705"/>
                      <a:pt x="4455" y="3839"/>
                    </a:cubicBezTo>
                    <a:cubicBezTo>
                      <a:pt x="4896" y="3192"/>
                      <a:pt x="5328" y="2287"/>
                      <a:pt x="5164" y="1473"/>
                    </a:cubicBezTo>
                    <a:cubicBezTo>
                      <a:pt x="5135" y="1333"/>
                      <a:pt x="5089" y="1195"/>
                      <a:pt x="5020" y="1061"/>
                    </a:cubicBezTo>
                    <a:cubicBezTo>
                      <a:pt x="4866" y="756"/>
                      <a:pt x="4582" y="571"/>
                      <a:pt x="4243" y="571"/>
                    </a:cubicBezTo>
                    <a:cubicBezTo>
                      <a:pt x="4238" y="571"/>
                      <a:pt x="4232" y="571"/>
                      <a:pt x="4226" y="571"/>
                    </a:cubicBezTo>
                    <a:cubicBezTo>
                      <a:pt x="3497" y="588"/>
                      <a:pt x="2866" y="1399"/>
                      <a:pt x="2622" y="2006"/>
                    </a:cubicBezTo>
                    <a:cubicBezTo>
                      <a:pt x="2592" y="2078"/>
                      <a:pt x="2566" y="2150"/>
                      <a:pt x="2540" y="2218"/>
                    </a:cubicBezTo>
                    <a:cubicBezTo>
                      <a:pt x="2543" y="2147"/>
                      <a:pt x="2546" y="2072"/>
                      <a:pt x="2546" y="1996"/>
                    </a:cubicBezTo>
                    <a:cubicBezTo>
                      <a:pt x="2546" y="1278"/>
                      <a:pt x="2158" y="0"/>
                      <a:pt x="1287" y="0"/>
                    </a:cubicBezTo>
                    <a:close/>
                    <a:moveTo>
                      <a:pt x="1690" y="6601"/>
                    </a:moveTo>
                    <a:lnTo>
                      <a:pt x="1690" y="6601"/>
                    </a:lnTo>
                    <a:cubicBezTo>
                      <a:pt x="1690" y="6601"/>
                      <a:pt x="1690" y="6601"/>
                      <a:pt x="1690" y="6601"/>
                    </a:cubicBezTo>
                    <a:cubicBezTo>
                      <a:pt x="1690" y="6601"/>
                      <a:pt x="1690" y="6601"/>
                      <a:pt x="1690" y="660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12" name="Google Shape;12;p2"/>
              <p:cNvSpPr/>
              <p:nvPr/>
            </p:nvSpPr>
            <p:spPr>
              <a:xfrm rot="73943">
                <a:off x="7846659" y="3949637"/>
                <a:ext cx="242773" cy="300824"/>
              </a:xfrm>
              <a:custGeom>
                <a:avLst/>
                <a:gdLst/>
                <a:ahLst/>
                <a:cxnLst/>
                <a:rect l="l" t="t" r="r" b="b"/>
                <a:pathLst>
                  <a:path w="5328" h="6602" extrusionOk="0">
                    <a:moveTo>
                      <a:pt x="1287" y="0"/>
                    </a:moveTo>
                    <a:cubicBezTo>
                      <a:pt x="1199" y="0"/>
                      <a:pt x="1105" y="13"/>
                      <a:pt x="1007" y="42"/>
                    </a:cubicBezTo>
                    <a:cubicBezTo>
                      <a:pt x="768" y="114"/>
                      <a:pt x="563" y="277"/>
                      <a:pt x="415" y="480"/>
                    </a:cubicBezTo>
                    <a:cubicBezTo>
                      <a:pt x="174" y="810"/>
                      <a:pt x="79" y="1225"/>
                      <a:pt x="53" y="1634"/>
                    </a:cubicBezTo>
                    <a:cubicBezTo>
                      <a:pt x="0" y="2483"/>
                      <a:pt x="222" y="3320"/>
                      <a:pt x="513" y="4111"/>
                    </a:cubicBezTo>
                    <a:cubicBezTo>
                      <a:pt x="673" y="4542"/>
                      <a:pt x="854" y="4963"/>
                      <a:pt x="1053" y="5379"/>
                    </a:cubicBezTo>
                    <a:cubicBezTo>
                      <a:pt x="1105" y="5486"/>
                      <a:pt x="1697" y="6592"/>
                      <a:pt x="1690" y="6601"/>
                    </a:cubicBezTo>
                    <a:lnTo>
                      <a:pt x="1690" y="6601"/>
                    </a:lnTo>
                    <a:cubicBezTo>
                      <a:pt x="1798" y="6526"/>
                      <a:pt x="1909" y="6425"/>
                      <a:pt x="1955" y="6385"/>
                    </a:cubicBezTo>
                    <a:cubicBezTo>
                      <a:pt x="2056" y="6301"/>
                      <a:pt x="2157" y="6218"/>
                      <a:pt x="2255" y="6134"/>
                    </a:cubicBezTo>
                    <a:cubicBezTo>
                      <a:pt x="3050" y="5451"/>
                      <a:pt x="3860" y="4705"/>
                      <a:pt x="4455" y="3839"/>
                    </a:cubicBezTo>
                    <a:cubicBezTo>
                      <a:pt x="4896" y="3192"/>
                      <a:pt x="5328" y="2287"/>
                      <a:pt x="5164" y="1473"/>
                    </a:cubicBezTo>
                    <a:cubicBezTo>
                      <a:pt x="5135" y="1333"/>
                      <a:pt x="5089" y="1195"/>
                      <a:pt x="5020" y="1061"/>
                    </a:cubicBezTo>
                    <a:cubicBezTo>
                      <a:pt x="4866" y="756"/>
                      <a:pt x="4582" y="571"/>
                      <a:pt x="4243" y="571"/>
                    </a:cubicBezTo>
                    <a:cubicBezTo>
                      <a:pt x="4238" y="571"/>
                      <a:pt x="4232" y="571"/>
                      <a:pt x="4226" y="571"/>
                    </a:cubicBezTo>
                    <a:cubicBezTo>
                      <a:pt x="3497" y="588"/>
                      <a:pt x="2866" y="1399"/>
                      <a:pt x="2622" y="2006"/>
                    </a:cubicBezTo>
                    <a:cubicBezTo>
                      <a:pt x="2592" y="2078"/>
                      <a:pt x="2566" y="2150"/>
                      <a:pt x="2540" y="2218"/>
                    </a:cubicBezTo>
                    <a:cubicBezTo>
                      <a:pt x="2543" y="2147"/>
                      <a:pt x="2546" y="2072"/>
                      <a:pt x="2546" y="1996"/>
                    </a:cubicBezTo>
                    <a:cubicBezTo>
                      <a:pt x="2546" y="1278"/>
                      <a:pt x="2158" y="0"/>
                      <a:pt x="1287" y="0"/>
                    </a:cubicBezTo>
                    <a:close/>
                    <a:moveTo>
                      <a:pt x="1690" y="6601"/>
                    </a:moveTo>
                    <a:lnTo>
                      <a:pt x="1690" y="6601"/>
                    </a:lnTo>
                    <a:cubicBezTo>
                      <a:pt x="1690" y="6601"/>
                      <a:pt x="1690" y="6601"/>
                      <a:pt x="1690" y="6601"/>
                    </a:cubicBezTo>
                    <a:cubicBezTo>
                      <a:pt x="1690" y="6601"/>
                      <a:pt x="1690" y="6601"/>
                      <a:pt x="1690" y="660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grpSp>
        <p:grpSp>
          <p:nvGrpSpPr>
            <p:cNvPr id="16" name="Google Shape;16;p2"/>
            <p:cNvGrpSpPr/>
            <p:nvPr/>
          </p:nvGrpSpPr>
          <p:grpSpPr>
            <a:xfrm rot="2318568">
              <a:off x="374162" y="4505851"/>
              <a:ext cx="536367" cy="251657"/>
              <a:chOff x="4074250" y="4561525"/>
              <a:chExt cx="536335" cy="251643"/>
            </a:xfrm>
          </p:grpSpPr>
          <p:sp>
            <p:nvSpPr>
              <p:cNvPr id="17" name="Google Shape;17;p2"/>
              <p:cNvSpPr/>
              <p:nvPr/>
            </p:nvSpPr>
            <p:spPr>
              <a:xfrm>
                <a:off x="4074250" y="4561525"/>
                <a:ext cx="536335" cy="251643"/>
              </a:xfrm>
              <a:custGeom>
                <a:avLst/>
                <a:gdLst/>
                <a:ahLst/>
                <a:cxnLst/>
                <a:rect l="l" t="t" r="r" b="b"/>
                <a:pathLst>
                  <a:path w="16228" h="7614" extrusionOk="0">
                    <a:moveTo>
                      <a:pt x="2186" y="1"/>
                    </a:moveTo>
                    <a:cubicBezTo>
                      <a:pt x="1785" y="1"/>
                      <a:pt x="1385" y="107"/>
                      <a:pt x="1047" y="324"/>
                    </a:cubicBezTo>
                    <a:cubicBezTo>
                      <a:pt x="412" y="730"/>
                      <a:pt x="34" y="1524"/>
                      <a:pt x="161" y="2269"/>
                    </a:cubicBezTo>
                    <a:cubicBezTo>
                      <a:pt x="275" y="2955"/>
                      <a:pt x="831" y="3554"/>
                      <a:pt x="1504" y="3707"/>
                    </a:cubicBezTo>
                    <a:cubicBezTo>
                      <a:pt x="1488" y="3706"/>
                      <a:pt x="1471" y="3706"/>
                      <a:pt x="1455" y="3706"/>
                    </a:cubicBezTo>
                    <a:cubicBezTo>
                      <a:pt x="1127" y="3706"/>
                      <a:pt x="800" y="3922"/>
                      <a:pt x="566" y="4171"/>
                    </a:cubicBezTo>
                    <a:cubicBezTo>
                      <a:pt x="278" y="4478"/>
                      <a:pt x="138" y="4893"/>
                      <a:pt x="76" y="5305"/>
                    </a:cubicBezTo>
                    <a:cubicBezTo>
                      <a:pt x="1" y="5792"/>
                      <a:pt x="30" y="6311"/>
                      <a:pt x="275" y="6740"/>
                    </a:cubicBezTo>
                    <a:cubicBezTo>
                      <a:pt x="607" y="7326"/>
                      <a:pt x="1291" y="7614"/>
                      <a:pt x="1977" y="7614"/>
                    </a:cubicBezTo>
                    <a:cubicBezTo>
                      <a:pt x="2217" y="7614"/>
                      <a:pt x="2458" y="7578"/>
                      <a:pt x="2684" y="7508"/>
                    </a:cubicBezTo>
                    <a:cubicBezTo>
                      <a:pt x="3553" y="7237"/>
                      <a:pt x="4236" y="6563"/>
                      <a:pt x="4815" y="5857"/>
                    </a:cubicBezTo>
                    <a:cubicBezTo>
                      <a:pt x="4936" y="5841"/>
                      <a:pt x="5093" y="5711"/>
                      <a:pt x="5213" y="5711"/>
                    </a:cubicBezTo>
                    <a:lnTo>
                      <a:pt x="11015" y="5711"/>
                    </a:lnTo>
                    <a:cubicBezTo>
                      <a:pt x="11135" y="5711"/>
                      <a:pt x="11292" y="5841"/>
                      <a:pt x="11413" y="5857"/>
                    </a:cubicBezTo>
                    <a:cubicBezTo>
                      <a:pt x="11992" y="6563"/>
                      <a:pt x="12675" y="7237"/>
                      <a:pt x="13544" y="7508"/>
                    </a:cubicBezTo>
                    <a:cubicBezTo>
                      <a:pt x="13770" y="7578"/>
                      <a:pt x="14011" y="7614"/>
                      <a:pt x="14251" y="7614"/>
                    </a:cubicBezTo>
                    <a:cubicBezTo>
                      <a:pt x="14937" y="7614"/>
                      <a:pt x="15621" y="7326"/>
                      <a:pt x="15953" y="6740"/>
                    </a:cubicBezTo>
                    <a:cubicBezTo>
                      <a:pt x="16198" y="6311"/>
                      <a:pt x="16227" y="5792"/>
                      <a:pt x="16152" y="5305"/>
                    </a:cubicBezTo>
                    <a:cubicBezTo>
                      <a:pt x="16090" y="4893"/>
                      <a:pt x="15950" y="4478"/>
                      <a:pt x="15662" y="4171"/>
                    </a:cubicBezTo>
                    <a:cubicBezTo>
                      <a:pt x="15428" y="3922"/>
                      <a:pt x="15101" y="3706"/>
                      <a:pt x="14773" y="3706"/>
                    </a:cubicBezTo>
                    <a:cubicBezTo>
                      <a:pt x="14757" y="3706"/>
                      <a:pt x="14740" y="3706"/>
                      <a:pt x="14724" y="3707"/>
                    </a:cubicBezTo>
                    <a:cubicBezTo>
                      <a:pt x="15397" y="3554"/>
                      <a:pt x="15953" y="2955"/>
                      <a:pt x="16067" y="2269"/>
                    </a:cubicBezTo>
                    <a:cubicBezTo>
                      <a:pt x="16194" y="1524"/>
                      <a:pt x="15816" y="730"/>
                      <a:pt x="15181" y="324"/>
                    </a:cubicBezTo>
                    <a:cubicBezTo>
                      <a:pt x="14843" y="107"/>
                      <a:pt x="14443" y="1"/>
                      <a:pt x="14042" y="1"/>
                    </a:cubicBezTo>
                    <a:cubicBezTo>
                      <a:pt x="13689" y="1"/>
                      <a:pt x="13335" y="84"/>
                      <a:pt x="13021" y="246"/>
                    </a:cubicBezTo>
                    <a:cubicBezTo>
                      <a:pt x="12351" y="596"/>
                      <a:pt x="11864" y="1279"/>
                      <a:pt x="11743" y="2024"/>
                    </a:cubicBezTo>
                    <a:lnTo>
                      <a:pt x="4485" y="2024"/>
                    </a:lnTo>
                    <a:cubicBezTo>
                      <a:pt x="4364" y="1279"/>
                      <a:pt x="3877" y="596"/>
                      <a:pt x="3207" y="246"/>
                    </a:cubicBezTo>
                    <a:cubicBezTo>
                      <a:pt x="2893" y="84"/>
                      <a:pt x="2539" y="1"/>
                      <a:pt x="2186"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grpSp>
            <p:nvGrpSpPr>
              <p:cNvPr id="18" name="Google Shape;18;p2"/>
              <p:cNvGrpSpPr/>
              <p:nvPr/>
            </p:nvGrpSpPr>
            <p:grpSpPr>
              <a:xfrm>
                <a:off x="4074250" y="4561525"/>
                <a:ext cx="536335" cy="251643"/>
                <a:chOff x="3628525" y="3917700"/>
                <a:chExt cx="536335" cy="251643"/>
              </a:xfrm>
            </p:grpSpPr>
            <p:sp>
              <p:nvSpPr>
                <p:cNvPr id="19" name="Google Shape;19;p2"/>
                <p:cNvSpPr/>
                <p:nvPr/>
              </p:nvSpPr>
              <p:spPr>
                <a:xfrm>
                  <a:off x="3628525" y="3917700"/>
                  <a:ext cx="536335" cy="251643"/>
                </a:xfrm>
                <a:custGeom>
                  <a:avLst/>
                  <a:gdLst/>
                  <a:ahLst/>
                  <a:cxnLst/>
                  <a:rect l="l" t="t" r="r" b="b"/>
                  <a:pathLst>
                    <a:path w="16228" h="7614" extrusionOk="0">
                      <a:moveTo>
                        <a:pt x="2186" y="1"/>
                      </a:moveTo>
                      <a:cubicBezTo>
                        <a:pt x="1785" y="1"/>
                        <a:pt x="1385" y="107"/>
                        <a:pt x="1047" y="324"/>
                      </a:cubicBezTo>
                      <a:cubicBezTo>
                        <a:pt x="412" y="730"/>
                        <a:pt x="34" y="1524"/>
                        <a:pt x="161" y="2269"/>
                      </a:cubicBezTo>
                      <a:cubicBezTo>
                        <a:pt x="275" y="2955"/>
                        <a:pt x="831" y="3554"/>
                        <a:pt x="1504" y="3707"/>
                      </a:cubicBezTo>
                      <a:cubicBezTo>
                        <a:pt x="1488" y="3706"/>
                        <a:pt x="1471" y="3706"/>
                        <a:pt x="1455" y="3706"/>
                      </a:cubicBezTo>
                      <a:cubicBezTo>
                        <a:pt x="1127" y="3706"/>
                        <a:pt x="800" y="3922"/>
                        <a:pt x="566" y="4171"/>
                      </a:cubicBezTo>
                      <a:cubicBezTo>
                        <a:pt x="278" y="4478"/>
                        <a:pt x="138" y="4893"/>
                        <a:pt x="76" y="5305"/>
                      </a:cubicBezTo>
                      <a:cubicBezTo>
                        <a:pt x="1" y="5792"/>
                        <a:pt x="30" y="6311"/>
                        <a:pt x="275" y="6740"/>
                      </a:cubicBezTo>
                      <a:cubicBezTo>
                        <a:pt x="607" y="7326"/>
                        <a:pt x="1291" y="7614"/>
                        <a:pt x="1977" y="7614"/>
                      </a:cubicBezTo>
                      <a:cubicBezTo>
                        <a:pt x="2217" y="7614"/>
                        <a:pt x="2458" y="7578"/>
                        <a:pt x="2684" y="7508"/>
                      </a:cubicBezTo>
                      <a:cubicBezTo>
                        <a:pt x="3553" y="7237"/>
                        <a:pt x="4236" y="6563"/>
                        <a:pt x="4815" y="5857"/>
                      </a:cubicBezTo>
                      <a:cubicBezTo>
                        <a:pt x="4936" y="5841"/>
                        <a:pt x="5093" y="5711"/>
                        <a:pt x="5213" y="5711"/>
                      </a:cubicBezTo>
                      <a:lnTo>
                        <a:pt x="11015" y="5711"/>
                      </a:lnTo>
                      <a:cubicBezTo>
                        <a:pt x="11135" y="5711"/>
                        <a:pt x="11292" y="5841"/>
                        <a:pt x="11413" y="5857"/>
                      </a:cubicBezTo>
                      <a:cubicBezTo>
                        <a:pt x="11992" y="6563"/>
                        <a:pt x="12675" y="7237"/>
                        <a:pt x="13544" y="7508"/>
                      </a:cubicBezTo>
                      <a:cubicBezTo>
                        <a:pt x="13770" y="7578"/>
                        <a:pt x="14011" y="7614"/>
                        <a:pt x="14251" y="7614"/>
                      </a:cubicBezTo>
                      <a:cubicBezTo>
                        <a:pt x="14937" y="7614"/>
                        <a:pt x="15621" y="7326"/>
                        <a:pt x="15953" y="6740"/>
                      </a:cubicBezTo>
                      <a:cubicBezTo>
                        <a:pt x="16198" y="6311"/>
                        <a:pt x="16227" y="5792"/>
                        <a:pt x="16152" y="5305"/>
                      </a:cubicBezTo>
                      <a:cubicBezTo>
                        <a:pt x="16090" y="4893"/>
                        <a:pt x="15950" y="4478"/>
                        <a:pt x="15662" y="4171"/>
                      </a:cubicBezTo>
                      <a:cubicBezTo>
                        <a:pt x="15428" y="3922"/>
                        <a:pt x="15101" y="3706"/>
                        <a:pt x="14773" y="3706"/>
                      </a:cubicBezTo>
                      <a:cubicBezTo>
                        <a:pt x="14757" y="3706"/>
                        <a:pt x="14740" y="3706"/>
                        <a:pt x="14724" y="3707"/>
                      </a:cubicBezTo>
                      <a:cubicBezTo>
                        <a:pt x="15397" y="3554"/>
                        <a:pt x="15953" y="2955"/>
                        <a:pt x="16067" y="2269"/>
                      </a:cubicBezTo>
                      <a:cubicBezTo>
                        <a:pt x="16194" y="1524"/>
                        <a:pt x="15816" y="730"/>
                        <a:pt x="15181" y="324"/>
                      </a:cubicBezTo>
                      <a:cubicBezTo>
                        <a:pt x="14843" y="107"/>
                        <a:pt x="14443" y="1"/>
                        <a:pt x="14042" y="1"/>
                      </a:cubicBezTo>
                      <a:cubicBezTo>
                        <a:pt x="13689" y="1"/>
                        <a:pt x="13335" y="84"/>
                        <a:pt x="13021" y="246"/>
                      </a:cubicBezTo>
                      <a:cubicBezTo>
                        <a:pt x="12351" y="596"/>
                        <a:pt x="11864" y="1279"/>
                        <a:pt x="11743" y="2024"/>
                      </a:cubicBezTo>
                      <a:lnTo>
                        <a:pt x="4485" y="2024"/>
                      </a:lnTo>
                      <a:cubicBezTo>
                        <a:pt x="4364" y="1279"/>
                        <a:pt x="3877" y="596"/>
                        <a:pt x="3207" y="246"/>
                      </a:cubicBezTo>
                      <a:cubicBezTo>
                        <a:pt x="2893" y="84"/>
                        <a:pt x="2539" y="1"/>
                        <a:pt x="2186"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0" name="Google Shape;20;p2"/>
                <p:cNvSpPr/>
                <p:nvPr/>
              </p:nvSpPr>
              <p:spPr>
                <a:xfrm>
                  <a:off x="4115795" y="3936473"/>
                  <a:ext cx="32224" cy="48683"/>
                </a:xfrm>
                <a:custGeom>
                  <a:avLst/>
                  <a:gdLst/>
                  <a:ahLst/>
                  <a:cxnLst/>
                  <a:rect l="l" t="t" r="r" b="b"/>
                  <a:pathLst>
                    <a:path w="975" h="1473" extrusionOk="0">
                      <a:moveTo>
                        <a:pt x="264" y="0"/>
                      </a:moveTo>
                      <a:cubicBezTo>
                        <a:pt x="217" y="0"/>
                        <a:pt x="172" y="17"/>
                        <a:pt x="138" y="61"/>
                      </a:cubicBezTo>
                      <a:cubicBezTo>
                        <a:pt x="0" y="240"/>
                        <a:pt x="255" y="515"/>
                        <a:pt x="340" y="655"/>
                      </a:cubicBezTo>
                      <a:cubicBezTo>
                        <a:pt x="425" y="789"/>
                        <a:pt x="477" y="946"/>
                        <a:pt x="494" y="1103"/>
                      </a:cubicBezTo>
                      <a:cubicBezTo>
                        <a:pt x="501" y="1178"/>
                        <a:pt x="501" y="1257"/>
                        <a:pt x="527" y="1328"/>
                      </a:cubicBezTo>
                      <a:cubicBezTo>
                        <a:pt x="553" y="1400"/>
                        <a:pt x="611" y="1466"/>
                        <a:pt x="687" y="1473"/>
                      </a:cubicBezTo>
                      <a:cubicBezTo>
                        <a:pt x="689" y="1473"/>
                        <a:pt x="692" y="1473"/>
                        <a:pt x="694" y="1473"/>
                      </a:cubicBezTo>
                      <a:cubicBezTo>
                        <a:pt x="753" y="1473"/>
                        <a:pt x="809" y="1438"/>
                        <a:pt x="844" y="1387"/>
                      </a:cubicBezTo>
                      <a:cubicBezTo>
                        <a:pt x="880" y="1338"/>
                        <a:pt x="896" y="1277"/>
                        <a:pt x="909" y="1214"/>
                      </a:cubicBezTo>
                      <a:cubicBezTo>
                        <a:pt x="975" y="829"/>
                        <a:pt x="830" y="351"/>
                        <a:pt x="513" y="106"/>
                      </a:cubicBezTo>
                      <a:cubicBezTo>
                        <a:pt x="450" y="57"/>
                        <a:pt x="352" y="0"/>
                        <a:pt x="26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grpSp>
        </p:grpSp>
        <p:sp>
          <p:nvSpPr>
            <p:cNvPr id="21" name="Google Shape;21;p2"/>
            <p:cNvSpPr/>
            <p:nvPr/>
          </p:nvSpPr>
          <p:spPr>
            <a:xfrm>
              <a:off x="8553232" y="4737234"/>
              <a:ext cx="49918" cy="49953"/>
            </a:xfrm>
            <a:custGeom>
              <a:avLst/>
              <a:gdLst/>
              <a:ahLst/>
              <a:cxnLst/>
              <a:rect l="l" t="t" r="r" b="b"/>
              <a:pathLst>
                <a:path w="1458" h="1459" extrusionOk="0">
                  <a:moveTo>
                    <a:pt x="729" y="1"/>
                  </a:moveTo>
                  <a:cubicBezTo>
                    <a:pt x="326" y="1"/>
                    <a:pt x="0" y="327"/>
                    <a:pt x="0" y="729"/>
                  </a:cubicBezTo>
                  <a:cubicBezTo>
                    <a:pt x="0" y="1131"/>
                    <a:pt x="326" y="1458"/>
                    <a:pt x="729" y="1458"/>
                  </a:cubicBezTo>
                  <a:cubicBezTo>
                    <a:pt x="1130" y="1458"/>
                    <a:pt x="1457" y="1131"/>
                    <a:pt x="1457" y="729"/>
                  </a:cubicBezTo>
                  <a:cubicBezTo>
                    <a:pt x="1457" y="327"/>
                    <a:pt x="1130" y="1"/>
                    <a:pt x="729" y="1"/>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2" name="Google Shape;22;p2"/>
            <p:cNvSpPr/>
            <p:nvPr/>
          </p:nvSpPr>
          <p:spPr>
            <a:xfrm>
              <a:off x="8642279" y="1595700"/>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3" name="Google Shape;23;p2"/>
            <p:cNvSpPr/>
            <p:nvPr/>
          </p:nvSpPr>
          <p:spPr>
            <a:xfrm rot="142742">
              <a:off x="8606846" y="88131"/>
              <a:ext cx="187207" cy="182364"/>
            </a:xfrm>
            <a:custGeom>
              <a:avLst/>
              <a:gdLst/>
              <a:ahLst/>
              <a:cxnLst/>
              <a:rect l="l" t="t" r="r" b="b"/>
              <a:pathLst>
                <a:path w="18072" h="17596" extrusionOk="0">
                  <a:moveTo>
                    <a:pt x="7552" y="0"/>
                  </a:moveTo>
                  <a:cubicBezTo>
                    <a:pt x="6374" y="0"/>
                    <a:pt x="5410" y="1001"/>
                    <a:pt x="5314" y="2413"/>
                  </a:cubicBezTo>
                  <a:cubicBezTo>
                    <a:pt x="5214" y="3866"/>
                    <a:pt x="6041" y="5120"/>
                    <a:pt x="7294" y="5220"/>
                  </a:cubicBezTo>
                  <a:cubicBezTo>
                    <a:pt x="7346" y="5224"/>
                    <a:pt x="7398" y="5226"/>
                    <a:pt x="7449" y="5226"/>
                  </a:cubicBezTo>
                  <a:cubicBezTo>
                    <a:pt x="8641" y="5226"/>
                    <a:pt x="9704" y="4131"/>
                    <a:pt x="9801" y="2714"/>
                  </a:cubicBezTo>
                  <a:cubicBezTo>
                    <a:pt x="9926" y="1360"/>
                    <a:pt x="8973" y="107"/>
                    <a:pt x="7720" y="7"/>
                  </a:cubicBezTo>
                  <a:cubicBezTo>
                    <a:pt x="7664" y="2"/>
                    <a:pt x="7608" y="0"/>
                    <a:pt x="7552" y="0"/>
                  </a:cubicBezTo>
                  <a:close/>
                  <a:moveTo>
                    <a:pt x="12871" y="1485"/>
                  </a:moveTo>
                  <a:cubicBezTo>
                    <a:pt x="11978" y="1485"/>
                    <a:pt x="11092" y="2034"/>
                    <a:pt x="10552" y="3039"/>
                  </a:cubicBezTo>
                  <a:cubicBezTo>
                    <a:pt x="9926" y="4293"/>
                    <a:pt x="10227" y="5746"/>
                    <a:pt x="11379" y="6373"/>
                  </a:cubicBezTo>
                  <a:cubicBezTo>
                    <a:pt x="11654" y="6510"/>
                    <a:pt x="11955" y="6576"/>
                    <a:pt x="12264" y="6576"/>
                  </a:cubicBezTo>
                  <a:cubicBezTo>
                    <a:pt x="13140" y="6576"/>
                    <a:pt x="14075" y="6046"/>
                    <a:pt x="14613" y="5120"/>
                  </a:cubicBezTo>
                  <a:cubicBezTo>
                    <a:pt x="15239" y="3766"/>
                    <a:pt x="14938" y="2313"/>
                    <a:pt x="13785" y="1686"/>
                  </a:cubicBezTo>
                  <a:cubicBezTo>
                    <a:pt x="13489" y="1551"/>
                    <a:pt x="13179" y="1485"/>
                    <a:pt x="12871" y="1485"/>
                  </a:cubicBezTo>
                  <a:close/>
                  <a:moveTo>
                    <a:pt x="2494" y="2488"/>
                  </a:moveTo>
                  <a:cubicBezTo>
                    <a:pt x="2391" y="2488"/>
                    <a:pt x="2287" y="2496"/>
                    <a:pt x="2181" y="2513"/>
                  </a:cubicBezTo>
                  <a:cubicBezTo>
                    <a:pt x="928" y="2714"/>
                    <a:pt x="101" y="3967"/>
                    <a:pt x="302" y="5445"/>
                  </a:cubicBezTo>
                  <a:cubicBezTo>
                    <a:pt x="516" y="6827"/>
                    <a:pt x="1546" y="7734"/>
                    <a:pt x="2724" y="7734"/>
                  </a:cubicBezTo>
                  <a:cubicBezTo>
                    <a:pt x="2785" y="7734"/>
                    <a:pt x="2846" y="7731"/>
                    <a:pt x="2908" y="7726"/>
                  </a:cubicBezTo>
                  <a:cubicBezTo>
                    <a:pt x="4161" y="7526"/>
                    <a:pt x="5014" y="6272"/>
                    <a:pt x="4788" y="4819"/>
                  </a:cubicBezTo>
                  <a:cubicBezTo>
                    <a:pt x="4604" y="3464"/>
                    <a:pt x="3621" y="2488"/>
                    <a:pt x="2494" y="2488"/>
                  </a:cubicBezTo>
                  <a:close/>
                  <a:moveTo>
                    <a:pt x="15810" y="6313"/>
                  </a:moveTo>
                  <a:cubicBezTo>
                    <a:pt x="15056" y="6313"/>
                    <a:pt x="14250" y="6684"/>
                    <a:pt x="13685" y="7325"/>
                  </a:cubicBezTo>
                  <a:cubicBezTo>
                    <a:pt x="12733" y="8453"/>
                    <a:pt x="12833" y="10032"/>
                    <a:pt x="13785" y="10759"/>
                  </a:cubicBezTo>
                  <a:cubicBezTo>
                    <a:pt x="14164" y="11097"/>
                    <a:pt x="14652" y="11263"/>
                    <a:pt x="15159" y="11263"/>
                  </a:cubicBezTo>
                  <a:cubicBezTo>
                    <a:pt x="15894" y="11263"/>
                    <a:pt x="16671" y="10914"/>
                    <a:pt x="17219" y="10232"/>
                  </a:cubicBezTo>
                  <a:cubicBezTo>
                    <a:pt x="18071" y="9080"/>
                    <a:pt x="18071" y="7526"/>
                    <a:pt x="17119" y="6799"/>
                  </a:cubicBezTo>
                  <a:cubicBezTo>
                    <a:pt x="16756" y="6466"/>
                    <a:pt x="16294" y="6313"/>
                    <a:pt x="15810" y="6313"/>
                  </a:cubicBezTo>
                  <a:close/>
                  <a:moveTo>
                    <a:pt x="8075" y="6624"/>
                  </a:moveTo>
                  <a:cubicBezTo>
                    <a:pt x="7302" y="6624"/>
                    <a:pt x="6425" y="6945"/>
                    <a:pt x="5640" y="7952"/>
                  </a:cubicBezTo>
                  <a:cubicBezTo>
                    <a:pt x="5014" y="8779"/>
                    <a:pt x="4061" y="9205"/>
                    <a:pt x="3435" y="9405"/>
                  </a:cubicBezTo>
                  <a:cubicBezTo>
                    <a:pt x="2081" y="9405"/>
                    <a:pt x="828" y="10232"/>
                    <a:pt x="527" y="11586"/>
                  </a:cubicBezTo>
                  <a:cubicBezTo>
                    <a:pt x="1" y="13165"/>
                    <a:pt x="928" y="14844"/>
                    <a:pt x="2607" y="15345"/>
                  </a:cubicBezTo>
                  <a:cubicBezTo>
                    <a:pt x="3094" y="15462"/>
                    <a:pt x="3673" y="15495"/>
                    <a:pt x="4241" y="15495"/>
                  </a:cubicBezTo>
                  <a:cubicBezTo>
                    <a:pt x="4974" y="15495"/>
                    <a:pt x="5687" y="15440"/>
                    <a:pt x="6154" y="15440"/>
                  </a:cubicBezTo>
                  <a:cubicBezTo>
                    <a:pt x="6332" y="15440"/>
                    <a:pt x="6474" y="15448"/>
                    <a:pt x="6567" y="15471"/>
                  </a:cubicBezTo>
                  <a:cubicBezTo>
                    <a:pt x="7094" y="15671"/>
                    <a:pt x="8673" y="17125"/>
                    <a:pt x="10026" y="17450"/>
                  </a:cubicBezTo>
                  <a:cubicBezTo>
                    <a:pt x="10335" y="17549"/>
                    <a:pt x="10645" y="17596"/>
                    <a:pt x="10948" y="17596"/>
                  </a:cubicBezTo>
                  <a:cubicBezTo>
                    <a:pt x="12264" y="17596"/>
                    <a:pt x="13439" y="16711"/>
                    <a:pt x="13785" y="15345"/>
                  </a:cubicBezTo>
                  <a:cubicBezTo>
                    <a:pt x="14186" y="14092"/>
                    <a:pt x="13560" y="12638"/>
                    <a:pt x="12532" y="12012"/>
                  </a:cubicBezTo>
                  <a:cubicBezTo>
                    <a:pt x="12006" y="11486"/>
                    <a:pt x="11480" y="10658"/>
                    <a:pt x="11379" y="9506"/>
                  </a:cubicBezTo>
                  <a:cubicBezTo>
                    <a:pt x="11179" y="7726"/>
                    <a:pt x="10026" y="6999"/>
                    <a:pt x="9074" y="6799"/>
                  </a:cubicBezTo>
                  <a:cubicBezTo>
                    <a:pt x="8777" y="6695"/>
                    <a:pt x="8438" y="6624"/>
                    <a:pt x="8075" y="6624"/>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4" name="Google Shape;24;p2"/>
            <p:cNvSpPr/>
            <p:nvPr/>
          </p:nvSpPr>
          <p:spPr>
            <a:xfrm>
              <a:off x="442404" y="279750"/>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5" name="Google Shape;25;p2"/>
            <p:cNvSpPr/>
            <p:nvPr/>
          </p:nvSpPr>
          <p:spPr>
            <a:xfrm>
              <a:off x="5861829" y="4694525"/>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6" name="Google Shape;26;p2"/>
            <p:cNvSpPr/>
            <p:nvPr/>
          </p:nvSpPr>
          <p:spPr>
            <a:xfrm>
              <a:off x="8790854" y="3230000"/>
              <a:ext cx="56218" cy="56081"/>
            </a:xfrm>
            <a:custGeom>
              <a:avLst/>
              <a:gdLst/>
              <a:ahLst/>
              <a:cxnLst/>
              <a:rect l="l" t="t" r="r" b="b"/>
              <a:pathLst>
                <a:path w="1642" h="1638" extrusionOk="0">
                  <a:moveTo>
                    <a:pt x="821" y="0"/>
                  </a:moveTo>
                  <a:cubicBezTo>
                    <a:pt x="367" y="0"/>
                    <a:pt x="1" y="366"/>
                    <a:pt x="1" y="817"/>
                  </a:cubicBezTo>
                  <a:cubicBezTo>
                    <a:pt x="1" y="1272"/>
                    <a:pt x="367" y="1638"/>
                    <a:pt x="821" y="1638"/>
                  </a:cubicBezTo>
                  <a:cubicBezTo>
                    <a:pt x="1272" y="1638"/>
                    <a:pt x="1641" y="1272"/>
                    <a:pt x="1641" y="817"/>
                  </a:cubicBezTo>
                  <a:cubicBezTo>
                    <a:pt x="1641" y="366"/>
                    <a:pt x="1272" y="0"/>
                    <a:pt x="821"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7" name="Google Shape;27;p2"/>
            <p:cNvSpPr/>
            <p:nvPr/>
          </p:nvSpPr>
          <p:spPr>
            <a:xfrm rot="891479">
              <a:off x="4785542" y="101168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8" name="Google Shape;28;p2"/>
            <p:cNvSpPr/>
            <p:nvPr/>
          </p:nvSpPr>
          <p:spPr>
            <a:xfrm rot="891479">
              <a:off x="475492" y="3431311"/>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29" name="Google Shape;29;p2"/>
            <p:cNvSpPr/>
            <p:nvPr/>
          </p:nvSpPr>
          <p:spPr>
            <a:xfrm rot="891479">
              <a:off x="4430392" y="336763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0" name="Google Shape;30;p2"/>
            <p:cNvSpPr/>
            <p:nvPr/>
          </p:nvSpPr>
          <p:spPr>
            <a:xfrm rot="891479">
              <a:off x="4785542" y="457788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1" name="Google Shape;31;p2"/>
            <p:cNvSpPr/>
            <p:nvPr/>
          </p:nvSpPr>
          <p:spPr>
            <a:xfrm rot="891479">
              <a:off x="1862192" y="4669436"/>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2" name="Google Shape;32;p2"/>
            <p:cNvSpPr/>
            <p:nvPr/>
          </p:nvSpPr>
          <p:spPr>
            <a:xfrm rot="891479">
              <a:off x="8753192" y="4068061"/>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3" name="Google Shape;33;p2"/>
            <p:cNvSpPr/>
            <p:nvPr/>
          </p:nvSpPr>
          <p:spPr>
            <a:xfrm rot="891479">
              <a:off x="7861742" y="311261"/>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4" name="Google Shape;34;p2"/>
            <p:cNvSpPr/>
            <p:nvPr/>
          </p:nvSpPr>
          <p:spPr>
            <a:xfrm rot="891479">
              <a:off x="2237167" y="224177"/>
              <a:ext cx="111997" cy="107576"/>
            </a:xfrm>
            <a:custGeom>
              <a:avLst/>
              <a:gdLst/>
              <a:ahLst/>
              <a:cxnLst/>
              <a:rect l="l" t="t" r="r" b="b"/>
              <a:pathLst>
                <a:path w="3609" h="3466" extrusionOk="0">
                  <a:moveTo>
                    <a:pt x="1890" y="1"/>
                  </a:moveTo>
                  <a:cubicBezTo>
                    <a:pt x="1851" y="1"/>
                    <a:pt x="1809" y="40"/>
                    <a:pt x="1776" y="118"/>
                  </a:cubicBezTo>
                  <a:lnTo>
                    <a:pt x="1435" y="906"/>
                  </a:lnTo>
                  <a:cubicBezTo>
                    <a:pt x="1364" y="1066"/>
                    <a:pt x="1168" y="1243"/>
                    <a:pt x="1001" y="1299"/>
                  </a:cubicBezTo>
                  <a:lnTo>
                    <a:pt x="174" y="1563"/>
                  </a:lnTo>
                  <a:cubicBezTo>
                    <a:pt x="4" y="1616"/>
                    <a:pt x="1" y="1717"/>
                    <a:pt x="165" y="1782"/>
                  </a:cubicBezTo>
                  <a:lnTo>
                    <a:pt x="958" y="2109"/>
                  </a:lnTo>
                  <a:cubicBezTo>
                    <a:pt x="1122" y="2174"/>
                    <a:pt x="1298" y="2364"/>
                    <a:pt x="1351" y="2530"/>
                  </a:cubicBezTo>
                  <a:lnTo>
                    <a:pt x="1612" y="3338"/>
                  </a:lnTo>
                  <a:cubicBezTo>
                    <a:pt x="1639" y="3423"/>
                    <a:pt x="1678" y="3465"/>
                    <a:pt x="1719" y="3465"/>
                  </a:cubicBezTo>
                  <a:cubicBezTo>
                    <a:pt x="1759" y="3465"/>
                    <a:pt x="1801" y="3426"/>
                    <a:pt x="1835" y="3347"/>
                  </a:cubicBezTo>
                  <a:lnTo>
                    <a:pt x="2177" y="2560"/>
                  </a:lnTo>
                  <a:cubicBezTo>
                    <a:pt x="2246" y="2400"/>
                    <a:pt x="2442" y="2223"/>
                    <a:pt x="2612" y="2171"/>
                  </a:cubicBezTo>
                  <a:lnTo>
                    <a:pt x="3435" y="1907"/>
                  </a:lnTo>
                  <a:cubicBezTo>
                    <a:pt x="3606" y="1851"/>
                    <a:pt x="3609" y="1753"/>
                    <a:pt x="3449" y="1684"/>
                  </a:cubicBezTo>
                  <a:lnTo>
                    <a:pt x="2651" y="1357"/>
                  </a:lnTo>
                  <a:cubicBezTo>
                    <a:pt x="2488" y="1292"/>
                    <a:pt x="2312" y="1103"/>
                    <a:pt x="2259" y="935"/>
                  </a:cubicBezTo>
                  <a:lnTo>
                    <a:pt x="1998" y="128"/>
                  </a:lnTo>
                  <a:cubicBezTo>
                    <a:pt x="1971" y="43"/>
                    <a:pt x="1931" y="1"/>
                    <a:pt x="1890"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5" name="Google Shape;35;p2"/>
            <p:cNvSpPr/>
            <p:nvPr/>
          </p:nvSpPr>
          <p:spPr>
            <a:xfrm rot="142347">
              <a:off x="3936060" y="196592"/>
              <a:ext cx="175720" cy="171180"/>
            </a:xfrm>
            <a:custGeom>
              <a:avLst/>
              <a:gdLst/>
              <a:ahLst/>
              <a:cxnLst/>
              <a:rect l="l" t="t" r="r" b="b"/>
              <a:pathLst>
                <a:path w="18072" h="17596" extrusionOk="0">
                  <a:moveTo>
                    <a:pt x="7552" y="0"/>
                  </a:moveTo>
                  <a:cubicBezTo>
                    <a:pt x="6374" y="0"/>
                    <a:pt x="5410" y="1001"/>
                    <a:pt x="5314" y="2413"/>
                  </a:cubicBezTo>
                  <a:cubicBezTo>
                    <a:pt x="5214" y="3866"/>
                    <a:pt x="6041" y="5120"/>
                    <a:pt x="7294" y="5220"/>
                  </a:cubicBezTo>
                  <a:cubicBezTo>
                    <a:pt x="7346" y="5224"/>
                    <a:pt x="7398" y="5226"/>
                    <a:pt x="7449" y="5226"/>
                  </a:cubicBezTo>
                  <a:cubicBezTo>
                    <a:pt x="8641" y="5226"/>
                    <a:pt x="9704" y="4131"/>
                    <a:pt x="9801" y="2714"/>
                  </a:cubicBezTo>
                  <a:cubicBezTo>
                    <a:pt x="9926" y="1360"/>
                    <a:pt x="8973" y="107"/>
                    <a:pt x="7720" y="7"/>
                  </a:cubicBezTo>
                  <a:cubicBezTo>
                    <a:pt x="7664" y="2"/>
                    <a:pt x="7608" y="0"/>
                    <a:pt x="7552" y="0"/>
                  </a:cubicBezTo>
                  <a:close/>
                  <a:moveTo>
                    <a:pt x="12871" y="1485"/>
                  </a:moveTo>
                  <a:cubicBezTo>
                    <a:pt x="11978" y="1485"/>
                    <a:pt x="11092" y="2034"/>
                    <a:pt x="10552" y="3039"/>
                  </a:cubicBezTo>
                  <a:cubicBezTo>
                    <a:pt x="9926" y="4293"/>
                    <a:pt x="10227" y="5746"/>
                    <a:pt x="11379" y="6373"/>
                  </a:cubicBezTo>
                  <a:cubicBezTo>
                    <a:pt x="11654" y="6510"/>
                    <a:pt x="11955" y="6576"/>
                    <a:pt x="12264" y="6576"/>
                  </a:cubicBezTo>
                  <a:cubicBezTo>
                    <a:pt x="13140" y="6576"/>
                    <a:pt x="14075" y="6046"/>
                    <a:pt x="14613" y="5120"/>
                  </a:cubicBezTo>
                  <a:cubicBezTo>
                    <a:pt x="15239" y="3766"/>
                    <a:pt x="14938" y="2313"/>
                    <a:pt x="13785" y="1686"/>
                  </a:cubicBezTo>
                  <a:cubicBezTo>
                    <a:pt x="13489" y="1551"/>
                    <a:pt x="13179" y="1485"/>
                    <a:pt x="12871" y="1485"/>
                  </a:cubicBezTo>
                  <a:close/>
                  <a:moveTo>
                    <a:pt x="2494" y="2488"/>
                  </a:moveTo>
                  <a:cubicBezTo>
                    <a:pt x="2391" y="2488"/>
                    <a:pt x="2287" y="2496"/>
                    <a:pt x="2181" y="2513"/>
                  </a:cubicBezTo>
                  <a:cubicBezTo>
                    <a:pt x="928" y="2714"/>
                    <a:pt x="101" y="3967"/>
                    <a:pt x="302" y="5445"/>
                  </a:cubicBezTo>
                  <a:cubicBezTo>
                    <a:pt x="516" y="6827"/>
                    <a:pt x="1546" y="7734"/>
                    <a:pt x="2724" y="7734"/>
                  </a:cubicBezTo>
                  <a:cubicBezTo>
                    <a:pt x="2785" y="7734"/>
                    <a:pt x="2846" y="7731"/>
                    <a:pt x="2908" y="7726"/>
                  </a:cubicBezTo>
                  <a:cubicBezTo>
                    <a:pt x="4161" y="7526"/>
                    <a:pt x="5014" y="6272"/>
                    <a:pt x="4788" y="4819"/>
                  </a:cubicBezTo>
                  <a:cubicBezTo>
                    <a:pt x="4604" y="3464"/>
                    <a:pt x="3621" y="2488"/>
                    <a:pt x="2494" y="2488"/>
                  </a:cubicBezTo>
                  <a:close/>
                  <a:moveTo>
                    <a:pt x="15810" y="6313"/>
                  </a:moveTo>
                  <a:cubicBezTo>
                    <a:pt x="15056" y="6313"/>
                    <a:pt x="14250" y="6684"/>
                    <a:pt x="13685" y="7325"/>
                  </a:cubicBezTo>
                  <a:cubicBezTo>
                    <a:pt x="12733" y="8453"/>
                    <a:pt x="12833" y="10032"/>
                    <a:pt x="13785" y="10759"/>
                  </a:cubicBezTo>
                  <a:cubicBezTo>
                    <a:pt x="14164" y="11097"/>
                    <a:pt x="14652" y="11263"/>
                    <a:pt x="15159" y="11263"/>
                  </a:cubicBezTo>
                  <a:cubicBezTo>
                    <a:pt x="15894" y="11263"/>
                    <a:pt x="16671" y="10914"/>
                    <a:pt x="17219" y="10232"/>
                  </a:cubicBezTo>
                  <a:cubicBezTo>
                    <a:pt x="18071" y="9080"/>
                    <a:pt x="18071" y="7526"/>
                    <a:pt x="17119" y="6799"/>
                  </a:cubicBezTo>
                  <a:cubicBezTo>
                    <a:pt x="16756" y="6466"/>
                    <a:pt x="16294" y="6313"/>
                    <a:pt x="15810" y="6313"/>
                  </a:cubicBezTo>
                  <a:close/>
                  <a:moveTo>
                    <a:pt x="8075" y="6624"/>
                  </a:moveTo>
                  <a:cubicBezTo>
                    <a:pt x="7302" y="6624"/>
                    <a:pt x="6425" y="6945"/>
                    <a:pt x="5640" y="7952"/>
                  </a:cubicBezTo>
                  <a:cubicBezTo>
                    <a:pt x="5014" y="8779"/>
                    <a:pt x="4061" y="9205"/>
                    <a:pt x="3435" y="9405"/>
                  </a:cubicBezTo>
                  <a:cubicBezTo>
                    <a:pt x="2081" y="9405"/>
                    <a:pt x="828" y="10232"/>
                    <a:pt x="527" y="11586"/>
                  </a:cubicBezTo>
                  <a:cubicBezTo>
                    <a:pt x="1" y="13165"/>
                    <a:pt x="928" y="14844"/>
                    <a:pt x="2607" y="15345"/>
                  </a:cubicBezTo>
                  <a:cubicBezTo>
                    <a:pt x="3094" y="15462"/>
                    <a:pt x="3673" y="15495"/>
                    <a:pt x="4241" y="15495"/>
                  </a:cubicBezTo>
                  <a:cubicBezTo>
                    <a:pt x="4974" y="15495"/>
                    <a:pt x="5687" y="15440"/>
                    <a:pt x="6154" y="15440"/>
                  </a:cubicBezTo>
                  <a:cubicBezTo>
                    <a:pt x="6332" y="15440"/>
                    <a:pt x="6474" y="15448"/>
                    <a:pt x="6567" y="15471"/>
                  </a:cubicBezTo>
                  <a:cubicBezTo>
                    <a:pt x="7094" y="15671"/>
                    <a:pt x="8673" y="17125"/>
                    <a:pt x="10026" y="17450"/>
                  </a:cubicBezTo>
                  <a:cubicBezTo>
                    <a:pt x="10335" y="17549"/>
                    <a:pt x="10645" y="17596"/>
                    <a:pt x="10948" y="17596"/>
                  </a:cubicBezTo>
                  <a:cubicBezTo>
                    <a:pt x="12264" y="17596"/>
                    <a:pt x="13439" y="16711"/>
                    <a:pt x="13785" y="15345"/>
                  </a:cubicBezTo>
                  <a:cubicBezTo>
                    <a:pt x="14186" y="14092"/>
                    <a:pt x="13560" y="12638"/>
                    <a:pt x="12532" y="12012"/>
                  </a:cubicBezTo>
                  <a:cubicBezTo>
                    <a:pt x="12006" y="11486"/>
                    <a:pt x="11480" y="10658"/>
                    <a:pt x="11379" y="9506"/>
                  </a:cubicBezTo>
                  <a:cubicBezTo>
                    <a:pt x="11179" y="7726"/>
                    <a:pt x="10026" y="6999"/>
                    <a:pt x="9074" y="6799"/>
                  </a:cubicBezTo>
                  <a:cubicBezTo>
                    <a:pt x="8777" y="6695"/>
                    <a:pt x="8438" y="6624"/>
                    <a:pt x="8075" y="6624"/>
                  </a:cubicBezTo>
                  <a:close/>
                </a:path>
              </a:pathLst>
            </a:custGeom>
            <a:solidFill>
              <a:schemeClr val="accent5"/>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6" name="Google Shape;36;p2"/>
            <p:cNvSpPr/>
            <p:nvPr/>
          </p:nvSpPr>
          <p:spPr>
            <a:xfrm rot="294686">
              <a:off x="2765452" y="4547373"/>
              <a:ext cx="173088" cy="168576"/>
            </a:xfrm>
            <a:custGeom>
              <a:avLst/>
              <a:gdLst/>
              <a:ahLst/>
              <a:cxnLst/>
              <a:rect l="l" t="t" r="r" b="b"/>
              <a:pathLst>
                <a:path w="18072" h="17596" extrusionOk="0">
                  <a:moveTo>
                    <a:pt x="7552" y="0"/>
                  </a:moveTo>
                  <a:cubicBezTo>
                    <a:pt x="6374" y="0"/>
                    <a:pt x="5410" y="1001"/>
                    <a:pt x="5314" y="2413"/>
                  </a:cubicBezTo>
                  <a:cubicBezTo>
                    <a:pt x="5214" y="3866"/>
                    <a:pt x="6041" y="5120"/>
                    <a:pt x="7294" y="5220"/>
                  </a:cubicBezTo>
                  <a:cubicBezTo>
                    <a:pt x="7346" y="5224"/>
                    <a:pt x="7398" y="5226"/>
                    <a:pt x="7449" y="5226"/>
                  </a:cubicBezTo>
                  <a:cubicBezTo>
                    <a:pt x="8641" y="5226"/>
                    <a:pt x="9704" y="4131"/>
                    <a:pt x="9801" y="2714"/>
                  </a:cubicBezTo>
                  <a:cubicBezTo>
                    <a:pt x="9926" y="1360"/>
                    <a:pt x="8973" y="107"/>
                    <a:pt x="7720" y="7"/>
                  </a:cubicBezTo>
                  <a:cubicBezTo>
                    <a:pt x="7664" y="2"/>
                    <a:pt x="7608" y="0"/>
                    <a:pt x="7552" y="0"/>
                  </a:cubicBezTo>
                  <a:close/>
                  <a:moveTo>
                    <a:pt x="12871" y="1485"/>
                  </a:moveTo>
                  <a:cubicBezTo>
                    <a:pt x="11978" y="1485"/>
                    <a:pt x="11092" y="2034"/>
                    <a:pt x="10552" y="3039"/>
                  </a:cubicBezTo>
                  <a:cubicBezTo>
                    <a:pt x="9926" y="4293"/>
                    <a:pt x="10227" y="5746"/>
                    <a:pt x="11379" y="6373"/>
                  </a:cubicBezTo>
                  <a:cubicBezTo>
                    <a:pt x="11654" y="6510"/>
                    <a:pt x="11955" y="6576"/>
                    <a:pt x="12264" y="6576"/>
                  </a:cubicBezTo>
                  <a:cubicBezTo>
                    <a:pt x="13140" y="6576"/>
                    <a:pt x="14075" y="6046"/>
                    <a:pt x="14613" y="5120"/>
                  </a:cubicBezTo>
                  <a:cubicBezTo>
                    <a:pt x="15239" y="3766"/>
                    <a:pt x="14938" y="2313"/>
                    <a:pt x="13785" y="1686"/>
                  </a:cubicBezTo>
                  <a:cubicBezTo>
                    <a:pt x="13489" y="1551"/>
                    <a:pt x="13179" y="1485"/>
                    <a:pt x="12871" y="1485"/>
                  </a:cubicBezTo>
                  <a:close/>
                  <a:moveTo>
                    <a:pt x="2494" y="2488"/>
                  </a:moveTo>
                  <a:cubicBezTo>
                    <a:pt x="2391" y="2488"/>
                    <a:pt x="2287" y="2496"/>
                    <a:pt x="2181" y="2513"/>
                  </a:cubicBezTo>
                  <a:cubicBezTo>
                    <a:pt x="928" y="2714"/>
                    <a:pt x="101" y="3967"/>
                    <a:pt x="302" y="5445"/>
                  </a:cubicBezTo>
                  <a:cubicBezTo>
                    <a:pt x="516" y="6827"/>
                    <a:pt x="1546" y="7734"/>
                    <a:pt x="2724" y="7734"/>
                  </a:cubicBezTo>
                  <a:cubicBezTo>
                    <a:pt x="2785" y="7734"/>
                    <a:pt x="2846" y="7731"/>
                    <a:pt x="2908" y="7726"/>
                  </a:cubicBezTo>
                  <a:cubicBezTo>
                    <a:pt x="4161" y="7526"/>
                    <a:pt x="5014" y="6272"/>
                    <a:pt x="4788" y="4819"/>
                  </a:cubicBezTo>
                  <a:cubicBezTo>
                    <a:pt x="4604" y="3464"/>
                    <a:pt x="3621" y="2488"/>
                    <a:pt x="2494" y="2488"/>
                  </a:cubicBezTo>
                  <a:close/>
                  <a:moveTo>
                    <a:pt x="15810" y="6313"/>
                  </a:moveTo>
                  <a:cubicBezTo>
                    <a:pt x="15056" y="6313"/>
                    <a:pt x="14250" y="6684"/>
                    <a:pt x="13685" y="7325"/>
                  </a:cubicBezTo>
                  <a:cubicBezTo>
                    <a:pt x="12733" y="8453"/>
                    <a:pt x="12833" y="10032"/>
                    <a:pt x="13785" y="10759"/>
                  </a:cubicBezTo>
                  <a:cubicBezTo>
                    <a:pt x="14164" y="11097"/>
                    <a:pt x="14652" y="11263"/>
                    <a:pt x="15159" y="11263"/>
                  </a:cubicBezTo>
                  <a:cubicBezTo>
                    <a:pt x="15894" y="11263"/>
                    <a:pt x="16671" y="10914"/>
                    <a:pt x="17219" y="10232"/>
                  </a:cubicBezTo>
                  <a:cubicBezTo>
                    <a:pt x="18071" y="9080"/>
                    <a:pt x="18071" y="7526"/>
                    <a:pt x="17119" y="6799"/>
                  </a:cubicBezTo>
                  <a:cubicBezTo>
                    <a:pt x="16756" y="6466"/>
                    <a:pt x="16294" y="6313"/>
                    <a:pt x="15810" y="6313"/>
                  </a:cubicBezTo>
                  <a:close/>
                  <a:moveTo>
                    <a:pt x="8075" y="6624"/>
                  </a:moveTo>
                  <a:cubicBezTo>
                    <a:pt x="7302" y="6624"/>
                    <a:pt x="6425" y="6945"/>
                    <a:pt x="5640" y="7952"/>
                  </a:cubicBezTo>
                  <a:cubicBezTo>
                    <a:pt x="5014" y="8779"/>
                    <a:pt x="4061" y="9205"/>
                    <a:pt x="3435" y="9405"/>
                  </a:cubicBezTo>
                  <a:cubicBezTo>
                    <a:pt x="2081" y="9405"/>
                    <a:pt x="828" y="10232"/>
                    <a:pt x="527" y="11586"/>
                  </a:cubicBezTo>
                  <a:cubicBezTo>
                    <a:pt x="1" y="13165"/>
                    <a:pt x="928" y="14844"/>
                    <a:pt x="2607" y="15345"/>
                  </a:cubicBezTo>
                  <a:cubicBezTo>
                    <a:pt x="3094" y="15462"/>
                    <a:pt x="3673" y="15495"/>
                    <a:pt x="4241" y="15495"/>
                  </a:cubicBezTo>
                  <a:cubicBezTo>
                    <a:pt x="4974" y="15495"/>
                    <a:pt x="5687" y="15440"/>
                    <a:pt x="6154" y="15440"/>
                  </a:cubicBezTo>
                  <a:cubicBezTo>
                    <a:pt x="6332" y="15440"/>
                    <a:pt x="6474" y="15448"/>
                    <a:pt x="6567" y="15471"/>
                  </a:cubicBezTo>
                  <a:cubicBezTo>
                    <a:pt x="7094" y="15671"/>
                    <a:pt x="8673" y="17125"/>
                    <a:pt x="10026" y="17450"/>
                  </a:cubicBezTo>
                  <a:cubicBezTo>
                    <a:pt x="10335" y="17549"/>
                    <a:pt x="10645" y="17596"/>
                    <a:pt x="10948" y="17596"/>
                  </a:cubicBezTo>
                  <a:cubicBezTo>
                    <a:pt x="12264" y="17596"/>
                    <a:pt x="13439" y="16711"/>
                    <a:pt x="13785" y="15345"/>
                  </a:cubicBezTo>
                  <a:cubicBezTo>
                    <a:pt x="14186" y="14092"/>
                    <a:pt x="13560" y="12638"/>
                    <a:pt x="12532" y="12012"/>
                  </a:cubicBezTo>
                  <a:cubicBezTo>
                    <a:pt x="12006" y="11486"/>
                    <a:pt x="11480" y="10658"/>
                    <a:pt x="11379" y="9506"/>
                  </a:cubicBezTo>
                  <a:cubicBezTo>
                    <a:pt x="11179" y="7726"/>
                    <a:pt x="10026" y="6999"/>
                    <a:pt x="9074" y="6799"/>
                  </a:cubicBezTo>
                  <a:cubicBezTo>
                    <a:pt x="8777" y="6695"/>
                    <a:pt x="8438" y="6624"/>
                    <a:pt x="8075" y="6624"/>
                  </a:cubicBezTo>
                  <a:close/>
                </a:path>
              </a:pathLst>
            </a:custGeom>
            <a:solidFill>
              <a:schemeClr val="dk2"/>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sp>
          <p:nvSpPr>
            <p:cNvPr id="37" name="Google Shape;37;p2"/>
            <p:cNvSpPr/>
            <p:nvPr/>
          </p:nvSpPr>
          <p:spPr>
            <a:xfrm rot="-1149162">
              <a:off x="7585524" y="4622882"/>
              <a:ext cx="141426" cy="137742"/>
            </a:xfrm>
            <a:custGeom>
              <a:avLst/>
              <a:gdLst/>
              <a:ahLst/>
              <a:cxnLst/>
              <a:rect l="l" t="t" r="r" b="b"/>
              <a:pathLst>
                <a:path w="18072" h="17596" extrusionOk="0">
                  <a:moveTo>
                    <a:pt x="7552" y="0"/>
                  </a:moveTo>
                  <a:cubicBezTo>
                    <a:pt x="6374" y="0"/>
                    <a:pt x="5410" y="1001"/>
                    <a:pt x="5314" y="2413"/>
                  </a:cubicBezTo>
                  <a:cubicBezTo>
                    <a:pt x="5214" y="3866"/>
                    <a:pt x="6041" y="5120"/>
                    <a:pt x="7294" y="5220"/>
                  </a:cubicBezTo>
                  <a:cubicBezTo>
                    <a:pt x="7346" y="5224"/>
                    <a:pt x="7398" y="5226"/>
                    <a:pt x="7449" y="5226"/>
                  </a:cubicBezTo>
                  <a:cubicBezTo>
                    <a:pt x="8641" y="5226"/>
                    <a:pt x="9704" y="4131"/>
                    <a:pt x="9801" y="2714"/>
                  </a:cubicBezTo>
                  <a:cubicBezTo>
                    <a:pt x="9926" y="1360"/>
                    <a:pt x="8973" y="107"/>
                    <a:pt x="7720" y="7"/>
                  </a:cubicBezTo>
                  <a:cubicBezTo>
                    <a:pt x="7664" y="2"/>
                    <a:pt x="7608" y="0"/>
                    <a:pt x="7552" y="0"/>
                  </a:cubicBezTo>
                  <a:close/>
                  <a:moveTo>
                    <a:pt x="12871" y="1485"/>
                  </a:moveTo>
                  <a:cubicBezTo>
                    <a:pt x="11978" y="1485"/>
                    <a:pt x="11092" y="2034"/>
                    <a:pt x="10552" y="3039"/>
                  </a:cubicBezTo>
                  <a:cubicBezTo>
                    <a:pt x="9926" y="4293"/>
                    <a:pt x="10227" y="5746"/>
                    <a:pt x="11379" y="6373"/>
                  </a:cubicBezTo>
                  <a:cubicBezTo>
                    <a:pt x="11654" y="6510"/>
                    <a:pt x="11955" y="6576"/>
                    <a:pt x="12264" y="6576"/>
                  </a:cubicBezTo>
                  <a:cubicBezTo>
                    <a:pt x="13140" y="6576"/>
                    <a:pt x="14075" y="6046"/>
                    <a:pt x="14613" y="5120"/>
                  </a:cubicBezTo>
                  <a:cubicBezTo>
                    <a:pt x="15239" y="3766"/>
                    <a:pt x="14938" y="2313"/>
                    <a:pt x="13785" y="1686"/>
                  </a:cubicBezTo>
                  <a:cubicBezTo>
                    <a:pt x="13489" y="1551"/>
                    <a:pt x="13179" y="1485"/>
                    <a:pt x="12871" y="1485"/>
                  </a:cubicBezTo>
                  <a:close/>
                  <a:moveTo>
                    <a:pt x="2494" y="2488"/>
                  </a:moveTo>
                  <a:cubicBezTo>
                    <a:pt x="2391" y="2488"/>
                    <a:pt x="2287" y="2496"/>
                    <a:pt x="2181" y="2513"/>
                  </a:cubicBezTo>
                  <a:cubicBezTo>
                    <a:pt x="928" y="2714"/>
                    <a:pt x="101" y="3967"/>
                    <a:pt x="302" y="5445"/>
                  </a:cubicBezTo>
                  <a:cubicBezTo>
                    <a:pt x="516" y="6827"/>
                    <a:pt x="1546" y="7734"/>
                    <a:pt x="2724" y="7734"/>
                  </a:cubicBezTo>
                  <a:cubicBezTo>
                    <a:pt x="2785" y="7734"/>
                    <a:pt x="2846" y="7731"/>
                    <a:pt x="2908" y="7726"/>
                  </a:cubicBezTo>
                  <a:cubicBezTo>
                    <a:pt x="4161" y="7526"/>
                    <a:pt x="5014" y="6272"/>
                    <a:pt x="4788" y="4819"/>
                  </a:cubicBezTo>
                  <a:cubicBezTo>
                    <a:pt x="4604" y="3464"/>
                    <a:pt x="3621" y="2488"/>
                    <a:pt x="2494" y="2488"/>
                  </a:cubicBezTo>
                  <a:close/>
                  <a:moveTo>
                    <a:pt x="15810" y="6313"/>
                  </a:moveTo>
                  <a:cubicBezTo>
                    <a:pt x="15056" y="6313"/>
                    <a:pt x="14250" y="6684"/>
                    <a:pt x="13685" y="7325"/>
                  </a:cubicBezTo>
                  <a:cubicBezTo>
                    <a:pt x="12733" y="8453"/>
                    <a:pt x="12833" y="10032"/>
                    <a:pt x="13785" y="10759"/>
                  </a:cubicBezTo>
                  <a:cubicBezTo>
                    <a:pt x="14164" y="11097"/>
                    <a:pt x="14652" y="11263"/>
                    <a:pt x="15159" y="11263"/>
                  </a:cubicBezTo>
                  <a:cubicBezTo>
                    <a:pt x="15894" y="11263"/>
                    <a:pt x="16671" y="10914"/>
                    <a:pt x="17219" y="10232"/>
                  </a:cubicBezTo>
                  <a:cubicBezTo>
                    <a:pt x="18071" y="9080"/>
                    <a:pt x="18071" y="7526"/>
                    <a:pt x="17119" y="6799"/>
                  </a:cubicBezTo>
                  <a:cubicBezTo>
                    <a:pt x="16756" y="6466"/>
                    <a:pt x="16294" y="6313"/>
                    <a:pt x="15810" y="6313"/>
                  </a:cubicBezTo>
                  <a:close/>
                  <a:moveTo>
                    <a:pt x="8075" y="6624"/>
                  </a:moveTo>
                  <a:cubicBezTo>
                    <a:pt x="7302" y="6624"/>
                    <a:pt x="6425" y="6945"/>
                    <a:pt x="5640" y="7952"/>
                  </a:cubicBezTo>
                  <a:cubicBezTo>
                    <a:pt x="5014" y="8779"/>
                    <a:pt x="4061" y="9205"/>
                    <a:pt x="3435" y="9405"/>
                  </a:cubicBezTo>
                  <a:cubicBezTo>
                    <a:pt x="2081" y="9405"/>
                    <a:pt x="828" y="10232"/>
                    <a:pt x="527" y="11586"/>
                  </a:cubicBezTo>
                  <a:cubicBezTo>
                    <a:pt x="1" y="13165"/>
                    <a:pt x="928" y="14844"/>
                    <a:pt x="2607" y="15345"/>
                  </a:cubicBezTo>
                  <a:cubicBezTo>
                    <a:pt x="3094" y="15462"/>
                    <a:pt x="3673" y="15495"/>
                    <a:pt x="4241" y="15495"/>
                  </a:cubicBezTo>
                  <a:cubicBezTo>
                    <a:pt x="4974" y="15495"/>
                    <a:pt x="5687" y="15440"/>
                    <a:pt x="6154" y="15440"/>
                  </a:cubicBezTo>
                  <a:cubicBezTo>
                    <a:pt x="6332" y="15440"/>
                    <a:pt x="6474" y="15448"/>
                    <a:pt x="6567" y="15471"/>
                  </a:cubicBezTo>
                  <a:cubicBezTo>
                    <a:pt x="7094" y="15671"/>
                    <a:pt x="8673" y="17125"/>
                    <a:pt x="10026" y="17450"/>
                  </a:cubicBezTo>
                  <a:cubicBezTo>
                    <a:pt x="10335" y="17549"/>
                    <a:pt x="10645" y="17596"/>
                    <a:pt x="10948" y="17596"/>
                  </a:cubicBezTo>
                  <a:cubicBezTo>
                    <a:pt x="12264" y="17596"/>
                    <a:pt x="13439" y="16711"/>
                    <a:pt x="13785" y="15345"/>
                  </a:cubicBezTo>
                  <a:cubicBezTo>
                    <a:pt x="14186" y="14092"/>
                    <a:pt x="13560" y="12638"/>
                    <a:pt x="12532" y="12012"/>
                  </a:cubicBezTo>
                  <a:cubicBezTo>
                    <a:pt x="12006" y="11486"/>
                    <a:pt x="11480" y="10658"/>
                    <a:pt x="11379" y="9506"/>
                  </a:cubicBezTo>
                  <a:cubicBezTo>
                    <a:pt x="11179" y="7726"/>
                    <a:pt x="10026" y="6999"/>
                    <a:pt x="9074" y="6799"/>
                  </a:cubicBezTo>
                  <a:cubicBezTo>
                    <a:pt x="8777" y="6695"/>
                    <a:pt x="8438" y="6624"/>
                    <a:pt x="8075" y="6624"/>
                  </a:cubicBezTo>
                  <a:close/>
                </a:path>
              </a:pathLst>
            </a:custGeom>
            <a:solidFill>
              <a:schemeClr val="lt2"/>
            </a:solidFill>
            <a:ln>
              <a:noFill/>
            </a:ln>
          </p:spPr>
          <p:txBody>
            <a:bodyPr spcFirstLastPara="1" wrap="square" lIns="91425" tIns="91425" rIns="91425" bIns="91425" anchor="ctr" anchorCtr="0">
              <a:noAutofit/>
            </a:bodyPr>
            <a:lstStyle/>
            <a:p>
              <a:pPr defTabSz="914400">
                <a:buClr>
                  <a:srgbClr val="000000"/>
                </a:buClr>
                <a:buFont typeface="Arial"/>
                <a:buNone/>
              </a:pPr>
              <a:endParaRPr sz="2479" kern="0">
                <a:solidFill>
                  <a:srgbClr val="000000"/>
                </a:solidFill>
                <a:cs typeface="Arial"/>
                <a:sym typeface="Arial"/>
              </a:endParaRPr>
            </a:p>
          </p:txBody>
        </p:sp>
      </p:grpSp>
    </p:spTree>
    <p:extLst>
      <p:ext uri="{BB962C8B-B14F-4D97-AF65-F5344CB8AC3E}">
        <p14:creationId xmlns:p14="http://schemas.microsoft.com/office/powerpoint/2010/main" val="40660811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630"/>
        <p:cNvGrpSpPr/>
        <p:nvPr/>
      </p:nvGrpSpPr>
      <p:grpSpPr>
        <a:xfrm>
          <a:off x="0" y="0"/>
          <a:ext cx="0" cy="0"/>
          <a:chOff x="0" y="0"/>
          <a:chExt cx="0" cy="0"/>
        </a:xfrm>
      </p:grpSpPr>
    </p:spTree>
    <p:extLst>
      <p:ext uri="{BB962C8B-B14F-4D97-AF65-F5344CB8AC3E}">
        <p14:creationId xmlns:p14="http://schemas.microsoft.com/office/powerpoint/2010/main" val="1674227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80"/>
            <a:ext cx="10515600" cy="2852737"/>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4589745"/>
            <a:ext cx="10515600" cy="1500187"/>
          </a:xfrm>
        </p:spPr>
        <p:txBody>
          <a:bodyPr/>
          <a:lstStyle>
            <a:lvl1pPr marL="0" indent="0">
              <a:buNone/>
              <a:defRPr sz="3200">
                <a:solidFill>
                  <a:schemeClr val="tx1">
                    <a:tint val="75000"/>
                  </a:schemeClr>
                </a:solidFill>
              </a:defRPr>
            </a:lvl1pPr>
            <a:lvl2pPr marL="608931" indent="0">
              <a:buNone/>
              <a:defRPr sz="2700">
                <a:solidFill>
                  <a:schemeClr val="tx1">
                    <a:tint val="75000"/>
                  </a:schemeClr>
                </a:solidFill>
              </a:defRPr>
            </a:lvl2pPr>
            <a:lvl3pPr marL="1217940" indent="0">
              <a:buNone/>
              <a:defRPr sz="2400">
                <a:solidFill>
                  <a:schemeClr val="tx1">
                    <a:tint val="75000"/>
                  </a:schemeClr>
                </a:solidFill>
              </a:defRPr>
            </a:lvl3pPr>
            <a:lvl4pPr marL="1826896" indent="0">
              <a:buNone/>
              <a:defRPr sz="2100">
                <a:solidFill>
                  <a:schemeClr val="tx1">
                    <a:tint val="75000"/>
                  </a:schemeClr>
                </a:solidFill>
              </a:defRPr>
            </a:lvl4pPr>
            <a:lvl5pPr marL="2435878" indent="0">
              <a:buNone/>
              <a:defRPr sz="2100">
                <a:solidFill>
                  <a:schemeClr val="tx1">
                    <a:tint val="75000"/>
                  </a:schemeClr>
                </a:solidFill>
              </a:defRPr>
            </a:lvl5pPr>
            <a:lvl6pPr marL="3044808" indent="0">
              <a:buNone/>
              <a:defRPr sz="2100">
                <a:solidFill>
                  <a:schemeClr val="tx1">
                    <a:tint val="75000"/>
                  </a:schemeClr>
                </a:solidFill>
              </a:defRPr>
            </a:lvl6pPr>
            <a:lvl7pPr marL="3653739" indent="0">
              <a:buNone/>
              <a:defRPr sz="2100">
                <a:solidFill>
                  <a:schemeClr val="tx1">
                    <a:tint val="75000"/>
                  </a:schemeClr>
                </a:solidFill>
              </a:defRPr>
            </a:lvl7pPr>
            <a:lvl8pPr marL="4262720" indent="0">
              <a:buNone/>
              <a:defRPr sz="2100">
                <a:solidFill>
                  <a:schemeClr val="tx1">
                    <a:tint val="75000"/>
                  </a:schemeClr>
                </a:solidFill>
              </a:defRPr>
            </a:lvl8pPr>
            <a:lvl9pPr marL="4871685"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D130CC5F-0006-4CEB-B3E5-6B13D9392F67}" type="slidenum">
              <a:rPr lang="en-US" altLang="zh-CN"/>
              <a:pPr>
                <a:defRPr/>
              </a:pPr>
              <a:t>‹#›</a:t>
            </a:fld>
            <a:endParaRPr lang="en-US" altLang="zh-CN"/>
          </a:p>
        </p:txBody>
      </p:sp>
    </p:spTree>
    <p:extLst>
      <p:ext uri="{BB962C8B-B14F-4D97-AF65-F5344CB8AC3E}">
        <p14:creationId xmlns:p14="http://schemas.microsoft.com/office/powerpoint/2010/main" val="374731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3"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B929224F-3C8D-4E70-9095-48C87084BE57}" type="slidenum">
              <a:rPr lang="en-US" altLang="zh-CN"/>
              <a:pPr>
                <a:defRPr/>
              </a:pPr>
              <a:t>‹#›</a:t>
            </a:fld>
            <a:endParaRPr lang="en-US" altLang="zh-CN"/>
          </a:p>
        </p:txBody>
      </p:sp>
    </p:spTree>
    <p:extLst>
      <p:ext uri="{BB962C8B-B14F-4D97-AF65-F5344CB8AC3E}">
        <p14:creationId xmlns:p14="http://schemas.microsoft.com/office/powerpoint/2010/main" val="3056980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8931" indent="0">
              <a:buNone/>
              <a:defRPr sz="2700" b="1"/>
            </a:lvl2pPr>
            <a:lvl3pPr marL="1217940" indent="0">
              <a:buNone/>
              <a:defRPr sz="2400" b="1"/>
            </a:lvl3pPr>
            <a:lvl4pPr marL="1826896" indent="0">
              <a:buNone/>
              <a:defRPr sz="2100" b="1"/>
            </a:lvl4pPr>
            <a:lvl5pPr marL="2435878" indent="0">
              <a:buNone/>
              <a:defRPr sz="2100" b="1"/>
            </a:lvl5pPr>
            <a:lvl6pPr marL="3044808" indent="0">
              <a:buNone/>
              <a:defRPr sz="2100" b="1"/>
            </a:lvl6pPr>
            <a:lvl7pPr marL="3653739" indent="0">
              <a:buNone/>
              <a:defRPr sz="2100" b="1"/>
            </a:lvl7pPr>
            <a:lvl8pPr marL="4262720" indent="0">
              <a:buNone/>
              <a:defRPr sz="2100" b="1"/>
            </a:lvl8pPr>
            <a:lvl9pPr marL="4871685" indent="0">
              <a:buNone/>
              <a:defRPr sz="2100" b="1"/>
            </a:lvl9pPr>
          </a:lstStyle>
          <a:p>
            <a:pPr lvl="0"/>
            <a:r>
              <a:rPr lang="en-US"/>
              <a:t>Edit Master text styles</a:t>
            </a:r>
          </a:p>
        </p:txBody>
      </p:sp>
      <p:sp>
        <p:nvSpPr>
          <p:cNvPr id="4" name="Content Placeholder 3"/>
          <p:cNvSpPr>
            <a:spLocks noGrp="1"/>
          </p:cNvSpPr>
          <p:nvPr>
            <p:ph sz="half" idx="2"/>
          </p:nvPr>
        </p:nvSpPr>
        <p:spPr>
          <a:xfrm>
            <a:off x="839789" y="2505079"/>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8931" indent="0">
              <a:buNone/>
              <a:defRPr sz="2700" b="1"/>
            </a:lvl2pPr>
            <a:lvl3pPr marL="1217940" indent="0">
              <a:buNone/>
              <a:defRPr sz="2400" b="1"/>
            </a:lvl3pPr>
            <a:lvl4pPr marL="1826896" indent="0">
              <a:buNone/>
              <a:defRPr sz="2100" b="1"/>
            </a:lvl4pPr>
            <a:lvl5pPr marL="2435878" indent="0">
              <a:buNone/>
              <a:defRPr sz="2100" b="1"/>
            </a:lvl5pPr>
            <a:lvl6pPr marL="3044808" indent="0">
              <a:buNone/>
              <a:defRPr sz="2100" b="1"/>
            </a:lvl6pPr>
            <a:lvl7pPr marL="3653739" indent="0">
              <a:buNone/>
              <a:defRPr sz="2100" b="1"/>
            </a:lvl7pPr>
            <a:lvl8pPr marL="4262720" indent="0">
              <a:buNone/>
              <a:defRPr sz="2100" b="1"/>
            </a:lvl8pPr>
            <a:lvl9pPr marL="4871685" indent="0">
              <a:buNone/>
              <a:defRPr sz="2100" b="1"/>
            </a:lvl9pPr>
          </a:lstStyle>
          <a:p>
            <a:pPr lvl="0"/>
            <a:r>
              <a:rPr lang="en-US"/>
              <a:t>Edit Master text styles</a:t>
            </a:r>
          </a:p>
        </p:txBody>
      </p:sp>
      <p:sp>
        <p:nvSpPr>
          <p:cNvPr id="6" name="Content Placeholder 5"/>
          <p:cNvSpPr>
            <a:spLocks noGrp="1"/>
          </p:cNvSpPr>
          <p:nvPr>
            <p:ph sz="quarter" idx="4"/>
          </p:nvPr>
        </p:nvSpPr>
        <p:spPr>
          <a:xfrm>
            <a:off x="6172210" y="2505079"/>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8"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VNI-Times" pitchFamily="2" charset="0"/>
              </a:defRPr>
            </a:lvl1pPr>
          </a:lstStyle>
          <a:p>
            <a:pPr>
              <a:defRPr/>
            </a:pPr>
            <a:fld id="{90CDBE7C-61F0-4C34-BAA1-A83C7B858B6C}" type="slidenum">
              <a:rPr lang="en-US" altLang="zh-CN"/>
              <a:pPr>
                <a:defRPr/>
              </a:pPr>
              <a:t>‹#›</a:t>
            </a:fld>
            <a:endParaRPr lang="en-US" altLang="zh-CN"/>
          </a:p>
        </p:txBody>
      </p:sp>
    </p:spTree>
    <p:extLst>
      <p:ext uri="{BB962C8B-B14F-4D97-AF65-F5344CB8AC3E}">
        <p14:creationId xmlns:p14="http://schemas.microsoft.com/office/powerpoint/2010/main" val="3896687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VNI-Times" pitchFamily="2" charset="0"/>
              </a:defRPr>
            </a:lvl1pPr>
          </a:lstStyle>
          <a:p>
            <a:pPr>
              <a:defRPr/>
            </a:pPr>
            <a:fld id="{073EE646-AD3D-4BAD-BEA1-1EC77612191C}" type="slidenum">
              <a:rPr lang="en-US" altLang="zh-CN"/>
              <a:pPr>
                <a:defRPr/>
              </a:pPr>
              <a:t>‹#›</a:t>
            </a:fld>
            <a:endParaRPr lang="en-US" altLang="zh-CN"/>
          </a:p>
        </p:txBody>
      </p:sp>
    </p:spTree>
    <p:extLst>
      <p:ext uri="{BB962C8B-B14F-4D97-AF65-F5344CB8AC3E}">
        <p14:creationId xmlns:p14="http://schemas.microsoft.com/office/powerpoint/2010/main" val="385567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VNI-Times" pitchFamily="2" charset="0"/>
              </a:defRPr>
            </a:lvl1pPr>
          </a:lstStyle>
          <a:p>
            <a:pPr>
              <a:defRPr/>
            </a:pPr>
            <a:fld id="{1E5EF8D9-1319-4862-AB67-1A3C8C2AD6C6}" type="slidenum">
              <a:rPr lang="en-US" altLang="zh-CN"/>
              <a:pPr>
                <a:defRPr/>
              </a:pPr>
              <a:t>‹#›</a:t>
            </a:fld>
            <a:endParaRPr lang="en-US" altLang="zh-CN"/>
          </a:p>
        </p:txBody>
      </p:sp>
    </p:spTree>
    <p:extLst>
      <p:ext uri="{BB962C8B-B14F-4D97-AF65-F5344CB8AC3E}">
        <p14:creationId xmlns:p14="http://schemas.microsoft.com/office/powerpoint/2010/main" val="2266021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Content Placeholder 2"/>
          <p:cNvSpPr>
            <a:spLocks noGrp="1"/>
          </p:cNvSpPr>
          <p:nvPr>
            <p:ph idx="1"/>
          </p:nvPr>
        </p:nvSpPr>
        <p:spPr>
          <a:xfrm>
            <a:off x="5183188" y="987766"/>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7"/>
            <a:ext cx="3932237" cy="3811588"/>
          </a:xfrm>
        </p:spPr>
        <p:txBody>
          <a:bodyPr/>
          <a:lstStyle>
            <a:lvl1pPr marL="0" indent="0">
              <a:buNone/>
              <a:defRPr sz="2100"/>
            </a:lvl1pPr>
            <a:lvl2pPr marL="608931" indent="0">
              <a:buNone/>
              <a:defRPr sz="1900"/>
            </a:lvl2pPr>
            <a:lvl3pPr marL="1217940" indent="0">
              <a:buNone/>
              <a:defRPr sz="1600"/>
            </a:lvl3pPr>
            <a:lvl4pPr marL="1826896" indent="0">
              <a:buNone/>
              <a:defRPr sz="1300"/>
            </a:lvl4pPr>
            <a:lvl5pPr marL="2435878" indent="0">
              <a:buNone/>
              <a:defRPr sz="1300"/>
            </a:lvl5pPr>
            <a:lvl6pPr marL="3044808" indent="0">
              <a:buNone/>
              <a:defRPr sz="1300"/>
            </a:lvl6pPr>
            <a:lvl7pPr marL="3653739" indent="0">
              <a:buNone/>
              <a:defRPr sz="1300"/>
            </a:lvl7pPr>
            <a:lvl8pPr marL="4262720" indent="0">
              <a:buNone/>
              <a:defRPr sz="1300"/>
            </a:lvl8pPr>
            <a:lvl9pPr marL="4871685" indent="0">
              <a:buNone/>
              <a:defRPr sz="1300"/>
            </a:lvl9pPr>
          </a:lstStyle>
          <a:p>
            <a:pPr lvl="0"/>
            <a:r>
              <a:rPr lang="en-US"/>
              <a:t>Edit Master text styles</a:t>
            </a:r>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9D900248-E9D0-49AA-B32F-286FF98F1F3B}" type="slidenum">
              <a:rPr lang="en-US" altLang="zh-CN"/>
              <a:pPr>
                <a:defRPr/>
              </a:pPr>
              <a:t>‹#›</a:t>
            </a:fld>
            <a:endParaRPr lang="en-US" altLang="zh-CN"/>
          </a:p>
        </p:txBody>
      </p:sp>
    </p:spTree>
    <p:extLst>
      <p:ext uri="{BB962C8B-B14F-4D97-AF65-F5344CB8AC3E}">
        <p14:creationId xmlns:p14="http://schemas.microsoft.com/office/powerpoint/2010/main" val="299524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Content Placeholder 2"/>
          <p:cNvSpPr>
            <a:spLocks noGrp="1"/>
          </p:cNvSpPr>
          <p:nvPr>
            <p:ph idx="1"/>
          </p:nvPr>
        </p:nvSpPr>
        <p:spPr/>
        <p:txBody>
          <a:bodyPr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766"/>
            <a:ext cx="6172200" cy="4873625"/>
          </a:xfrm>
        </p:spPr>
        <p:txBody>
          <a:bodyPr rtlCol="0">
            <a:normAutofit/>
          </a:bodyPr>
          <a:lstStyle>
            <a:lvl1pPr marL="0" indent="0">
              <a:buNone/>
              <a:defRPr sz="4300"/>
            </a:lvl1pPr>
            <a:lvl2pPr marL="608931" indent="0">
              <a:buNone/>
              <a:defRPr sz="3700"/>
            </a:lvl2pPr>
            <a:lvl3pPr marL="1217940" indent="0">
              <a:buNone/>
              <a:defRPr sz="3200"/>
            </a:lvl3pPr>
            <a:lvl4pPr marL="1826896" indent="0">
              <a:buNone/>
              <a:defRPr sz="2700"/>
            </a:lvl4pPr>
            <a:lvl5pPr marL="2435878" indent="0">
              <a:buNone/>
              <a:defRPr sz="2700"/>
            </a:lvl5pPr>
            <a:lvl6pPr marL="3044808" indent="0">
              <a:buNone/>
              <a:defRPr sz="2700"/>
            </a:lvl6pPr>
            <a:lvl7pPr marL="3653739" indent="0">
              <a:buNone/>
              <a:defRPr sz="2700"/>
            </a:lvl7pPr>
            <a:lvl8pPr marL="4262720" indent="0">
              <a:buNone/>
              <a:defRPr sz="2700"/>
            </a:lvl8pPr>
            <a:lvl9pPr marL="4871685" indent="0">
              <a:buNone/>
              <a:defRPr sz="27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7"/>
            <a:ext cx="3932237" cy="3811588"/>
          </a:xfrm>
        </p:spPr>
        <p:txBody>
          <a:bodyPr/>
          <a:lstStyle>
            <a:lvl1pPr marL="0" indent="0">
              <a:buNone/>
              <a:defRPr sz="2100"/>
            </a:lvl1pPr>
            <a:lvl2pPr marL="608931" indent="0">
              <a:buNone/>
              <a:defRPr sz="1900"/>
            </a:lvl2pPr>
            <a:lvl3pPr marL="1217940" indent="0">
              <a:buNone/>
              <a:defRPr sz="1600"/>
            </a:lvl3pPr>
            <a:lvl4pPr marL="1826896" indent="0">
              <a:buNone/>
              <a:defRPr sz="1300"/>
            </a:lvl4pPr>
            <a:lvl5pPr marL="2435878" indent="0">
              <a:buNone/>
              <a:defRPr sz="1300"/>
            </a:lvl5pPr>
            <a:lvl6pPr marL="3044808" indent="0">
              <a:buNone/>
              <a:defRPr sz="1300"/>
            </a:lvl6pPr>
            <a:lvl7pPr marL="3653739" indent="0">
              <a:buNone/>
              <a:defRPr sz="1300"/>
            </a:lvl7pPr>
            <a:lvl8pPr marL="4262720" indent="0">
              <a:buNone/>
              <a:defRPr sz="1300"/>
            </a:lvl8pPr>
            <a:lvl9pPr marL="4871685" indent="0">
              <a:buNone/>
              <a:defRPr sz="1300"/>
            </a:lvl9pPr>
          </a:lstStyle>
          <a:p>
            <a:pPr lvl="0"/>
            <a:r>
              <a:rPr lang="en-US"/>
              <a:t>Edit Master text styles</a:t>
            </a:r>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B646CDAD-18E5-48FE-B07B-A975F45329DC}" type="slidenum">
              <a:rPr lang="en-US" altLang="zh-CN"/>
              <a:pPr>
                <a:defRPr/>
              </a:pPr>
              <a:t>‹#›</a:t>
            </a:fld>
            <a:endParaRPr lang="en-US" altLang="zh-CN"/>
          </a:p>
        </p:txBody>
      </p:sp>
    </p:spTree>
    <p:extLst>
      <p:ext uri="{BB962C8B-B14F-4D97-AF65-F5344CB8AC3E}">
        <p14:creationId xmlns:p14="http://schemas.microsoft.com/office/powerpoint/2010/main" val="1685939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2F7AFB8F-BDF0-4E95-B7FA-FB905188F833}" type="slidenum">
              <a:rPr lang="en-US" altLang="zh-CN"/>
              <a:pPr>
                <a:defRPr/>
              </a:pPr>
              <a:t>‹#›</a:t>
            </a:fld>
            <a:endParaRPr lang="en-US" altLang="zh-CN"/>
          </a:p>
        </p:txBody>
      </p:sp>
    </p:spTree>
    <p:extLst>
      <p:ext uri="{BB962C8B-B14F-4D97-AF65-F5344CB8AC3E}">
        <p14:creationId xmlns:p14="http://schemas.microsoft.com/office/powerpoint/2010/main" val="3549147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1" y="365193"/>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15" y="36519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5A9EC462-0BA0-458D-B999-9517940E036A}" type="slidenum">
              <a:rPr lang="en-US" altLang="zh-CN"/>
              <a:pPr>
                <a:defRPr/>
              </a:pPr>
              <a:t>‹#›</a:t>
            </a:fld>
            <a:endParaRPr lang="en-US" altLang="zh-CN"/>
          </a:p>
        </p:txBody>
      </p:sp>
    </p:spTree>
    <p:extLst>
      <p:ext uri="{BB962C8B-B14F-4D97-AF65-F5344CB8AC3E}">
        <p14:creationId xmlns:p14="http://schemas.microsoft.com/office/powerpoint/2010/main" val="3622579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504" indent="0" algn="ctr">
              <a:buNone/>
              <a:defRPr>
                <a:solidFill>
                  <a:schemeClr val="tx1">
                    <a:tint val="75000"/>
                  </a:schemeClr>
                </a:solidFill>
              </a:defRPr>
            </a:lvl2pPr>
            <a:lvl3pPr marL="609011" indent="0" algn="ctr">
              <a:buNone/>
              <a:defRPr>
                <a:solidFill>
                  <a:schemeClr val="tx1">
                    <a:tint val="75000"/>
                  </a:schemeClr>
                </a:solidFill>
              </a:defRPr>
            </a:lvl3pPr>
            <a:lvl4pPr marL="913561" indent="0" algn="ctr">
              <a:buNone/>
              <a:defRPr>
                <a:solidFill>
                  <a:schemeClr val="tx1">
                    <a:tint val="75000"/>
                  </a:schemeClr>
                </a:solidFill>
              </a:defRPr>
            </a:lvl4pPr>
            <a:lvl5pPr marL="1218090" indent="0" algn="ctr">
              <a:buNone/>
              <a:defRPr>
                <a:solidFill>
                  <a:schemeClr val="tx1">
                    <a:tint val="75000"/>
                  </a:schemeClr>
                </a:solidFill>
              </a:defRPr>
            </a:lvl5pPr>
            <a:lvl6pPr marL="1522595" indent="0" algn="ctr">
              <a:buNone/>
              <a:defRPr>
                <a:solidFill>
                  <a:schemeClr val="tx1">
                    <a:tint val="75000"/>
                  </a:schemeClr>
                </a:solidFill>
              </a:defRPr>
            </a:lvl6pPr>
            <a:lvl7pPr marL="1827122" indent="0" algn="ctr">
              <a:buNone/>
              <a:defRPr>
                <a:solidFill>
                  <a:schemeClr val="tx1">
                    <a:tint val="75000"/>
                  </a:schemeClr>
                </a:solidFill>
              </a:defRPr>
            </a:lvl7pPr>
            <a:lvl8pPr marL="2131627" indent="0" algn="ctr">
              <a:buNone/>
              <a:defRPr>
                <a:solidFill>
                  <a:schemeClr val="tx1">
                    <a:tint val="75000"/>
                  </a:schemeClr>
                </a:solidFill>
              </a:defRPr>
            </a:lvl8pPr>
            <a:lvl9pPr marL="24361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7150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7019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20"/>
            <a:ext cx="5181600" cy="1000125"/>
          </a:xfrm>
        </p:spPr>
        <p:txBody>
          <a:bodyPr anchor="b"/>
          <a:lstStyle>
            <a:lvl1pPr marL="0" indent="0">
              <a:buNone/>
              <a:defRPr sz="1300">
                <a:solidFill>
                  <a:schemeClr val="tx1">
                    <a:tint val="75000"/>
                  </a:schemeClr>
                </a:solidFill>
              </a:defRPr>
            </a:lvl1pPr>
            <a:lvl2pPr marL="304504" indent="0">
              <a:buNone/>
              <a:defRPr sz="1200">
                <a:solidFill>
                  <a:schemeClr val="tx1">
                    <a:tint val="75000"/>
                  </a:schemeClr>
                </a:solidFill>
              </a:defRPr>
            </a:lvl2pPr>
            <a:lvl3pPr marL="609011" indent="0">
              <a:buNone/>
              <a:defRPr sz="1100">
                <a:solidFill>
                  <a:schemeClr val="tx1">
                    <a:tint val="75000"/>
                  </a:schemeClr>
                </a:solidFill>
              </a:defRPr>
            </a:lvl3pPr>
            <a:lvl4pPr marL="913561" indent="0">
              <a:buNone/>
              <a:defRPr sz="900">
                <a:solidFill>
                  <a:schemeClr val="tx1">
                    <a:tint val="75000"/>
                  </a:schemeClr>
                </a:solidFill>
              </a:defRPr>
            </a:lvl4pPr>
            <a:lvl5pPr marL="1218090" indent="0">
              <a:buNone/>
              <a:defRPr sz="900">
                <a:solidFill>
                  <a:schemeClr val="tx1">
                    <a:tint val="75000"/>
                  </a:schemeClr>
                </a:solidFill>
              </a:defRPr>
            </a:lvl5pPr>
            <a:lvl6pPr marL="1522595" indent="0">
              <a:buNone/>
              <a:defRPr sz="900">
                <a:solidFill>
                  <a:schemeClr val="tx1">
                    <a:tint val="75000"/>
                  </a:schemeClr>
                </a:solidFill>
              </a:defRPr>
            </a:lvl6pPr>
            <a:lvl7pPr marL="1827122" indent="0">
              <a:buNone/>
              <a:defRPr sz="900">
                <a:solidFill>
                  <a:schemeClr val="tx1">
                    <a:tint val="75000"/>
                  </a:schemeClr>
                </a:solidFill>
              </a:defRPr>
            </a:lvl7pPr>
            <a:lvl8pPr marL="2131627" indent="0">
              <a:buNone/>
              <a:defRPr sz="900">
                <a:solidFill>
                  <a:schemeClr val="tx1">
                    <a:tint val="75000"/>
                  </a:schemeClr>
                </a:solidFill>
              </a:defRPr>
            </a:lvl8pPr>
            <a:lvl9pPr marL="2436178"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2374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853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504" indent="0">
              <a:buNone/>
              <a:defRPr sz="1300" b="1"/>
            </a:lvl2pPr>
            <a:lvl3pPr marL="609011" indent="0">
              <a:buNone/>
              <a:defRPr sz="1200" b="1"/>
            </a:lvl3pPr>
            <a:lvl4pPr marL="913561" indent="0">
              <a:buNone/>
              <a:defRPr sz="1100" b="1"/>
            </a:lvl4pPr>
            <a:lvl5pPr marL="1218090" indent="0">
              <a:buNone/>
              <a:defRPr sz="1100" b="1"/>
            </a:lvl5pPr>
            <a:lvl6pPr marL="1522595" indent="0">
              <a:buNone/>
              <a:defRPr sz="1100" b="1"/>
            </a:lvl6pPr>
            <a:lvl7pPr marL="1827122" indent="0">
              <a:buNone/>
              <a:defRPr sz="1100" b="1"/>
            </a:lvl7pPr>
            <a:lvl8pPr marL="2131627" indent="0">
              <a:buNone/>
              <a:defRPr sz="1100" b="1"/>
            </a:lvl8pPr>
            <a:lvl9pPr marL="2436178"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504" indent="0">
              <a:buNone/>
              <a:defRPr sz="1300" b="1"/>
            </a:lvl2pPr>
            <a:lvl3pPr marL="609011" indent="0">
              <a:buNone/>
              <a:defRPr sz="1200" b="1"/>
            </a:lvl3pPr>
            <a:lvl4pPr marL="913561" indent="0">
              <a:buNone/>
              <a:defRPr sz="1100" b="1"/>
            </a:lvl4pPr>
            <a:lvl5pPr marL="1218090" indent="0">
              <a:buNone/>
              <a:defRPr sz="1100" b="1"/>
            </a:lvl5pPr>
            <a:lvl6pPr marL="1522595" indent="0">
              <a:buNone/>
              <a:defRPr sz="1100" b="1"/>
            </a:lvl6pPr>
            <a:lvl7pPr marL="1827122" indent="0">
              <a:buNone/>
              <a:defRPr sz="1100" b="1"/>
            </a:lvl7pPr>
            <a:lvl8pPr marL="2131627" indent="0">
              <a:buNone/>
              <a:defRPr sz="1100" b="1"/>
            </a:lvl8pPr>
            <a:lvl9pPr marL="243617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10/28/2024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460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10/28/2024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7055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10/28/2024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433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lIns="91358" tIns="45718" rIns="91358" bIns="45718"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lIns="91358" tIns="45718" rIns="91358" bIns="45718" anchor="b"/>
          <a:lstStyle>
            <a:lvl1pPr marL="0" indent="0">
              <a:buNone/>
              <a:defRPr sz="2700">
                <a:solidFill>
                  <a:schemeClr val="tx1">
                    <a:tint val="75000"/>
                  </a:schemeClr>
                </a:solidFill>
              </a:defRPr>
            </a:lvl1pPr>
            <a:lvl2pPr marL="608947" indent="0">
              <a:buNone/>
              <a:defRPr sz="2400">
                <a:solidFill>
                  <a:schemeClr val="tx1">
                    <a:tint val="75000"/>
                  </a:schemeClr>
                </a:solidFill>
              </a:defRPr>
            </a:lvl2pPr>
            <a:lvl3pPr marL="1217970" indent="0">
              <a:buNone/>
              <a:defRPr sz="2100">
                <a:solidFill>
                  <a:schemeClr val="tx1">
                    <a:tint val="75000"/>
                  </a:schemeClr>
                </a:solidFill>
              </a:defRPr>
            </a:lvl3pPr>
            <a:lvl4pPr marL="1826941" indent="0">
              <a:buNone/>
              <a:defRPr sz="1900">
                <a:solidFill>
                  <a:schemeClr val="tx1">
                    <a:tint val="75000"/>
                  </a:schemeClr>
                </a:solidFill>
              </a:defRPr>
            </a:lvl4pPr>
            <a:lvl5pPr marL="2435938" indent="0">
              <a:buNone/>
              <a:defRPr sz="1900">
                <a:solidFill>
                  <a:schemeClr val="tx1">
                    <a:tint val="75000"/>
                  </a:schemeClr>
                </a:solidFill>
              </a:defRPr>
            </a:lvl5pPr>
            <a:lvl6pPr marL="3044884" indent="0">
              <a:buNone/>
              <a:defRPr sz="1900">
                <a:solidFill>
                  <a:schemeClr val="tx1">
                    <a:tint val="75000"/>
                  </a:schemeClr>
                </a:solidFill>
              </a:defRPr>
            </a:lvl6pPr>
            <a:lvl7pPr marL="3653831" indent="0">
              <a:buNone/>
              <a:defRPr sz="1900">
                <a:solidFill>
                  <a:schemeClr val="tx1">
                    <a:tint val="75000"/>
                  </a:schemeClr>
                </a:solidFill>
              </a:defRPr>
            </a:lvl7pPr>
            <a:lvl8pPr marL="4262827" indent="0">
              <a:buNone/>
              <a:defRPr sz="1900">
                <a:solidFill>
                  <a:schemeClr val="tx1">
                    <a:tint val="75000"/>
                  </a:schemeClr>
                </a:solidFill>
              </a:defRPr>
            </a:lvl8pPr>
            <a:lvl9pPr marL="4871806" indent="0">
              <a:buNone/>
              <a:defRPr sz="1900">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57" y="182039"/>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419" y="182039"/>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57" y="956733"/>
            <a:ext cx="2005543" cy="3127376"/>
          </a:xfrm>
        </p:spPr>
        <p:txBody>
          <a:bodyPr/>
          <a:lstStyle>
            <a:lvl1pPr marL="0" indent="0">
              <a:buNone/>
              <a:defRPr sz="900"/>
            </a:lvl1pPr>
            <a:lvl2pPr marL="304504" indent="0">
              <a:buNone/>
              <a:defRPr sz="800"/>
            </a:lvl2pPr>
            <a:lvl3pPr marL="609011" indent="0">
              <a:buNone/>
              <a:defRPr sz="700"/>
            </a:lvl3pPr>
            <a:lvl4pPr marL="913561" indent="0">
              <a:buNone/>
              <a:defRPr sz="700"/>
            </a:lvl4pPr>
            <a:lvl5pPr marL="1218090" indent="0">
              <a:buNone/>
              <a:defRPr sz="700"/>
            </a:lvl5pPr>
            <a:lvl6pPr marL="1522595" indent="0">
              <a:buNone/>
              <a:defRPr sz="700"/>
            </a:lvl6pPr>
            <a:lvl7pPr marL="1827122" indent="0">
              <a:buNone/>
              <a:defRPr sz="700"/>
            </a:lvl7pPr>
            <a:lvl8pPr marL="2131627" indent="0">
              <a:buNone/>
              <a:defRPr sz="700"/>
            </a:lvl8pPr>
            <a:lvl9pPr marL="2436178"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2999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60"/>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504" indent="0">
              <a:buNone/>
              <a:defRPr sz="1900"/>
            </a:lvl2pPr>
            <a:lvl3pPr marL="609011" indent="0">
              <a:buNone/>
              <a:defRPr sz="1600"/>
            </a:lvl3pPr>
            <a:lvl4pPr marL="913561" indent="0">
              <a:buNone/>
              <a:defRPr sz="1300"/>
            </a:lvl4pPr>
            <a:lvl5pPr marL="1218090" indent="0">
              <a:buNone/>
              <a:defRPr sz="1300"/>
            </a:lvl5pPr>
            <a:lvl6pPr marL="1522595" indent="0">
              <a:buNone/>
              <a:defRPr sz="1300"/>
            </a:lvl6pPr>
            <a:lvl7pPr marL="1827122" indent="0">
              <a:buNone/>
              <a:defRPr sz="1300"/>
            </a:lvl7pPr>
            <a:lvl8pPr marL="2131627" indent="0">
              <a:buNone/>
              <a:defRPr sz="1300"/>
            </a:lvl8pPr>
            <a:lvl9pPr marL="2436178" indent="0">
              <a:buNone/>
              <a:defRPr sz="1300"/>
            </a:lvl9pPr>
          </a:lstStyle>
          <a:p>
            <a:pPr lvl="0"/>
            <a:endParaRPr lang="en-US" noProof="0"/>
          </a:p>
        </p:txBody>
      </p:sp>
      <p:sp>
        <p:nvSpPr>
          <p:cNvPr id="4" name="Text Placeholder 3"/>
          <p:cNvSpPr>
            <a:spLocks noGrp="1"/>
          </p:cNvSpPr>
          <p:nvPr>
            <p:ph type="body" sz="half" idx="2"/>
          </p:nvPr>
        </p:nvSpPr>
        <p:spPr>
          <a:xfrm>
            <a:off x="1194859" y="3578252"/>
            <a:ext cx="3657600" cy="536575"/>
          </a:xfrm>
        </p:spPr>
        <p:txBody>
          <a:bodyPr/>
          <a:lstStyle>
            <a:lvl1pPr marL="0" indent="0">
              <a:buNone/>
              <a:defRPr sz="900"/>
            </a:lvl1pPr>
            <a:lvl2pPr marL="304504" indent="0">
              <a:buNone/>
              <a:defRPr sz="800"/>
            </a:lvl2pPr>
            <a:lvl3pPr marL="609011" indent="0">
              <a:buNone/>
              <a:defRPr sz="700"/>
            </a:lvl3pPr>
            <a:lvl4pPr marL="913561" indent="0">
              <a:buNone/>
              <a:defRPr sz="700"/>
            </a:lvl4pPr>
            <a:lvl5pPr marL="1218090" indent="0">
              <a:buNone/>
              <a:defRPr sz="700"/>
            </a:lvl5pPr>
            <a:lvl6pPr marL="1522595" indent="0">
              <a:buNone/>
              <a:defRPr sz="700"/>
            </a:lvl6pPr>
            <a:lvl7pPr marL="1827122" indent="0">
              <a:buNone/>
              <a:defRPr sz="700"/>
            </a:lvl7pPr>
            <a:lvl8pPr marL="2131627" indent="0">
              <a:buNone/>
              <a:defRPr sz="700"/>
            </a:lvl8pPr>
            <a:lvl9pPr marL="2436178"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9358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4105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5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5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6937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29" name="Title 28"/>
          <p:cNvSpPr>
            <a:spLocks noGrp="1"/>
          </p:cNvSpPr>
          <p:nvPr>
            <p:ph type="ctrTitle"/>
          </p:nvPr>
        </p:nvSpPr>
        <p:spPr>
          <a:xfrm>
            <a:off x="508004" y="4853598"/>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4" y="3886200"/>
            <a:ext cx="11277600" cy="914400"/>
          </a:xfrm>
        </p:spPr>
        <p:txBody>
          <a:bodyPr anchor="b"/>
          <a:lstStyle>
            <a:lvl1pPr marL="0" indent="0" algn="l">
              <a:buNone/>
              <a:defRPr sz="3200">
                <a:solidFill>
                  <a:schemeClr val="tx2">
                    <a:shade val="75000"/>
                  </a:schemeClr>
                </a:solidFill>
              </a:defRPr>
            </a:lvl1pPr>
            <a:lvl2pPr marL="607783" indent="0" algn="ctr">
              <a:buNone/>
            </a:lvl2pPr>
            <a:lvl3pPr marL="1215616" indent="0" algn="ctr">
              <a:buNone/>
            </a:lvl3pPr>
            <a:lvl4pPr marL="1823418" indent="0" algn="ctr">
              <a:buNone/>
            </a:lvl4pPr>
            <a:lvl5pPr marL="2431238" indent="0" algn="ctr">
              <a:buNone/>
            </a:lvl5pPr>
            <a:lvl6pPr marL="3039025" indent="0" algn="ctr">
              <a:buNone/>
            </a:lvl6pPr>
            <a:lvl7pPr marL="3646807" indent="0" algn="ctr">
              <a:buNone/>
            </a:lvl7pPr>
            <a:lvl8pPr marL="4254642" indent="0" algn="ctr">
              <a:buNone/>
            </a:lvl8pPr>
            <a:lvl9pPr marL="4862448" indent="0" algn="ctr">
              <a:buNone/>
            </a:lvl9pPr>
          </a:lstStyle>
          <a:p>
            <a:r>
              <a:rPr lang="en-US"/>
              <a:t>Click to edit Master subtitle style</a:t>
            </a:r>
          </a:p>
        </p:txBody>
      </p:sp>
      <p:sp>
        <p:nvSpPr>
          <p:cNvPr id="5" name="Date Placeholder 15"/>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1"/>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14"/>
          <p:cNvSpPr>
            <a:spLocks noGrp="1"/>
          </p:cNvSpPr>
          <p:nvPr>
            <p:ph type="sldNum" sz="quarter" idx="12"/>
          </p:nvPr>
        </p:nvSpPr>
        <p:spPr>
          <a:xfrm>
            <a:off x="10972845" y="6475421"/>
            <a:ext cx="1011767" cy="247651"/>
          </a:xfrm>
        </p:spPr>
        <p:txBody>
          <a:bodyPr/>
          <a:lstStyle>
            <a:lvl1pPr fontAlgn="base">
              <a:spcBef>
                <a:spcPct val="0"/>
              </a:spcBef>
              <a:spcAft>
                <a:spcPct val="0"/>
              </a:spcAft>
              <a:defRPr b="1">
                <a:latin typeface="Arial" charset="0"/>
              </a:defRPr>
            </a:lvl1pPr>
          </a:lstStyle>
          <a:p>
            <a:pPr>
              <a:defRPr/>
            </a:pPr>
            <a:fld id="{0DAC8AA8-BC4A-405B-B1AE-1B3974EC520D}" type="slidenum">
              <a:rPr lang="en-US" altLang="zh-CN"/>
              <a:pPr>
                <a:defRPr/>
              </a:pPr>
              <a:t>‹#›</a:t>
            </a:fld>
            <a:endParaRPr lang="en-US" altLang="zh-CN"/>
          </a:p>
        </p:txBody>
      </p:sp>
    </p:spTree>
    <p:extLst>
      <p:ext uri="{BB962C8B-B14F-4D97-AF65-F5344CB8AC3E}">
        <p14:creationId xmlns:p14="http://schemas.microsoft.com/office/powerpoint/2010/main" val="2049583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D646993B-0EF9-49D8-8BAC-B97AE3DC375D}" type="datetimeFigureOut">
              <a:rPr lang="en-US"/>
              <a:pPr>
                <a:defRPr/>
              </a:pPr>
              <a:t>10/28/2024</a:t>
            </a:fld>
            <a:endParaRPr lang="en-US"/>
          </a:p>
        </p:txBody>
      </p:sp>
      <p:sp>
        <p:nvSpPr>
          <p:cNvPr id="5" name="Footer Placeholder 18"/>
          <p:cNvSpPr>
            <a:spLocks noGrp="1"/>
          </p:cNvSpPr>
          <p:nvPr>
            <p:ph type="ftr" sz="quarter" idx="11"/>
          </p:nvPr>
        </p:nvSpPr>
        <p:spPr>
          <a:xfrm>
            <a:off x="4775200" y="76241"/>
            <a:ext cx="3860800" cy="290513"/>
          </a:xfrm>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15"/>
          <p:cNvSpPr>
            <a:spLocks noGrp="1"/>
          </p:cNvSpPr>
          <p:nvPr>
            <p:ph type="sldNum" sz="quarter" idx="12"/>
          </p:nvPr>
        </p:nvSpPr>
        <p:spPr>
          <a:xfrm>
            <a:off x="10972845" y="6475421"/>
            <a:ext cx="1011767" cy="247651"/>
          </a:xfrm>
        </p:spPr>
        <p:txBody>
          <a:bodyPr/>
          <a:lstStyle>
            <a:lvl1pPr fontAlgn="base">
              <a:spcBef>
                <a:spcPct val="0"/>
              </a:spcBef>
              <a:spcAft>
                <a:spcPct val="0"/>
              </a:spcAft>
              <a:defRPr b="1">
                <a:latin typeface="Arial" charset="0"/>
              </a:defRPr>
            </a:lvl1pPr>
          </a:lstStyle>
          <a:p>
            <a:pPr>
              <a:defRPr/>
            </a:pPr>
            <a:fld id="{59C54D3F-2FDB-45FF-9E74-80D4078DD766}" type="slidenum">
              <a:rPr lang="en-US"/>
              <a:pPr>
                <a:defRPr/>
              </a:pPr>
              <a:t>‹#›</a:t>
            </a:fld>
            <a:endParaRPr lang="en-US" dirty="0"/>
          </a:p>
        </p:txBody>
      </p:sp>
    </p:spTree>
    <p:extLst>
      <p:ext uri="{BB962C8B-B14F-4D97-AF65-F5344CB8AC3E}">
        <p14:creationId xmlns:p14="http://schemas.microsoft.com/office/powerpoint/2010/main" val="2814196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white"/>
              </a:solidFill>
              <a:cs typeface="Arial" pitchFamily="34" charset="0"/>
              <a:sym typeface="Arial"/>
            </a:endParaRPr>
          </a:p>
        </p:txBody>
      </p:sp>
      <p:sp>
        <p:nvSpPr>
          <p:cNvPr id="6" name="Text Placeholder 5"/>
          <p:cNvSpPr>
            <a:spLocks noGrp="1"/>
          </p:cNvSpPr>
          <p:nvPr>
            <p:ph type="body" idx="1"/>
          </p:nvPr>
        </p:nvSpPr>
        <p:spPr>
          <a:xfrm>
            <a:off x="508004" y="1676400"/>
            <a:ext cx="11277600" cy="1219200"/>
          </a:xfrm>
        </p:spPr>
        <p:txBody>
          <a:bodyPr anchor="b"/>
          <a:lstStyle>
            <a:lvl1pPr marL="0" indent="0" algn="r">
              <a:buNone/>
              <a:defRPr sz="2700">
                <a:solidFill>
                  <a:schemeClr val="tx2">
                    <a:shade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5" y="2947147"/>
            <a:ext cx="11582400" cy="1184825"/>
          </a:xfrm>
        </p:spPr>
        <p:txBody>
          <a:bodyPr rtlCol="0" anchor="t"/>
          <a:lstStyle>
            <a:lvl1pPr algn="r">
              <a:defRPr/>
            </a:lvl1pPr>
          </a:lstStyle>
          <a:p>
            <a:r>
              <a:rPr lang="en-US"/>
              <a:t>Click to edit Master title style</a:t>
            </a:r>
          </a:p>
        </p:txBody>
      </p:sp>
      <p:sp>
        <p:nvSpPr>
          <p:cNvPr id="5" name="Date Placeholder 18"/>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Footer Placeholder 1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9" name="Slide Number Placeholder 1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082D37FE-507A-4FE0-9C44-608F569B861F}" type="slidenum">
              <a:rPr lang="en-US" altLang="zh-CN"/>
              <a:pPr>
                <a:defRPr/>
              </a:pPr>
              <a:t>‹#›</a:t>
            </a:fld>
            <a:endParaRPr lang="en-US" altLang="zh-CN"/>
          </a:p>
        </p:txBody>
      </p:sp>
    </p:spTree>
    <p:extLst>
      <p:ext uri="{BB962C8B-B14F-4D97-AF65-F5344CB8AC3E}">
        <p14:creationId xmlns:p14="http://schemas.microsoft.com/office/powerpoint/2010/main" val="48493266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3700"/>
            </a:lvl1pPr>
            <a:lvl2pPr>
              <a:defRPr sz="3200"/>
            </a:lvl2pPr>
            <a:lvl3pPr>
              <a:defRPr sz="27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3700"/>
            </a:lvl1pPr>
            <a:lvl2pPr>
              <a:defRPr sz="3200"/>
            </a:lvl2pPr>
            <a:lvl3pPr>
              <a:defRPr sz="27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0"/>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11AFAA9D-F228-4093-92E6-3B2579C28FFD}" type="datetimeFigureOut">
              <a:rPr lang="en-US"/>
              <a:pPr>
                <a:defRPr/>
              </a:pPr>
              <a:t>10/28/2024</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B0C1BA83-53E3-47FA-A996-CE786A9ED1AB}" type="slidenum">
              <a:rPr lang="en-US"/>
              <a:pPr>
                <a:defRPr/>
              </a:pPr>
              <a:t>‹#›</a:t>
            </a:fld>
            <a:endParaRPr lang="en-US"/>
          </a:p>
        </p:txBody>
      </p:sp>
    </p:spTree>
    <p:extLst>
      <p:ext uri="{BB962C8B-B14F-4D97-AF65-F5344CB8AC3E}">
        <p14:creationId xmlns:p14="http://schemas.microsoft.com/office/powerpoint/2010/main" val="47318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29" name="Title 28"/>
          <p:cNvSpPr>
            <a:spLocks noGrp="1"/>
          </p:cNvSpPr>
          <p:nvPr>
            <p:ph type="title"/>
          </p:nvPr>
        </p:nvSpPr>
        <p:spPr>
          <a:xfrm>
            <a:off x="406404" y="5410269"/>
            <a:ext cx="11480800" cy="882651"/>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a:t>Click to edit Master text styles</a:t>
            </a:r>
          </a:p>
        </p:txBody>
      </p:sp>
      <p:sp>
        <p:nvSpPr>
          <p:cNvPr id="25" name="Text Placeholder 24"/>
          <p:cNvSpPr>
            <a:spLocks noGrp="1"/>
          </p:cNvSpPr>
          <p:nvPr>
            <p:ph type="body" sz="half" idx="3"/>
          </p:nvPr>
        </p:nvSpPr>
        <p:spPr>
          <a:xfrm>
            <a:off x="6193399" y="666750"/>
            <a:ext cx="5722988"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a:t>Click to edit Master text styles</a:t>
            </a:r>
          </a:p>
        </p:txBody>
      </p:sp>
      <p:sp>
        <p:nvSpPr>
          <p:cNvPr id="4" name="Content Placeholder 3"/>
          <p:cNvSpPr>
            <a:spLocks noGrp="1"/>
          </p:cNvSpPr>
          <p:nvPr>
            <p:ph sz="quarter" idx="2"/>
          </p:nvPr>
        </p:nvSpPr>
        <p:spPr>
          <a:xfrm>
            <a:off x="375260" y="1316113"/>
            <a:ext cx="5720741" cy="3941763"/>
          </a:xfrm>
        </p:spPr>
        <p:txBody>
          <a:bodyPr/>
          <a:lstStyle>
            <a:lvl1pPr>
              <a:defRPr sz="32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9" y="1316113"/>
            <a:ext cx="5718048" cy="3941763"/>
          </a:xfrm>
        </p:spPr>
        <p:txBody>
          <a:bodyPr/>
          <a:lstStyle>
            <a:lvl1pPr>
              <a:defRPr sz="32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8BE61252-0545-45CD-B233-99905D759514}" type="datetimeFigureOut">
              <a:rPr lang="en-US"/>
              <a:pPr>
                <a:defRPr/>
              </a:pPr>
              <a:t>10/28/2024</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10" name="Slide Number Placeholder 6"/>
          <p:cNvSpPr>
            <a:spLocks noGrp="1"/>
          </p:cNvSpPr>
          <p:nvPr>
            <p:ph type="sldNum" sz="quarter" idx="12"/>
          </p:nvPr>
        </p:nvSpPr>
        <p:spPr>
          <a:xfrm>
            <a:off x="10972800" y="6477009"/>
            <a:ext cx="1016000" cy="247651"/>
          </a:xfrm>
        </p:spPr>
        <p:txBody>
          <a:bodyPr/>
          <a:lstStyle>
            <a:lvl1pPr fontAlgn="base">
              <a:spcBef>
                <a:spcPct val="0"/>
              </a:spcBef>
              <a:spcAft>
                <a:spcPct val="0"/>
              </a:spcAft>
              <a:defRPr b="1">
                <a:latin typeface="Arial" charset="0"/>
              </a:defRPr>
            </a:lvl1pPr>
          </a:lstStyle>
          <a:p>
            <a:pPr>
              <a:defRPr/>
            </a:pPr>
            <a:fld id="{A3358FB4-B9D8-4B01-89D7-77D17D15028B}" type="slidenum">
              <a:rPr lang="en-US"/>
              <a:pPr>
                <a:defRPr/>
              </a:pPr>
              <a:t>‹#›</a:t>
            </a:fld>
            <a:endParaRPr lang="en-US" dirty="0"/>
          </a:p>
        </p:txBody>
      </p:sp>
    </p:spTree>
    <p:extLst>
      <p:ext uri="{BB962C8B-B14F-4D97-AF65-F5344CB8AC3E}">
        <p14:creationId xmlns:p14="http://schemas.microsoft.com/office/powerpoint/2010/main" val="997080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1"/>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7B34934-4A94-4B4C-AF59-7365788C66E2}" type="datetimeFigureOut">
              <a:rPr lang="en-US"/>
              <a:pPr>
                <a:defRPr/>
              </a:pPr>
              <a:t>10/28/2024</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CAE56B15-9791-43B6-9F3D-02E18220988B}" type="slidenum">
              <a:rPr lang="en-US"/>
              <a:pPr>
                <a:defRPr/>
              </a:pPr>
              <a:t>‹#›</a:t>
            </a:fld>
            <a:endParaRPr lang="en-US"/>
          </a:p>
        </p:txBody>
      </p:sp>
    </p:spTree>
    <p:extLst>
      <p:ext uri="{BB962C8B-B14F-4D97-AF65-F5344CB8AC3E}">
        <p14:creationId xmlns:p14="http://schemas.microsoft.com/office/powerpoint/2010/main" val="2589242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Content Placeholder 2"/>
          <p:cNvSpPr>
            <a:spLocks noGrp="1"/>
          </p:cNvSpPr>
          <p:nvPr>
            <p:ph sz="half" idx="1"/>
          </p:nvPr>
        </p:nvSpPr>
        <p:spPr>
          <a:xfrm>
            <a:off x="609600" y="1200161"/>
            <a:ext cx="5384800" cy="3394075"/>
          </a:xfrm>
        </p:spPr>
        <p:txBody>
          <a:bodyPr lIns="91358" tIns="45718" rIns="91358"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61"/>
            <a:ext cx="5384800" cy="3394075"/>
          </a:xfrm>
        </p:spPr>
        <p:txBody>
          <a:bodyPr lIns="91358" tIns="45718" rIns="91358"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5D2C044-484B-457D-A9C7-50A1F9A05C2D}" type="datetimeFigureOut">
              <a:rPr lang="en-US"/>
              <a:pPr>
                <a:defRPr/>
              </a:pPr>
              <a:t>10/28/2024</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2AB3AEEF-A6B9-4968-938B-79461037D92E}" type="slidenum">
              <a:rPr lang="en-US"/>
              <a:pPr>
                <a:defRPr/>
              </a:pPr>
              <a:t>‹#›</a:t>
            </a:fld>
            <a:endParaRPr lang="en-US"/>
          </a:p>
        </p:txBody>
      </p:sp>
    </p:spTree>
    <p:extLst>
      <p:ext uri="{BB962C8B-B14F-4D97-AF65-F5344CB8AC3E}">
        <p14:creationId xmlns:p14="http://schemas.microsoft.com/office/powerpoint/2010/main" val="267788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9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12" name="Title 11"/>
          <p:cNvSpPr>
            <a:spLocks noGrp="1"/>
          </p:cNvSpPr>
          <p:nvPr>
            <p:ph type="title"/>
          </p:nvPr>
        </p:nvSpPr>
        <p:spPr>
          <a:xfrm>
            <a:off x="609600" y="5486407"/>
            <a:ext cx="11277600" cy="520700"/>
          </a:xfrm>
        </p:spPr>
        <p:txBody>
          <a:bodyPr/>
          <a:lstStyle>
            <a:lvl1pPr algn="l">
              <a:buNone/>
              <a:defRPr sz="2700" b="1"/>
            </a:lvl1pPr>
          </a:lstStyle>
          <a:p>
            <a:r>
              <a:rPr lang="en-US"/>
              <a:t>Click to edit Master title style</a:t>
            </a:r>
          </a:p>
        </p:txBody>
      </p:sp>
      <p:sp>
        <p:nvSpPr>
          <p:cNvPr id="26" name="Text Placeholder 25"/>
          <p:cNvSpPr>
            <a:spLocks noGrp="1"/>
          </p:cNvSpPr>
          <p:nvPr>
            <p:ph type="body" idx="2"/>
          </p:nvPr>
        </p:nvSpPr>
        <p:spPr>
          <a:xfrm>
            <a:off x="609635" y="609600"/>
            <a:ext cx="4011084" cy="4800600"/>
          </a:xfrm>
        </p:spPr>
        <p:txBody>
          <a:bodyPr/>
          <a:lstStyle>
            <a:lvl1pPr marL="0" indent="0">
              <a:buNone/>
              <a:defRPr sz="1900"/>
            </a:lvl1pPr>
            <a:lvl2pPr>
              <a:buNone/>
              <a:defRPr sz="1600"/>
            </a:lvl2pPr>
            <a:lvl3pPr>
              <a:buNone/>
              <a:defRPr sz="1300"/>
            </a:lvl3pPr>
            <a:lvl4pPr>
              <a:buNone/>
              <a:defRPr sz="1200"/>
            </a:lvl4pPr>
            <a:lvl5pPr>
              <a:buNone/>
              <a:defRPr sz="1200"/>
            </a:lvl5pPr>
          </a:lstStyle>
          <a:p>
            <a:pPr lvl="0"/>
            <a:r>
              <a:rPr lang="en-US"/>
              <a:t>Click to edit Master text styles</a:t>
            </a:r>
          </a:p>
        </p:txBody>
      </p:sp>
      <p:sp>
        <p:nvSpPr>
          <p:cNvPr id="14" name="Content Placeholder 13"/>
          <p:cNvSpPr>
            <a:spLocks noGrp="1"/>
          </p:cNvSpPr>
          <p:nvPr>
            <p:ph sz="half" idx="1"/>
          </p:nvPr>
        </p:nvSpPr>
        <p:spPr>
          <a:xfrm>
            <a:off x="4766741" y="609600"/>
            <a:ext cx="7120467" cy="4800600"/>
          </a:xfrm>
        </p:spPr>
        <p:txBody>
          <a:bodyPr/>
          <a:lstStyle>
            <a:lvl1pPr>
              <a:defRPr sz="4300"/>
            </a:lvl1pPr>
            <a:lvl2pPr>
              <a:defRPr sz="3700"/>
            </a:lvl2pPr>
            <a:lvl3pPr>
              <a:defRPr sz="3200"/>
            </a:lvl3pPr>
            <a:lvl4pPr>
              <a:defRPr sz="2700"/>
            </a:lvl4pPr>
            <a:lvl5pPr>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4B2C22E-50A3-459C-89A1-D0CD7AAE9365}" type="datetimeFigureOut">
              <a:rPr lang="en-US"/>
              <a:pPr>
                <a:defRPr/>
              </a:pPr>
              <a:t>10/28/2024</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3660D24C-3AC1-4CED-9990-486BFAD269B4}" type="slidenum">
              <a:rPr lang="en-US"/>
              <a:pPr>
                <a:defRPr/>
              </a:pPr>
              <a:t>‹#›</a:t>
            </a:fld>
            <a:endParaRPr lang="en-US"/>
          </a:p>
        </p:txBody>
      </p:sp>
    </p:spTree>
    <p:extLst>
      <p:ext uri="{BB962C8B-B14F-4D97-AF65-F5344CB8AC3E}">
        <p14:creationId xmlns:p14="http://schemas.microsoft.com/office/powerpoint/2010/main" val="2727579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4300"/>
            </a:lvl1pPr>
          </a:lstStyle>
          <a:p>
            <a:pPr lvl="0"/>
            <a:r>
              <a:rPr lang="en-US" noProof="0"/>
              <a:t>Click icon to add picture</a:t>
            </a:r>
            <a:endParaRPr lang="en-US" noProof="0" dirty="0"/>
          </a:p>
        </p:txBody>
      </p:sp>
      <p:sp>
        <p:nvSpPr>
          <p:cNvPr id="17" name="Title 16"/>
          <p:cNvSpPr>
            <a:spLocks noGrp="1"/>
          </p:cNvSpPr>
          <p:nvPr>
            <p:ph type="title"/>
          </p:nvPr>
        </p:nvSpPr>
        <p:spPr>
          <a:xfrm>
            <a:off x="508004" y="4993760"/>
            <a:ext cx="7823200" cy="522288"/>
          </a:xfrm>
        </p:spPr>
        <p:txBody>
          <a:bodyPr/>
          <a:lstStyle>
            <a:lvl1pPr algn="l">
              <a:buNone/>
              <a:defRPr sz="2700" b="1"/>
            </a:lvl1pPr>
          </a:lstStyle>
          <a:p>
            <a:r>
              <a:rPr lang="en-US"/>
              <a:t>Click to edit Master title style</a:t>
            </a:r>
          </a:p>
        </p:txBody>
      </p:sp>
      <p:sp>
        <p:nvSpPr>
          <p:cNvPr id="26" name="Text Placeholder 25"/>
          <p:cNvSpPr>
            <a:spLocks noGrp="1"/>
          </p:cNvSpPr>
          <p:nvPr>
            <p:ph type="body" sz="half" idx="2"/>
          </p:nvPr>
        </p:nvSpPr>
        <p:spPr>
          <a:xfrm>
            <a:off x="508004" y="5533398"/>
            <a:ext cx="7823200" cy="768351"/>
          </a:xfrm>
        </p:spPr>
        <p:txBody>
          <a:bodyPr lIns="145871" tIns="0"/>
          <a:lstStyle>
            <a:lvl1pPr marL="0" indent="0">
              <a:buNone/>
              <a:defRPr sz="1900"/>
            </a:lvl1pPr>
            <a:lvl2pPr>
              <a:defRPr sz="1600"/>
            </a:lvl2pPr>
            <a:lvl3pPr>
              <a:defRPr sz="1300"/>
            </a:lvl3pPr>
            <a:lvl4pPr>
              <a:defRPr sz="1200"/>
            </a:lvl4pPr>
            <a:lvl5pPr>
              <a:defRPr sz="1200"/>
            </a:lvl5pPr>
          </a:lstStyle>
          <a:p>
            <a:pPr lvl="0"/>
            <a:r>
              <a:rPr lang="en-US"/>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E142EAB-5237-4C5A-A412-50553DBA014B}" type="slidenum">
              <a:rPr lang="en-US" altLang="zh-CN"/>
              <a:pPr>
                <a:defRPr/>
              </a:pPr>
              <a:t>‹#›</a:t>
            </a:fld>
            <a:endParaRPr lang="en-US" altLang="zh-CN"/>
          </a:p>
        </p:txBody>
      </p:sp>
    </p:spTree>
    <p:extLst>
      <p:ext uri="{BB962C8B-B14F-4D97-AF65-F5344CB8AC3E}">
        <p14:creationId xmlns:p14="http://schemas.microsoft.com/office/powerpoint/2010/main" val="3942019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B66F995-E4DC-4516-AE58-FEAAFC584487}" type="datetimeFigureOut">
              <a:rPr lang="en-US"/>
              <a:pPr>
                <a:defRPr/>
              </a:pPr>
              <a:t>10/28/2024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8BCADEE3-0BC6-4D62-B342-1435F63643B0}" type="slidenum">
              <a:rPr lang="en-US"/>
              <a:pPr>
                <a:defRPr/>
              </a:pPr>
              <a:t>‹#›</a:t>
            </a:fld>
            <a:endParaRPr lang="en-US"/>
          </a:p>
        </p:txBody>
      </p:sp>
    </p:spTree>
    <p:extLst>
      <p:ext uri="{BB962C8B-B14F-4D97-AF65-F5344CB8AC3E}">
        <p14:creationId xmlns:p14="http://schemas.microsoft.com/office/powerpoint/2010/main" val="3583728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80"/>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5FD097C-916C-47FE-9B25-7BCD71AF070D}" type="datetimeFigureOut">
              <a:rPr lang="en-US"/>
              <a:pPr>
                <a:defRPr/>
              </a:pPr>
              <a:t>10/28/2024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0D82D74-B4D1-4A24-BF81-83CD1D10F3B3}" type="slidenum">
              <a:rPr lang="en-US"/>
              <a:pPr>
                <a:defRPr/>
              </a:pPr>
              <a:t>‹#›</a:t>
            </a:fld>
            <a:endParaRPr lang="en-US"/>
          </a:p>
        </p:txBody>
      </p:sp>
    </p:spTree>
    <p:extLst>
      <p:ext uri="{BB962C8B-B14F-4D97-AF65-F5344CB8AC3E}">
        <p14:creationId xmlns:p14="http://schemas.microsoft.com/office/powerpoint/2010/main" val="3818463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55" indent="0" algn="ctr">
              <a:buNone/>
              <a:defRPr/>
            </a:lvl2pPr>
            <a:lvl3pPr marL="913742" indent="0" algn="ctr">
              <a:buNone/>
              <a:defRPr/>
            </a:lvl3pPr>
            <a:lvl4pPr marL="1370614" indent="0" algn="ctr">
              <a:buNone/>
              <a:defRPr/>
            </a:lvl4pPr>
            <a:lvl5pPr marL="1827485" indent="0" algn="ctr">
              <a:buNone/>
              <a:defRPr/>
            </a:lvl5pPr>
            <a:lvl6pPr marL="2284374" indent="0" algn="ctr">
              <a:buNone/>
              <a:defRPr/>
            </a:lvl6pPr>
            <a:lvl7pPr marL="2741226" indent="0" algn="ctr">
              <a:buNone/>
              <a:defRPr/>
            </a:lvl7pPr>
            <a:lvl8pPr marL="3198080" indent="0" algn="ctr">
              <a:buNone/>
              <a:defRPr/>
            </a:lvl8pPr>
            <a:lvl9pPr marL="365493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F7FC303-D00B-4B0C-A122-F72C1A22D760}" type="slidenum">
              <a:rPr lang="en-US"/>
              <a:pPr>
                <a:defRPr/>
              </a:pPr>
              <a:t>‹#›</a:t>
            </a:fld>
            <a:endParaRPr lang="en-US"/>
          </a:p>
        </p:txBody>
      </p:sp>
    </p:spTree>
    <p:extLst>
      <p:ext uri="{BB962C8B-B14F-4D97-AF65-F5344CB8AC3E}">
        <p14:creationId xmlns:p14="http://schemas.microsoft.com/office/powerpoint/2010/main" val="467457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B8B71BA2-A022-4305-B4BC-374DCB5A40DC}" type="slidenum">
              <a:rPr lang="en-US"/>
              <a:pPr>
                <a:defRPr/>
              </a:pPr>
              <a:t>‹#›</a:t>
            </a:fld>
            <a:endParaRPr lang="en-US"/>
          </a:p>
        </p:txBody>
      </p:sp>
    </p:spTree>
    <p:extLst>
      <p:ext uri="{BB962C8B-B14F-4D97-AF65-F5344CB8AC3E}">
        <p14:creationId xmlns:p14="http://schemas.microsoft.com/office/powerpoint/2010/main" val="313172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55" indent="0">
              <a:buNone/>
              <a:defRPr sz="1900"/>
            </a:lvl2pPr>
            <a:lvl3pPr marL="913742" indent="0">
              <a:buNone/>
              <a:defRPr sz="1600"/>
            </a:lvl3pPr>
            <a:lvl4pPr marL="1370614" indent="0">
              <a:buNone/>
              <a:defRPr sz="1500"/>
            </a:lvl4pPr>
            <a:lvl5pPr marL="1827485" indent="0">
              <a:buNone/>
              <a:defRPr sz="1500"/>
            </a:lvl5pPr>
            <a:lvl6pPr marL="2284374" indent="0">
              <a:buNone/>
              <a:defRPr sz="1500"/>
            </a:lvl6pPr>
            <a:lvl7pPr marL="2741226" indent="0">
              <a:buNone/>
              <a:defRPr sz="1500"/>
            </a:lvl7pPr>
            <a:lvl8pPr marL="3198080" indent="0">
              <a:buNone/>
              <a:defRPr sz="1500"/>
            </a:lvl8pPr>
            <a:lvl9pPr marL="3654935" indent="0">
              <a:buNone/>
              <a:defRPr sz="15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4B227DC1-694C-4292-B4B7-0C0E546B2928}" type="slidenum">
              <a:rPr lang="en-US"/>
              <a:pPr>
                <a:defRPr/>
              </a:pPr>
              <a:t>‹#›</a:t>
            </a:fld>
            <a:endParaRPr lang="en-US"/>
          </a:p>
        </p:txBody>
      </p:sp>
    </p:spTree>
    <p:extLst>
      <p:ext uri="{BB962C8B-B14F-4D97-AF65-F5344CB8AC3E}">
        <p14:creationId xmlns:p14="http://schemas.microsoft.com/office/powerpoint/2010/main" val="38294866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F8BF98B8-3F1E-4FDB-B4D9-35E6180D01F2}" type="slidenum">
              <a:rPr lang="en-US"/>
              <a:pPr>
                <a:defRPr/>
              </a:pPr>
              <a:t>‹#›</a:t>
            </a:fld>
            <a:endParaRPr lang="en-US"/>
          </a:p>
        </p:txBody>
      </p:sp>
    </p:spTree>
    <p:extLst>
      <p:ext uri="{BB962C8B-B14F-4D97-AF65-F5344CB8AC3E}">
        <p14:creationId xmlns:p14="http://schemas.microsoft.com/office/powerpoint/2010/main" val="1990463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3" y="1535117"/>
            <a:ext cx="5389033" cy="639763"/>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68326EB-EF2A-4D76-845C-3B5DB4EEBDF5}" type="slidenum">
              <a:rPr lang="en-US"/>
              <a:pPr>
                <a:defRPr/>
              </a:pPr>
              <a:t>‹#›</a:t>
            </a:fld>
            <a:endParaRPr lang="en-US"/>
          </a:p>
        </p:txBody>
      </p:sp>
    </p:spTree>
    <p:extLst>
      <p:ext uri="{BB962C8B-B14F-4D97-AF65-F5344CB8AC3E}">
        <p14:creationId xmlns:p14="http://schemas.microsoft.com/office/powerpoint/2010/main" val="3448748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lIns="91358" tIns="45718" rIns="91358" bIns="45718"/>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lIns="91358" tIns="45718" rIns="91358" bIns="45718" anchor="b"/>
          <a:lstStyle>
            <a:lvl1pPr marL="0" indent="0">
              <a:buNone/>
              <a:defRPr sz="3200" b="1"/>
            </a:lvl1pPr>
            <a:lvl2pPr marL="608947" indent="0">
              <a:buNone/>
              <a:defRPr sz="2700" b="1"/>
            </a:lvl2pPr>
            <a:lvl3pPr marL="1217970" indent="0">
              <a:buNone/>
              <a:defRPr sz="2400" b="1"/>
            </a:lvl3pPr>
            <a:lvl4pPr marL="1826941" indent="0">
              <a:buNone/>
              <a:defRPr sz="2100" b="1"/>
            </a:lvl4pPr>
            <a:lvl5pPr marL="2435938" indent="0">
              <a:buNone/>
              <a:defRPr sz="2100" b="1"/>
            </a:lvl5pPr>
            <a:lvl6pPr marL="3044884" indent="0">
              <a:buNone/>
              <a:defRPr sz="2100" b="1"/>
            </a:lvl6pPr>
            <a:lvl7pPr marL="3653831" indent="0">
              <a:buNone/>
              <a:defRPr sz="2100" b="1"/>
            </a:lvl7pPr>
            <a:lvl8pPr marL="4262827" indent="0">
              <a:buNone/>
              <a:defRPr sz="2100" b="1"/>
            </a:lvl8pPr>
            <a:lvl9pPr marL="4871806"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lIns="91358" tIns="45718" rIns="91358"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8" y="1535117"/>
            <a:ext cx="5389033" cy="639763"/>
          </a:xfrm>
        </p:spPr>
        <p:txBody>
          <a:bodyPr lIns="91358" tIns="45718" rIns="91358" bIns="45718" anchor="b"/>
          <a:lstStyle>
            <a:lvl1pPr marL="0" indent="0">
              <a:buNone/>
              <a:defRPr sz="3200" b="1"/>
            </a:lvl1pPr>
            <a:lvl2pPr marL="608947" indent="0">
              <a:buNone/>
              <a:defRPr sz="2700" b="1"/>
            </a:lvl2pPr>
            <a:lvl3pPr marL="1217970" indent="0">
              <a:buNone/>
              <a:defRPr sz="2400" b="1"/>
            </a:lvl3pPr>
            <a:lvl4pPr marL="1826941" indent="0">
              <a:buNone/>
              <a:defRPr sz="2100" b="1"/>
            </a:lvl4pPr>
            <a:lvl5pPr marL="2435938" indent="0">
              <a:buNone/>
              <a:defRPr sz="2100" b="1"/>
            </a:lvl5pPr>
            <a:lvl6pPr marL="3044884" indent="0">
              <a:buNone/>
              <a:defRPr sz="2100" b="1"/>
            </a:lvl6pPr>
            <a:lvl7pPr marL="3653831" indent="0">
              <a:buNone/>
              <a:defRPr sz="2100" b="1"/>
            </a:lvl7pPr>
            <a:lvl8pPr marL="4262827" indent="0">
              <a:buNone/>
              <a:defRPr sz="2100" b="1"/>
            </a:lvl8pPr>
            <a:lvl9pPr marL="487180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28" y="2174875"/>
            <a:ext cx="5389033" cy="3951288"/>
          </a:xfrm>
        </p:spPr>
        <p:txBody>
          <a:bodyPr lIns="91358" tIns="45718" rIns="91358"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919733CB-2805-4EC5-BA0E-DD2D756725D8}" type="slidenum">
              <a:rPr lang="en-US"/>
              <a:pPr>
                <a:defRPr/>
              </a:pPr>
              <a:t>‹#›</a:t>
            </a:fld>
            <a:endParaRPr lang="en-US"/>
          </a:p>
        </p:txBody>
      </p:sp>
    </p:spTree>
    <p:extLst>
      <p:ext uri="{BB962C8B-B14F-4D97-AF65-F5344CB8AC3E}">
        <p14:creationId xmlns:p14="http://schemas.microsoft.com/office/powerpoint/2010/main" val="533569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E5E1F31-9296-403B-B292-98BB9156D1C0}" type="slidenum">
              <a:rPr lang="en-US"/>
              <a:pPr>
                <a:defRPr/>
              </a:pPr>
              <a:t>‹#›</a:t>
            </a:fld>
            <a:endParaRPr lang="en-US"/>
          </a:p>
        </p:txBody>
      </p:sp>
    </p:spTree>
    <p:extLst>
      <p:ext uri="{BB962C8B-B14F-4D97-AF65-F5344CB8AC3E}">
        <p14:creationId xmlns:p14="http://schemas.microsoft.com/office/powerpoint/2010/main" val="617292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855" indent="0">
              <a:buNone/>
              <a:defRPr sz="1200"/>
            </a:lvl2pPr>
            <a:lvl3pPr marL="913742" indent="0">
              <a:buNone/>
              <a:defRPr sz="1100"/>
            </a:lvl3pPr>
            <a:lvl4pPr marL="1370614" indent="0">
              <a:buNone/>
              <a:defRPr sz="900"/>
            </a:lvl4pPr>
            <a:lvl5pPr marL="1827485" indent="0">
              <a:buNone/>
              <a:defRPr sz="900"/>
            </a:lvl5pPr>
            <a:lvl6pPr marL="2284374" indent="0">
              <a:buNone/>
              <a:defRPr sz="900"/>
            </a:lvl6pPr>
            <a:lvl7pPr marL="2741226" indent="0">
              <a:buNone/>
              <a:defRPr sz="900"/>
            </a:lvl7pPr>
            <a:lvl8pPr marL="3198080" indent="0">
              <a:buNone/>
              <a:defRPr sz="900"/>
            </a:lvl8pPr>
            <a:lvl9pPr marL="36549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15B5DCED-548A-4963-99C0-193397868D89}" type="slidenum">
              <a:rPr lang="en-US"/>
              <a:pPr>
                <a:defRPr/>
              </a:pPr>
              <a:t>‹#›</a:t>
            </a:fld>
            <a:endParaRPr lang="en-US"/>
          </a:p>
        </p:txBody>
      </p:sp>
    </p:spTree>
    <p:extLst>
      <p:ext uri="{BB962C8B-B14F-4D97-AF65-F5344CB8AC3E}">
        <p14:creationId xmlns:p14="http://schemas.microsoft.com/office/powerpoint/2010/main" val="3039804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55" indent="0">
              <a:buNone/>
              <a:defRPr sz="2800"/>
            </a:lvl2pPr>
            <a:lvl3pPr marL="913742" indent="0">
              <a:buNone/>
              <a:defRPr sz="2400"/>
            </a:lvl3pPr>
            <a:lvl4pPr marL="1370614" indent="0">
              <a:buNone/>
              <a:defRPr sz="2000"/>
            </a:lvl4pPr>
            <a:lvl5pPr marL="1827485" indent="0">
              <a:buNone/>
              <a:defRPr sz="2000"/>
            </a:lvl5pPr>
            <a:lvl6pPr marL="2284374" indent="0">
              <a:buNone/>
              <a:defRPr sz="2000"/>
            </a:lvl6pPr>
            <a:lvl7pPr marL="2741226" indent="0">
              <a:buNone/>
              <a:defRPr sz="2000"/>
            </a:lvl7pPr>
            <a:lvl8pPr marL="3198080" indent="0">
              <a:buNone/>
              <a:defRPr sz="2000"/>
            </a:lvl8pPr>
            <a:lvl9pPr marL="3654935" indent="0">
              <a:buNone/>
              <a:defRPr sz="2000"/>
            </a:lvl9pPr>
          </a:lstStyle>
          <a:p>
            <a:pPr lvl="0"/>
            <a:endParaRPr lang="en-US" noProof="0"/>
          </a:p>
        </p:txBody>
      </p:sp>
      <p:sp>
        <p:nvSpPr>
          <p:cNvPr id="4" name="Text Placeholder 3"/>
          <p:cNvSpPr>
            <a:spLocks noGrp="1"/>
          </p:cNvSpPr>
          <p:nvPr>
            <p:ph type="body" sz="half" idx="2"/>
          </p:nvPr>
        </p:nvSpPr>
        <p:spPr>
          <a:xfrm>
            <a:off x="2389717" y="5367386"/>
            <a:ext cx="7315200" cy="804863"/>
          </a:xfrm>
        </p:spPr>
        <p:txBody>
          <a:bodyPr/>
          <a:lstStyle>
            <a:lvl1pPr marL="0" indent="0">
              <a:buNone/>
              <a:defRPr sz="1500"/>
            </a:lvl1pPr>
            <a:lvl2pPr marL="456855" indent="0">
              <a:buNone/>
              <a:defRPr sz="1200"/>
            </a:lvl2pPr>
            <a:lvl3pPr marL="913742" indent="0">
              <a:buNone/>
              <a:defRPr sz="1100"/>
            </a:lvl3pPr>
            <a:lvl4pPr marL="1370614" indent="0">
              <a:buNone/>
              <a:defRPr sz="900"/>
            </a:lvl4pPr>
            <a:lvl5pPr marL="1827485" indent="0">
              <a:buNone/>
              <a:defRPr sz="900"/>
            </a:lvl5pPr>
            <a:lvl6pPr marL="2284374" indent="0">
              <a:buNone/>
              <a:defRPr sz="900"/>
            </a:lvl6pPr>
            <a:lvl7pPr marL="2741226" indent="0">
              <a:buNone/>
              <a:defRPr sz="900"/>
            </a:lvl7pPr>
            <a:lvl8pPr marL="3198080" indent="0">
              <a:buNone/>
              <a:defRPr sz="900"/>
            </a:lvl8pPr>
            <a:lvl9pPr marL="36549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1221BF8-DC0E-4B83-A096-814DAF0A4294}" type="slidenum">
              <a:rPr lang="en-US"/>
              <a:pPr>
                <a:defRPr/>
              </a:pPr>
              <a:t>‹#›</a:t>
            </a:fld>
            <a:endParaRPr lang="en-US"/>
          </a:p>
        </p:txBody>
      </p:sp>
    </p:spTree>
    <p:extLst>
      <p:ext uri="{BB962C8B-B14F-4D97-AF65-F5344CB8AC3E}">
        <p14:creationId xmlns:p14="http://schemas.microsoft.com/office/powerpoint/2010/main" val="31449263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DE9C5177-F53E-46D9-84CE-204D5E91B06E}" type="slidenum">
              <a:rPr lang="en-US"/>
              <a:pPr>
                <a:defRPr/>
              </a:pPr>
              <a:t>‹#›</a:t>
            </a:fld>
            <a:endParaRPr lang="en-US"/>
          </a:p>
        </p:txBody>
      </p:sp>
    </p:spTree>
    <p:extLst>
      <p:ext uri="{BB962C8B-B14F-4D97-AF65-F5344CB8AC3E}">
        <p14:creationId xmlns:p14="http://schemas.microsoft.com/office/powerpoint/2010/main" val="6487972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0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EB4DE48-E418-4F11-8F3A-9E0DC3AE41EA}" type="slidenum">
              <a:rPr lang="en-US"/>
              <a:pPr>
                <a:defRPr/>
              </a:pPr>
              <a:t>‹#›</a:t>
            </a:fld>
            <a:endParaRPr lang="en-US"/>
          </a:p>
        </p:txBody>
      </p:sp>
    </p:spTree>
    <p:extLst>
      <p:ext uri="{BB962C8B-B14F-4D97-AF65-F5344CB8AC3E}">
        <p14:creationId xmlns:p14="http://schemas.microsoft.com/office/powerpoint/2010/main" val="24513682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0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5B6721B-6C07-4AEB-A014-7C85356D05B7}" type="slidenum">
              <a:rPr lang="en-US"/>
              <a:pPr>
                <a:defRPr/>
              </a:pPr>
              <a:t>‹#›</a:t>
            </a:fld>
            <a:endParaRPr lang="en-US"/>
          </a:p>
        </p:txBody>
      </p:sp>
    </p:spTree>
    <p:extLst>
      <p:ext uri="{BB962C8B-B14F-4D97-AF65-F5344CB8AC3E}">
        <p14:creationId xmlns:p14="http://schemas.microsoft.com/office/powerpoint/2010/main" val="18613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29" name="Title 28"/>
          <p:cNvSpPr>
            <a:spLocks noGrp="1"/>
          </p:cNvSpPr>
          <p:nvPr>
            <p:ph type="ctrTitle"/>
          </p:nvPr>
        </p:nvSpPr>
        <p:spPr>
          <a:xfrm>
            <a:off x="508004" y="4853591"/>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4" y="3886200"/>
            <a:ext cx="11277600" cy="914400"/>
          </a:xfrm>
        </p:spPr>
        <p:txBody>
          <a:bodyPr anchor="b"/>
          <a:lstStyle>
            <a:lvl1pPr marL="0" indent="0" algn="l">
              <a:buNone/>
              <a:defRPr sz="3200">
                <a:solidFill>
                  <a:schemeClr val="tx2">
                    <a:shade val="75000"/>
                  </a:schemeClr>
                </a:solidFill>
              </a:defRPr>
            </a:lvl1pPr>
            <a:lvl2pPr marL="607863" indent="0" algn="ctr">
              <a:buNone/>
            </a:lvl2pPr>
            <a:lvl3pPr marL="1215766" indent="0" algn="ctr">
              <a:buNone/>
            </a:lvl3pPr>
            <a:lvl4pPr marL="1823645" indent="0" algn="ctr">
              <a:buNone/>
            </a:lvl4pPr>
            <a:lvl5pPr marL="2431538" indent="0" algn="ctr">
              <a:buNone/>
            </a:lvl5pPr>
            <a:lvl6pPr marL="3039405" indent="0" algn="ctr">
              <a:buNone/>
            </a:lvl6pPr>
            <a:lvl7pPr marL="3647267" indent="0" algn="ctr">
              <a:buNone/>
            </a:lvl7pPr>
            <a:lvl8pPr marL="4255172" indent="0" algn="ctr">
              <a:buNone/>
            </a:lvl8pPr>
            <a:lvl9pPr marL="4863054" indent="0" algn="ctr">
              <a:buNone/>
            </a:lvl9pPr>
          </a:lstStyle>
          <a:p>
            <a:r>
              <a:rPr lang="en-US"/>
              <a:t>Click to edit Master subtitle style</a:t>
            </a:r>
          </a:p>
        </p:txBody>
      </p:sp>
      <p:sp>
        <p:nvSpPr>
          <p:cNvPr id="5" name="Date Placeholder 15"/>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1"/>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14"/>
          <p:cNvSpPr>
            <a:spLocks noGrp="1"/>
          </p:cNvSpPr>
          <p:nvPr>
            <p:ph type="sldNum" sz="quarter" idx="12"/>
          </p:nvPr>
        </p:nvSpPr>
        <p:spPr>
          <a:xfrm>
            <a:off x="10972838" y="6475421"/>
            <a:ext cx="1011767" cy="247651"/>
          </a:xfrm>
        </p:spPr>
        <p:txBody>
          <a:bodyPr/>
          <a:lstStyle>
            <a:lvl1pPr fontAlgn="base">
              <a:spcBef>
                <a:spcPct val="0"/>
              </a:spcBef>
              <a:spcAft>
                <a:spcPct val="0"/>
              </a:spcAft>
              <a:defRPr b="1">
                <a:latin typeface="Arial" charset="0"/>
              </a:defRPr>
            </a:lvl1pPr>
          </a:lstStyle>
          <a:p>
            <a:pPr>
              <a:defRPr/>
            </a:pPr>
            <a:fld id="{0DAC8AA8-BC4A-405B-B1AE-1B3974EC520D}" type="slidenum">
              <a:rPr lang="en-US" altLang="zh-CN"/>
              <a:pPr>
                <a:defRPr/>
              </a:pPr>
              <a:t>‹#›</a:t>
            </a:fld>
            <a:endParaRPr lang="en-US" altLang="zh-CN"/>
          </a:p>
        </p:txBody>
      </p:sp>
    </p:spTree>
    <p:extLst>
      <p:ext uri="{BB962C8B-B14F-4D97-AF65-F5344CB8AC3E}">
        <p14:creationId xmlns:p14="http://schemas.microsoft.com/office/powerpoint/2010/main" val="3963416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D646993B-0EF9-49D8-8BAC-B97AE3DC375D}" type="datetimeFigureOut">
              <a:rPr lang="en-US"/>
              <a:pPr>
                <a:defRPr/>
              </a:pPr>
              <a:t>10/28/2024</a:t>
            </a:fld>
            <a:endParaRPr lang="en-US"/>
          </a:p>
        </p:txBody>
      </p:sp>
      <p:sp>
        <p:nvSpPr>
          <p:cNvPr id="5" name="Footer Placeholder 18"/>
          <p:cNvSpPr>
            <a:spLocks noGrp="1"/>
          </p:cNvSpPr>
          <p:nvPr>
            <p:ph type="ftr" sz="quarter" idx="11"/>
          </p:nvPr>
        </p:nvSpPr>
        <p:spPr>
          <a:xfrm>
            <a:off x="4775200" y="76233"/>
            <a:ext cx="3860800" cy="290513"/>
          </a:xfrm>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15"/>
          <p:cNvSpPr>
            <a:spLocks noGrp="1"/>
          </p:cNvSpPr>
          <p:nvPr>
            <p:ph type="sldNum" sz="quarter" idx="12"/>
          </p:nvPr>
        </p:nvSpPr>
        <p:spPr>
          <a:xfrm>
            <a:off x="10972838" y="6475421"/>
            <a:ext cx="1011767" cy="247651"/>
          </a:xfrm>
        </p:spPr>
        <p:txBody>
          <a:bodyPr/>
          <a:lstStyle>
            <a:lvl1pPr fontAlgn="base">
              <a:spcBef>
                <a:spcPct val="0"/>
              </a:spcBef>
              <a:spcAft>
                <a:spcPct val="0"/>
              </a:spcAft>
              <a:defRPr b="1">
                <a:latin typeface="Arial" charset="0"/>
              </a:defRPr>
            </a:lvl1pPr>
          </a:lstStyle>
          <a:p>
            <a:pPr>
              <a:defRPr/>
            </a:pPr>
            <a:fld id="{59C54D3F-2FDB-45FF-9E74-80D4078DD766}" type="slidenum">
              <a:rPr lang="en-US"/>
              <a:pPr>
                <a:defRPr/>
              </a:pPr>
              <a:t>‹#›</a:t>
            </a:fld>
            <a:endParaRPr lang="en-US" dirty="0"/>
          </a:p>
        </p:txBody>
      </p:sp>
    </p:spTree>
    <p:extLst>
      <p:ext uri="{BB962C8B-B14F-4D97-AF65-F5344CB8AC3E}">
        <p14:creationId xmlns:p14="http://schemas.microsoft.com/office/powerpoint/2010/main" val="3303506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white"/>
              </a:solidFill>
              <a:cs typeface="Arial" pitchFamily="34" charset="0"/>
              <a:sym typeface="Arial"/>
            </a:endParaRPr>
          </a:p>
        </p:txBody>
      </p:sp>
      <p:sp>
        <p:nvSpPr>
          <p:cNvPr id="6" name="Text Placeholder 5"/>
          <p:cNvSpPr>
            <a:spLocks noGrp="1"/>
          </p:cNvSpPr>
          <p:nvPr>
            <p:ph type="body" idx="1"/>
          </p:nvPr>
        </p:nvSpPr>
        <p:spPr>
          <a:xfrm>
            <a:off x="508004" y="1676400"/>
            <a:ext cx="11277600" cy="1219200"/>
          </a:xfrm>
        </p:spPr>
        <p:txBody>
          <a:bodyPr anchor="b"/>
          <a:lstStyle>
            <a:lvl1pPr marL="0" indent="0" algn="r">
              <a:buNone/>
              <a:defRPr sz="2700">
                <a:solidFill>
                  <a:schemeClr val="tx2">
                    <a:shade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5" y="2947147"/>
            <a:ext cx="11582400" cy="1184825"/>
          </a:xfrm>
        </p:spPr>
        <p:txBody>
          <a:bodyPr rtlCol="0" anchor="t"/>
          <a:lstStyle>
            <a:lvl1pPr algn="r">
              <a:defRPr/>
            </a:lvl1pPr>
          </a:lstStyle>
          <a:p>
            <a:r>
              <a:rPr lang="en-US"/>
              <a:t>Click to edit Master title style</a:t>
            </a:r>
          </a:p>
        </p:txBody>
      </p:sp>
      <p:sp>
        <p:nvSpPr>
          <p:cNvPr id="5" name="Date Placeholder 18"/>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Footer Placeholder 1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9" name="Slide Number Placeholder 1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082D37FE-507A-4FE0-9C44-608F569B861F}" type="slidenum">
              <a:rPr lang="en-US" altLang="zh-CN"/>
              <a:pPr>
                <a:defRPr/>
              </a:pPr>
              <a:t>‹#›</a:t>
            </a:fld>
            <a:endParaRPr lang="en-US" altLang="zh-CN"/>
          </a:p>
        </p:txBody>
      </p:sp>
    </p:spTree>
    <p:extLst>
      <p:ext uri="{BB962C8B-B14F-4D97-AF65-F5344CB8AC3E}">
        <p14:creationId xmlns:p14="http://schemas.microsoft.com/office/powerpoint/2010/main" val="390405453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3700"/>
            </a:lvl1pPr>
            <a:lvl2pPr>
              <a:defRPr sz="3200"/>
            </a:lvl2pPr>
            <a:lvl3pPr>
              <a:defRPr sz="27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3700"/>
            </a:lvl1pPr>
            <a:lvl2pPr>
              <a:defRPr sz="3200"/>
            </a:lvl2pPr>
            <a:lvl3pPr>
              <a:defRPr sz="27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0"/>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11AFAA9D-F228-4093-92E6-3B2579C28FFD}" type="datetimeFigureOut">
              <a:rPr lang="en-US"/>
              <a:pPr>
                <a:defRPr/>
              </a:pPr>
              <a:t>10/28/2024</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B0C1BA83-53E3-47FA-A996-CE786A9ED1AB}" type="slidenum">
              <a:rPr lang="en-US"/>
              <a:pPr>
                <a:defRPr/>
              </a:pPr>
              <a:t>‹#›</a:t>
            </a:fld>
            <a:endParaRPr lang="en-US"/>
          </a:p>
        </p:txBody>
      </p:sp>
    </p:spTree>
    <p:extLst>
      <p:ext uri="{BB962C8B-B14F-4D97-AF65-F5344CB8AC3E}">
        <p14:creationId xmlns:p14="http://schemas.microsoft.com/office/powerpoint/2010/main" val="41176027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29" name="Title 28"/>
          <p:cNvSpPr>
            <a:spLocks noGrp="1"/>
          </p:cNvSpPr>
          <p:nvPr>
            <p:ph type="title"/>
          </p:nvPr>
        </p:nvSpPr>
        <p:spPr>
          <a:xfrm>
            <a:off x="406404" y="5410269"/>
            <a:ext cx="11480800" cy="882651"/>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a:t>Click to edit Master text styles</a:t>
            </a:r>
          </a:p>
        </p:txBody>
      </p:sp>
      <p:sp>
        <p:nvSpPr>
          <p:cNvPr id="25" name="Text Placeholder 24"/>
          <p:cNvSpPr>
            <a:spLocks noGrp="1"/>
          </p:cNvSpPr>
          <p:nvPr>
            <p:ph type="body" sz="half" idx="3"/>
          </p:nvPr>
        </p:nvSpPr>
        <p:spPr>
          <a:xfrm>
            <a:off x="6193399" y="666750"/>
            <a:ext cx="5722988"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a:t>Click to edit Master text styles</a:t>
            </a:r>
          </a:p>
        </p:txBody>
      </p:sp>
      <p:sp>
        <p:nvSpPr>
          <p:cNvPr id="4" name="Content Placeholder 3"/>
          <p:cNvSpPr>
            <a:spLocks noGrp="1"/>
          </p:cNvSpPr>
          <p:nvPr>
            <p:ph sz="quarter" idx="2"/>
          </p:nvPr>
        </p:nvSpPr>
        <p:spPr>
          <a:xfrm>
            <a:off x="375260" y="1316113"/>
            <a:ext cx="5720741" cy="3941763"/>
          </a:xfrm>
        </p:spPr>
        <p:txBody>
          <a:bodyPr/>
          <a:lstStyle>
            <a:lvl1pPr>
              <a:defRPr sz="32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9" y="1316113"/>
            <a:ext cx="5718048" cy="3941763"/>
          </a:xfrm>
        </p:spPr>
        <p:txBody>
          <a:bodyPr/>
          <a:lstStyle>
            <a:lvl1pPr>
              <a:defRPr sz="32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8BE61252-0545-45CD-B233-99905D759514}" type="datetimeFigureOut">
              <a:rPr lang="en-US"/>
              <a:pPr>
                <a:defRPr/>
              </a:pPr>
              <a:t>10/28/2024</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10" name="Slide Number Placeholder 6"/>
          <p:cNvSpPr>
            <a:spLocks noGrp="1"/>
          </p:cNvSpPr>
          <p:nvPr>
            <p:ph type="sldNum" sz="quarter" idx="12"/>
          </p:nvPr>
        </p:nvSpPr>
        <p:spPr>
          <a:xfrm>
            <a:off x="10972800" y="6477009"/>
            <a:ext cx="1016000" cy="247651"/>
          </a:xfrm>
        </p:spPr>
        <p:txBody>
          <a:bodyPr/>
          <a:lstStyle>
            <a:lvl1pPr fontAlgn="base">
              <a:spcBef>
                <a:spcPct val="0"/>
              </a:spcBef>
              <a:spcAft>
                <a:spcPct val="0"/>
              </a:spcAft>
              <a:defRPr b="1">
                <a:latin typeface="Arial" charset="0"/>
              </a:defRPr>
            </a:lvl1pPr>
          </a:lstStyle>
          <a:p>
            <a:pPr>
              <a:defRPr/>
            </a:pPr>
            <a:fld id="{A3358FB4-B9D8-4B01-89D7-77D17D15028B}" type="slidenum">
              <a:rPr lang="en-US"/>
              <a:pPr>
                <a:defRPr/>
              </a:pPr>
              <a:t>‹#›</a:t>
            </a:fld>
            <a:endParaRPr lang="en-US" dirty="0"/>
          </a:p>
        </p:txBody>
      </p:sp>
    </p:spTree>
    <p:extLst>
      <p:ext uri="{BB962C8B-B14F-4D97-AF65-F5344CB8AC3E}">
        <p14:creationId xmlns:p14="http://schemas.microsoft.com/office/powerpoint/2010/main" val="1044126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1"/>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7B34934-4A94-4B4C-AF59-7365788C66E2}" type="datetimeFigureOut">
              <a:rPr lang="en-US"/>
              <a:pPr>
                <a:defRPr/>
              </a:pPr>
              <a:t>10/28/2024</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CAE56B15-9791-43B6-9F3D-02E18220988B}" type="slidenum">
              <a:rPr lang="en-US"/>
              <a:pPr>
                <a:defRPr/>
              </a:pPr>
              <a:t>‹#›</a:t>
            </a:fld>
            <a:endParaRPr lang="en-US"/>
          </a:p>
        </p:txBody>
      </p:sp>
    </p:spTree>
    <p:extLst>
      <p:ext uri="{BB962C8B-B14F-4D97-AF65-F5344CB8AC3E}">
        <p14:creationId xmlns:p14="http://schemas.microsoft.com/office/powerpoint/2010/main" val="25340211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5D2C044-484B-457D-A9C7-50A1F9A05C2D}" type="datetimeFigureOut">
              <a:rPr lang="en-US"/>
              <a:pPr>
                <a:defRPr/>
              </a:pPr>
              <a:t>10/28/2024</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2AB3AEEF-A6B9-4968-938B-79461037D92E}" type="slidenum">
              <a:rPr lang="en-US"/>
              <a:pPr>
                <a:defRPr/>
              </a:pPr>
              <a:t>‹#›</a:t>
            </a:fld>
            <a:endParaRPr lang="en-US"/>
          </a:p>
        </p:txBody>
      </p:sp>
    </p:spTree>
    <p:extLst>
      <p:ext uri="{BB962C8B-B14F-4D97-AF65-F5344CB8AC3E}">
        <p14:creationId xmlns:p14="http://schemas.microsoft.com/office/powerpoint/2010/main" val="1292074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9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12" name="Title 11"/>
          <p:cNvSpPr>
            <a:spLocks noGrp="1"/>
          </p:cNvSpPr>
          <p:nvPr>
            <p:ph type="title"/>
          </p:nvPr>
        </p:nvSpPr>
        <p:spPr>
          <a:xfrm>
            <a:off x="609600" y="5486407"/>
            <a:ext cx="11277600" cy="520700"/>
          </a:xfrm>
        </p:spPr>
        <p:txBody>
          <a:bodyPr/>
          <a:lstStyle>
            <a:lvl1pPr algn="l">
              <a:buNone/>
              <a:defRPr sz="2700" b="1"/>
            </a:lvl1pPr>
          </a:lstStyle>
          <a:p>
            <a:r>
              <a:rPr lang="en-US"/>
              <a:t>Click to edit Master title style</a:t>
            </a:r>
          </a:p>
        </p:txBody>
      </p:sp>
      <p:sp>
        <p:nvSpPr>
          <p:cNvPr id="26" name="Text Placeholder 25"/>
          <p:cNvSpPr>
            <a:spLocks noGrp="1"/>
          </p:cNvSpPr>
          <p:nvPr>
            <p:ph type="body" idx="2"/>
          </p:nvPr>
        </p:nvSpPr>
        <p:spPr>
          <a:xfrm>
            <a:off x="609635" y="609600"/>
            <a:ext cx="4011084" cy="4800600"/>
          </a:xfrm>
        </p:spPr>
        <p:txBody>
          <a:bodyPr/>
          <a:lstStyle>
            <a:lvl1pPr marL="0" indent="0">
              <a:buNone/>
              <a:defRPr sz="1900"/>
            </a:lvl1pPr>
            <a:lvl2pPr>
              <a:buNone/>
              <a:defRPr sz="1600"/>
            </a:lvl2pPr>
            <a:lvl3pPr>
              <a:buNone/>
              <a:defRPr sz="1300"/>
            </a:lvl3pPr>
            <a:lvl4pPr>
              <a:buNone/>
              <a:defRPr sz="1200"/>
            </a:lvl4pPr>
            <a:lvl5pPr>
              <a:buNone/>
              <a:defRPr sz="1200"/>
            </a:lvl5pPr>
          </a:lstStyle>
          <a:p>
            <a:pPr lvl="0"/>
            <a:r>
              <a:rPr lang="en-US"/>
              <a:t>Click to edit Master text styles</a:t>
            </a:r>
          </a:p>
        </p:txBody>
      </p:sp>
      <p:sp>
        <p:nvSpPr>
          <p:cNvPr id="14" name="Content Placeholder 13"/>
          <p:cNvSpPr>
            <a:spLocks noGrp="1"/>
          </p:cNvSpPr>
          <p:nvPr>
            <p:ph sz="half" idx="1"/>
          </p:nvPr>
        </p:nvSpPr>
        <p:spPr>
          <a:xfrm>
            <a:off x="4766741" y="609600"/>
            <a:ext cx="7120467" cy="4800600"/>
          </a:xfrm>
        </p:spPr>
        <p:txBody>
          <a:bodyPr/>
          <a:lstStyle>
            <a:lvl1pPr>
              <a:defRPr sz="4300"/>
            </a:lvl1pPr>
            <a:lvl2pPr>
              <a:defRPr sz="3700"/>
            </a:lvl2pPr>
            <a:lvl3pPr>
              <a:defRPr sz="3200"/>
            </a:lvl3pPr>
            <a:lvl4pPr>
              <a:defRPr sz="2700"/>
            </a:lvl4pPr>
            <a:lvl5pPr>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4B2C22E-50A3-459C-89A1-D0CD7AAE9365}" type="datetimeFigureOut">
              <a:rPr lang="en-US"/>
              <a:pPr>
                <a:defRPr/>
              </a:pPr>
              <a:t>10/28/2024</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3660D24C-3AC1-4CED-9990-486BFAD269B4}" type="slidenum">
              <a:rPr lang="en-US"/>
              <a:pPr>
                <a:defRPr/>
              </a:pPr>
              <a:t>‹#›</a:t>
            </a:fld>
            <a:endParaRPr lang="en-US"/>
          </a:p>
        </p:txBody>
      </p:sp>
    </p:spTree>
    <p:extLst>
      <p:ext uri="{BB962C8B-B14F-4D97-AF65-F5344CB8AC3E}">
        <p14:creationId xmlns:p14="http://schemas.microsoft.com/office/powerpoint/2010/main" val="1109105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4300"/>
            </a:lvl1pPr>
          </a:lstStyle>
          <a:p>
            <a:pPr lvl="0"/>
            <a:r>
              <a:rPr lang="en-US" noProof="0"/>
              <a:t>Click icon to add picture</a:t>
            </a:r>
            <a:endParaRPr lang="en-US" noProof="0" dirty="0"/>
          </a:p>
        </p:txBody>
      </p:sp>
      <p:sp>
        <p:nvSpPr>
          <p:cNvPr id="17" name="Title 16"/>
          <p:cNvSpPr>
            <a:spLocks noGrp="1"/>
          </p:cNvSpPr>
          <p:nvPr>
            <p:ph type="title"/>
          </p:nvPr>
        </p:nvSpPr>
        <p:spPr>
          <a:xfrm>
            <a:off x="508004" y="4993760"/>
            <a:ext cx="7823200" cy="522288"/>
          </a:xfrm>
        </p:spPr>
        <p:txBody>
          <a:bodyPr/>
          <a:lstStyle>
            <a:lvl1pPr algn="l">
              <a:buNone/>
              <a:defRPr sz="2700" b="1"/>
            </a:lvl1pPr>
          </a:lstStyle>
          <a:p>
            <a:r>
              <a:rPr lang="en-US"/>
              <a:t>Click to edit Master title style</a:t>
            </a:r>
          </a:p>
        </p:txBody>
      </p:sp>
      <p:sp>
        <p:nvSpPr>
          <p:cNvPr id="26" name="Text Placeholder 25"/>
          <p:cNvSpPr>
            <a:spLocks noGrp="1"/>
          </p:cNvSpPr>
          <p:nvPr>
            <p:ph type="body" sz="half" idx="2"/>
          </p:nvPr>
        </p:nvSpPr>
        <p:spPr>
          <a:xfrm>
            <a:off x="508004" y="5533391"/>
            <a:ext cx="7823200" cy="768351"/>
          </a:xfrm>
        </p:spPr>
        <p:txBody>
          <a:bodyPr lIns="145891" tIns="0"/>
          <a:lstStyle>
            <a:lvl1pPr marL="0" indent="0">
              <a:buNone/>
              <a:defRPr sz="1900"/>
            </a:lvl1pPr>
            <a:lvl2pPr>
              <a:defRPr sz="1600"/>
            </a:lvl2pPr>
            <a:lvl3pPr>
              <a:defRPr sz="1300"/>
            </a:lvl3pPr>
            <a:lvl4pPr>
              <a:defRPr sz="1200"/>
            </a:lvl4pPr>
            <a:lvl5pPr>
              <a:defRPr sz="1200"/>
            </a:lvl5pPr>
          </a:lstStyle>
          <a:p>
            <a:pPr lvl="0"/>
            <a:r>
              <a:rPr lang="en-US"/>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E142EAB-5237-4C5A-A412-50553DBA014B}" type="slidenum">
              <a:rPr lang="en-US" altLang="zh-CN"/>
              <a:pPr>
                <a:defRPr/>
              </a:pPr>
              <a:t>‹#›</a:t>
            </a:fld>
            <a:endParaRPr lang="en-US" altLang="zh-CN"/>
          </a:p>
        </p:txBody>
      </p:sp>
    </p:spTree>
    <p:extLst>
      <p:ext uri="{BB962C8B-B14F-4D97-AF65-F5344CB8AC3E}">
        <p14:creationId xmlns:p14="http://schemas.microsoft.com/office/powerpoint/2010/main" val="1601210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B66F995-E4DC-4516-AE58-FEAAFC584487}" type="datetimeFigureOut">
              <a:rPr lang="en-US"/>
              <a:pPr>
                <a:defRPr/>
              </a:pPr>
              <a:t>10/28/2024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8BCADEE3-0BC6-4D62-B342-1435F63643B0}" type="slidenum">
              <a:rPr lang="en-US"/>
              <a:pPr>
                <a:defRPr/>
              </a:pPr>
              <a:t>‹#›</a:t>
            </a:fld>
            <a:endParaRPr lang="en-US"/>
          </a:p>
        </p:txBody>
      </p:sp>
    </p:spTree>
    <p:extLst>
      <p:ext uri="{BB962C8B-B14F-4D97-AF65-F5344CB8AC3E}">
        <p14:creationId xmlns:p14="http://schemas.microsoft.com/office/powerpoint/2010/main" val="2007159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80"/>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5FD097C-916C-47FE-9B25-7BCD71AF070D}" type="datetimeFigureOut">
              <a:rPr lang="en-US"/>
              <a:pPr>
                <a:defRPr/>
              </a:pPr>
              <a:t>10/28/2024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0D82D74-B4D1-4A24-BF81-83CD1D10F3B3}" type="slidenum">
              <a:rPr lang="en-US"/>
              <a:pPr>
                <a:defRPr/>
              </a:pPr>
              <a:t>‹#›</a:t>
            </a:fld>
            <a:endParaRPr lang="en-US"/>
          </a:p>
        </p:txBody>
      </p:sp>
    </p:spTree>
    <p:extLst>
      <p:ext uri="{BB962C8B-B14F-4D97-AF65-F5344CB8AC3E}">
        <p14:creationId xmlns:p14="http://schemas.microsoft.com/office/powerpoint/2010/main" val="16218908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47" indent="0" algn="ctr">
              <a:buNone/>
              <a:defRPr>
                <a:solidFill>
                  <a:schemeClr val="tx1">
                    <a:tint val="75000"/>
                  </a:schemeClr>
                </a:solidFill>
              </a:defRPr>
            </a:lvl2pPr>
            <a:lvl3pPr marL="1218720" indent="0" algn="ctr">
              <a:buNone/>
              <a:defRPr>
                <a:solidFill>
                  <a:schemeClr val="tx1">
                    <a:tint val="75000"/>
                  </a:schemeClr>
                </a:solidFill>
              </a:defRPr>
            </a:lvl3pPr>
            <a:lvl4pPr marL="1828074" indent="0" algn="ctr">
              <a:buNone/>
              <a:defRPr>
                <a:solidFill>
                  <a:schemeClr val="tx1">
                    <a:tint val="75000"/>
                  </a:schemeClr>
                </a:solidFill>
              </a:defRPr>
            </a:lvl4pPr>
            <a:lvl5pPr marL="2437438" indent="0" algn="ctr">
              <a:buNone/>
              <a:defRPr>
                <a:solidFill>
                  <a:schemeClr val="tx1">
                    <a:tint val="75000"/>
                  </a:schemeClr>
                </a:solidFill>
              </a:defRPr>
            </a:lvl5pPr>
            <a:lvl6pPr marL="3046784" indent="0" algn="ctr">
              <a:buNone/>
              <a:defRPr>
                <a:solidFill>
                  <a:schemeClr val="tx1">
                    <a:tint val="75000"/>
                  </a:schemeClr>
                </a:solidFill>
              </a:defRPr>
            </a:lvl6pPr>
            <a:lvl7pPr marL="3656131"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F16AF851-E469-4693-A0AC-419DDA7AB4D6}"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2pPr lvl="1">
              <a:defRPr/>
            </a:lvl2pPr>
          </a:lstStyle>
          <a:p>
            <a:pPr lvl="1">
              <a:defRPr/>
            </a:pPr>
            <a:fld id="{4A96B87D-E1A6-4C1B-AF1F-114C9E9B8D3D}" type="slidenum">
              <a:rPr lang="en-US" altLang="en-US">
                <a:solidFill>
                  <a:prstClr val="black"/>
                </a:solidFill>
              </a:rPr>
              <a:pPr lvl="1">
                <a:defRPr/>
              </a:pPr>
              <a:t>‹#›</a:t>
            </a:fld>
            <a:endParaRPr lang="en-US" altLang="en-US">
              <a:solidFill>
                <a:prstClr val="black"/>
              </a:solidFill>
            </a:endParaRPr>
          </a:p>
        </p:txBody>
      </p:sp>
    </p:spTree>
    <p:extLst>
      <p:ext uri="{BB962C8B-B14F-4D97-AF65-F5344CB8AC3E}">
        <p14:creationId xmlns:p14="http://schemas.microsoft.com/office/powerpoint/2010/main" val="2323795127"/>
      </p:ext>
    </p:extLst>
  </p:cSld>
  <p:clrMapOvr>
    <a:masterClrMapping/>
  </p:clrMapOvr>
  <p:transition>
    <p:blinds/>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F0D96189-CA90-419F-ACAA-62783586D461}" type="datetimeFigureOut">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C0B1C8-A0CE-4F77-99A1-D96F6A7D2B1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05655878"/>
      </p:ext>
    </p:extLst>
  </p:cSld>
  <p:clrMapOvr>
    <a:masterClrMapping/>
  </p:clrMapOvr>
  <p:transition>
    <p:blind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53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47" indent="0">
              <a:buNone/>
              <a:defRPr sz="2400">
                <a:solidFill>
                  <a:schemeClr val="tx1">
                    <a:tint val="75000"/>
                  </a:schemeClr>
                </a:solidFill>
              </a:defRPr>
            </a:lvl2pPr>
            <a:lvl3pPr marL="1218720" indent="0">
              <a:buNone/>
              <a:defRPr sz="2100">
                <a:solidFill>
                  <a:schemeClr val="tx1">
                    <a:tint val="75000"/>
                  </a:schemeClr>
                </a:solidFill>
              </a:defRPr>
            </a:lvl3pPr>
            <a:lvl4pPr marL="1828074" indent="0">
              <a:buNone/>
              <a:defRPr sz="1900">
                <a:solidFill>
                  <a:schemeClr val="tx1">
                    <a:tint val="75000"/>
                  </a:schemeClr>
                </a:solidFill>
              </a:defRPr>
            </a:lvl4pPr>
            <a:lvl5pPr marL="2437438" indent="0">
              <a:buNone/>
              <a:defRPr sz="1900">
                <a:solidFill>
                  <a:schemeClr val="tx1">
                    <a:tint val="75000"/>
                  </a:schemeClr>
                </a:solidFill>
              </a:defRPr>
            </a:lvl5pPr>
            <a:lvl6pPr marL="3046784" indent="0">
              <a:buNone/>
              <a:defRPr sz="1900">
                <a:solidFill>
                  <a:schemeClr val="tx1">
                    <a:tint val="75000"/>
                  </a:schemeClr>
                </a:solidFill>
              </a:defRPr>
            </a:lvl6pPr>
            <a:lvl7pPr marL="3656131" indent="0">
              <a:buNone/>
              <a:defRPr sz="1900">
                <a:solidFill>
                  <a:schemeClr val="tx1">
                    <a:tint val="75000"/>
                  </a:schemeClr>
                </a:solidFill>
              </a:defRPr>
            </a:lvl7pPr>
            <a:lvl8pPr marL="4265493" indent="0">
              <a:buNone/>
              <a:defRPr sz="1900">
                <a:solidFill>
                  <a:schemeClr val="tx1">
                    <a:tint val="75000"/>
                  </a:schemeClr>
                </a:solidFill>
              </a:defRPr>
            </a:lvl8pPr>
            <a:lvl9pPr marL="487484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6319754-FB42-4C7F-80EA-4A44BD8685AC}" type="datetimeFigureOut">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75A9C0-5856-4837-AB3F-E0E8ADAA659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89378582"/>
      </p:ext>
    </p:extLst>
  </p:cSld>
  <p:clrMapOvr>
    <a:masterClrMapping/>
  </p:clrMapOvr>
  <p:transition>
    <p:blinds/>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AE2712D0-A68F-4995-816E-6BD726C49FF4}" type="datetimeFigureOut">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49588E0-8C37-41F8-AA58-DEE71F1387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70271427"/>
      </p:ext>
    </p:extLst>
  </p:cSld>
  <p:clrMapOvr>
    <a:masterClrMapping/>
  </p:clrMapOvr>
  <p:transition>
    <p:blinds/>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98" y="1535117"/>
            <a:ext cx="5389033"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DB78EFD6-42C8-4B40-A171-E3A0BF6F1F69}" type="datetimeFigureOut">
              <a:rPr lang="en-US">
                <a:solidFill>
                  <a:prstClr val="black">
                    <a:tint val="75000"/>
                  </a:prstClr>
                </a:solidFill>
              </a:rPr>
              <a:pPr>
                <a:defRPr/>
              </a:pPr>
              <a:t>10/28/2024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0A85FC1-7DA5-41DF-9BE9-657771D8D53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96340735"/>
      </p:ext>
    </p:extLst>
  </p:cSld>
  <p:clrMapOvr>
    <a:masterClrMapping/>
  </p:clrMapOvr>
  <p:transition>
    <p:blinds/>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510F8999-4D69-4824-9E5F-991A3DBA3E0D}" type="datetimeFigureOut">
              <a:rPr lang="en-US">
                <a:solidFill>
                  <a:prstClr val="black">
                    <a:tint val="75000"/>
                  </a:prstClr>
                </a:solidFill>
              </a:rPr>
              <a:pPr>
                <a:defRPr/>
              </a:pPr>
              <a:t>10/28/2024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C9EA99-4EE9-4262-9296-479EDC36313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7235765"/>
      </p:ext>
    </p:extLst>
  </p:cSld>
  <p:clrMapOvr>
    <a:masterClrMapping/>
  </p:clrMapOvr>
  <p:transition>
    <p:blinds/>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7770FE-A4AA-4A01-901B-736FF4BBBE6F}" type="datetimeFigureOut">
              <a:rPr lang="en-US">
                <a:solidFill>
                  <a:prstClr val="black">
                    <a:tint val="75000"/>
                  </a:prstClr>
                </a:solidFill>
              </a:rPr>
              <a:pPr>
                <a:defRPr/>
              </a:pPr>
              <a:t>10/28/2024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F15D6C-CACE-4B21-B799-F6F3BA370C0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19816511"/>
      </p:ext>
    </p:extLst>
  </p:cSld>
  <p:clrMapOvr>
    <a:masterClrMapping/>
  </p:clrMapOvr>
  <p:transition>
    <p:blinds/>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700" b="1"/>
            </a:lvl1pPr>
          </a:lstStyle>
          <a:p>
            <a:r>
              <a:rPr lang="en-US"/>
              <a:t>Click to edit Master title style</a:t>
            </a:r>
            <a:endParaRPr lang="vi-VN"/>
          </a:p>
        </p:txBody>
      </p:sp>
      <p:sp>
        <p:nvSpPr>
          <p:cNvPr id="3" name="Content Placeholder 2"/>
          <p:cNvSpPr>
            <a:spLocks noGrp="1"/>
          </p:cNvSpPr>
          <p:nvPr>
            <p:ph idx="1"/>
          </p:nvPr>
        </p:nvSpPr>
        <p:spPr>
          <a:xfrm>
            <a:off x="4766733" y="27308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17F640-DE2E-46B9-A0DA-43772784BE25}" type="datetimeFigureOut">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E9CB3F-A940-4A89-BFE5-74C5843F038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89294821"/>
      </p:ext>
    </p:extLst>
  </p:cSld>
  <p:clrMapOvr>
    <a:masterClrMapping/>
  </p:clrMapOvr>
  <p:transition>
    <p:blinds/>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7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300"/>
            </a:lvl1pPr>
            <a:lvl2pPr marL="609347" indent="0">
              <a:buNone/>
              <a:defRPr sz="3700"/>
            </a:lvl2pPr>
            <a:lvl3pPr marL="1218720" indent="0">
              <a:buNone/>
              <a:defRPr sz="3200"/>
            </a:lvl3pPr>
            <a:lvl4pPr marL="1828074" indent="0">
              <a:buNone/>
              <a:defRPr sz="2700"/>
            </a:lvl4pPr>
            <a:lvl5pPr marL="2437438" indent="0">
              <a:buNone/>
              <a:defRPr sz="2700"/>
            </a:lvl5pPr>
            <a:lvl6pPr marL="3046784" indent="0">
              <a:buNone/>
              <a:defRPr sz="2700"/>
            </a:lvl6pPr>
            <a:lvl7pPr marL="3656131" indent="0">
              <a:buNone/>
              <a:defRPr sz="2700"/>
            </a:lvl7pPr>
            <a:lvl8pPr marL="4265493" indent="0">
              <a:buNone/>
              <a:defRPr sz="2700"/>
            </a:lvl8pPr>
            <a:lvl9pPr marL="4874849" indent="0">
              <a:buNone/>
              <a:defRPr sz="2700"/>
            </a:lvl9pPr>
          </a:lstStyle>
          <a:p>
            <a:pPr lvl="0"/>
            <a:endParaRPr lang="vi-VN" noProof="0"/>
          </a:p>
        </p:txBody>
      </p:sp>
      <p:sp>
        <p:nvSpPr>
          <p:cNvPr id="4" name="Text Placeholder 3"/>
          <p:cNvSpPr>
            <a:spLocks noGrp="1"/>
          </p:cNvSpPr>
          <p:nvPr>
            <p:ph type="body" sz="half" idx="2"/>
          </p:nvPr>
        </p:nvSpPr>
        <p:spPr>
          <a:xfrm>
            <a:off x="2389717" y="5367370"/>
            <a:ext cx="7315200" cy="8048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B8E82C-0DD3-41C1-B339-FB6B9A02E98D}" type="datetimeFigureOut">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A13D2B-5F07-4A43-BE80-ED8F838E491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90324147"/>
      </p:ext>
    </p:extLst>
  </p:cSld>
  <p:clrMapOvr>
    <a:masterClrMapping/>
  </p:clrMapOvr>
  <p:transition>
    <p:blinds/>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52AADFAD-0ADC-4B15-AFE0-655214A50F0C}" type="datetimeFigureOut">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478C9-1CBA-4681-A605-283136E031D3}"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99647976"/>
      </p:ext>
    </p:extLst>
  </p:cSld>
  <p:clrMapOvr>
    <a:masterClrMapping/>
  </p:clrMapOvr>
  <p:transition>
    <p:blinds/>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7F34077-6F1E-44D4-AB01-CFC017D0452B}" type="datetimeFigureOut">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2D02AE-6502-4272-A838-CD87A83D72B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73115276"/>
      </p:ext>
    </p:extLst>
  </p:cSld>
  <p:clrMapOvr>
    <a:masterClrMapping/>
  </p:clrMapOvr>
  <p:transition>
    <p:blinds/>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7"/>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17BA496-556A-40F0-A86A-0EA361E1F34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31612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7"/>
            <a:ext cx="4011084" cy="1162051"/>
          </a:xfrm>
        </p:spPr>
        <p:txBody>
          <a:bodyPr lIns="91358" tIns="45718" rIns="91358" bIns="45718"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114"/>
            <a:ext cx="6815667" cy="5853113"/>
          </a:xfrm>
        </p:spPr>
        <p:txBody>
          <a:bodyPr lIns="91358" tIns="45718" rIns="91358" bIns="45718"/>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lIns="91358" tIns="45718" rIns="91358" bIns="45718"/>
          <a:lstStyle>
            <a:lvl1pPr marL="0" indent="0">
              <a:buNone/>
              <a:defRPr sz="1900"/>
            </a:lvl1pPr>
            <a:lvl2pPr marL="608947" indent="0">
              <a:buNone/>
              <a:defRPr sz="1600"/>
            </a:lvl2pPr>
            <a:lvl3pPr marL="1217970" indent="0">
              <a:buNone/>
              <a:defRPr sz="1300"/>
            </a:lvl3pPr>
            <a:lvl4pPr marL="1826941" indent="0">
              <a:buNone/>
              <a:defRPr sz="1200"/>
            </a:lvl4pPr>
            <a:lvl5pPr marL="2435938" indent="0">
              <a:buNone/>
              <a:defRPr sz="1200"/>
            </a:lvl5pPr>
            <a:lvl6pPr marL="3044884" indent="0">
              <a:buNone/>
              <a:defRPr sz="1200"/>
            </a:lvl6pPr>
            <a:lvl7pPr marL="3653831" indent="0">
              <a:buNone/>
              <a:defRPr sz="1200"/>
            </a:lvl7pPr>
            <a:lvl8pPr marL="4262827" indent="0">
              <a:buNone/>
              <a:defRPr sz="1200"/>
            </a:lvl8pPr>
            <a:lvl9pPr marL="4871806" indent="0">
              <a:buNone/>
              <a:defRPr sz="1200"/>
            </a:lvl9pPr>
          </a:lstStyle>
          <a:p>
            <a:pPr lvl="0"/>
            <a:r>
              <a:rPr lang="en-US"/>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3728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24880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8"/>
            <a:ext cx="5181600" cy="1000125"/>
          </a:xfrm>
        </p:spPr>
        <p:txBody>
          <a:bodyPr anchor="b"/>
          <a:lstStyle>
            <a:lvl1pPr marL="0" indent="0">
              <a:buNone/>
              <a:defRPr sz="1300">
                <a:solidFill>
                  <a:schemeClr val="tx1">
                    <a:tint val="75000"/>
                  </a:schemeClr>
                </a:solidFill>
              </a:defRPr>
            </a:lvl1pPr>
            <a:lvl2pPr marL="304792" indent="0">
              <a:buNone/>
              <a:defRPr sz="1200">
                <a:solidFill>
                  <a:schemeClr val="tx1">
                    <a:tint val="75000"/>
                  </a:schemeClr>
                </a:solidFill>
              </a:defRPr>
            </a:lvl2pPr>
            <a:lvl3pPr marL="609585" indent="0">
              <a:buNone/>
              <a:defRPr sz="1100">
                <a:solidFill>
                  <a:schemeClr val="tx1">
                    <a:tint val="75000"/>
                  </a:schemeClr>
                </a:solidFill>
              </a:defRPr>
            </a:lvl3pPr>
            <a:lvl4pPr marL="914377" indent="0">
              <a:buNone/>
              <a:defRPr sz="900">
                <a:solidFill>
                  <a:schemeClr val="tx1">
                    <a:tint val="75000"/>
                  </a:schemeClr>
                </a:solidFill>
              </a:defRPr>
            </a:lvl4pPr>
            <a:lvl5pPr marL="1219170" indent="0">
              <a:buNone/>
              <a:defRPr sz="900">
                <a:solidFill>
                  <a:schemeClr val="tx1">
                    <a:tint val="75000"/>
                  </a:schemeClr>
                </a:solidFill>
              </a:defRPr>
            </a:lvl5pPr>
            <a:lvl6pPr marL="1523962"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3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22387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23836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10/28/2024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11796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10/28/2024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80637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10/28/2024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74722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9" y="182037"/>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37"/>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9" y="956733"/>
            <a:ext cx="2005543" cy="3127376"/>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2266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2"/>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792" indent="0">
              <a:buNone/>
              <a:defRPr sz="1900"/>
            </a:lvl2pPr>
            <a:lvl3pPr marL="609585" indent="0">
              <a:buNone/>
              <a:defRPr sz="1600"/>
            </a:lvl3pPr>
            <a:lvl4pPr marL="914377" indent="0">
              <a:buNone/>
              <a:defRPr sz="1300"/>
            </a:lvl4pPr>
            <a:lvl5pPr marL="1219170" indent="0">
              <a:buNone/>
              <a:defRPr sz="1300"/>
            </a:lvl5pPr>
            <a:lvl6pPr marL="1523962" indent="0">
              <a:buNone/>
              <a:defRPr sz="1300"/>
            </a:lvl6pPr>
            <a:lvl7pPr marL="1828754" indent="0">
              <a:buNone/>
              <a:defRPr sz="1300"/>
            </a:lvl7pPr>
            <a:lvl8pPr marL="2133547" indent="0">
              <a:buNone/>
              <a:defRPr sz="1300"/>
            </a:lvl8pPr>
            <a:lvl9pPr marL="2438339" indent="0">
              <a:buNone/>
              <a:defRPr sz="1300"/>
            </a:lvl9pPr>
          </a:lstStyle>
          <a:p>
            <a:pPr lvl="0"/>
            <a:endParaRPr lang="en-US" noProof="0"/>
          </a:p>
        </p:txBody>
      </p:sp>
      <p:sp>
        <p:nvSpPr>
          <p:cNvPr id="4" name="Text Placeholder 3"/>
          <p:cNvSpPr>
            <a:spLocks noGrp="1"/>
          </p:cNvSpPr>
          <p:nvPr>
            <p:ph type="body" sz="half" idx="2"/>
          </p:nvPr>
        </p:nvSpPr>
        <p:spPr>
          <a:xfrm>
            <a:off x="1194859" y="3578232"/>
            <a:ext cx="3657600" cy="536575"/>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10/28/2024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1319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772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lIns="91358" tIns="45718" rIns="91358" bIns="45718"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358" tIns="45718" rIns="91358" bIns="45718" rtlCol="0">
            <a:normAutofit/>
          </a:bodyPr>
          <a:lstStyle>
            <a:lvl1pPr marL="0" indent="0">
              <a:buNone/>
              <a:defRPr sz="4300"/>
            </a:lvl1pPr>
            <a:lvl2pPr marL="608947" indent="0">
              <a:buNone/>
              <a:defRPr sz="3700"/>
            </a:lvl2pPr>
            <a:lvl3pPr marL="1217970" indent="0">
              <a:buNone/>
              <a:defRPr sz="3200"/>
            </a:lvl3pPr>
            <a:lvl4pPr marL="1826941" indent="0">
              <a:buNone/>
              <a:defRPr sz="2700"/>
            </a:lvl4pPr>
            <a:lvl5pPr marL="2435938" indent="0">
              <a:buNone/>
              <a:defRPr sz="2700"/>
            </a:lvl5pPr>
            <a:lvl6pPr marL="3044884" indent="0">
              <a:buNone/>
              <a:defRPr sz="2700"/>
            </a:lvl6pPr>
            <a:lvl7pPr marL="3653831" indent="0">
              <a:buNone/>
              <a:defRPr sz="2700"/>
            </a:lvl7pPr>
            <a:lvl8pPr marL="4262827" indent="0">
              <a:buNone/>
              <a:defRPr sz="2700"/>
            </a:lvl8pPr>
            <a:lvl9pPr marL="4871806" indent="0">
              <a:buNone/>
              <a:defRPr sz="2700"/>
            </a:lvl9pPr>
          </a:lstStyle>
          <a:p>
            <a:pPr marL="0" marR="0" lvl="0" indent="0" algn="l" defTabSz="91347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99"/>
            <a:ext cx="7315200" cy="804863"/>
          </a:xfrm>
        </p:spPr>
        <p:txBody>
          <a:bodyPr lIns="91358" tIns="45718" rIns="91358" bIns="45718"/>
          <a:lstStyle>
            <a:lvl1pPr marL="0" indent="0">
              <a:buNone/>
              <a:defRPr sz="1900"/>
            </a:lvl1pPr>
            <a:lvl2pPr marL="608947" indent="0">
              <a:buNone/>
              <a:defRPr sz="1600"/>
            </a:lvl2pPr>
            <a:lvl3pPr marL="1217970" indent="0">
              <a:buNone/>
              <a:defRPr sz="1300"/>
            </a:lvl3pPr>
            <a:lvl4pPr marL="1826941" indent="0">
              <a:buNone/>
              <a:defRPr sz="1200"/>
            </a:lvl4pPr>
            <a:lvl5pPr marL="2435938" indent="0">
              <a:buNone/>
              <a:defRPr sz="1200"/>
            </a:lvl5pPr>
            <a:lvl6pPr marL="3044884" indent="0">
              <a:buNone/>
              <a:defRPr sz="1200"/>
            </a:lvl6pPr>
            <a:lvl7pPr marL="3653831" indent="0">
              <a:buNone/>
              <a:defRPr sz="1200"/>
            </a:lvl7pPr>
            <a:lvl8pPr marL="4262827" indent="0">
              <a:buNone/>
              <a:defRPr sz="1200"/>
            </a:lvl8pPr>
            <a:lvl9pPr marL="4871806" indent="0">
              <a:buNone/>
              <a:defRPr sz="1200"/>
            </a:lvl9pPr>
          </a:lstStyle>
          <a:p>
            <a:pPr lvl="0"/>
            <a:r>
              <a:rPr lang="en-US"/>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10/28/2024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67774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615" indent="0" algn="ctr">
              <a:buNone/>
              <a:defRPr/>
            </a:lvl2pPr>
            <a:lvl3pPr marL="913289" indent="0" algn="ctr">
              <a:buNone/>
              <a:defRPr/>
            </a:lvl3pPr>
            <a:lvl4pPr marL="1369934" indent="0" algn="ctr">
              <a:buNone/>
              <a:defRPr/>
            </a:lvl4pPr>
            <a:lvl5pPr marL="1826578" indent="0" algn="ctr">
              <a:buNone/>
              <a:defRPr/>
            </a:lvl5pPr>
            <a:lvl6pPr marL="2283254" indent="0" algn="ctr">
              <a:buNone/>
              <a:defRPr/>
            </a:lvl6pPr>
            <a:lvl7pPr marL="2739866" indent="0" algn="ctr">
              <a:buNone/>
              <a:defRPr/>
            </a:lvl7pPr>
            <a:lvl8pPr marL="3196480" indent="0" algn="ctr">
              <a:buNone/>
              <a:defRPr/>
            </a:lvl8pPr>
            <a:lvl9pPr marL="365309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283B9F1-3155-448B-9533-9638A2CBD813}" type="slidenum">
              <a:rPr lang="en-US"/>
              <a:pPr>
                <a:defRPr/>
              </a:pPr>
              <a:t>‹#›</a:t>
            </a:fld>
            <a:endParaRPr lang="en-US"/>
          </a:p>
        </p:txBody>
      </p:sp>
    </p:spTree>
    <p:extLst>
      <p:ext uri="{BB962C8B-B14F-4D97-AF65-F5344CB8AC3E}">
        <p14:creationId xmlns:p14="http://schemas.microsoft.com/office/powerpoint/2010/main" val="6749575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0A0D3688-35F5-4AA0-94DA-EF424E15A880}" type="slidenum">
              <a:rPr lang="en-US"/>
              <a:pPr>
                <a:defRPr/>
              </a:pPr>
              <a:t>‹#›</a:t>
            </a:fld>
            <a:endParaRPr lang="en-US"/>
          </a:p>
        </p:txBody>
      </p:sp>
    </p:spTree>
    <p:extLst>
      <p:ext uri="{BB962C8B-B14F-4D97-AF65-F5344CB8AC3E}">
        <p14:creationId xmlns:p14="http://schemas.microsoft.com/office/powerpoint/2010/main" val="26806232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3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615" indent="0">
              <a:buNone/>
              <a:defRPr sz="1900"/>
            </a:lvl2pPr>
            <a:lvl3pPr marL="913289" indent="0">
              <a:buNone/>
              <a:defRPr sz="1600"/>
            </a:lvl3pPr>
            <a:lvl4pPr marL="1369934" indent="0">
              <a:buNone/>
              <a:defRPr sz="1500"/>
            </a:lvl4pPr>
            <a:lvl5pPr marL="1826578" indent="0">
              <a:buNone/>
              <a:defRPr sz="1500"/>
            </a:lvl5pPr>
            <a:lvl6pPr marL="2283254" indent="0">
              <a:buNone/>
              <a:defRPr sz="1500"/>
            </a:lvl6pPr>
            <a:lvl7pPr marL="2739866" indent="0">
              <a:buNone/>
              <a:defRPr sz="1500"/>
            </a:lvl7pPr>
            <a:lvl8pPr marL="3196480" indent="0">
              <a:buNone/>
              <a:defRPr sz="1500"/>
            </a:lvl8pPr>
            <a:lvl9pPr marL="3653095" indent="0">
              <a:buNone/>
              <a:defRPr sz="15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0AFADE6A-2260-4220-93DB-D0B333E15A3F}" type="slidenum">
              <a:rPr lang="en-US"/>
              <a:pPr>
                <a:defRPr/>
              </a:pPr>
              <a:t>‹#›</a:t>
            </a:fld>
            <a:endParaRPr lang="en-US"/>
          </a:p>
        </p:txBody>
      </p:sp>
    </p:spTree>
    <p:extLst>
      <p:ext uri="{BB962C8B-B14F-4D97-AF65-F5344CB8AC3E}">
        <p14:creationId xmlns:p14="http://schemas.microsoft.com/office/powerpoint/2010/main" val="29617213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4AB3705-2AC9-45C6-8EFA-A7BD174E0418}" type="slidenum">
              <a:rPr lang="en-US"/>
              <a:pPr>
                <a:defRPr/>
              </a:pPr>
              <a:t>‹#›</a:t>
            </a:fld>
            <a:endParaRPr lang="en-US"/>
          </a:p>
        </p:txBody>
      </p:sp>
    </p:spTree>
    <p:extLst>
      <p:ext uri="{BB962C8B-B14F-4D97-AF65-F5344CB8AC3E}">
        <p14:creationId xmlns:p14="http://schemas.microsoft.com/office/powerpoint/2010/main" val="22857140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25" y="1535117"/>
            <a:ext cx="5389033"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2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592D770F-2CCD-4F26-84FA-AD4F5BFD8D1E}" type="slidenum">
              <a:rPr lang="en-US"/>
              <a:pPr>
                <a:defRPr/>
              </a:pPr>
              <a:t>‹#›</a:t>
            </a:fld>
            <a:endParaRPr lang="en-US"/>
          </a:p>
        </p:txBody>
      </p:sp>
    </p:spTree>
    <p:extLst>
      <p:ext uri="{BB962C8B-B14F-4D97-AF65-F5344CB8AC3E}">
        <p14:creationId xmlns:p14="http://schemas.microsoft.com/office/powerpoint/2010/main" val="4522840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B5D4346-0DE6-43E7-BA22-E9E7E9F386BB}" type="slidenum">
              <a:rPr lang="en-US"/>
              <a:pPr>
                <a:defRPr/>
              </a:pPr>
              <a:t>‹#›</a:t>
            </a:fld>
            <a:endParaRPr lang="en-US"/>
          </a:p>
        </p:txBody>
      </p:sp>
    </p:spTree>
    <p:extLst>
      <p:ext uri="{BB962C8B-B14F-4D97-AF65-F5344CB8AC3E}">
        <p14:creationId xmlns:p14="http://schemas.microsoft.com/office/powerpoint/2010/main" val="3182461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C6CC05EB-7EA1-43C4-BCA6-13EC34FA62DA}" type="slidenum">
              <a:rPr lang="en-US"/>
              <a:pPr>
                <a:defRPr/>
              </a:pPr>
              <a:t>‹#›</a:t>
            </a:fld>
            <a:endParaRPr lang="en-US"/>
          </a:p>
        </p:txBody>
      </p:sp>
    </p:spTree>
    <p:extLst>
      <p:ext uri="{BB962C8B-B14F-4D97-AF65-F5344CB8AC3E}">
        <p14:creationId xmlns:p14="http://schemas.microsoft.com/office/powerpoint/2010/main" val="19823805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2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B733A55-3409-46DA-8A93-DAFACB51A973}" type="slidenum">
              <a:rPr lang="en-US"/>
              <a:pPr>
                <a:defRPr/>
              </a:pPr>
              <a:t>‹#›</a:t>
            </a:fld>
            <a:endParaRPr lang="en-US"/>
          </a:p>
        </p:txBody>
      </p:sp>
    </p:spTree>
    <p:extLst>
      <p:ext uri="{BB962C8B-B14F-4D97-AF65-F5344CB8AC3E}">
        <p14:creationId xmlns:p14="http://schemas.microsoft.com/office/powerpoint/2010/main" val="13953600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pPr lvl="0"/>
            <a:endParaRPr lang="en-US" noProof="0"/>
          </a:p>
        </p:txBody>
      </p:sp>
      <p:sp>
        <p:nvSpPr>
          <p:cNvPr id="4" name="Text Placeholder 3"/>
          <p:cNvSpPr>
            <a:spLocks noGrp="1"/>
          </p:cNvSpPr>
          <p:nvPr>
            <p:ph type="body" sz="half" idx="2"/>
          </p:nvPr>
        </p:nvSpPr>
        <p:spPr>
          <a:xfrm>
            <a:off x="2389717" y="5367413"/>
            <a:ext cx="7315200" cy="8048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300A766-6250-4A49-A318-6B14510B7695}" type="slidenum">
              <a:rPr lang="en-US"/>
              <a:pPr>
                <a:defRPr/>
              </a:pPr>
              <a:t>‹#›</a:t>
            </a:fld>
            <a:endParaRPr lang="en-US"/>
          </a:p>
        </p:txBody>
      </p:sp>
    </p:spTree>
    <p:extLst>
      <p:ext uri="{BB962C8B-B14F-4D97-AF65-F5344CB8AC3E}">
        <p14:creationId xmlns:p14="http://schemas.microsoft.com/office/powerpoint/2010/main" val="652396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image" Target="../media/image4.png"/><Relationship Id="rId5" Type="http://schemas.openxmlformats.org/officeDocument/2006/relationships/slideLayout" Target="../slideLayouts/slideLayout120.xml"/><Relationship Id="rId10" Type="http://schemas.openxmlformats.org/officeDocument/2006/relationships/theme" Target="../theme/theme11.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4.png"/><Relationship Id="rId5" Type="http://schemas.openxmlformats.org/officeDocument/2006/relationships/slideLayout" Target="../slideLayouts/slideLayout129.xml"/><Relationship Id="rId10" Type="http://schemas.openxmlformats.org/officeDocument/2006/relationships/theme" Target="../theme/theme12.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6711" algn="ctr" rtl="0" fontAlgn="base">
        <a:spcBef>
          <a:spcPct val="0"/>
        </a:spcBef>
        <a:spcAft>
          <a:spcPct val="0"/>
        </a:spcAft>
        <a:defRPr sz="4400">
          <a:solidFill>
            <a:schemeClr val="tx1"/>
          </a:solidFill>
          <a:latin typeface="Calibri" panose="020F0502020204030204" charset="0"/>
        </a:defRPr>
      </a:lvl6pPr>
      <a:lvl7pPr marL="913470" algn="ctr" rtl="0" fontAlgn="base">
        <a:spcBef>
          <a:spcPct val="0"/>
        </a:spcBef>
        <a:spcAft>
          <a:spcPct val="0"/>
        </a:spcAft>
        <a:defRPr sz="4400">
          <a:solidFill>
            <a:schemeClr val="tx1"/>
          </a:solidFill>
          <a:latin typeface="Calibri" panose="020F0502020204030204" charset="0"/>
        </a:defRPr>
      </a:lvl7pPr>
      <a:lvl8pPr marL="1370206" algn="ctr" rtl="0" fontAlgn="base">
        <a:spcBef>
          <a:spcPct val="0"/>
        </a:spcBef>
        <a:spcAft>
          <a:spcPct val="0"/>
        </a:spcAft>
        <a:defRPr sz="4400">
          <a:solidFill>
            <a:schemeClr val="tx1"/>
          </a:solidFill>
          <a:latin typeface="Calibri" panose="020F0502020204030204" charset="0"/>
        </a:defRPr>
      </a:lvl8pPr>
      <a:lvl9pPr marL="1826941" algn="ctr" rtl="0" fontAlgn="base">
        <a:spcBef>
          <a:spcPct val="0"/>
        </a:spcBef>
        <a:spcAft>
          <a:spcPct val="0"/>
        </a:spcAft>
        <a:defRPr sz="4400">
          <a:solidFill>
            <a:schemeClr val="tx1"/>
          </a:solidFill>
          <a:latin typeface="Calibri" panose="020F0502020204030204" charset="0"/>
        </a:defRPr>
      </a:lvl9pPr>
    </p:titleStyle>
    <p:bodyStyle>
      <a:lvl1pPr marL="456711" indent="-456711" algn="l" rtl="0" eaLnBrk="0" fontAlgn="base" hangingPunct="0">
        <a:spcBef>
          <a:spcPts val="131"/>
        </a:spcBef>
        <a:spcAft>
          <a:spcPct val="0"/>
        </a:spcAft>
        <a:buFont typeface="Arial" panose="020B0604020202020204" pitchFamily="34" charset="0"/>
        <a:buChar char="•"/>
        <a:defRPr sz="4300" kern="1200">
          <a:solidFill>
            <a:schemeClr val="tx1"/>
          </a:solidFill>
          <a:latin typeface="+mn-lt"/>
          <a:ea typeface="+mn-ea"/>
          <a:cs typeface="+mn-cs"/>
        </a:defRPr>
      </a:lvl1pPr>
      <a:lvl2pPr marL="989614" indent="-380617" algn="l" rtl="0" eaLnBrk="0" fontAlgn="base" hangingPunct="0">
        <a:spcBef>
          <a:spcPts val="131"/>
        </a:spcBef>
        <a:spcAft>
          <a:spcPct val="0"/>
        </a:spcAft>
        <a:buFont typeface="Arial" panose="020B0604020202020204" pitchFamily="34" charset="0"/>
        <a:buChar char="–"/>
        <a:defRPr sz="3700" kern="1200">
          <a:solidFill>
            <a:schemeClr val="tx1"/>
          </a:solidFill>
          <a:latin typeface="+mn-lt"/>
          <a:ea typeface="+mn-ea"/>
          <a:cs typeface="+mn-cs"/>
        </a:defRPr>
      </a:lvl2pPr>
      <a:lvl3pPr marL="1522443" indent="-304472" algn="l" rtl="0" eaLnBrk="0" fontAlgn="base" hangingPunct="0">
        <a:spcBef>
          <a:spcPts val="131"/>
        </a:spcBef>
        <a:spcAft>
          <a:spcPct val="0"/>
        </a:spcAft>
        <a:buFont typeface="Arial" panose="020B0604020202020204" pitchFamily="34" charset="0"/>
        <a:buChar char="•"/>
        <a:defRPr sz="3200" kern="1200">
          <a:solidFill>
            <a:schemeClr val="tx1"/>
          </a:solidFill>
          <a:latin typeface="+mn-lt"/>
          <a:ea typeface="+mn-ea"/>
          <a:cs typeface="+mn-cs"/>
        </a:defRPr>
      </a:lvl3pPr>
      <a:lvl4pPr marL="2131413" indent="-304472"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4pPr>
      <a:lvl5pPr marL="2740410" indent="-304472"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5pPr>
      <a:lvl6pPr marL="3349356"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6pPr>
      <a:lvl7pPr marL="3958354"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7pPr>
      <a:lvl8pPr marL="4567326"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8pPr>
      <a:lvl9pPr marL="5176297"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970" rtl="0" eaLnBrk="1" latinLnBrk="0" hangingPunct="1">
        <a:defRPr sz="2400" kern="1200">
          <a:solidFill>
            <a:schemeClr val="tx1"/>
          </a:solidFill>
          <a:latin typeface="+mn-lt"/>
          <a:ea typeface="+mn-ea"/>
          <a:cs typeface="+mn-cs"/>
        </a:defRPr>
      </a:lvl1pPr>
      <a:lvl2pPr marL="608947" algn="l" defTabSz="1217970" rtl="0" eaLnBrk="1" latinLnBrk="0" hangingPunct="1">
        <a:defRPr sz="2400" kern="1200">
          <a:solidFill>
            <a:schemeClr val="tx1"/>
          </a:solidFill>
          <a:latin typeface="+mn-lt"/>
          <a:ea typeface="+mn-ea"/>
          <a:cs typeface="+mn-cs"/>
        </a:defRPr>
      </a:lvl2pPr>
      <a:lvl3pPr marL="1217970" algn="l" defTabSz="1217970" rtl="0" eaLnBrk="1" latinLnBrk="0" hangingPunct="1">
        <a:defRPr sz="2400" kern="1200">
          <a:solidFill>
            <a:schemeClr val="tx1"/>
          </a:solidFill>
          <a:latin typeface="+mn-lt"/>
          <a:ea typeface="+mn-ea"/>
          <a:cs typeface="+mn-cs"/>
        </a:defRPr>
      </a:lvl3pPr>
      <a:lvl4pPr marL="1826941" algn="l" defTabSz="1217970" rtl="0" eaLnBrk="1" latinLnBrk="0" hangingPunct="1">
        <a:defRPr sz="2400" kern="1200">
          <a:solidFill>
            <a:schemeClr val="tx1"/>
          </a:solidFill>
          <a:latin typeface="+mn-lt"/>
          <a:ea typeface="+mn-ea"/>
          <a:cs typeface="+mn-cs"/>
        </a:defRPr>
      </a:lvl4pPr>
      <a:lvl5pPr marL="2435938" algn="l" defTabSz="1217970" rtl="0" eaLnBrk="1" latinLnBrk="0" hangingPunct="1">
        <a:defRPr sz="2400" kern="1200">
          <a:solidFill>
            <a:schemeClr val="tx1"/>
          </a:solidFill>
          <a:latin typeface="+mn-lt"/>
          <a:ea typeface="+mn-ea"/>
          <a:cs typeface="+mn-cs"/>
        </a:defRPr>
      </a:lvl5pPr>
      <a:lvl6pPr marL="3044884" algn="l" defTabSz="1217970" rtl="0" eaLnBrk="1" latinLnBrk="0" hangingPunct="1">
        <a:defRPr sz="2400" kern="1200">
          <a:solidFill>
            <a:schemeClr val="tx1"/>
          </a:solidFill>
          <a:latin typeface="+mn-lt"/>
          <a:ea typeface="+mn-ea"/>
          <a:cs typeface="+mn-cs"/>
        </a:defRPr>
      </a:lvl6pPr>
      <a:lvl7pPr marL="3653831" algn="l" defTabSz="1217970" rtl="0" eaLnBrk="1" latinLnBrk="0" hangingPunct="1">
        <a:defRPr sz="2400" kern="1200">
          <a:solidFill>
            <a:schemeClr val="tx1"/>
          </a:solidFill>
          <a:latin typeface="+mn-lt"/>
          <a:ea typeface="+mn-ea"/>
          <a:cs typeface="+mn-cs"/>
        </a:defRPr>
      </a:lvl7pPr>
      <a:lvl8pPr marL="4262827" algn="l" defTabSz="1217970" rtl="0" eaLnBrk="1" latinLnBrk="0" hangingPunct="1">
        <a:defRPr sz="2400" kern="1200">
          <a:solidFill>
            <a:schemeClr val="tx1"/>
          </a:solidFill>
          <a:latin typeface="+mn-lt"/>
          <a:ea typeface="+mn-ea"/>
          <a:cs typeface="+mn-cs"/>
        </a:defRPr>
      </a:lvl8pPr>
      <a:lvl9pPr marL="4871806" algn="l" defTabSz="12179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fontAlgn="base">
              <a:spcBef>
                <a:spcPct val="0"/>
              </a:spcBef>
              <a:spcAft>
                <a:spcPct val="0"/>
              </a:spcAft>
              <a:defRPr/>
            </a:pPr>
            <a:fld id="{9A0975FA-D9C7-4575-9707-72815303BEC3}" type="slidenum">
              <a:rPr lang="en-US" altLang="en-US"/>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2233327253"/>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1106700" y="2488933"/>
            <a:ext cx="5910800" cy="2349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2" name="Picture 1">
            <a:extLst>
              <a:ext uri="{FF2B5EF4-FFF2-40B4-BE49-F238E27FC236}">
                <a16:creationId xmlns="" xmlns:a16="http://schemas.microsoft.com/office/drawing/2014/main" id="{9F8B2AD4-D3B8-3DD8-1A76-1762B594AC78}"/>
              </a:ext>
            </a:extLst>
          </p:cNvPr>
          <p:cNvPicPr>
            <a:picLocks noChangeAspect="1"/>
          </p:cNvPicPr>
          <p:nvPr userDrawn="1"/>
        </p:nvPicPr>
        <p:blipFill>
          <a:blip r:embed="rId11"/>
          <a:stretch>
            <a:fillRect/>
          </a:stretch>
        </p:blipFill>
        <p:spPr>
          <a:xfrm>
            <a:off x="-7779472" y="0"/>
            <a:ext cx="807813" cy="6858000"/>
          </a:xfrm>
          <a:prstGeom prst="rect">
            <a:avLst/>
          </a:prstGeom>
        </p:spPr>
      </p:pic>
      <p:pic>
        <p:nvPicPr>
          <p:cNvPr id="3" name="Picture 2">
            <a:extLst>
              <a:ext uri="{FF2B5EF4-FFF2-40B4-BE49-F238E27FC236}">
                <a16:creationId xmlns="" xmlns:a16="http://schemas.microsoft.com/office/drawing/2014/main" id="{17EEE6DF-6510-F35F-AC2C-CF71EB39E118}"/>
              </a:ext>
            </a:extLst>
          </p:cNvPr>
          <p:cNvPicPr>
            <a:picLocks noChangeAspect="1"/>
          </p:cNvPicPr>
          <p:nvPr userDrawn="1"/>
        </p:nvPicPr>
        <p:blipFill>
          <a:blip r:embed="rId11"/>
          <a:stretch>
            <a:fillRect/>
          </a:stretch>
        </p:blipFill>
        <p:spPr>
          <a:xfrm>
            <a:off x="19163661" y="0"/>
            <a:ext cx="807813" cy="6858000"/>
          </a:xfrm>
          <a:prstGeom prst="rect">
            <a:avLst/>
          </a:prstGeom>
        </p:spPr>
      </p:pic>
    </p:spTree>
    <p:extLst>
      <p:ext uri="{BB962C8B-B14F-4D97-AF65-F5344CB8AC3E}">
        <p14:creationId xmlns:p14="http://schemas.microsoft.com/office/powerpoint/2010/main" val="3865701412"/>
      </p:ext>
    </p:extLst>
  </p:cSld>
  <p:clrMap bg1="lt1" tx1="dk1" bg2="dk2"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1106700" y="2488933"/>
            <a:ext cx="5910800" cy="2349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2" name="Picture 1">
            <a:extLst>
              <a:ext uri="{FF2B5EF4-FFF2-40B4-BE49-F238E27FC236}">
                <a16:creationId xmlns="" xmlns:a16="http://schemas.microsoft.com/office/drawing/2014/main" id="{9F8B2AD4-D3B8-3DD8-1A76-1762B594AC78}"/>
              </a:ext>
            </a:extLst>
          </p:cNvPr>
          <p:cNvPicPr>
            <a:picLocks noChangeAspect="1"/>
          </p:cNvPicPr>
          <p:nvPr userDrawn="1"/>
        </p:nvPicPr>
        <p:blipFill>
          <a:blip r:embed="rId11"/>
          <a:stretch>
            <a:fillRect/>
          </a:stretch>
        </p:blipFill>
        <p:spPr>
          <a:xfrm>
            <a:off x="-7779472" y="0"/>
            <a:ext cx="807813" cy="6858000"/>
          </a:xfrm>
          <a:prstGeom prst="rect">
            <a:avLst/>
          </a:prstGeom>
        </p:spPr>
      </p:pic>
      <p:pic>
        <p:nvPicPr>
          <p:cNvPr id="3" name="Picture 2">
            <a:extLst>
              <a:ext uri="{FF2B5EF4-FFF2-40B4-BE49-F238E27FC236}">
                <a16:creationId xmlns="" xmlns:a16="http://schemas.microsoft.com/office/drawing/2014/main" id="{17EEE6DF-6510-F35F-AC2C-CF71EB39E118}"/>
              </a:ext>
            </a:extLst>
          </p:cNvPr>
          <p:cNvPicPr>
            <a:picLocks noChangeAspect="1"/>
          </p:cNvPicPr>
          <p:nvPr userDrawn="1"/>
        </p:nvPicPr>
        <p:blipFill>
          <a:blip r:embed="rId11"/>
          <a:stretch>
            <a:fillRect/>
          </a:stretch>
        </p:blipFill>
        <p:spPr>
          <a:xfrm>
            <a:off x="19163661" y="0"/>
            <a:ext cx="807813" cy="6858000"/>
          </a:xfrm>
          <a:prstGeom prst="rect">
            <a:avLst/>
          </a:prstGeom>
        </p:spPr>
      </p:pic>
    </p:spTree>
    <p:extLst>
      <p:ext uri="{BB962C8B-B14F-4D97-AF65-F5344CB8AC3E}">
        <p14:creationId xmlns:p14="http://schemas.microsoft.com/office/powerpoint/2010/main" val="2216577176"/>
      </p:ext>
    </p:extLst>
  </p:cSld>
  <p:clrMap bg1="lt1" tx1="dk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08" tIns="60904" rIns="121808" bIns="60904"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08" tIns="60904" rIns="121808" bIns="60904"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121808" tIns="60904" rIns="121808" bIns="60904" rtlCol="0" anchor="ctr"/>
          <a:lstStyle>
            <a:lvl1pPr algn="l" eaLnBrk="1" hangingPunct="1">
              <a:defRPr sz="1600">
                <a:solidFill>
                  <a:prstClr val="black">
                    <a:tint val="75000"/>
                  </a:prstClr>
                </a:solidFill>
                <a:latin typeface="Arial" pitchFamily="34" charset="0"/>
                <a:cs typeface="Arial" pitchFamily="34" charset="0"/>
              </a:defRPr>
            </a:lvl1pPr>
          </a:lstStyle>
          <a:p>
            <a:pPr fontAlgn="base">
              <a:spcBef>
                <a:spcPct val="0"/>
              </a:spcBef>
              <a:spcAft>
                <a:spcPct val="0"/>
              </a:spcAft>
              <a:defRPr/>
            </a:pPr>
            <a:endParaRPr lang="en-US">
              <a:sym typeface="Aria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121808" tIns="60904" rIns="121808" bIns="60904" rtlCol="0" anchor="ctr"/>
          <a:lstStyle>
            <a:lvl1pPr algn="ctr" eaLnBrk="1" hangingPunct="1">
              <a:defRPr sz="1600">
                <a:solidFill>
                  <a:prstClr val="black">
                    <a:tint val="75000"/>
                  </a:prstClr>
                </a:solidFill>
                <a:latin typeface="Arial" pitchFamily="34" charset="0"/>
                <a:cs typeface="Arial" pitchFamily="34" charset="0"/>
              </a:defRPr>
            </a:lvl1pPr>
          </a:lstStyle>
          <a:p>
            <a:pPr fontAlgn="base">
              <a:spcBef>
                <a:spcPct val="0"/>
              </a:spcBef>
              <a:spcAft>
                <a:spcPct val="0"/>
              </a:spcAft>
              <a:defRPr/>
            </a:pPr>
            <a:endParaRPr lang="en-US">
              <a:sym typeface="Aria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wrap="square" lIns="121808" tIns="60904" rIns="121808" bIns="60904" numCol="1" anchor="ctr" anchorCtr="0" compatLnSpc="1">
            <a:prstTxWarp prst="textNoShape">
              <a:avLst/>
            </a:prstTxWarp>
          </a:bodyPr>
          <a:lstStyle>
            <a:lvl1pPr algn="r" eaLnBrk="1" hangingPunct="1">
              <a:defRPr sz="1600">
                <a:solidFill>
                  <a:srgbClr val="898989"/>
                </a:solidFill>
                <a:latin typeface="Arial" pitchFamily="34" charset="0"/>
                <a:cs typeface="等线"/>
              </a:defRPr>
            </a:lvl1pPr>
          </a:lstStyle>
          <a:p>
            <a:pPr fontAlgn="base">
              <a:spcBef>
                <a:spcPct val="0"/>
              </a:spcBef>
              <a:spcAft>
                <a:spcPct val="0"/>
              </a:spcAft>
              <a:defRPr/>
            </a:pPr>
            <a:fld id="{24670C40-3131-47FA-AFDA-BF3391C7380D}" type="slidenum">
              <a:rPr lang="en-US" altLang="zh-CN">
                <a:sym typeface="Arial"/>
              </a:rPr>
              <a:pPr fontAlgn="base">
                <a:spcBef>
                  <a:spcPct val="0"/>
                </a:spcBef>
                <a:spcAft>
                  <a:spcPct val="0"/>
                </a:spcAft>
                <a:defRPr/>
              </a:pPr>
              <a:t>‹#›</a:t>
            </a:fld>
            <a:endParaRPr lang="en-US" altLang="zh-CN">
              <a:sym typeface="Arial"/>
            </a:endParaRPr>
          </a:p>
        </p:txBody>
      </p:sp>
    </p:spTree>
    <p:extLst>
      <p:ext uri="{BB962C8B-B14F-4D97-AF65-F5344CB8AC3E}">
        <p14:creationId xmlns:p14="http://schemas.microsoft.com/office/powerpoint/2010/main" val="74158559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lnSpc>
          <a:spcPct val="90000"/>
        </a:lnSpc>
        <a:spcBef>
          <a:spcPct val="0"/>
        </a:spcBef>
        <a:spcAft>
          <a:spcPct val="0"/>
        </a:spcAft>
        <a:defRPr sz="5900" kern="1200">
          <a:solidFill>
            <a:schemeClr val="tx1"/>
          </a:solidFill>
          <a:latin typeface="+mj-lt"/>
          <a:ea typeface="+mj-ea"/>
          <a:cs typeface="+mj-cs"/>
        </a:defRPr>
      </a:lvl1pPr>
      <a:lvl2pPr algn="l" rtl="0" eaLnBrk="0" fontAlgn="base" hangingPunct="0">
        <a:lnSpc>
          <a:spcPct val="90000"/>
        </a:lnSpc>
        <a:spcBef>
          <a:spcPct val="0"/>
        </a:spcBef>
        <a:spcAft>
          <a:spcPct val="0"/>
        </a:spcAft>
        <a:defRPr sz="5900">
          <a:solidFill>
            <a:schemeClr val="tx1"/>
          </a:solidFill>
          <a:latin typeface="Calibri Light" pitchFamily="34" charset="0"/>
        </a:defRPr>
      </a:lvl2pPr>
      <a:lvl3pPr algn="l" rtl="0" eaLnBrk="0" fontAlgn="base" hangingPunct="0">
        <a:lnSpc>
          <a:spcPct val="90000"/>
        </a:lnSpc>
        <a:spcBef>
          <a:spcPct val="0"/>
        </a:spcBef>
        <a:spcAft>
          <a:spcPct val="0"/>
        </a:spcAft>
        <a:defRPr sz="5900">
          <a:solidFill>
            <a:schemeClr val="tx1"/>
          </a:solidFill>
          <a:latin typeface="Calibri Light" pitchFamily="34" charset="0"/>
        </a:defRPr>
      </a:lvl3pPr>
      <a:lvl4pPr algn="l" rtl="0" eaLnBrk="0" fontAlgn="base" hangingPunct="0">
        <a:lnSpc>
          <a:spcPct val="90000"/>
        </a:lnSpc>
        <a:spcBef>
          <a:spcPct val="0"/>
        </a:spcBef>
        <a:spcAft>
          <a:spcPct val="0"/>
        </a:spcAft>
        <a:defRPr sz="5900">
          <a:solidFill>
            <a:schemeClr val="tx1"/>
          </a:solidFill>
          <a:latin typeface="Calibri Light" pitchFamily="34" charset="0"/>
        </a:defRPr>
      </a:lvl4pPr>
      <a:lvl5pPr algn="l" rtl="0" eaLnBrk="0" fontAlgn="base" hangingPunct="0">
        <a:lnSpc>
          <a:spcPct val="90000"/>
        </a:lnSpc>
        <a:spcBef>
          <a:spcPct val="0"/>
        </a:spcBef>
        <a:spcAft>
          <a:spcPct val="0"/>
        </a:spcAft>
        <a:defRPr sz="5900">
          <a:solidFill>
            <a:schemeClr val="tx1"/>
          </a:solidFill>
          <a:latin typeface="Calibri Light" pitchFamily="34" charset="0"/>
        </a:defRPr>
      </a:lvl5pPr>
      <a:lvl6pPr marL="608931" algn="l" rtl="0" fontAlgn="base">
        <a:lnSpc>
          <a:spcPct val="90000"/>
        </a:lnSpc>
        <a:spcBef>
          <a:spcPct val="0"/>
        </a:spcBef>
        <a:spcAft>
          <a:spcPct val="0"/>
        </a:spcAft>
        <a:defRPr sz="5900">
          <a:solidFill>
            <a:schemeClr val="tx1"/>
          </a:solidFill>
          <a:latin typeface="Calibri Light" pitchFamily="34" charset="0"/>
        </a:defRPr>
      </a:lvl6pPr>
      <a:lvl7pPr marL="1217940" algn="l" rtl="0" fontAlgn="base">
        <a:lnSpc>
          <a:spcPct val="90000"/>
        </a:lnSpc>
        <a:spcBef>
          <a:spcPct val="0"/>
        </a:spcBef>
        <a:spcAft>
          <a:spcPct val="0"/>
        </a:spcAft>
        <a:defRPr sz="5900">
          <a:solidFill>
            <a:schemeClr val="tx1"/>
          </a:solidFill>
          <a:latin typeface="Calibri Light" pitchFamily="34" charset="0"/>
        </a:defRPr>
      </a:lvl7pPr>
      <a:lvl8pPr marL="1826896" algn="l" rtl="0" fontAlgn="base">
        <a:lnSpc>
          <a:spcPct val="90000"/>
        </a:lnSpc>
        <a:spcBef>
          <a:spcPct val="0"/>
        </a:spcBef>
        <a:spcAft>
          <a:spcPct val="0"/>
        </a:spcAft>
        <a:defRPr sz="5900">
          <a:solidFill>
            <a:schemeClr val="tx1"/>
          </a:solidFill>
          <a:latin typeface="Calibri Light" pitchFamily="34" charset="0"/>
        </a:defRPr>
      </a:lvl8pPr>
      <a:lvl9pPr marL="2435878" algn="l" rtl="0" fontAlgn="base">
        <a:lnSpc>
          <a:spcPct val="90000"/>
        </a:lnSpc>
        <a:spcBef>
          <a:spcPct val="0"/>
        </a:spcBef>
        <a:spcAft>
          <a:spcPct val="0"/>
        </a:spcAft>
        <a:defRPr sz="5900">
          <a:solidFill>
            <a:schemeClr val="tx1"/>
          </a:solidFill>
          <a:latin typeface="Calibri Light" pitchFamily="34" charset="0"/>
        </a:defRPr>
      </a:lvl9pPr>
    </p:titleStyle>
    <p:bodyStyle>
      <a:lvl1pPr marL="304464" indent="-304464" algn="l" rtl="0" eaLnBrk="0" fontAlgn="base" hangingPunct="0">
        <a:lnSpc>
          <a:spcPct val="90000"/>
        </a:lnSpc>
        <a:spcBef>
          <a:spcPts val="1333"/>
        </a:spcBef>
        <a:spcAft>
          <a:spcPct val="0"/>
        </a:spcAft>
        <a:buFont typeface="Arial" pitchFamily="34" charset="0"/>
        <a:buChar char="•"/>
        <a:defRPr sz="3700" kern="1200">
          <a:solidFill>
            <a:schemeClr val="tx1"/>
          </a:solidFill>
          <a:latin typeface="+mn-lt"/>
          <a:ea typeface="+mn-ea"/>
          <a:cs typeface="+mn-cs"/>
        </a:defRPr>
      </a:lvl1pPr>
      <a:lvl2pPr marL="913448" indent="-304464" algn="l" rtl="0" eaLnBrk="0" fontAlgn="base" hangingPunct="0">
        <a:lnSpc>
          <a:spcPct val="90000"/>
        </a:lnSpc>
        <a:spcBef>
          <a:spcPts val="667"/>
        </a:spcBef>
        <a:spcAft>
          <a:spcPct val="0"/>
        </a:spcAft>
        <a:buFont typeface="Arial" pitchFamily="34" charset="0"/>
        <a:buChar char="•"/>
        <a:defRPr sz="3200" kern="1200">
          <a:solidFill>
            <a:schemeClr val="tx1"/>
          </a:solidFill>
          <a:latin typeface="+mn-lt"/>
          <a:ea typeface="+mn-ea"/>
          <a:cs typeface="+mn-cs"/>
        </a:defRPr>
      </a:lvl2pPr>
      <a:lvl3pPr marL="1522405" indent="-304464" algn="l" rtl="0" eaLnBrk="0" fontAlgn="base" hangingPunct="0">
        <a:lnSpc>
          <a:spcPct val="90000"/>
        </a:lnSpc>
        <a:spcBef>
          <a:spcPts val="667"/>
        </a:spcBef>
        <a:spcAft>
          <a:spcPct val="0"/>
        </a:spcAft>
        <a:buFont typeface="Arial" pitchFamily="34" charset="0"/>
        <a:buChar char="•"/>
        <a:defRPr sz="2700" kern="1200">
          <a:solidFill>
            <a:schemeClr val="tx1"/>
          </a:solidFill>
          <a:latin typeface="+mn-lt"/>
          <a:ea typeface="+mn-ea"/>
          <a:cs typeface="+mn-cs"/>
        </a:defRPr>
      </a:lvl3pPr>
      <a:lvl4pPr marL="2131360" indent="-304464"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4pPr>
      <a:lvl5pPr marL="2740342" indent="-304464"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5pPr>
      <a:lvl6pPr marL="3349272"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58256"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67212"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6168"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7940" rtl="0" eaLnBrk="1" latinLnBrk="0" hangingPunct="1">
        <a:defRPr sz="2400" kern="1200">
          <a:solidFill>
            <a:schemeClr val="tx1"/>
          </a:solidFill>
          <a:latin typeface="+mn-lt"/>
          <a:ea typeface="+mn-ea"/>
          <a:cs typeface="+mn-cs"/>
        </a:defRPr>
      </a:lvl1pPr>
      <a:lvl2pPr marL="608931" algn="l" defTabSz="1217940" rtl="0" eaLnBrk="1" latinLnBrk="0" hangingPunct="1">
        <a:defRPr sz="2400" kern="1200">
          <a:solidFill>
            <a:schemeClr val="tx1"/>
          </a:solidFill>
          <a:latin typeface="+mn-lt"/>
          <a:ea typeface="+mn-ea"/>
          <a:cs typeface="+mn-cs"/>
        </a:defRPr>
      </a:lvl2pPr>
      <a:lvl3pPr marL="1217940" algn="l" defTabSz="1217940" rtl="0" eaLnBrk="1" latinLnBrk="0" hangingPunct="1">
        <a:defRPr sz="2400" kern="1200">
          <a:solidFill>
            <a:schemeClr val="tx1"/>
          </a:solidFill>
          <a:latin typeface="+mn-lt"/>
          <a:ea typeface="+mn-ea"/>
          <a:cs typeface="+mn-cs"/>
        </a:defRPr>
      </a:lvl3pPr>
      <a:lvl4pPr marL="1826896" algn="l" defTabSz="1217940" rtl="0" eaLnBrk="1" latinLnBrk="0" hangingPunct="1">
        <a:defRPr sz="2400" kern="1200">
          <a:solidFill>
            <a:schemeClr val="tx1"/>
          </a:solidFill>
          <a:latin typeface="+mn-lt"/>
          <a:ea typeface="+mn-ea"/>
          <a:cs typeface="+mn-cs"/>
        </a:defRPr>
      </a:lvl4pPr>
      <a:lvl5pPr marL="2435878" algn="l" defTabSz="1217940" rtl="0" eaLnBrk="1" latinLnBrk="0" hangingPunct="1">
        <a:defRPr sz="2400" kern="1200">
          <a:solidFill>
            <a:schemeClr val="tx1"/>
          </a:solidFill>
          <a:latin typeface="+mn-lt"/>
          <a:ea typeface="+mn-ea"/>
          <a:cs typeface="+mn-cs"/>
        </a:defRPr>
      </a:lvl5pPr>
      <a:lvl6pPr marL="3044808" algn="l" defTabSz="1217940" rtl="0" eaLnBrk="1" latinLnBrk="0" hangingPunct="1">
        <a:defRPr sz="2400" kern="1200">
          <a:solidFill>
            <a:schemeClr val="tx1"/>
          </a:solidFill>
          <a:latin typeface="+mn-lt"/>
          <a:ea typeface="+mn-ea"/>
          <a:cs typeface="+mn-cs"/>
        </a:defRPr>
      </a:lvl6pPr>
      <a:lvl7pPr marL="3653739" algn="l" defTabSz="1217940" rtl="0" eaLnBrk="1" latinLnBrk="0" hangingPunct="1">
        <a:defRPr sz="2400" kern="1200">
          <a:solidFill>
            <a:schemeClr val="tx1"/>
          </a:solidFill>
          <a:latin typeface="+mn-lt"/>
          <a:ea typeface="+mn-ea"/>
          <a:cs typeface="+mn-cs"/>
        </a:defRPr>
      </a:lvl7pPr>
      <a:lvl8pPr marL="4262720" algn="l" defTabSz="1217940" rtl="0" eaLnBrk="1" latinLnBrk="0" hangingPunct="1">
        <a:defRPr sz="2400" kern="1200">
          <a:solidFill>
            <a:schemeClr val="tx1"/>
          </a:solidFill>
          <a:latin typeface="+mn-lt"/>
          <a:ea typeface="+mn-ea"/>
          <a:cs typeface="+mn-cs"/>
        </a:defRPr>
      </a:lvl8pPr>
      <a:lvl9pPr marL="4871685" algn="l" defTabSz="12179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10" tIns="30478" rIns="60910" bIns="3047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10" tIns="30478" rIns="60910" bIns="304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626"/>
            <a:ext cx="1422400" cy="243417"/>
          </a:xfrm>
          <a:prstGeom prst="rect">
            <a:avLst/>
          </a:prstGeom>
        </p:spPr>
        <p:txBody>
          <a:bodyPr vert="horz" lIns="60910" tIns="30478" rIns="60910" bIns="30478" rtlCol="0" anchor="ctr"/>
          <a:lstStyle>
            <a:lvl1pPr algn="l" fontAlgn="auto">
              <a:spcBef>
                <a:spcPts val="0"/>
              </a:spcBef>
              <a:spcAft>
                <a:spcPts val="0"/>
              </a:spcAft>
              <a:defRPr sz="800">
                <a:solidFill>
                  <a:schemeClr val="tx1">
                    <a:tint val="75000"/>
                  </a:schemeClr>
                </a:solidFill>
                <a:latin typeface="+mn-lt"/>
                <a:cs typeface="+mn-cs"/>
              </a:defRPr>
            </a:lvl1pPr>
          </a:lstStyle>
          <a:p>
            <a:pPr defTabSz="913584">
              <a:defRPr/>
            </a:pPr>
            <a:fld id="{4DAE1B52-766F-45D0-B862-0E6E60724C0C}" type="datetime1">
              <a:rPr lang="en-US" smtClean="0">
                <a:solidFill>
                  <a:prstClr val="black">
                    <a:tint val="75000"/>
                  </a:prstClr>
                </a:solidFill>
                <a:sym typeface="Arial"/>
              </a:rPr>
              <a:pPr defTabSz="913584">
                <a:defRPr/>
              </a:pPr>
              <a:t>10/28/2024</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626"/>
            <a:ext cx="1930400" cy="243417"/>
          </a:xfrm>
          <a:prstGeom prst="rect">
            <a:avLst/>
          </a:prstGeom>
        </p:spPr>
        <p:txBody>
          <a:bodyPr vert="horz" lIns="60910" tIns="30478" rIns="60910" bIns="30478" rtlCol="0" anchor="ctr"/>
          <a:lstStyle>
            <a:lvl1pPr algn="ctr" fontAlgn="auto">
              <a:spcBef>
                <a:spcPts val="0"/>
              </a:spcBef>
              <a:spcAft>
                <a:spcPts val="0"/>
              </a:spcAft>
              <a:defRPr sz="800">
                <a:solidFill>
                  <a:schemeClr val="tx1">
                    <a:tint val="75000"/>
                  </a:schemeClr>
                </a:solidFill>
                <a:latin typeface="+mn-lt"/>
                <a:cs typeface="+mn-cs"/>
              </a:defRPr>
            </a:lvl1pPr>
          </a:lstStyle>
          <a:p>
            <a:pPr defTabSz="913584">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626"/>
            <a:ext cx="1422400" cy="243417"/>
          </a:xfrm>
          <a:prstGeom prst="rect">
            <a:avLst/>
          </a:prstGeom>
        </p:spPr>
        <p:txBody>
          <a:bodyPr vert="horz" lIns="60910" tIns="30478" rIns="60910" bIns="30478" rtlCol="0" anchor="ctr"/>
          <a:lstStyle>
            <a:lvl1pPr algn="r" fontAlgn="auto">
              <a:spcBef>
                <a:spcPts val="0"/>
              </a:spcBef>
              <a:spcAft>
                <a:spcPts val="0"/>
              </a:spcAft>
              <a:defRPr sz="800">
                <a:solidFill>
                  <a:schemeClr val="tx1">
                    <a:tint val="75000"/>
                  </a:schemeClr>
                </a:solidFill>
                <a:latin typeface="+mn-lt"/>
                <a:cs typeface="+mn-cs"/>
              </a:defRPr>
            </a:lvl1pPr>
          </a:lstStyle>
          <a:p>
            <a:pPr defTabSz="913584">
              <a:defRPr/>
            </a:pPr>
            <a:fld id="{6D4A0E8B-C645-4CE7-95A8-CC974E38AA65}" type="slidenum">
              <a:rPr lang="en-US" smtClean="0">
                <a:solidFill>
                  <a:prstClr val="black">
                    <a:tint val="75000"/>
                  </a:prstClr>
                </a:solidFill>
                <a:sym typeface="Arial"/>
              </a:rPr>
              <a:pPr defTabSz="913584">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74845684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504" algn="ctr" rtl="0" fontAlgn="base">
        <a:spcBef>
          <a:spcPct val="0"/>
        </a:spcBef>
        <a:spcAft>
          <a:spcPct val="0"/>
        </a:spcAft>
        <a:defRPr sz="2900">
          <a:solidFill>
            <a:schemeClr val="tx1"/>
          </a:solidFill>
          <a:latin typeface="Calibri" pitchFamily="34" charset="0"/>
        </a:defRPr>
      </a:lvl6pPr>
      <a:lvl7pPr marL="609011" algn="ctr" rtl="0" fontAlgn="base">
        <a:spcBef>
          <a:spcPct val="0"/>
        </a:spcBef>
        <a:spcAft>
          <a:spcPct val="0"/>
        </a:spcAft>
        <a:defRPr sz="2900">
          <a:solidFill>
            <a:schemeClr val="tx1"/>
          </a:solidFill>
          <a:latin typeface="Calibri" pitchFamily="34" charset="0"/>
        </a:defRPr>
      </a:lvl7pPr>
      <a:lvl8pPr marL="913561" algn="ctr" rtl="0" fontAlgn="base">
        <a:spcBef>
          <a:spcPct val="0"/>
        </a:spcBef>
        <a:spcAft>
          <a:spcPct val="0"/>
        </a:spcAft>
        <a:defRPr sz="2900">
          <a:solidFill>
            <a:schemeClr val="tx1"/>
          </a:solidFill>
          <a:latin typeface="Calibri" pitchFamily="34" charset="0"/>
        </a:defRPr>
      </a:lvl8pPr>
      <a:lvl9pPr marL="1218090" algn="ctr" rtl="0" fontAlgn="base">
        <a:spcBef>
          <a:spcPct val="0"/>
        </a:spcBef>
        <a:spcAft>
          <a:spcPct val="0"/>
        </a:spcAft>
        <a:defRPr sz="2900">
          <a:solidFill>
            <a:schemeClr val="tx1"/>
          </a:solidFill>
          <a:latin typeface="Calibri" pitchFamily="34" charset="0"/>
        </a:defRPr>
      </a:lvl9pPr>
    </p:titleStyle>
    <p:bodyStyle>
      <a:lvl1pPr marL="228402" indent="-228402"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4856" indent="-190350"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309" indent="-152252"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5813" indent="-152252"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0342" indent="-152252"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4847"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375"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3926"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8430"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011" rtl="0" eaLnBrk="1" latinLnBrk="0" hangingPunct="1">
        <a:defRPr sz="1200" kern="1200">
          <a:solidFill>
            <a:schemeClr val="tx1"/>
          </a:solidFill>
          <a:latin typeface="+mn-lt"/>
          <a:ea typeface="+mn-ea"/>
          <a:cs typeface="+mn-cs"/>
        </a:defRPr>
      </a:lvl1pPr>
      <a:lvl2pPr marL="304504" algn="l" defTabSz="609011" rtl="0" eaLnBrk="1" latinLnBrk="0" hangingPunct="1">
        <a:defRPr sz="1200" kern="1200">
          <a:solidFill>
            <a:schemeClr val="tx1"/>
          </a:solidFill>
          <a:latin typeface="+mn-lt"/>
          <a:ea typeface="+mn-ea"/>
          <a:cs typeface="+mn-cs"/>
        </a:defRPr>
      </a:lvl2pPr>
      <a:lvl3pPr marL="609011" algn="l" defTabSz="609011" rtl="0" eaLnBrk="1" latinLnBrk="0" hangingPunct="1">
        <a:defRPr sz="1200" kern="1200">
          <a:solidFill>
            <a:schemeClr val="tx1"/>
          </a:solidFill>
          <a:latin typeface="+mn-lt"/>
          <a:ea typeface="+mn-ea"/>
          <a:cs typeface="+mn-cs"/>
        </a:defRPr>
      </a:lvl3pPr>
      <a:lvl4pPr marL="913561" algn="l" defTabSz="609011" rtl="0" eaLnBrk="1" latinLnBrk="0" hangingPunct="1">
        <a:defRPr sz="1200" kern="1200">
          <a:solidFill>
            <a:schemeClr val="tx1"/>
          </a:solidFill>
          <a:latin typeface="+mn-lt"/>
          <a:ea typeface="+mn-ea"/>
          <a:cs typeface="+mn-cs"/>
        </a:defRPr>
      </a:lvl4pPr>
      <a:lvl5pPr marL="1218090" algn="l" defTabSz="609011" rtl="0" eaLnBrk="1" latinLnBrk="0" hangingPunct="1">
        <a:defRPr sz="1200" kern="1200">
          <a:solidFill>
            <a:schemeClr val="tx1"/>
          </a:solidFill>
          <a:latin typeface="+mn-lt"/>
          <a:ea typeface="+mn-ea"/>
          <a:cs typeface="+mn-cs"/>
        </a:defRPr>
      </a:lvl5pPr>
      <a:lvl6pPr marL="1522595" algn="l" defTabSz="609011" rtl="0" eaLnBrk="1" latinLnBrk="0" hangingPunct="1">
        <a:defRPr sz="1200" kern="1200">
          <a:solidFill>
            <a:schemeClr val="tx1"/>
          </a:solidFill>
          <a:latin typeface="+mn-lt"/>
          <a:ea typeface="+mn-ea"/>
          <a:cs typeface="+mn-cs"/>
        </a:defRPr>
      </a:lvl6pPr>
      <a:lvl7pPr marL="1827122" algn="l" defTabSz="609011" rtl="0" eaLnBrk="1" latinLnBrk="0" hangingPunct="1">
        <a:defRPr sz="1200" kern="1200">
          <a:solidFill>
            <a:schemeClr val="tx1"/>
          </a:solidFill>
          <a:latin typeface="+mn-lt"/>
          <a:ea typeface="+mn-ea"/>
          <a:cs typeface="+mn-cs"/>
        </a:defRPr>
      </a:lvl7pPr>
      <a:lvl8pPr marL="2131627" algn="l" defTabSz="609011" rtl="0" eaLnBrk="1" latinLnBrk="0" hangingPunct="1">
        <a:defRPr sz="1200" kern="1200">
          <a:solidFill>
            <a:schemeClr val="tx1"/>
          </a:solidFill>
          <a:latin typeface="+mn-lt"/>
          <a:ea typeface="+mn-ea"/>
          <a:cs typeface="+mn-cs"/>
        </a:defRPr>
      </a:lvl8pPr>
      <a:lvl9pPr marL="2436178" algn="l" defTabSz="609011"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3077" name="Text Placeholder 7"/>
          <p:cNvSpPr>
            <a:spLocks noGrp="1"/>
          </p:cNvSpPr>
          <p:nvPr>
            <p:ph type="body" idx="1"/>
          </p:nvPr>
        </p:nvSpPr>
        <p:spPr bwMode="auto">
          <a:xfrm>
            <a:off x="406400" y="1554200"/>
            <a:ext cx="11582400" cy="452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70" tIns="60770" rIns="121570" bIns="6077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8636000" y="76241"/>
            <a:ext cx="3352800" cy="290513"/>
          </a:xfrm>
          <a:prstGeom prst="rect">
            <a:avLst/>
          </a:prstGeom>
        </p:spPr>
        <p:txBody>
          <a:bodyPr vert="horz" lIns="121570" tIns="60770" rIns="121570" bIns="60770"/>
          <a:lstStyle>
            <a:lvl1pPr algn="l"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fld id="{BF79CE7E-1867-4639-8355-90C60CFF4C44}" type="datetimeFigureOut">
              <a:rPr lang="en-US" smtClean="0">
                <a:sym typeface="Arial"/>
              </a:rPr>
              <a:pPr defTabSz="913810">
                <a:defRPr/>
              </a:pPr>
              <a:t>10/28/2024</a:t>
            </a:fld>
            <a:endParaRPr lang="en-US">
              <a:sym typeface="Arial"/>
            </a:endParaRPr>
          </a:p>
        </p:txBody>
      </p:sp>
      <p:sp>
        <p:nvSpPr>
          <p:cNvPr id="28" name="Footer Placeholder 27"/>
          <p:cNvSpPr>
            <a:spLocks noGrp="1"/>
          </p:cNvSpPr>
          <p:nvPr>
            <p:ph type="ftr" sz="quarter" idx="3"/>
          </p:nvPr>
        </p:nvSpPr>
        <p:spPr>
          <a:xfrm>
            <a:off x="4165600" y="76241"/>
            <a:ext cx="4470400" cy="290513"/>
          </a:xfrm>
          <a:prstGeom prst="rect">
            <a:avLst/>
          </a:prstGeom>
        </p:spPr>
        <p:txBody>
          <a:bodyPr vert="horz" lIns="121570" tIns="60770" rIns="121570" bIns="60770"/>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endParaRPr lang="en-US">
              <a:sym typeface="Arial"/>
            </a:endParaRPr>
          </a:p>
        </p:txBody>
      </p:sp>
      <p:sp>
        <p:nvSpPr>
          <p:cNvPr id="5" name="Slide Number Placeholder 4"/>
          <p:cNvSpPr>
            <a:spLocks noGrp="1"/>
          </p:cNvSpPr>
          <p:nvPr>
            <p:ph type="sldNum" sz="quarter" idx="4"/>
          </p:nvPr>
        </p:nvSpPr>
        <p:spPr>
          <a:xfrm>
            <a:off x="10972800" y="6477047"/>
            <a:ext cx="1016000" cy="246063"/>
          </a:xfrm>
          <a:prstGeom prst="rect">
            <a:avLst/>
          </a:prstGeom>
        </p:spPr>
        <p:txBody>
          <a:bodyPr vert="horz" lIns="121570" tIns="60770" rIns="121570" bIns="60770"/>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fld id="{8E72FDC0-54DF-40BE-9ED6-A76B34EEE167}" type="slidenum">
              <a:rPr lang="en-US" smtClean="0">
                <a:sym typeface="Arial"/>
              </a:rPr>
              <a:pPr defTabSz="913810">
                <a:defRPr/>
              </a:pPr>
              <a:t>‹#›</a:t>
            </a:fld>
            <a:endParaRPr lang="en-US">
              <a:sym typeface="Arial"/>
            </a:endParaRPr>
          </a:p>
        </p:txBody>
      </p:sp>
      <p:sp>
        <p:nvSpPr>
          <p:cNvPr id="10" name="Title Placeholder 9"/>
          <p:cNvSpPr>
            <a:spLocks noGrp="1"/>
          </p:cNvSpPr>
          <p:nvPr>
            <p:ph type="title"/>
          </p:nvPr>
        </p:nvSpPr>
        <p:spPr>
          <a:xfrm>
            <a:off x="406400" y="457200"/>
            <a:ext cx="11582400" cy="838200"/>
          </a:xfrm>
          <a:prstGeom prst="rect">
            <a:avLst/>
          </a:prstGeom>
        </p:spPr>
        <p:txBody>
          <a:bodyPr vert="horz" lIns="121570" tIns="60770" rIns="121570" bIns="60770" anchor="ctr">
            <a:normAutofit/>
          </a:bodyPr>
          <a:lstStyle/>
          <a:p>
            <a:r>
              <a:rPr lang="en-US"/>
              <a:t>Click to edit Master title style</a:t>
            </a:r>
          </a:p>
        </p:txBody>
      </p:sp>
      <p:sp>
        <p:nvSpPr>
          <p:cNvPr id="9" name="Straight Connector 8"/>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12" name="Straight Connector 11"/>
          <p:cNvSpPr>
            <a:spLocks noChangeShapeType="1"/>
          </p:cNvSpPr>
          <p:nvPr/>
        </p:nvSpPr>
        <p:spPr bwMode="auto">
          <a:xfrm>
            <a:off x="685800" y="105806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Tree>
    <p:extLst>
      <p:ext uri="{BB962C8B-B14F-4D97-AF65-F5344CB8AC3E}">
        <p14:creationId xmlns:p14="http://schemas.microsoft.com/office/powerpoint/2010/main" val="334433892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rtl="0" eaLnBrk="0" fontAlgn="base" hangingPunct="0">
        <a:spcBef>
          <a:spcPct val="0"/>
        </a:spcBef>
        <a:spcAft>
          <a:spcPct val="0"/>
        </a:spcAft>
        <a:defRPr sz="48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4800">
          <a:solidFill>
            <a:schemeClr val="tx2"/>
          </a:solidFill>
          <a:latin typeface="Franklin Gothic Medium" pitchFamily="34" charset="0"/>
        </a:defRPr>
      </a:lvl2pPr>
      <a:lvl3pPr algn="l" rtl="0" eaLnBrk="0" fontAlgn="base" hangingPunct="0">
        <a:spcBef>
          <a:spcPct val="0"/>
        </a:spcBef>
        <a:spcAft>
          <a:spcPct val="0"/>
        </a:spcAft>
        <a:defRPr sz="4800">
          <a:solidFill>
            <a:schemeClr val="tx2"/>
          </a:solidFill>
          <a:latin typeface="Franklin Gothic Medium" pitchFamily="34" charset="0"/>
        </a:defRPr>
      </a:lvl3pPr>
      <a:lvl4pPr algn="l" rtl="0" eaLnBrk="0" fontAlgn="base" hangingPunct="0">
        <a:spcBef>
          <a:spcPct val="0"/>
        </a:spcBef>
        <a:spcAft>
          <a:spcPct val="0"/>
        </a:spcAft>
        <a:defRPr sz="4800">
          <a:solidFill>
            <a:schemeClr val="tx2"/>
          </a:solidFill>
          <a:latin typeface="Franklin Gothic Medium" pitchFamily="34" charset="0"/>
        </a:defRPr>
      </a:lvl4pPr>
      <a:lvl5pPr algn="l" rtl="0" eaLnBrk="0" fontAlgn="base" hangingPunct="0">
        <a:spcBef>
          <a:spcPct val="0"/>
        </a:spcBef>
        <a:spcAft>
          <a:spcPct val="0"/>
        </a:spcAft>
        <a:defRPr sz="4800">
          <a:solidFill>
            <a:schemeClr val="tx2"/>
          </a:solidFill>
          <a:latin typeface="Franklin Gothic Medium" pitchFamily="34" charset="0"/>
        </a:defRPr>
      </a:lvl5pPr>
      <a:lvl6pPr marL="607783" algn="l" rtl="0" fontAlgn="base">
        <a:spcBef>
          <a:spcPct val="0"/>
        </a:spcBef>
        <a:spcAft>
          <a:spcPct val="0"/>
        </a:spcAft>
        <a:defRPr sz="4800">
          <a:solidFill>
            <a:schemeClr val="tx2"/>
          </a:solidFill>
          <a:latin typeface="Franklin Gothic Medium" pitchFamily="34" charset="0"/>
        </a:defRPr>
      </a:lvl6pPr>
      <a:lvl7pPr marL="1215616" algn="l" rtl="0" fontAlgn="base">
        <a:spcBef>
          <a:spcPct val="0"/>
        </a:spcBef>
        <a:spcAft>
          <a:spcPct val="0"/>
        </a:spcAft>
        <a:defRPr sz="4800">
          <a:solidFill>
            <a:schemeClr val="tx2"/>
          </a:solidFill>
          <a:latin typeface="Franklin Gothic Medium" pitchFamily="34" charset="0"/>
        </a:defRPr>
      </a:lvl7pPr>
      <a:lvl8pPr marL="1823418" algn="l" rtl="0" fontAlgn="base">
        <a:spcBef>
          <a:spcPct val="0"/>
        </a:spcBef>
        <a:spcAft>
          <a:spcPct val="0"/>
        </a:spcAft>
        <a:defRPr sz="4800">
          <a:solidFill>
            <a:schemeClr val="tx2"/>
          </a:solidFill>
          <a:latin typeface="Franklin Gothic Medium" pitchFamily="34" charset="0"/>
        </a:defRPr>
      </a:lvl8pPr>
      <a:lvl9pPr marL="2431238" algn="l" rtl="0" fontAlgn="base">
        <a:spcBef>
          <a:spcPct val="0"/>
        </a:spcBef>
        <a:spcAft>
          <a:spcPct val="0"/>
        </a:spcAft>
        <a:defRPr sz="4800">
          <a:solidFill>
            <a:schemeClr val="tx2"/>
          </a:solidFill>
          <a:latin typeface="Franklin Gothic Medium" pitchFamily="34" charset="0"/>
        </a:defRPr>
      </a:lvl9pPr>
    </p:titleStyle>
    <p:bodyStyle>
      <a:lvl1pPr marL="454763" indent="-454763" algn="l" rtl="0" eaLnBrk="0" fontAlgn="base" hangingPunct="0">
        <a:spcBef>
          <a:spcPct val="20000"/>
        </a:spcBef>
        <a:spcAft>
          <a:spcPct val="0"/>
        </a:spcAft>
        <a:buClr>
          <a:schemeClr val="accent1"/>
        </a:buClr>
        <a:buSzPct val="70000"/>
        <a:buFont typeface="Wingdings 2" pitchFamily="18" charset="2"/>
        <a:buChar char=""/>
        <a:defRPr sz="4300" kern="1200">
          <a:solidFill>
            <a:schemeClr val="tx2"/>
          </a:solidFill>
          <a:latin typeface="+mn-lt"/>
          <a:ea typeface="+mn-ea"/>
          <a:cs typeface="+mn-cs"/>
        </a:defRPr>
      </a:lvl1pPr>
      <a:lvl2pPr marL="985718" indent="-378632" algn="l" rtl="0" eaLnBrk="0" fontAlgn="base" hangingPunct="0">
        <a:spcBef>
          <a:spcPct val="20000"/>
        </a:spcBef>
        <a:spcAft>
          <a:spcPct val="0"/>
        </a:spcAft>
        <a:buClr>
          <a:schemeClr val="accent1"/>
        </a:buClr>
        <a:buSzPct val="70000"/>
        <a:buFont typeface="Wingdings 2" pitchFamily="18" charset="2"/>
        <a:buChar char=""/>
        <a:defRPr sz="3700" kern="1200">
          <a:solidFill>
            <a:schemeClr val="tx2"/>
          </a:solidFill>
          <a:latin typeface="+mn-lt"/>
          <a:ea typeface="+mn-ea"/>
          <a:cs typeface="+mn-cs"/>
        </a:defRPr>
      </a:lvl2pPr>
      <a:lvl3pPr marL="1518741" indent="-302468"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3pPr>
      <a:lvl4pPr marL="2125830" indent="-302468" algn="l" rtl="0" eaLnBrk="0" fontAlgn="base" hangingPunct="0">
        <a:spcBef>
          <a:spcPct val="20000"/>
        </a:spcBef>
        <a:spcAft>
          <a:spcPct val="0"/>
        </a:spcAft>
        <a:buClr>
          <a:schemeClr val="accent1"/>
        </a:buClr>
        <a:buSzPct val="70000"/>
        <a:buFont typeface="Wingdings 2" pitchFamily="18" charset="2"/>
        <a:buChar char=""/>
        <a:defRPr sz="2700" kern="1200">
          <a:solidFill>
            <a:schemeClr val="tx2"/>
          </a:solidFill>
          <a:latin typeface="+mn-lt"/>
          <a:ea typeface="+mn-ea"/>
          <a:cs typeface="+mn-cs"/>
        </a:defRPr>
      </a:lvl4pPr>
      <a:lvl5pPr marL="2735014" indent="-302468"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3342915" indent="-303891" algn="l" rtl="0" eaLnBrk="1" latinLnBrk="0" hangingPunct="1">
        <a:spcBef>
          <a:spcPct val="20000"/>
        </a:spcBef>
        <a:buClr>
          <a:schemeClr val="accent1"/>
        </a:buClr>
        <a:buSzPct val="60000"/>
        <a:buFont typeface="Wingdings 2"/>
        <a:buChar char=""/>
        <a:defRPr kumimoji="0" sz="2400" kern="1200">
          <a:solidFill>
            <a:schemeClr val="tx2"/>
          </a:solidFill>
          <a:latin typeface="+mn-lt"/>
          <a:ea typeface="+mn-ea"/>
          <a:cs typeface="+mn-cs"/>
        </a:defRPr>
      </a:lvl6pPr>
      <a:lvl7pPr marL="3950731" indent="-303891" algn="l" rtl="0" eaLnBrk="1" latinLnBrk="0" hangingPunct="1">
        <a:spcBef>
          <a:spcPct val="20000"/>
        </a:spcBef>
        <a:buClr>
          <a:schemeClr val="accent1"/>
        </a:buClr>
        <a:buSzPct val="60000"/>
        <a:buFont typeface="Wingdings 2"/>
        <a:buChar char=""/>
        <a:defRPr kumimoji="0" sz="2100" kern="1200">
          <a:solidFill>
            <a:schemeClr val="tx2"/>
          </a:solidFill>
          <a:latin typeface="+mn-lt"/>
          <a:ea typeface="+mn-ea"/>
          <a:cs typeface="+mn-cs"/>
        </a:defRPr>
      </a:lvl7pPr>
      <a:lvl8pPr marL="4558533" indent="-303891" algn="l" rtl="0" eaLnBrk="1" latinLnBrk="0" hangingPunct="1">
        <a:spcBef>
          <a:spcPct val="20000"/>
        </a:spcBef>
        <a:buClr>
          <a:schemeClr val="accent1"/>
        </a:buClr>
        <a:buSzPct val="60000"/>
        <a:buFont typeface="Wingdings 2"/>
        <a:buChar char=""/>
        <a:defRPr kumimoji="0" sz="2100" kern="1200" baseline="0">
          <a:solidFill>
            <a:schemeClr val="tx2"/>
          </a:solidFill>
          <a:latin typeface="+mn-lt"/>
          <a:ea typeface="+mn-ea"/>
          <a:cs typeface="+mn-cs"/>
        </a:defRPr>
      </a:lvl8pPr>
      <a:lvl9pPr marL="5166334" indent="-303891" algn="l" rtl="0" eaLnBrk="1" latinLnBrk="0" hangingPunct="1">
        <a:spcBef>
          <a:spcPct val="20000"/>
        </a:spcBef>
        <a:buClr>
          <a:schemeClr val="accent1"/>
        </a:buClr>
        <a:buSzPct val="60000"/>
        <a:buFont typeface="Wingdings 2"/>
        <a:buChar char=""/>
        <a:defRPr kumimoji="0" sz="19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7783" algn="l" rtl="0" eaLnBrk="1" latinLnBrk="0" hangingPunct="1">
        <a:defRPr kumimoji="0" kern="1200">
          <a:solidFill>
            <a:schemeClr val="tx1"/>
          </a:solidFill>
          <a:latin typeface="+mn-lt"/>
          <a:ea typeface="+mn-ea"/>
          <a:cs typeface="+mn-cs"/>
        </a:defRPr>
      </a:lvl2pPr>
      <a:lvl3pPr marL="1215616" algn="l" rtl="0" eaLnBrk="1" latinLnBrk="0" hangingPunct="1">
        <a:defRPr kumimoji="0" kern="1200">
          <a:solidFill>
            <a:schemeClr val="tx1"/>
          </a:solidFill>
          <a:latin typeface="+mn-lt"/>
          <a:ea typeface="+mn-ea"/>
          <a:cs typeface="+mn-cs"/>
        </a:defRPr>
      </a:lvl3pPr>
      <a:lvl4pPr marL="1823418" algn="l" rtl="0" eaLnBrk="1" latinLnBrk="0" hangingPunct="1">
        <a:defRPr kumimoji="0" kern="1200">
          <a:solidFill>
            <a:schemeClr val="tx1"/>
          </a:solidFill>
          <a:latin typeface="+mn-lt"/>
          <a:ea typeface="+mn-ea"/>
          <a:cs typeface="+mn-cs"/>
        </a:defRPr>
      </a:lvl4pPr>
      <a:lvl5pPr marL="2431238" algn="l" rtl="0" eaLnBrk="1" latinLnBrk="0" hangingPunct="1">
        <a:defRPr kumimoji="0" kern="1200">
          <a:solidFill>
            <a:schemeClr val="tx1"/>
          </a:solidFill>
          <a:latin typeface="+mn-lt"/>
          <a:ea typeface="+mn-ea"/>
          <a:cs typeface="+mn-cs"/>
        </a:defRPr>
      </a:lvl5pPr>
      <a:lvl6pPr marL="3039025" algn="l" rtl="0" eaLnBrk="1" latinLnBrk="0" hangingPunct="1">
        <a:defRPr kumimoji="0" kern="1200">
          <a:solidFill>
            <a:schemeClr val="tx1"/>
          </a:solidFill>
          <a:latin typeface="+mn-lt"/>
          <a:ea typeface="+mn-ea"/>
          <a:cs typeface="+mn-cs"/>
        </a:defRPr>
      </a:lvl6pPr>
      <a:lvl7pPr marL="3646807" algn="l" rtl="0" eaLnBrk="1" latinLnBrk="0" hangingPunct="1">
        <a:defRPr kumimoji="0" kern="1200">
          <a:solidFill>
            <a:schemeClr val="tx1"/>
          </a:solidFill>
          <a:latin typeface="+mn-lt"/>
          <a:ea typeface="+mn-ea"/>
          <a:cs typeface="+mn-cs"/>
        </a:defRPr>
      </a:lvl7pPr>
      <a:lvl8pPr marL="4254642" algn="l" rtl="0" eaLnBrk="1" latinLnBrk="0" hangingPunct="1">
        <a:defRPr kumimoji="0" kern="1200">
          <a:solidFill>
            <a:schemeClr val="tx1"/>
          </a:solidFill>
          <a:latin typeface="+mn-lt"/>
          <a:ea typeface="+mn-ea"/>
          <a:cs typeface="+mn-cs"/>
        </a:defRPr>
      </a:lvl8pPr>
      <a:lvl9pPr marL="4862448"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eaLnBrk="1" hangingPunct="1">
              <a:defRPr sz="1500">
                <a:solidFill>
                  <a:srgbClr val="000000"/>
                </a:solidFill>
                <a:latin typeface="Arial" charset="0"/>
                <a:cs typeface="+mn-cs"/>
              </a:defRPr>
            </a:lvl1pPr>
          </a:lstStyle>
          <a:p>
            <a:pPr defTabSz="913878" fontAlgn="base">
              <a:spcBef>
                <a:spcPct val="0"/>
              </a:spcBef>
              <a:spcAft>
                <a:spcPct val="0"/>
              </a:spcAft>
              <a:defRPr/>
            </a:pPr>
            <a:endParaRPr lang="en-US">
              <a:sym typeface="Arial"/>
            </a:endParaRPr>
          </a:p>
        </p:txBody>
      </p:sp>
      <p:sp>
        <p:nvSpPr>
          <p:cNvPr id="1029" name="Rectangle 5"/>
          <p:cNvSpPr>
            <a:spLocks noGrp="1" noChangeArrowheads="1"/>
          </p:cNvSpPr>
          <p:nvPr>
            <p:ph type="ftr" sz="quarter" idx="3"/>
          </p:nvPr>
        </p:nvSpPr>
        <p:spPr bwMode="auto">
          <a:xfrm>
            <a:off x="4165600" y="624523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algn="ctr" eaLnBrk="1" hangingPunct="1">
              <a:defRPr sz="1500">
                <a:solidFill>
                  <a:srgbClr val="000000"/>
                </a:solidFill>
                <a:latin typeface="Arial" charset="0"/>
                <a:cs typeface="+mn-cs"/>
              </a:defRPr>
            </a:lvl1pPr>
          </a:lstStyle>
          <a:p>
            <a:pPr defTabSz="913878" fontAlgn="base">
              <a:spcBef>
                <a:spcPct val="0"/>
              </a:spcBef>
              <a:spcAft>
                <a:spcPct val="0"/>
              </a:spcAft>
              <a:defRPr/>
            </a:pPr>
            <a:endParaRPr lang="en-US">
              <a:sym typeface="Arial"/>
            </a:endParaRPr>
          </a:p>
        </p:txBody>
      </p:sp>
      <p:sp>
        <p:nvSpPr>
          <p:cNvPr id="1030" name="Rectangle 6"/>
          <p:cNvSpPr>
            <a:spLocks noGrp="1" noChangeArrowheads="1"/>
          </p:cNvSpPr>
          <p:nvPr>
            <p:ph type="sldNum" sz="quarter" idx="4"/>
          </p:nvPr>
        </p:nvSpPr>
        <p:spPr bwMode="auto">
          <a:xfrm>
            <a:off x="8737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algn="r" eaLnBrk="1" hangingPunct="1">
              <a:defRPr sz="1500">
                <a:solidFill>
                  <a:srgbClr val="000000"/>
                </a:solidFill>
                <a:latin typeface="Arial" charset="0"/>
                <a:cs typeface="+mn-cs"/>
              </a:defRPr>
            </a:lvl1pPr>
          </a:lstStyle>
          <a:p>
            <a:pPr defTabSz="913878" fontAlgn="base">
              <a:spcBef>
                <a:spcPct val="0"/>
              </a:spcBef>
              <a:spcAft>
                <a:spcPct val="0"/>
              </a:spcAft>
              <a:defRPr/>
            </a:pPr>
            <a:fld id="{34D11F88-2E88-466B-827C-355AFC74CB13}" type="slidenum">
              <a:rPr lang="en-US" smtClean="0">
                <a:sym typeface="Arial"/>
              </a:rPr>
              <a:pPr defTabSz="913878"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392247651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855" algn="ctr" rtl="0" fontAlgn="base">
        <a:spcBef>
          <a:spcPct val="0"/>
        </a:spcBef>
        <a:spcAft>
          <a:spcPct val="0"/>
        </a:spcAft>
        <a:defRPr sz="4400">
          <a:solidFill>
            <a:schemeClr val="tx2"/>
          </a:solidFill>
          <a:latin typeface="Arial" charset="0"/>
        </a:defRPr>
      </a:lvl6pPr>
      <a:lvl7pPr marL="913742" algn="ctr" rtl="0" fontAlgn="base">
        <a:spcBef>
          <a:spcPct val="0"/>
        </a:spcBef>
        <a:spcAft>
          <a:spcPct val="0"/>
        </a:spcAft>
        <a:defRPr sz="4400">
          <a:solidFill>
            <a:schemeClr val="tx2"/>
          </a:solidFill>
          <a:latin typeface="Arial" charset="0"/>
        </a:defRPr>
      </a:lvl7pPr>
      <a:lvl8pPr marL="1370614" algn="ctr" rtl="0" fontAlgn="base">
        <a:spcBef>
          <a:spcPct val="0"/>
        </a:spcBef>
        <a:spcAft>
          <a:spcPct val="0"/>
        </a:spcAft>
        <a:defRPr sz="4400">
          <a:solidFill>
            <a:schemeClr val="tx2"/>
          </a:solidFill>
          <a:latin typeface="Arial" charset="0"/>
        </a:defRPr>
      </a:lvl8pPr>
      <a:lvl9pPr marL="1827485" algn="ctr" rtl="0" fontAlgn="base">
        <a:spcBef>
          <a:spcPct val="0"/>
        </a:spcBef>
        <a:spcAft>
          <a:spcPct val="0"/>
        </a:spcAft>
        <a:defRPr sz="4400">
          <a:solidFill>
            <a:schemeClr val="tx2"/>
          </a:solidFill>
          <a:latin typeface="Arial" charset="0"/>
        </a:defRPr>
      </a:lvl9pPr>
    </p:titleStyle>
    <p:bodyStyle>
      <a:lvl1pPr marL="342666" indent="-342666" algn="l" rtl="0" eaLnBrk="0" fontAlgn="base" hangingPunct="0">
        <a:spcBef>
          <a:spcPct val="20000"/>
        </a:spcBef>
        <a:spcAft>
          <a:spcPct val="0"/>
        </a:spcAft>
        <a:buChar char="•"/>
        <a:defRPr sz="3200">
          <a:solidFill>
            <a:schemeClr val="tx1"/>
          </a:solidFill>
          <a:latin typeface="+mn-lt"/>
          <a:ea typeface="+mn-ea"/>
          <a:cs typeface="+mn-cs"/>
        </a:defRPr>
      </a:lvl1pPr>
      <a:lvl2pPr marL="742409" indent="-285557" algn="l" rtl="0" eaLnBrk="0" fontAlgn="base" hangingPunct="0">
        <a:spcBef>
          <a:spcPct val="20000"/>
        </a:spcBef>
        <a:spcAft>
          <a:spcPct val="0"/>
        </a:spcAft>
        <a:buChar char="–"/>
        <a:defRPr sz="2800">
          <a:solidFill>
            <a:schemeClr val="tx1"/>
          </a:solidFill>
          <a:latin typeface="+mn-lt"/>
        </a:defRPr>
      </a:lvl2pPr>
      <a:lvl3pPr marL="1142186" indent="-228445" algn="l" rtl="0" eaLnBrk="0" fontAlgn="base" hangingPunct="0">
        <a:spcBef>
          <a:spcPct val="20000"/>
        </a:spcBef>
        <a:spcAft>
          <a:spcPct val="0"/>
        </a:spcAft>
        <a:buChar char="•"/>
        <a:defRPr sz="2400">
          <a:solidFill>
            <a:schemeClr val="tx1"/>
          </a:solidFill>
          <a:latin typeface="+mn-lt"/>
        </a:defRPr>
      </a:lvl3pPr>
      <a:lvl4pPr marL="1599040" indent="-228445" algn="l" rtl="0" eaLnBrk="0" fontAlgn="base" hangingPunct="0">
        <a:spcBef>
          <a:spcPct val="20000"/>
        </a:spcBef>
        <a:spcAft>
          <a:spcPct val="0"/>
        </a:spcAft>
        <a:buChar char="–"/>
        <a:defRPr sz="2000">
          <a:solidFill>
            <a:schemeClr val="tx1"/>
          </a:solidFill>
          <a:latin typeface="+mn-lt"/>
        </a:defRPr>
      </a:lvl4pPr>
      <a:lvl5pPr marL="2055895" indent="-228445" algn="l" rtl="0" eaLnBrk="0" fontAlgn="base" hangingPunct="0">
        <a:spcBef>
          <a:spcPct val="20000"/>
        </a:spcBef>
        <a:spcAft>
          <a:spcPct val="0"/>
        </a:spcAft>
        <a:buChar char="»"/>
        <a:defRPr sz="2000">
          <a:solidFill>
            <a:schemeClr val="tx1"/>
          </a:solidFill>
          <a:latin typeface="+mn-lt"/>
        </a:defRPr>
      </a:lvl5pPr>
      <a:lvl6pPr marL="2512783" indent="-228445" algn="l" rtl="0" fontAlgn="base">
        <a:spcBef>
          <a:spcPct val="20000"/>
        </a:spcBef>
        <a:spcAft>
          <a:spcPct val="0"/>
        </a:spcAft>
        <a:buChar char="»"/>
        <a:defRPr sz="2000">
          <a:solidFill>
            <a:schemeClr val="tx1"/>
          </a:solidFill>
          <a:latin typeface="+mn-lt"/>
        </a:defRPr>
      </a:lvl6pPr>
      <a:lvl7pPr marL="2969654" indent="-228445" algn="l" rtl="0" fontAlgn="base">
        <a:spcBef>
          <a:spcPct val="20000"/>
        </a:spcBef>
        <a:spcAft>
          <a:spcPct val="0"/>
        </a:spcAft>
        <a:buChar char="»"/>
        <a:defRPr sz="2000">
          <a:solidFill>
            <a:schemeClr val="tx1"/>
          </a:solidFill>
          <a:latin typeface="+mn-lt"/>
        </a:defRPr>
      </a:lvl7pPr>
      <a:lvl8pPr marL="3426525" indent="-228445" algn="l" rtl="0" fontAlgn="base">
        <a:spcBef>
          <a:spcPct val="20000"/>
        </a:spcBef>
        <a:spcAft>
          <a:spcPct val="0"/>
        </a:spcAft>
        <a:buChar char="»"/>
        <a:defRPr sz="2000">
          <a:solidFill>
            <a:schemeClr val="tx1"/>
          </a:solidFill>
          <a:latin typeface="+mn-lt"/>
        </a:defRPr>
      </a:lvl8pPr>
      <a:lvl9pPr marL="3883414" indent="-22844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742" rtl="0" eaLnBrk="1" latinLnBrk="0" hangingPunct="1">
        <a:defRPr sz="1900" kern="1200">
          <a:solidFill>
            <a:schemeClr val="tx1"/>
          </a:solidFill>
          <a:latin typeface="+mn-lt"/>
          <a:ea typeface="+mn-ea"/>
          <a:cs typeface="+mn-cs"/>
        </a:defRPr>
      </a:lvl1pPr>
      <a:lvl2pPr marL="456855" algn="l" defTabSz="913742" rtl="0" eaLnBrk="1" latinLnBrk="0" hangingPunct="1">
        <a:defRPr sz="1900" kern="1200">
          <a:solidFill>
            <a:schemeClr val="tx1"/>
          </a:solidFill>
          <a:latin typeface="+mn-lt"/>
          <a:ea typeface="+mn-ea"/>
          <a:cs typeface="+mn-cs"/>
        </a:defRPr>
      </a:lvl2pPr>
      <a:lvl3pPr marL="913742" algn="l" defTabSz="913742" rtl="0" eaLnBrk="1" latinLnBrk="0" hangingPunct="1">
        <a:defRPr sz="1900" kern="1200">
          <a:solidFill>
            <a:schemeClr val="tx1"/>
          </a:solidFill>
          <a:latin typeface="+mn-lt"/>
          <a:ea typeface="+mn-ea"/>
          <a:cs typeface="+mn-cs"/>
        </a:defRPr>
      </a:lvl3pPr>
      <a:lvl4pPr marL="1370614" algn="l" defTabSz="913742" rtl="0" eaLnBrk="1" latinLnBrk="0" hangingPunct="1">
        <a:defRPr sz="1900" kern="1200">
          <a:solidFill>
            <a:schemeClr val="tx1"/>
          </a:solidFill>
          <a:latin typeface="+mn-lt"/>
          <a:ea typeface="+mn-ea"/>
          <a:cs typeface="+mn-cs"/>
        </a:defRPr>
      </a:lvl4pPr>
      <a:lvl5pPr marL="1827485" algn="l" defTabSz="913742" rtl="0" eaLnBrk="1" latinLnBrk="0" hangingPunct="1">
        <a:defRPr sz="1900" kern="1200">
          <a:solidFill>
            <a:schemeClr val="tx1"/>
          </a:solidFill>
          <a:latin typeface="+mn-lt"/>
          <a:ea typeface="+mn-ea"/>
          <a:cs typeface="+mn-cs"/>
        </a:defRPr>
      </a:lvl5pPr>
      <a:lvl6pPr marL="2284374" algn="l" defTabSz="913742" rtl="0" eaLnBrk="1" latinLnBrk="0" hangingPunct="1">
        <a:defRPr sz="1900" kern="1200">
          <a:solidFill>
            <a:schemeClr val="tx1"/>
          </a:solidFill>
          <a:latin typeface="+mn-lt"/>
          <a:ea typeface="+mn-ea"/>
          <a:cs typeface="+mn-cs"/>
        </a:defRPr>
      </a:lvl6pPr>
      <a:lvl7pPr marL="2741226" algn="l" defTabSz="913742" rtl="0" eaLnBrk="1" latinLnBrk="0" hangingPunct="1">
        <a:defRPr sz="1900" kern="1200">
          <a:solidFill>
            <a:schemeClr val="tx1"/>
          </a:solidFill>
          <a:latin typeface="+mn-lt"/>
          <a:ea typeface="+mn-ea"/>
          <a:cs typeface="+mn-cs"/>
        </a:defRPr>
      </a:lvl7pPr>
      <a:lvl8pPr marL="3198080" algn="l" defTabSz="913742" rtl="0" eaLnBrk="1" latinLnBrk="0" hangingPunct="1">
        <a:defRPr sz="1900" kern="1200">
          <a:solidFill>
            <a:schemeClr val="tx1"/>
          </a:solidFill>
          <a:latin typeface="+mn-lt"/>
          <a:ea typeface="+mn-ea"/>
          <a:cs typeface="+mn-cs"/>
        </a:defRPr>
      </a:lvl8pPr>
      <a:lvl9pPr marL="3654935" algn="l" defTabSz="91374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3077" name="Text Placeholder 7"/>
          <p:cNvSpPr>
            <a:spLocks noGrp="1"/>
          </p:cNvSpPr>
          <p:nvPr>
            <p:ph type="body" idx="1"/>
          </p:nvPr>
        </p:nvSpPr>
        <p:spPr bwMode="auto">
          <a:xfrm>
            <a:off x="406400" y="1554200"/>
            <a:ext cx="11582400" cy="452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84" tIns="60777" rIns="121584" bIns="6077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8636000" y="76233"/>
            <a:ext cx="3352800" cy="290513"/>
          </a:xfrm>
          <a:prstGeom prst="rect">
            <a:avLst/>
          </a:prstGeom>
        </p:spPr>
        <p:txBody>
          <a:bodyPr vert="horz" lIns="121584" tIns="60777" rIns="121584" bIns="60777"/>
          <a:lstStyle>
            <a:lvl1pPr algn="l"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fld id="{BF79CE7E-1867-4639-8355-90C60CFF4C44}" type="datetimeFigureOut">
              <a:rPr lang="en-US" smtClean="0">
                <a:sym typeface="Arial"/>
              </a:rPr>
              <a:pPr defTabSz="913924">
                <a:defRPr/>
              </a:pPr>
              <a:t>10/28/2024</a:t>
            </a:fld>
            <a:endParaRPr lang="en-US">
              <a:sym typeface="Arial"/>
            </a:endParaRPr>
          </a:p>
        </p:txBody>
      </p:sp>
      <p:sp>
        <p:nvSpPr>
          <p:cNvPr id="28" name="Footer Placeholder 27"/>
          <p:cNvSpPr>
            <a:spLocks noGrp="1"/>
          </p:cNvSpPr>
          <p:nvPr>
            <p:ph type="ftr" sz="quarter" idx="3"/>
          </p:nvPr>
        </p:nvSpPr>
        <p:spPr>
          <a:xfrm>
            <a:off x="4165600" y="76233"/>
            <a:ext cx="4470400" cy="290513"/>
          </a:xfrm>
          <a:prstGeom prst="rect">
            <a:avLst/>
          </a:prstGeom>
        </p:spPr>
        <p:txBody>
          <a:bodyPr vert="horz" lIns="121584" tIns="60777" rIns="121584" bIns="60777"/>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endParaRPr lang="en-US">
              <a:sym typeface="Arial"/>
            </a:endParaRPr>
          </a:p>
        </p:txBody>
      </p:sp>
      <p:sp>
        <p:nvSpPr>
          <p:cNvPr id="5" name="Slide Number Placeholder 4"/>
          <p:cNvSpPr>
            <a:spLocks noGrp="1"/>
          </p:cNvSpPr>
          <p:nvPr>
            <p:ph type="sldNum" sz="quarter" idx="4"/>
          </p:nvPr>
        </p:nvSpPr>
        <p:spPr>
          <a:xfrm>
            <a:off x="10972800" y="6477041"/>
            <a:ext cx="1016000" cy="246063"/>
          </a:xfrm>
          <a:prstGeom prst="rect">
            <a:avLst/>
          </a:prstGeom>
        </p:spPr>
        <p:txBody>
          <a:bodyPr vert="horz" lIns="121584" tIns="60777" rIns="121584" bIns="60777"/>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fld id="{8E72FDC0-54DF-40BE-9ED6-A76B34EEE167}" type="slidenum">
              <a:rPr lang="en-US" smtClean="0">
                <a:sym typeface="Arial"/>
              </a:rPr>
              <a:pPr defTabSz="913924">
                <a:defRPr/>
              </a:pPr>
              <a:t>‹#›</a:t>
            </a:fld>
            <a:endParaRPr lang="en-US">
              <a:sym typeface="Arial"/>
            </a:endParaRPr>
          </a:p>
        </p:txBody>
      </p:sp>
      <p:sp>
        <p:nvSpPr>
          <p:cNvPr id="10" name="Title Placeholder 9"/>
          <p:cNvSpPr>
            <a:spLocks noGrp="1"/>
          </p:cNvSpPr>
          <p:nvPr>
            <p:ph type="title"/>
          </p:nvPr>
        </p:nvSpPr>
        <p:spPr>
          <a:xfrm>
            <a:off x="406400" y="457200"/>
            <a:ext cx="11582400" cy="838200"/>
          </a:xfrm>
          <a:prstGeom prst="rect">
            <a:avLst/>
          </a:prstGeom>
        </p:spPr>
        <p:txBody>
          <a:bodyPr vert="horz" lIns="121584" tIns="60777" rIns="121584" bIns="60777" anchor="ctr">
            <a:normAutofit/>
          </a:bodyPr>
          <a:lstStyle/>
          <a:p>
            <a:r>
              <a:rPr lang="en-US"/>
              <a:t>Click to edit Master title style</a:t>
            </a:r>
          </a:p>
        </p:txBody>
      </p:sp>
      <p:sp>
        <p:nvSpPr>
          <p:cNvPr id="9" name="Straight Connector 8"/>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12" name="Straight Connector 11"/>
          <p:cNvSpPr>
            <a:spLocks noChangeShapeType="1"/>
          </p:cNvSpPr>
          <p:nvPr/>
        </p:nvSpPr>
        <p:spPr bwMode="auto">
          <a:xfrm>
            <a:off x="685800" y="105806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Tree>
    <p:extLst>
      <p:ext uri="{BB962C8B-B14F-4D97-AF65-F5344CB8AC3E}">
        <p14:creationId xmlns:p14="http://schemas.microsoft.com/office/powerpoint/2010/main" val="348387446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eaLnBrk="0" fontAlgn="base" hangingPunct="0">
        <a:spcBef>
          <a:spcPct val="0"/>
        </a:spcBef>
        <a:spcAft>
          <a:spcPct val="0"/>
        </a:spcAft>
        <a:defRPr sz="48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4800">
          <a:solidFill>
            <a:schemeClr val="tx2"/>
          </a:solidFill>
          <a:latin typeface="Franklin Gothic Medium" pitchFamily="34" charset="0"/>
        </a:defRPr>
      </a:lvl2pPr>
      <a:lvl3pPr algn="l" rtl="0" eaLnBrk="0" fontAlgn="base" hangingPunct="0">
        <a:spcBef>
          <a:spcPct val="0"/>
        </a:spcBef>
        <a:spcAft>
          <a:spcPct val="0"/>
        </a:spcAft>
        <a:defRPr sz="4800">
          <a:solidFill>
            <a:schemeClr val="tx2"/>
          </a:solidFill>
          <a:latin typeface="Franklin Gothic Medium" pitchFamily="34" charset="0"/>
        </a:defRPr>
      </a:lvl3pPr>
      <a:lvl4pPr algn="l" rtl="0" eaLnBrk="0" fontAlgn="base" hangingPunct="0">
        <a:spcBef>
          <a:spcPct val="0"/>
        </a:spcBef>
        <a:spcAft>
          <a:spcPct val="0"/>
        </a:spcAft>
        <a:defRPr sz="4800">
          <a:solidFill>
            <a:schemeClr val="tx2"/>
          </a:solidFill>
          <a:latin typeface="Franklin Gothic Medium" pitchFamily="34" charset="0"/>
        </a:defRPr>
      </a:lvl4pPr>
      <a:lvl5pPr algn="l" rtl="0" eaLnBrk="0" fontAlgn="base" hangingPunct="0">
        <a:spcBef>
          <a:spcPct val="0"/>
        </a:spcBef>
        <a:spcAft>
          <a:spcPct val="0"/>
        </a:spcAft>
        <a:defRPr sz="4800">
          <a:solidFill>
            <a:schemeClr val="tx2"/>
          </a:solidFill>
          <a:latin typeface="Franklin Gothic Medium" pitchFamily="34" charset="0"/>
        </a:defRPr>
      </a:lvl5pPr>
      <a:lvl6pPr marL="607863" algn="l" rtl="0" fontAlgn="base">
        <a:spcBef>
          <a:spcPct val="0"/>
        </a:spcBef>
        <a:spcAft>
          <a:spcPct val="0"/>
        </a:spcAft>
        <a:defRPr sz="4800">
          <a:solidFill>
            <a:schemeClr val="tx2"/>
          </a:solidFill>
          <a:latin typeface="Franklin Gothic Medium" pitchFamily="34" charset="0"/>
        </a:defRPr>
      </a:lvl6pPr>
      <a:lvl7pPr marL="1215766" algn="l" rtl="0" fontAlgn="base">
        <a:spcBef>
          <a:spcPct val="0"/>
        </a:spcBef>
        <a:spcAft>
          <a:spcPct val="0"/>
        </a:spcAft>
        <a:defRPr sz="4800">
          <a:solidFill>
            <a:schemeClr val="tx2"/>
          </a:solidFill>
          <a:latin typeface="Franklin Gothic Medium" pitchFamily="34" charset="0"/>
        </a:defRPr>
      </a:lvl7pPr>
      <a:lvl8pPr marL="1823645" algn="l" rtl="0" fontAlgn="base">
        <a:spcBef>
          <a:spcPct val="0"/>
        </a:spcBef>
        <a:spcAft>
          <a:spcPct val="0"/>
        </a:spcAft>
        <a:defRPr sz="4800">
          <a:solidFill>
            <a:schemeClr val="tx2"/>
          </a:solidFill>
          <a:latin typeface="Franklin Gothic Medium" pitchFamily="34" charset="0"/>
        </a:defRPr>
      </a:lvl8pPr>
      <a:lvl9pPr marL="2431538" algn="l" rtl="0" fontAlgn="base">
        <a:spcBef>
          <a:spcPct val="0"/>
        </a:spcBef>
        <a:spcAft>
          <a:spcPct val="0"/>
        </a:spcAft>
        <a:defRPr sz="4800">
          <a:solidFill>
            <a:schemeClr val="tx2"/>
          </a:solidFill>
          <a:latin typeface="Franklin Gothic Medium" pitchFamily="34" charset="0"/>
        </a:defRPr>
      </a:lvl9pPr>
    </p:titleStyle>
    <p:bodyStyle>
      <a:lvl1pPr marL="454823" indent="-454823" algn="l" rtl="0" eaLnBrk="0" fontAlgn="base" hangingPunct="0">
        <a:spcBef>
          <a:spcPct val="20000"/>
        </a:spcBef>
        <a:spcAft>
          <a:spcPct val="0"/>
        </a:spcAft>
        <a:buClr>
          <a:schemeClr val="accent1"/>
        </a:buClr>
        <a:buSzPct val="70000"/>
        <a:buFont typeface="Wingdings 2" pitchFamily="18" charset="2"/>
        <a:buChar char=""/>
        <a:defRPr sz="4300" kern="1200">
          <a:solidFill>
            <a:schemeClr val="tx2"/>
          </a:solidFill>
          <a:latin typeface="+mn-lt"/>
          <a:ea typeface="+mn-ea"/>
          <a:cs typeface="+mn-cs"/>
        </a:defRPr>
      </a:lvl1pPr>
      <a:lvl2pPr marL="985838" indent="-378679" algn="l" rtl="0" eaLnBrk="0" fontAlgn="base" hangingPunct="0">
        <a:spcBef>
          <a:spcPct val="20000"/>
        </a:spcBef>
        <a:spcAft>
          <a:spcPct val="0"/>
        </a:spcAft>
        <a:buClr>
          <a:schemeClr val="accent1"/>
        </a:buClr>
        <a:buSzPct val="70000"/>
        <a:buFont typeface="Wingdings 2" pitchFamily="18" charset="2"/>
        <a:buChar char=""/>
        <a:defRPr sz="3700" kern="1200">
          <a:solidFill>
            <a:schemeClr val="tx2"/>
          </a:solidFill>
          <a:latin typeface="+mn-lt"/>
          <a:ea typeface="+mn-ea"/>
          <a:cs typeface="+mn-cs"/>
        </a:defRPr>
      </a:lvl2pPr>
      <a:lvl3pPr marL="1518931" indent="-302508"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3pPr>
      <a:lvl4pPr marL="2126090" indent="-302508" algn="l" rtl="0" eaLnBrk="0" fontAlgn="base" hangingPunct="0">
        <a:spcBef>
          <a:spcPct val="20000"/>
        </a:spcBef>
        <a:spcAft>
          <a:spcPct val="0"/>
        </a:spcAft>
        <a:buClr>
          <a:schemeClr val="accent1"/>
        </a:buClr>
        <a:buSzPct val="70000"/>
        <a:buFont typeface="Wingdings 2" pitchFamily="18" charset="2"/>
        <a:buChar char=""/>
        <a:defRPr sz="2700" kern="1200">
          <a:solidFill>
            <a:schemeClr val="tx2"/>
          </a:solidFill>
          <a:latin typeface="+mn-lt"/>
          <a:ea typeface="+mn-ea"/>
          <a:cs typeface="+mn-cs"/>
        </a:defRPr>
      </a:lvl4pPr>
      <a:lvl5pPr marL="2735354" indent="-302508"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3343335" indent="-303931" algn="l" rtl="0" eaLnBrk="1" latinLnBrk="0" hangingPunct="1">
        <a:spcBef>
          <a:spcPct val="20000"/>
        </a:spcBef>
        <a:buClr>
          <a:schemeClr val="accent1"/>
        </a:buClr>
        <a:buSzPct val="60000"/>
        <a:buFont typeface="Wingdings 2"/>
        <a:buChar char=""/>
        <a:defRPr kumimoji="0" sz="2400" kern="1200">
          <a:solidFill>
            <a:schemeClr val="tx2"/>
          </a:solidFill>
          <a:latin typeface="+mn-lt"/>
          <a:ea typeface="+mn-ea"/>
          <a:cs typeface="+mn-cs"/>
        </a:defRPr>
      </a:lvl6pPr>
      <a:lvl7pPr marL="3951224" indent="-303931" algn="l" rtl="0" eaLnBrk="1" latinLnBrk="0" hangingPunct="1">
        <a:spcBef>
          <a:spcPct val="20000"/>
        </a:spcBef>
        <a:buClr>
          <a:schemeClr val="accent1"/>
        </a:buClr>
        <a:buSzPct val="60000"/>
        <a:buFont typeface="Wingdings 2"/>
        <a:buChar char=""/>
        <a:defRPr kumimoji="0" sz="2100" kern="1200">
          <a:solidFill>
            <a:schemeClr val="tx2"/>
          </a:solidFill>
          <a:latin typeface="+mn-lt"/>
          <a:ea typeface="+mn-ea"/>
          <a:cs typeface="+mn-cs"/>
        </a:defRPr>
      </a:lvl7pPr>
      <a:lvl8pPr marL="4559103" indent="-303931" algn="l" rtl="0" eaLnBrk="1" latinLnBrk="0" hangingPunct="1">
        <a:spcBef>
          <a:spcPct val="20000"/>
        </a:spcBef>
        <a:buClr>
          <a:schemeClr val="accent1"/>
        </a:buClr>
        <a:buSzPct val="60000"/>
        <a:buFont typeface="Wingdings 2"/>
        <a:buChar char=""/>
        <a:defRPr kumimoji="0" sz="2100" kern="1200" baseline="0">
          <a:solidFill>
            <a:schemeClr val="tx2"/>
          </a:solidFill>
          <a:latin typeface="+mn-lt"/>
          <a:ea typeface="+mn-ea"/>
          <a:cs typeface="+mn-cs"/>
        </a:defRPr>
      </a:lvl8pPr>
      <a:lvl9pPr marL="5166980" indent="-303931" algn="l" rtl="0" eaLnBrk="1" latinLnBrk="0" hangingPunct="1">
        <a:spcBef>
          <a:spcPct val="20000"/>
        </a:spcBef>
        <a:buClr>
          <a:schemeClr val="accent1"/>
        </a:buClr>
        <a:buSzPct val="60000"/>
        <a:buFont typeface="Wingdings 2"/>
        <a:buChar char=""/>
        <a:defRPr kumimoji="0" sz="19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7863" algn="l" rtl="0" eaLnBrk="1" latinLnBrk="0" hangingPunct="1">
        <a:defRPr kumimoji="0" kern="1200">
          <a:solidFill>
            <a:schemeClr val="tx1"/>
          </a:solidFill>
          <a:latin typeface="+mn-lt"/>
          <a:ea typeface="+mn-ea"/>
          <a:cs typeface="+mn-cs"/>
        </a:defRPr>
      </a:lvl2pPr>
      <a:lvl3pPr marL="1215766" algn="l" rtl="0" eaLnBrk="1" latinLnBrk="0" hangingPunct="1">
        <a:defRPr kumimoji="0" kern="1200">
          <a:solidFill>
            <a:schemeClr val="tx1"/>
          </a:solidFill>
          <a:latin typeface="+mn-lt"/>
          <a:ea typeface="+mn-ea"/>
          <a:cs typeface="+mn-cs"/>
        </a:defRPr>
      </a:lvl3pPr>
      <a:lvl4pPr marL="1823645" algn="l" rtl="0" eaLnBrk="1" latinLnBrk="0" hangingPunct="1">
        <a:defRPr kumimoji="0" kern="1200">
          <a:solidFill>
            <a:schemeClr val="tx1"/>
          </a:solidFill>
          <a:latin typeface="+mn-lt"/>
          <a:ea typeface="+mn-ea"/>
          <a:cs typeface="+mn-cs"/>
        </a:defRPr>
      </a:lvl4pPr>
      <a:lvl5pPr marL="2431538" algn="l" rtl="0" eaLnBrk="1" latinLnBrk="0" hangingPunct="1">
        <a:defRPr kumimoji="0" kern="1200">
          <a:solidFill>
            <a:schemeClr val="tx1"/>
          </a:solidFill>
          <a:latin typeface="+mn-lt"/>
          <a:ea typeface="+mn-ea"/>
          <a:cs typeface="+mn-cs"/>
        </a:defRPr>
      </a:lvl5pPr>
      <a:lvl6pPr marL="3039405" algn="l" rtl="0" eaLnBrk="1" latinLnBrk="0" hangingPunct="1">
        <a:defRPr kumimoji="0" kern="1200">
          <a:solidFill>
            <a:schemeClr val="tx1"/>
          </a:solidFill>
          <a:latin typeface="+mn-lt"/>
          <a:ea typeface="+mn-ea"/>
          <a:cs typeface="+mn-cs"/>
        </a:defRPr>
      </a:lvl6pPr>
      <a:lvl7pPr marL="3647267" algn="l" rtl="0" eaLnBrk="1" latinLnBrk="0" hangingPunct="1">
        <a:defRPr kumimoji="0" kern="1200">
          <a:solidFill>
            <a:schemeClr val="tx1"/>
          </a:solidFill>
          <a:latin typeface="+mn-lt"/>
          <a:ea typeface="+mn-ea"/>
          <a:cs typeface="+mn-cs"/>
        </a:defRPr>
      </a:lvl7pPr>
      <a:lvl8pPr marL="4255172" algn="l" rtl="0" eaLnBrk="1" latinLnBrk="0" hangingPunct="1">
        <a:defRPr kumimoji="0" kern="1200">
          <a:solidFill>
            <a:schemeClr val="tx1"/>
          </a:solidFill>
          <a:latin typeface="+mn-lt"/>
          <a:ea typeface="+mn-ea"/>
          <a:cs typeface="+mn-cs"/>
        </a:defRPr>
      </a:lvl8pPr>
      <a:lvl9pPr marL="4863054"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77" tIns="60938" rIns="121877" bIns="60938"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77" tIns="60938" rIns="121877" bIns="609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p:cNvSpPr>
            <a:spLocks noGrp="1"/>
          </p:cNvSpPr>
          <p:nvPr>
            <p:ph type="dt" sz="half" idx="2"/>
          </p:nvPr>
        </p:nvSpPr>
        <p:spPr>
          <a:xfrm>
            <a:off x="609600" y="6356360"/>
            <a:ext cx="2844800" cy="365125"/>
          </a:xfrm>
          <a:prstGeom prst="rect">
            <a:avLst/>
          </a:prstGeom>
        </p:spPr>
        <p:txBody>
          <a:bodyPr vert="horz" lIns="121877" tIns="60938" rIns="121877" bIns="60938" rtlCol="0" anchor="ctr"/>
          <a:lstStyle>
            <a:lvl1pPr algn="l">
              <a:defRPr sz="1600">
                <a:solidFill>
                  <a:schemeClr val="tx1">
                    <a:tint val="75000"/>
                  </a:schemeClr>
                </a:solidFill>
              </a:defRPr>
            </a:lvl1pPr>
          </a:lstStyle>
          <a:p>
            <a:pPr defTabSz="914060" eaLnBrk="0" fontAlgn="base" hangingPunct="0">
              <a:spcBef>
                <a:spcPct val="0"/>
              </a:spcBef>
              <a:spcAft>
                <a:spcPct val="0"/>
              </a:spcAft>
              <a:defRPr/>
            </a:pPr>
            <a:fld id="{240299AD-6867-4BC5-96AE-700CA5DEC710}" type="datetimeFigureOut">
              <a:rPr lang="en-US" b="1" smtClean="0">
                <a:solidFill>
                  <a:prstClr val="black">
                    <a:tint val="75000"/>
                  </a:prstClr>
                </a:solidFill>
                <a:latin typeface="VNI-Times" pitchFamily="2" charset="0"/>
                <a:cs typeface="Arial"/>
                <a:sym typeface="Arial"/>
              </a:rPr>
              <a:pPr defTabSz="914060" eaLnBrk="0" fontAlgn="base" hangingPunct="0">
                <a:spcBef>
                  <a:spcPct val="0"/>
                </a:spcBef>
                <a:spcAft>
                  <a:spcPct val="0"/>
                </a:spcAft>
                <a:defRPr/>
              </a:pPr>
              <a:t>10/28/2024</a:t>
            </a:fld>
            <a:endParaRPr lang="en-US" b="1">
              <a:solidFill>
                <a:prstClr val="black">
                  <a:tint val="75000"/>
                </a:prstClr>
              </a:solidFill>
              <a:latin typeface="VNI-Times" pitchFamily="2" charset="0"/>
              <a:cs typeface="Arial"/>
              <a:sym typeface="Arial"/>
            </a:endParaRPr>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121877" tIns="60938" rIns="121877" bIns="60938" rtlCol="0" anchor="ctr"/>
          <a:lstStyle>
            <a:lvl1pPr algn="ctr">
              <a:defRPr sz="1600">
                <a:solidFill>
                  <a:schemeClr val="tx1">
                    <a:tint val="75000"/>
                  </a:schemeClr>
                </a:solidFill>
              </a:defRPr>
            </a:lvl1pPr>
          </a:lstStyle>
          <a:p>
            <a:pPr defTabSz="914060" eaLnBrk="0" fontAlgn="base" hangingPunct="0">
              <a:spcBef>
                <a:spcPct val="0"/>
              </a:spcBef>
              <a:spcAft>
                <a:spcPct val="0"/>
              </a:spcAft>
              <a:defRPr/>
            </a:pPr>
            <a:endParaRPr lang="en-US" b="1">
              <a:solidFill>
                <a:prstClr val="black">
                  <a:tint val="75000"/>
                </a:prstClr>
              </a:solidFill>
              <a:latin typeface="VNI-Times" pitchFamily="2" charset="0"/>
              <a:cs typeface="Arial"/>
              <a:sym typeface="Aria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21877" tIns="60938" rIns="121877" bIns="60938" rtlCol="0" anchor="ctr"/>
          <a:lstStyle>
            <a:lvl1pPr algn="r">
              <a:defRPr sz="1600">
                <a:solidFill>
                  <a:schemeClr val="tx1">
                    <a:tint val="75000"/>
                  </a:schemeClr>
                </a:solidFill>
              </a:defRPr>
            </a:lvl1pPr>
          </a:lstStyle>
          <a:p>
            <a:pPr defTabSz="914060" eaLnBrk="0" fontAlgn="base" hangingPunct="0">
              <a:spcBef>
                <a:spcPct val="0"/>
              </a:spcBef>
              <a:spcAft>
                <a:spcPct val="0"/>
              </a:spcAft>
              <a:defRPr/>
            </a:pPr>
            <a:fld id="{A52F2BEE-58B3-4E52-999F-C9309C6AB913}" type="slidenum">
              <a:rPr lang="en-US" altLang="en-US" b="1" smtClean="0">
                <a:solidFill>
                  <a:prstClr val="black">
                    <a:tint val="75000"/>
                  </a:prstClr>
                </a:solidFill>
                <a:latin typeface="VNI-Times" pitchFamily="2" charset="0"/>
                <a:cs typeface="Arial"/>
                <a:sym typeface="Arial"/>
              </a:rPr>
              <a:pPr defTabSz="914060" eaLnBrk="0" fontAlgn="base" hangingPunct="0">
                <a:spcBef>
                  <a:spcPct val="0"/>
                </a:spcBef>
                <a:spcAft>
                  <a:spcPct val="0"/>
                </a:spcAft>
                <a:defRPr/>
              </a:pPr>
              <a:t>‹#›</a:t>
            </a:fld>
            <a:endParaRPr lang="en-US" altLang="en-US" b="1">
              <a:solidFill>
                <a:prstClr val="black">
                  <a:tint val="75000"/>
                </a:prstClr>
              </a:solidFill>
              <a:latin typeface="VNI-Times" pitchFamily="2" charset="0"/>
              <a:cs typeface="Arial"/>
              <a:sym typeface="Arial"/>
            </a:endParaRPr>
          </a:p>
        </p:txBody>
      </p:sp>
    </p:spTree>
    <p:extLst>
      <p:ext uri="{BB962C8B-B14F-4D97-AF65-F5344CB8AC3E}">
        <p14:creationId xmlns:p14="http://schemas.microsoft.com/office/powerpoint/2010/main" val="28174625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ransition>
    <p:blinds/>
  </p:transition>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5900">
          <a:solidFill>
            <a:schemeClr val="tx1"/>
          </a:solidFill>
          <a:latin typeface="Calibri" pitchFamily="34" charset="0"/>
        </a:defRPr>
      </a:lvl2pPr>
      <a:lvl3pPr algn="ctr" rtl="0" eaLnBrk="0" fontAlgn="base" hangingPunct="0">
        <a:spcBef>
          <a:spcPct val="0"/>
        </a:spcBef>
        <a:spcAft>
          <a:spcPct val="0"/>
        </a:spcAft>
        <a:defRPr sz="5900">
          <a:solidFill>
            <a:schemeClr val="tx1"/>
          </a:solidFill>
          <a:latin typeface="Calibri" pitchFamily="34" charset="0"/>
        </a:defRPr>
      </a:lvl3pPr>
      <a:lvl4pPr algn="ctr" rtl="0" eaLnBrk="0" fontAlgn="base" hangingPunct="0">
        <a:spcBef>
          <a:spcPct val="0"/>
        </a:spcBef>
        <a:spcAft>
          <a:spcPct val="0"/>
        </a:spcAft>
        <a:defRPr sz="5900">
          <a:solidFill>
            <a:schemeClr val="tx1"/>
          </a:solidFill>
          <a:latin typeface="Calibri" pitchFamily="34" charset="0"/>
        </a:defRPr>
      </a:lvl4pPr>
      <a:lvl5pPr algn="ctr" rtl="0" eaLnBrk="0" fontAlgn="base" hangingPunct="0">
        <a:spcBef>
          <a:spcPct val="0"/>
        </a:spcBef>
        <a:spcAft>
          <a:spcPct val="0"/>
        </a:spcAft>
        <a:defRPr sz="5900">
          <a:solidFill>
            <a:schemeClr val="tx1"/>
          </a:solidFill>
          <a:latin typeface="Calibri" pitchFamily="34" charset="0"/>
        </a:defRPr>
      </a:lvl5pPr>
      <a:lvl6pPr marL="609347" algn="ctr" rtl="0" fontAlgn="base">
        <a:spcBef>
          <a:spcPct val="0"/>
        </a:spcBef>
        <a:spcAft>
          <a:spcPct val="0"/>
        </a:spcAft>
        <a:defRPr sz="5900">
          <a:solidFill>
            <a:schemeClr val="tx1"/>
          </a:solidFill>
          <a:latin typeface="Calibri" pitchFamily="34" charset="0"/>
        </a:defRPr>
      </a:lvl6pPr>
      <a:lvl7pPr marL="1218720" algn="ctr" rtl="0" fontAlgn="base">
        <a:spcBef>
          <a:spcPct val="0"/>
        </a:spcBef>
        <a:spcAft>
          <a:spcPct val="0"/>
        </a:spcAft>
        <a:defRPr sz="5900">
          <a:solidFill>
            <a:schemeClr val="tx1"/>
          </a:solidFill>
          <a:latin typeface="Calibri" pitchFamily="34" charset="0"/>
        </a:defRPr>
      </a:lvl7pPr>
      <a:lvl8pPr marL="1828074" algn="ctr" rtl="0" fontAlgn="base">
        <a:spcBef>
          <a:spcPct val="0"/>
        </a:spcBef>
        <a:spcAft>
          <a:spcPct val="0"/>
        </a:spcAft>
        <a:defRPr sz="5900">
          <a:solidFill>
            <a:schemeClr val="tx1"/>
          </a:solidFill>
          <a:latin typeface="Calibri" pitchFamily="34" charset="0"/>
        </a:defRPr>
      </a:lvl8pPr>
      <a:lvl9pPr marL="2437438" algn="ctr" rtl="0" fontAlgn="base">
        <a:spcBef>
          <a:spcPct val="0"/>
        </a:spcBef>
        <a:spcAft>
          <a:spcPct val="0"/>
        </a:spcAft>
        <a:defRPr sz="5900">
          <a:solidFill>
            <a:schemeClr val="tx1"/>
          </a:solidFill>
          <a:latin typeface="Calibri" pitchFamily="34" charset="0"/>
        </a:defRPr>
      </a:lvl9pPr>
    </p:titleStyle>
    <p:bodyStyle>
      <a:lvl1pPr marL="457011" indent="-457011" algn="l" rtl="0" eaLnBrk="0" fontAlgn="base" hangingPunct="0">
        <a:spcBef>
          <a:spcPct val="20000"/>
        </a:spcBef>
        <a:spcAft>
          <a:spcPct val="0"/>
        </a:spcAft>
        <a:buFont typeface="Arial" charset="0"/>
        <a:buChar char="•"/>
        <a:defRPr sz="4300" kern="1200">
          <a:solidFill>
            <a:schemeClr val="tx1"/>
          </a:solidFill>
          <a:latin typeface="+mn-lt"/>
          <a:ea typeface="+mn-ea"/>
          <a:cs typeface="+mn-cs"/>
        </a:defRPr>
      </a:lvl1pPr>
      <a:lvl2pPr marL="990214" indent="-380850" algn="l"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523393" indent="-30467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2747" indent="-304672"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4pPr>
      <a:lvl5pPr marL="2742110" indent="-304672"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5pPr>
      <a:lvl6pPr marL="335145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82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17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53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vi-VN"/>
      </a:defPPr>
      <a:lvl1pPr marL="0" algn="l" defTabSz="1218720" rtl="0" eaLnBrk="1" latinLnBrk="0" hangingPunct="1">
        <a:defRPr sz="2400" kern="1200">
          <a:solidFill>
            <a:schemeClr val="tx1"/>
          </a:solidFill>
          <a:latin typeface="+mn-lt"/>
          <a:ea typeface="+mn-ea"/>
          <a:cs typeface="+mn-cs"/>
        </a:defRPr>
      </a:lvl1pPr>
      <a:lvl2pPr marL="609347" algn="l" defTabSz="1218720" rtl="0" eaLnBrk="1" latinLnBrk="0" hangingPunct="1">
        <a:defRPr sz="2400" kern="1200">
          <a:solidFill>
            <a:schemeClr val="tx1"/>
          </a:solidFill>
          <a:latin typeface="+mn-lt"/>
          <a:ea typeface="+mn-ea"/>
          <a:cs typeface="+mn-cs"/>
        </a:defRPr>
      </a:lvl2pPr>
      <a:lvl3pPr marL="1218720" algn="l" defTabSz="1218720" rtl="0" eaLnBrk="1" latinLnBrk="0" hangingPunct="1">
        <a:defRPr sz="2400" kern="1200">
          <a:solidFill>
            <a:schemeClr val="tx1"/>
          </a:solidFill>
          <a:latin typeface="+mn-lt"/>
          <a:ea typeface="+mn-ea"/>
          <a:cs typeface="+mn-cs"/>
        </a:defRPr>
      </a:lvl3pPr>
      <a:lvl4pPr marL="1828074" algn="l" defTabSz="1218720" rtl="0" eaLnBrk="1" latinLnBrk="0" hangingPunct="1">
        <a:defRPr sz="2400" kern="1200">
          <a:solidFill>
            <a:schemeClr val="tx1"/>
          </a:solidFill>
          <a:latin typeface="+mn-lt"/>
          <a:ea typeface="+mn-ea"/>
          <a:cs typeface="+mn-cs"/>
        </a:defRPr>
      </a:lvl4pPr>
      <a:lvl5pPr marL="2437438" algn="l" defTabSz="1218720" rtl="0" eaLnBrk="1" latinLnBrk="0" hangingPunct="1">
        <a:defRPr sz="2400" kern="1200">
          <a:solidFill>
            <a:schemeClr val="tx1"/>
          </a:solidFill>
          <a:latin typeface="+mn-lt"/>
          <a:ea typeface="+mn-ea"/>
          <a:cs typeface="+mn-cs"/>
        </a:defRPr>
      </a:lvl5pPr>
      <a:lvl6pPr marL="3046784" algn="l" defTabSz="1218720" rtl="0" eaLnBrk="1" latinLnBrk="0" hangingPunct="1">
        <a:defRPr sz="2400" kern="1200">
          <a:solidFill>
            <a:schemeClr val="tx1"/>
          </a:solidFill>
          <a:latin typeface="+mn-lt"/>
          <a:ea typeface="+mn-ea"/>
          <a:cs typeface="+mn-cs"/>
        </a:defRPr>
      </a:lvl6pPr>
      <a:lvl7pPr marL="3656131" algn="l" defTabSz="1218720" rtl="0" eaLnBrk="1" latinLnBrk="0" hangingPunct="1">
        <a:defRPr sz="2400" kern="1200">
          <a:solidFill>
            <a:schemeClr val="tx1"/>
          </a:solidFill>
          <a:latin typeface="+mn-lt"/>
          <a:ea typeface="+mn-ea"/>
          <a:cs typeface="+mn-cs"/>
        </a:defRPr>
      </a:lvl7pPr>
      <a:lvl8pPr marL="4265493" algn="l" defTabSz="1218720" rtl="0" eaLnBrk="1" latinLnBrk="0" hangingPunct="1">
        <a:defRPr sz="2400" kern="1200">
          <a:solidFill>
            <a:schemeClr val="tx1"/>
          </a:solidFill>
          <a:latin typeface="+mn-lt"/>
          <a:ea typeface="+mn-ea"/>
          <a:cs typeface="+mn-cs"/>
        </a:defRPr>
      </a:lvl8pPr>
      <a:lvl9pPr marL="4874849" algn="l" defTabSz="121872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58" tIns="30479" rIns="60958" bIns="3047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58" tIns="30479" rIns="60958" bIns="304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8"/>
            <a:ext cx="1422400" cy="243417"/>
          </a:xfrm>
          <a:prstGeom prst="rect">
            <a:avLst/>
          </a:prstGeom>
        </p:spPr>
        <p:txBody>
          <a:bodyPr vert="horz" lIns="60958" tIns="30479" rIns="60958" bIns="30479" rtlCol="0" anchor="ctr"/>
          <a:lstStyle>
            <a:lvl1pPr algn="l" fontAlgn="auto">
              <a:spcBef>
                <a:spcPts val="0"/>
              </a:spcBef>
              <a:spcAft>
                <a:spcPts val="0"/>
              </a:spcAft>
              <a:defRPr sz="800">
                <a:solidFill>
                  <a:schemeClr val="tx1">
                    <a:tint val="75000"/>
                  </a:schemeClr>
                </a:solidFill>
                <a:latin typeface="+mn-lt"/>
                <a:cs typeface="+mn-cs"/>
              </a:defRPr>
            </a:lvl1pPr>
          </a:lstStyle>
          <a:p>
            <a:pPr defTabSz="914400">
              <a:defRPr/>
            </a:pPr>
            <a:fld id="{4DAE1B52-766F-45D0-B862-0E6E60724C0C}" type="datetime1">
              <a:rPr lang="en-US">
                <a:solidFill>
                  <a:prstClr val="black">
                    <a:tint val="75000"/>
                  </a:prstClr>
                </a:solidFill>
                <a:sym typeface="Arial"/>
              </a:rPr>
              <a:pPr defTabSz="914400">
                <a:defRPr/>
              </a:pPr>
              <a:t>10/28/2024</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578"/>
            <a:ext cx="1930400" cy="243417"/>
          </a:xfrm>
          <a:prstGeom prst="rect">
            <a:avLst/>
          </a:prstGeom>
        </p:spPr>
        <p:txBody>
          <a:bodyPr vert="horz" lIns="60958" tIns="30479" rIns="60958" bIns="30479" rtlCol="0" anchor="ctr"/>
          <a:lstStyle>
            <a:lvl1pPr algn="ctr" fontAlgn="auto">
              <a:spcBef>
                <a:spcPts val="0"/>
              </a:spcBef>
              <a:spcAft>
                <a:spcPts val="0"/>
              </a:spcAft>
              <a:defRPr sz="800">
                <a:solidFill>
                  <a:schemeClr val="tx1">
                    <a:tint val="75000"/>
                  </a:schemeClr>
                </a:solidFill>
                <a:latin typeface="+mn-lt"/>
                <a:cs typeface="+mn-cs"/>
              </a:defRPr>
            </a:lvl1pPr>
          </a:lstStyle>
          <a:p>
            <a:pPr defTabSz="914400">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578"/>
            <a:ext cx="1422400" cy="243417"/>
          </a:xfrm>
          <a:prstGeom prst="rect">
            <a:avLst/>
          </a:prstGeom>
        </p:spPr>
        <p:txBody>
          <a:bodyPr vert="horz" lIns="60958" tIns="30479" rIns="60958" bIns="30479" rtlCol="0" anchor="ctr"/>
          <a:lstStyle>
            <a:lvl1pPr algn="r" fontAlgn="auto">
              <a:spcBef>
                <a:spcPts val="0"/>
              </a:spcBef>
              <a:spcAft>
                <a:spcPts val="0"/>
              </a:spcAft>
              <a:defRPr sz="800">
                <a:solidFill>
                  <a:schemeClr val="tx1">
                    <a:tint val="75000"/>
                  </a:schemeClr>
                </a:solidFill>
                <a:latin typeface="+mn-lt"/>
                <a:cs typeface="+mn-cs"/>
              </a:defRPr>
            </a:lvl1pPr>
          </a:lstStyle>
          <a:p>
            <a:pPr defTabSz="914400">
              <a:defRPr/>
            </a:pPr>
            <a:fld id="{6D4A0E8B-C645-4CE7-95A8-CC974E38AA65}" type="slidenum">
              <a:rPr lang="en-US">
                <a:solidFill>
                  <a:prstClr val="black">
                    <a:tint val="75000"/>
                  </a:prstClr>
                </a:solidFill>
                <a:sym typeface="Arial"/>
              </a:rPr>
              <a:pPr defTabSz="914400">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357510672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792" algn="ctr" rtl="0" fontAlgn="base">
        <a:spcBef>
          <a:spcPct val="0"/>
        </a:spcBef>
        <a:spcAft>
          <a:spcPct val="0"/>
        </a:spcAft>
        <a:defRPr sz="2900">
          <a:solidFill>
            <a:schemeClr val="tx1"/>
          </a:solidFill>
          <a:latin typeface="Calibri" pitchFamily="34" charset="0"/>
        </a:defRPr>
      </a:lvl6pPr>
      <a:lvl7pPr marL="609585" algn="ctr" rtl="0" fontAlgn="base">
        <a:spcBef>
          <a:spcPct val="0"/>
        </a:spcBef>
        <a:spcAft>
          <a:spcPct val="0"/>
        </a:spcAft>
        <a:defRPr sz="2900">
          <a:solidFill>
            <a:schemeClr val="tx1"/>
          </a:solidFill>
          <a:latin typeface="Calibri" pitchFamily="34" charset="0"/>
        </a:defRPr>
      </a:lvl7pPr>
      <a:lvl8pPr marL="914377" algn="ctr" rtl="0" fontAlgn="base">
        <a:spcBef>
          <a:spcPct val="0"/>
        </a:spcBef>
        <a:spcAft>
          <a:spcPct val="0"/>
        </a:spcAft>
        <a:defRPr sz="2900">
          <a:solidFill>
            <a:schemeClr val="tx1"/>
          </a:solidFill>
          <a:latin typeface="Calibri" pitchFamily="34" charset="0"/>
        </a:defRPr>
      </a:lvl8pPr>
      <a:lvl9pPr marL="1219170" algn="ctr" rtl="0" fontAlgn="base">
        <a:spcBef>
          <a:spcPct val="0"/>
        </a:spcBef>
        <a:spcAft>
          <a:spcPct val="0"/>
        </a:spcAft>
        <a:defRPr sz="2900">
          <a:solidFill>
            <a:schemeClr val="tx1"/>
          </a:solidFill>
          <a:latin typeface="Calibri" pitchFamily="34" charset="0"/>
        </a:defRPr>
      </a:lvl9pPr>
    </p:titleStyle>
    <p:bodyStyle>
      <a:lvl1pPr marL="228594" indent="-228594"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5288" indent="-190495"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981" indent="-152396"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6773"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1566"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eaLnBrk="1" hangingPunct="1">
              <a:defRPr sz="1500">
                <a:solidFill>
                  <a:srgbClr val="000000"/>
                </a:solidFill>
                <a:latin typeface="Arial" charset="0"/>
                <a:cs typeface="+mn-cs"/>
              </a:defRPr>
            </a:lvl1pPr>
          </a:lstStyle>
          <a:p>
            <a:pPr defTabSz="913606" fontAlgn="base">
              <a:spcBef>
                <a:spcPct val="0"/>
              </a:spcBef>
              <a:spcAft>
                <a:spcPct val="0"/>
              </a:spcAft>
              <a:defRPr/>
            </a:pPr>
            <a:endParaRPr lang="en-US">
              <a:sym typeface="Arial"/>
            </a:endParaRPr>
          </a:p>
        </p:txBody>
      </p:sp>
      <p:sp>
        <p:nvSpPr>
          <p:cNvPr id="1029" name="Rectangle 5"/>
          <p:cNvSpPr>
            <a:spLocks noGrp="1" noChangeArrowheads="1"/>
          </p:cNvSpPr>
          <p:nvPr>
            <p:ph type="ftr" sz="quarter" idx="3"/>
          </p:nvPr>
        </p:nvSpPr>
        <p:spPr bwMode="auto">
          <a:xfrm>
            <a:off x="4165600" y="624523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algn="ctr" eaLnBrk="1" hangingPunct="1">
              <a:defRPr sz="1500">
                <a:solidFill>
                  <a:srgbClr val="000000"/>
                </a:solidFill>
                <a:latin typeface="Arial" charset="0"/>
                <a:cs typeface="+mn-cs"/>
              </a:defRPr>
            </a:lvl1pPr>
          </a:lstStyle>
          <a:p>
            <a:pPr defTabSz="913606" fontAlgn="base">
              <a:spcBef>
                <a:spcPct val="0"/>
              </a:spcBef>
              <a:spcAft>
                <a:spcPct val="0"/>
              </a:spcAft>
              <a:defRPr/>
            </a:pPr>
            <a:endParaRPr lang="en-US">
              <a:sym typeface="Arial"/>
            </a:endParaRPr>
          </a:p>
        </p:txBody>
      </p:sp>
      <p:sp>
        <p:nvSpPr>
          <p:cNvPr id="1030" name="Rectangle 6"/>
          <p:cNvSpPr>
            <a:spLocks noGrp="1" noChangeArrowheads="1"/>
          </p:cNvSpPr>
          <p:nvPr>
            <p:ph type="sldNum" sz="quarter" idx="4"/>
          </p:nvPr>
        </p:nvSpPr>
        <p:spPr bwMode="auto">
          <a:xfrm>
            <a:off x="8737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algn="r" eaLnBrk="1" hangingPunct="1">
              <a:defRPr sz="1500">
                <a:solidFill>
                  <a:srgbClr val="000000"/>
                </a:solidFill>
                <a:latin typeface="Arial" charset="0"/>
                <a:cs typeface="+mn-cs"/>
              </a:defRPr>
            </a:lvl1pPr>
          </a:lstStyle>
          <a:p>
            <a:pPr defTabSz="913606" fontAlgn="base">
              <a:spcBef>
                <a:spcPct val="0"/>
              </a:spcBef>
              <a:spcAft>
                <a:spcPct val="0"/>
              </a:spcAft>
              <a:defRPr/>
            </a:pPr>
            <a:fld id="{25DB9D67-35CD-4A4E-A958-DA5F43668F56}" type="slidenum">
              <a:rPr lang="en-US" smtClean="0">
                <a:sym typeface="Arial"/>
              </a:rPr>
              <a:pPr defTabSz="913606"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297337441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615" algn="ctr" rtl="0" fontAlgn="base">
        <a:spcBef>
          <a:spcPct val="0"/>
        </a:spcBef>
        <a:spcAft>
          <a:spcPct val="0"/>
        </a:spcAft>
        <a:defRPr sz="4400">
          <a:solidFill>
            <a:schemeClr val="tx2"/>
          </a:solidFill>
          <a:latin typeface="Arial" charset="0"/>
        </a:defRPr>
      </a:lvl6pPr>
      <a:lvl7pPr marL="913289" algn="ctr" rtl="0" fontAlgn="base">
        <a:spcBef>
          <a:spcPct val="0"/>
        </a:spcBef>
        <a:spcAft>
          <a:spcPct val="0"/>
        </a:spcAft>
        <a:defRPr sz="4400">
          <a:solidFill>
            <a:schemeClr val="tx2"/>
          </a:solidFill>
          <a:latin typeface="Arial" charset="0"/>
        </a:defRPr>
      </a:lvl7pPr>
      <a:lvl8pPr marL="1369934" algn="ctr" rtl="0" fontAlgn="base">
        <a:spcBef>
          <a:spcPct val="0"/>
        </a:spcBef>
        <a:spcAft>
          <a:spcPct val="0"/>
        </a:spcAft>
        <a:defRPr sz="4400">
          <a:solidFill>
            <a:schemeClr val="tx2"/>
          </a:solidFill>
          <a:latin typeface="Arial" charset="0"/>
        </a:defRPr>
      </a:lvl8pPr>
      <a:lvl9pPr marL="1826578" algn="ctr" rtl="0" fontAlgn="base">
        <a:spcBef>
          <a:spcPct val="0"/>
        </a:spcBef>
        <a:spcAft>
          <a:spcPct val="0"/>
        </a:spcAft>
        <a:defRPr sz="4400">
          <a:solidFill>
            <a:schemeClr val="tx2"/>
          </a:solidFill>
          <a:latin typeface="Arial" charset="0"/>
        </a:defRPr>
      </a:lvl9pPr>
    </p:titleStyle>
    <p:bodyStyle>
      <a:lvl1pPr marL="342506" indent="-342506" algn="l" rtl="0" eaLnBrk="0" fontAlgn="base" hangingPunct="0">
        <a:spcBef>
          <a:spcPct val="20000"/>
        </a:spcBef>
        <a:spcAft>
          <a:spcPct val="0"/>
        </a:spcAft>
        <a:buChar char="•"/>
        <a:defRPr sz="3200">
          <a:solidFill>
            <a:schemeClr val="tx1"/>
          </a:solidFill>
          <a:latin typeface="+mn-lt"/>
          <a:ea typeface="+mn-ea"/>
          <a:cs typeface="+mn-cs"/>
        </a:defRPr>
      </a:lvl1pPr>
      <a:lvl2pPr marL="742036" indent="-285424" algn="l" rtl="0" eaLnBrk="0" fontAlgn="base" hangingPunct="0">
        <a:spcBef>
          <a:spcPct val="20000"/>
        </a:spcBef>
        <a:spcAft>
          <a:spcPct val="0"/>
        </a:spcAft>
        <a:buChar char="–"/>
        <a:defRPr sz="2800">
          <a:solidFill>
            <a:schemeClr val="tx1"/>
          </a:solidFill>
          <a:latin typeface="+mn-lt"/>
        </a:defRPr>
      </a:lvl2pPr>
      <a:lvl3pPr marL="1141626" indent="-228338" algn="l" rtl="0" eaLnBrk="0" fontAlgn="base" hangingPunct="0">
        <a:spcBef>
          <a:spcPct val="20000"/>
        </a:spcBef>
        <a:spcAft>
          <a:spcPct val="0"/>
        </a:spcAft>
        <a:buChar char="•"/>
        <a:defRPr sz="2400">
          <a:solidFill>
            <a:schemeClr val="tx1"/>
          </a:solidFill>
          <a:latin typeface="+mn-lt"/>
        </a:defRPr>
      </a:lvl3pPr>
      <a:lvl4pPr marL="1598240" indent="-228338" algn="l" rtl="0" eaLnBrk="0" fontAlgn="base" hangingPunct="0">
        <a:spcBef>
          <a:spcPct val="20000"/>
        </a:spcBef>
        <a:spcAft>
          <a:spcPct val="0"/>
        </a:spcAft>
        <a:buChar char="–"/>
        <a:defRPr sz="2000">
          <a:solidFill>
            <a:schemeClr val="tx1"/>
          </a:solidFill>
          <a:latin typeface="+mn-lt"/>
        </a:defRPr>
      </a:lvl4pPr>
      <a:lvl5pPr marL="2054855" indent="-228338" algn="l" rtl="0" eaLnBrk="0" fontAlgn="base" hangingPunct="0">
        <a:spcBef>
          <a:spcPct val="20000"/>
        </a:spcBef>
        <a:spcAft>
          <a:spcPct val="0"/>
        </a:spcAft>
        <a:buChar char="»"/>
        <a:defRPr sz="2000">
          <a:solidFill>
            <a:schemeClr val="tx1"/>
          </a:solidFill>
          <a:latin typeface="+mn-lt"/>
        </a:defRPr>
      </a:lvl5pPr>
      <a:lvl6pPr marL="2511529" indent="-228338" algn="l" rtl="0" fontAlgn="base">
        <a:spcBef>
          <a:spcPct val="20000"/>
        </a:spcBef>
        <a:spcAft>
          <a:spcPct val="0"/>
        </a:spcAft>
        <a:buChar char="»"/>
        <a:defRPr sz="2000">
          <a:solidFill>
            <a:schemeClr val="tx1"/>
          </a:solidFill>
          <a:latin typeface="+mn-lt"/>
        </a:defRPr>
      </a:lvl6pPr>
      <a:lvl7pPr marL="2968174" indent="-228338" algn="l" rtl="0" fontAlgn="base">
        <a:spcBef>
          <a:spcPct val="20000"/>
        </a:spcBef>
        <a:spcAft>
          <a:spcPct val="0"/>
        </a:spcAft>
        <a:buChar char="»"/>
        <a:defRPr sz="2000">
          <a:solidFill>
            <a:schemeClr val="tx1"/>
          </a:solidFill>
          <a:latin typeface="+mn-lt"/>
        </a:defRPr>
      </a:lvl7pPr>
      <a:lvl8pPr marL="3424818" indent="-228338" algn="l" rtl="0" fontAlgn="base">
        <a:spcBef>
          <a:spcPct val="20000"/>
        </a:spcBef>
        <a:spcAft>
          <a:spcPct val="0"/>
        </a:spcAft>
        <a:buChar char="»"/>
        <a:defRPr sz="2000">
          <a:solidFill>
            <a:schemeClr val="tx1"/>
          </a:solidFill>
          <a:latin typeface="+mn-lt"/>
        </a:defRPr>
      </a:lvl8pPr>
      <a:lvl9pPr marL="3881494" indent="-22833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04.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6.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6.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8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86.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86.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jpe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86.xml"/><Relationship Id="rId6" Type="http://schemas.openxmlformats.org/officeDocument/2006/relationships/image" Target="../media/image32.jpeg"/><Relationship Id="rId5" Type="http://schemas.microsoft.com/office/2007/relationships/hdphoto" Target="../media/hdphoto1.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6.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86.xml"/><Relationship Id="rId5" Type="http://schemas.openxmlformats.org/officeDocument/2006/relationships/image" Target="../media/image16.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5.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8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4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notesSlide" Target="../notesSlides/notesSlide41.xml"/><Relationship Id="rId7" Type="http://schemas.openxmlformats.org/officeDocument/2006/relationships/image" Target="../media/image40.emf"/><Relationship Id="rId2" Type="http://schemas.openxmlformats.org/officeDocument/2006/relationships/slideLayout" Target="../slideLayouts/slideLayout69.xml"/><Relationship Id="rId1" Type="http://schemas.openxmlformats.org/officeDocument/2006/relationships/audio" Target="Thuong-qua-viet-nam.mid" TargetMode="Externa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png"/><Relationship Id="rId9" Type="http://schemas.openxmlformats.org/officeDocument/2006/relationships/image" Target="../media/image42.e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86.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86.xml"/><Relationship Id="rId5" Type="http://schemas.openxmlformats.org/officeDocument/2006/relationships/image" Target="../media/image11.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WordArt 3"/>
          <p:cNvSpPr>
            <a:spLocks noChangeArrowheads="1" noChangeShapeType="1" noTextEdit="1"/>
          </p:cNvSpPr>
          <p:nvPr/>
        </p:nvSpPr>
        <p:spPr bwMode="auto">
          <a:xfrm>
            <a:off x="101600" y="76200"/>
            <a:ext cx="11988800" cy="1016000"/>
          </a:xfrm>
          <a:prstGeom prst="rect">
            <a:avLst/>
          </a:prstGeom>
        </p:spPr>
        <p:txBody>
          <a:bodyPr wrap="none" fromWordArt="1">
            <a:prstTxWarp prst="textPlain">
              <a:avLst>
                <a:gd name="adj" fmla="val 50000"/>
              </a:avLst>
            </a:prstTxWarp>
          </a:bodyPr>
          <a:lstStyle/>
          <a:p>
            <a:pPr defTabSz="914400" eaLnBrk="0" fontAlgn="base" hangingPunct="0">
              <a:spcBef>
                <a:spcPct val="0"/>
              </a:spcBef>
              <a:spcAft>
                <a:spcPct val="0"/>
              </a:spcAft>
            </a:pPr>
            <a:endParaRPr lang="en-US" sz="5800" kern="10">
              <a:ln w="9525">
                <a:solidFill>
                  <a:srgbClr val="0000FF"/>
                </a:solidFill>
                <a:round/>
                <a:headEnd/>
                <a:tailEnd/>
              </a:ln>
              <a:solidFill>
                <a:srgbClr val="FF0000"/>
              </a:solidFill>
              <a:effectLst>
                <a:outerShdw dist="45791" dir="2021404" algn="ctr" rotWithShape="0">
                  <a:srgbClr val="B2B2B2">
                    <a:alpha val="79999"/>
                  </a:srgbClr>
                </a:outerShdw>
              </a:effectLst>
              <a:cs typeface="Times New Roman"/>
            </a:endParaRPr>
          </a:p>
          <a:p>
            <a:pPr defTabSz="914400" eaLnBrk="0" fontAlgn="base" hangingPunct="0">
              <a:spcBef>
                <a:spcPct val="0"/>
              </a:spcBef>
              <a:spcAft>
                <a:spcPct val="0"/>
              </a:spcAft>
            </a:pPr>
            <a:endParaRPr lang="en-US" sz="5800" kern="10">
              <a:ln w="9525">
                <a:solidFill>
                  <a:srgbClr val="0000FF"/>
                </a:solidFill>
                <a:round/>
                <a:headEnd/>
                <a:tailEnd/>
              </a:ln>
              <a:solidFill>
                <a:srgbClr val="FF0000"/>
              </a:solidFill>
              <a:effectLst>
                <a:outerShdw dist="45791" dir="2021404" algn="ctr" rotWithShape="0">
                  <a:srgbClr val="B2B2B2">
                    <a:alpha val="79999"/>
                  </a:srgbClr>
                </a:outerShdw>
              </a:effectLst>
              <a:cs typeface="Times New Roman"/>
            </a:endParaRPr>
          </a:p>
        </p:txBody>
      </p:sp>
      <p:sp>
        <p:nvSpPr>
          <p:cNvPr id="40963" name="WordArt 6"/>
          <p:cNvSpPr>
            <a:spLocks noChangeArrowheads="1" noChangeShapeType="1" noTextEdit="1"/>
          </p:cNvSpPr>
          <p:nvPr/>
        </p:nvSpPr>
        <p:spPr bwMode="auto">
          <a:xfrm>
            <a:off x="203200" y="6049966"/>
            <a:ext cx="11785600" cy="630237"/>
          </a:xfrm>
          <a:prstGeom prst="rect">
            <a:avLst/>
          </a:prstGeom>
        </p:spPr>
        <p:txBody>
          <a:bodyPr wrap="none" fromWordArt="1">
            <a:prstTxWarp prst="textPlain">
              <a:avLst>
                <a:gd name="adj" fmla="val 50000"/>
              </a:avLst>
            </a:prstTxWarp>
          </a:bodyPr>
          <a:lstStyle/>
          <a:p>
            <a:pPr defTabSz="914400" eaLnBrk="0" fontAlgn="base" hangingPunct="0">
              <a:spcBef>
                <a:spcPct val="0"/>
              </a:spcBef>
              <a:spcAft>
                <a:spcPct val="0"/>
              </a:spcAft>
            </a:pPr>
            <a:endParaRPr lang="en-US" sz="5800" kern="10">
              <a:ln w="9525">
                <a:solidFill>
                  <a:srgbClr val="800000"/>
                </a:solidFill>
                <a:round/>
                <a:headEnd/>
                <a:tailEnd/>
              </a:ln>
              <a:solidFill>
                <a:srgbClr val="FF0000"/>
              </a:solidFill>
              <a:effectLst>
                <a:outerShdw dist="45791" dir="2021404" algn="ctr" rotWithShape="0">
                  <a:srgbClr val="B2B2B2">
                    <a:alpha val="79999"/>
                  </a:srgbClr>
                </a:outerShdw>
              </a:effectLst>
              <a:cs typeface="Times New Roman"/>
            </a:endParaRPr>
          </a:p>
        </p:txBody>
      </p:sp>
      <p:sp>
        <p:nvSpPr>
          <p:cNvPr id="40964" name="WordArt 6"/>
          <p:cNvSpPr>
            <a:spLocks noChangeArrowheads="1" noChangeShapeType="1" noTextEdit="1"/>
          </p:cNvSpPr>
          <p:nvPr/>
        </p:nvSpPr>
        <p:spPr bwMode="auto">
          <a:xfrm>
            <a:off x="1138768" y="6400800"/>
            <a:ext cx="15197667" cy="630238"/>
          </a:xfrm>
          <a:prstGeom prst="rect">
            <a:avLst/>
          </a:prstGeom>
        </p:spPr>
        <p:txBody>
          <a:bodyPr wrap="none" fromWordArt="1">
            <a:prstTxWarp prst="textPlain">
              <a:avLst>
                <a:gd name="adj" fmla="val 50000"/>
              </a:avLst>
            </a:prstTxWarp>
          </a:bodyPr>
          <a:lstStyle/>
          <a:p>
            <a:pPr defTabSz="914400" eaLnBrk="0" fontAlgn="base" hangingPunct="0">
              <a:spcBef>
                <a:spcPct val="0"/>
              </a:spcBef>
              <a:spcAft>
                <a:spcPct val="0"/>
              </a:spcAft>
            </a:pPr>
            <a:endParaRPr lang="en-US" sz="5800" kern="10">
              <a:ln w="9525">
                <a:solidFill>
                  <a:srgbClr val="800000"/>
                </a:solidFill>
                <a:round/>
                <a:headEnd/>
                <a:tailEnd/>
              </a:ln>
              <a:solidFill>
                <a:srgbClr val="FF0000"/>
              </a:solidFill>
              <a:effectLst>
                <a:outerShdw dist="45791" dir="2021404" algn="ctr" rotWithShape="0">
                  <a:srgbClr val="B2B2B2">
                    <a:alpha val="79999"/>
                  </a:srgbClr>
                </a:outerShdw>
              </a:effectLst>
              <a:cs typeface="Times New Roman"/>
            </a:endParaRPr>
          </a:p>
        </p:txBody>
      </p:sp>
      <p:sp>
        <p:nvSpPr>
          <p:cNvPr id="8" name="WordArt 6"/>
          <p:cNvSpPr>
            <a:spLocks noChangeArrowheads="1" noChangeShapeType="1" noTextEdit="1"/>
          </p:cNvSpPr>
          <p:nvPr/>
        </p:nvSpPr>
        <p:spPr bwMode="auto">
          <a:xfrm>
            <a:off x="304800" y="5167316"/>
            <a:ext cx="11684000" cy="1919287"/>
          </a:xfrm>
          <a:prstGeom prst="rect">
            <a:avLst/>
          </a:prstGeom>
        </p:spPr>
        <p:txBody>
          <a:bodyPr wrap="none" fromWordArt="1">
            <a:prstTxWarp prst="textPlain">
              <a:avLst>
                <a:gd name="adj" fmla="val 50000"/>
              </a:avLst>
            </a:prstTxWarp>
          </a:bodyPr>
          <a:lstStyle/>
          <a:p>
            <a:pPr defTabSz="914400" eaLnBrk="0" fontAlgn="base" hangingPunct="0">
              <a:spcBef>
                <a:spcPct val="0"/>
              </a:spcBef>
              <a:spcAft>
                <a:spcPct val="0"/>
              </a:spcAft>
            </a:pPr>
            <a:endParaRPr lang="en-US" sz="5100" kern="10" dirty="0">
              <a:ln w="12700">
                <a:solidFill>
                  <a:srgbClr val="0000FF"/>
                </a:solidFill>
                <a:round/>
                <a:headEnd/>
                <a:tailEnd/>
              </a:ln>
              <a:gradFill rotWithShape="1">
                <a:gsLst>
                  <a:gs pos="0">
                    <a:srgbClr val="0000FF">
                      <a:alpha val="50000"/>
                    </a:srgbClr>
                  </a:gs>
                  <a:gs pos="100000">
                    <a:srgbClr val="00FFFF"/>
                  </a:gs>
                </a:gsLst>
                <a:lin ang="5400000" scaled="1"/>
              </a:gradFill>
              <a:effectLst>
                <a:outerShdw dist="45791" dir="2021404" algn="ctr" rotWithShape="0">
                  <a:srgbClr val="9999FF"/>
                </a:outerShdw>
              </a:effectLst>
              <a:cs typeface="Times New Roman"/>
            </a:endParaRPr>
          </a:p>
          <a:p>
            <a:pPr defTabSz="914400" eaLnBrk="0" fontAlgn="base" hangingPunct="0">
              <a:spcBef>
                <a:spcPct val="0"/>
              </a:spcBef>
              <a:spcAft>
                <a:spcPct val="0"/>
              </a:spcAft>
            </a:pPr>
            <a:endParaRPr lang="en-US" sz="5100" kern="10" dirty="0">
              <a:ln w="12700">
                <a:solidFill>
                  <a:srgbClr val="0000FF"/>
                </a:solidFill>
                <a:round/>
                <a:headEnd/>
                <a:tailEnd/>
              </a:ln>
              <a:gradFill rotWithShape="1">
                <a:gsLst>
                  <a:gs pos="0">
                    <a:srgbClr val="0000FF">
                      <a:alpha val="50000"/>
                    </a:srgbClr>
                  </a:gs>
                  <a:gs pos="100000">
                    <a:srgbClr val="00FFFF"/>
                  </a:gs>
                </a:gsLst>
                <a:lin ang="5400000" scaled="1"/>
              </a:gradFill>
              <a:effectLst>
                <a:outerShdw dist="45791" dir="2021404" algn="ctr" rotWithShape="0">
                  <a:srgbClr val="9999FF"/>
                </a:outerShdw>
              </a:effectLst>
              <a:cs typeface="Times New Roman"/>
            </a:endParaRPr>
          </a:p>
        </p:txBody>
      </p:sp>
      <p:pic>
        <p:nvPicPr>
          <p:cNvPr id="1026" name="Picture 1" descr="Description: Gặt chữ trên non lớp 4 (trang 63, 64) | Kết nối tri thức Giải Tiếng Việt lớp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47025"/>
            <a:ext cx="12090400"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7"/>
          <p:cNvSpPr>
            <a:spLocks noChangeArrowheads="1"/>
          </p:cNvSpPr>
          <p:nvPr/>
        </p:nvSpPr>
        <p:spPr bwMode="auto">
          <a:xfrm>
            <a:off x="9042400" y="31898"/>
            <a:ext cx="3048000" cy="893135"/>
          </a:xfrm>
          <a:prstGeom prst="star32">
            <a:avLst>
              <a:gd name="adj" fmla="val 5694"/>
            </a:avLst>
          </a:prstGeom>
          <a:solidFill>
            <a:schemeClr val="accent1"/>
          </a:solidFill>
          <a:ln w="9525">
            <a:solidFill>
              <a:srgbClr val="FFFF00"/>
            </a:solidFill>
            <a:miter lim="800000"/>
            <a:headEnd/>
            <a:tailEnd/>
          </a:ln>
        </p:spPr>
        <p:txBody>
          <a:bodyPr wrap="none" lIns="91426" tIns="45714" rIns="91426" bIns="45714" anchor="ctr"/>
          <a:lstStyle/>
          <a:p>
            <a:pPr defTabSz="914400" eaLnBrk="0" fontAlgn="base" hangingPunct="0">
              <a:spcBef>
                <a:spcPct val="0"/>
              </a:spcBef>
              <a:spcAft>
                <a:spcPct val="0"/>
              </a:spcAft>
            </a:pPr>
            <a:endParaRPr lang="en-US" sz="1800">
              <a:solidFill>
                <a:srgbClr val="000000"/>
              </a:solidFill>
              <a:latin typeface=".VnTime" pitchFamily="34" charset="0"/>
            </a:endParaRPr>
          </a:p>
        </p:txBody>
      </p:sp>
      <p:sp>
        <p:nvSpPr>
          <p:cNvPr id="21" name="WordArt 2"/>
          <p:cNvSpPr>
            <a:spLocks noChangeArrowheads="1" noChangeShapeType="1" noTextEdit="1"/>
          </p:cNvSpPr>
          <p:nvPr/>
        </p:nvSpPr>
        <p:spPr bwMode="auto">
          <a:xfrm>
            <a:off x="426384" y="616131"/>
            <a:ext cx="10951633" cy="1838325"/>
          </a:xfrm>
          <a:prstGeom prst="rect">
            <a:avLst/>
          </a:prstGeom>
        </p:spPr>
        <p:txBody>
          <a:bodyPr wrap="none" fromWordArt="1">
            <a:prstTxWarp prst="textWave1">
              <a:avLst>
                <a:gd name="adj1" fmla="val 13005"/>
                <a:gd name="adj2" fmla="val 0"/>
              </a:avLst>
            </a:prstTxWarp>
          </a:bodyPr>
          <a:lstStyle/>
          <a:p>
            <a:pPr algn="ctr" defTabSz="914400" eaLnBrk="0" fontAlgn="base" hangingPunct="0">
              <a:spcBef>
                <a:spcPct val="0"/>
              </a:spcBef>
              <a:spcAft>
                <a:spcPct val="0"/>
              </a:spcAft>
            </a:pPr>
            <a:r>
              <a:rPr lang="en-US" sz="3564" b="1" kern="10" dirty="0" err="1">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Nhiệt</a:t>
            </a:r>
            <a:r>
              <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 </a:t>
            </a:r>
            <a:r>
              <a:rPr lang="en-US" sz="3564" b="1" kern="10" dirty="0" err="1">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liệt</a:t>
            </a:r>
            <a:r>
              <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 </a:t>
            </a:r>
            <a:r>
              <a:rPr lang="en-US" sz="3564" b="1" kern="10" dirty="0" err="1">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chào</a:t>
            </a:r>
            <a:r>
              <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 </a:t>
            </a:r>
            <a:r>
              <a:rPr lang="en-US" sz="3564" b="1" kern="10" dirty="0" err="1">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mừng</a:t>
            </a:r>
            <a:r>
              <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 </a:t>
            </a:r>
            <a:r>
              <a:rPr lang="en-US" sz="3564" b="1" kern="10" dirty="0" err="1">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quý</a:t>
            </a:r>
            <a:r>
              <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 </a:t>
            </a:r>
            <a:r>
              <a:rPr lang="en-US" sz="3564" b="1" kern="10" dirty="0" err="1">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thầy</a:t>
            </a:r>
            <a:r>
              <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 </a:t>
            </a:r>
            <a:r>
              <a:rPr lang="en-US" sz="3564" b="1" kern="10" dirty="0" err="1">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cô</a:t>
            </a:r>
            <a:r>
              <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 </a:t>
            </a:r>
            <a:r>
              <a:rPr lang="en-US" sz="3564" b="1" kern="10" dirty="0" err="1">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về</a:t>
            </a:r>
            <a:r>
              <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 </a:t>
            </a:r>
            <a:r>
              <a:rPr lang="en-US" sz="3564" b="1" kern="10" dirty="0" err="1">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dự</a:t>
            </a:r>
            <a:r>
              <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 </a:t>
            </a:r>
            <a:r>
              <a:rPr lang="en-US" sz="3564" b="1" kern="10" dirty="0" err="1">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giờ</a:t>
            </a:r>
            <a:r>
              <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 </a:t>
            </a:r>
            <a:r>
              <a:rPr lang="en-US" sz="3564" b="1" kern="10" dirty="0" err="1">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lớp</a:t>
            </a:r>
            <a:r>
              <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 </a:t>
            </a:r>
            <a:r>
              <a:rPr lang="en-US" sz="3564" b="1" kern="1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rPr>
              <a:t>4 A2</a:t>
            </a:r>
            <a:endParaRPr lang="en-US" sz="3564" b="1" kern="10" dirty="0">
              <a:ln w="9525">
                <a:solidFill>
                  <a:srgbClr val="CC3300"/>
                </a:solidFill>
                <a:round/>
                <a:headEnd/>
                <a:tailEnd/>
              </a:ln>
              <a:solidFill>
                <a:srgbClr val="7030A0"/>
              </a:solidFill>
              <a:effectLst>
                <a:outerShdw dist="53882" dir="2700000" algn="ctr" rotWithShape="0">
                  <a:srgbClr val="C0C0C0">
                    <a:alpha val="79999"/>
                  </a:srgbClr>
                </a:outerShdw>
              </a:effectLst>
              <a:cs typeface="Times New Roman"/>
            </a:endParaRPr>
          </a:p>
        </p:txBody>
      </p:sp>
      <p:pic>
        <p:nvPicPr>
          <p:cNvPr id="22" name="Picture 9" descr="flora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38076"/>
            <a:ext cx="1353881" cy="186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7" descr="flora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847568" y="4210488"/>
            <a:ext cx="1060899" cy="204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5197" y="2134300"/>
            <a:ext cx="1813057" cy="84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22475" y="660564"/>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90259" y="366394"/>
            <a:ext cx="1192643" cy="55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rot="10800000" flipH="1" flipV="1">
            <a:off x="636180" y="3032825"/>
            <a:ext cx="9239692" cy="987963"/>
          </a:xfrm>
          <a:prstGeom prst="rect">
            <a:avLst/>
          </a:prstGeom>
        </p:spPr>
        <p:txBody>
          <a:bodyPr wrap="square" lIns="64008" tIns="32004" rIns="64008" bIns="32004">
            <a:spAutoFit/>
          </a:bodyPr>
          <a:lstStyle/>
          <a:p>
            <a:pPr algn="ctr" defTabSz="914400" eaLnBrk="0" fontAlgn="base" hangingPunct="0">
              <a:spcBef>
                <a:spcPct val="0"/>
              </a:spcBef>
              <a:spcAft>
                <a:spcPct val="0"/>
              </a:spcAft>
              <a:defRPr/>
            </a:pPr>
            <a:r>
              <a:rPr lang="en-US" sz="6000" b="1" kern="10">
                <a:ln w="9525">
                  <a:solidFill>
                    <a:srgbClr val="0000FF"/>
                  </a:solidFill>
                  <a:round/>
                  <a:headEnd/>
                  <a:tailEnd/>
                </a:ln>
                <a:solidFill>
                  <a:schemeClr val="bg1"/>
                </a:solidFill>
                <a:effectLst>
                  <a:outerShdw dist="45791" dir="2021404" algn="ctr" rotWithShape="0">
                    <a:srgbClr val="B2B2B2">
                      <a:alpha val="79999"/>
                    </a:srgbClr>
                  </a:outerShdw>
                </a:effectLst>
                <a:cs typeface="Times New Roman"/>
              </a:rPr>
              <a:t>Môn: Tiếng Việt 4</a:t>
            </a:r>
            <a:endParaRPr lang="en-US" sz="6000" b="1" kern="10" dirty="0">
              <a:ln w="9525">
                <a:solidFill>
                  <a:srgbClr val="0000FF"/>
                </a:solidFill>
                <a:round/>
                <a:headEnd/>
                <a:tailEnd/>
              </a:ln>
              <a:solidFill>
                <a:schemeClr val="bg1"/>
              </a:solidFill>
              <a:effectLst>
                <a:outerShdw dist="45791" dir="2021404" algn="ctr" rotWithShape="0">
                  <a:srgbClr val="B2B2B2">
                    <a:alpha val="79999"/>
                  </a:srgbClr>
                </a:outerShdw>
              </a:effectLst>
              <a:cs typeface="Times New Roman"/>
            </a:endParaRPr>
          </a:p>
        </p:txBody>
      </p:sp>
      <p:sp>
        <p:nvSpPr>
          <p:cNvPr id="28" name="Rectangle 27"/>
          <p:cNvSpPr/>
          <p:nvPr/>
        </p:nvSpPr>
        <p:spPr>
          <a:xfrm>
            <a:off x="2349795" y="5158136"/>
            <a:ext cx="7666075" cy="557076"/>
          </a:xfrm>
          <a:prstGeom prst="rect">
            <a:avLst/>
          </a:prstGeom>
        </p:spPr>
        <p:txBody>
          <a:bodyPr wrap="square" lIns="64008" tIns="32004" rIns="64008" bIns="32004">
            <a:spAutoFit/>
          </a:bodyPr>
          <a:lstStyle/>
          <a:p>
            <a:pPr defTabSz="914400" eaLnBrk="0" fontAlgn="base" hangingPunct="0">
              <a:spcBef>
                <a:spcPct val="0"/>
              </a:spcBef>
              <a:spcAft>
                <a:spcPct val="0"/>
              </a:spcAft>
              <a:defRPr/>
            </a:pPr>
            <a:r>
              <a:rPr lang="en-US" sz="3200" b="1" i="1" kern="10" dirty="0">
                <a:ln w="9525">
                  <a:solidFill>
                    <a:srgbClr val="008000"/>
                  </a:solidFill>
                  <a:round/>
                  <a:headEnd/>
                  <a:tailEnd/>
                </a:ln>
                <a:solidFill>
                  <a:schemeClr val="bg1"/>
                </a:solidFill>
                <a:effectLst>
                  <a:outerShdw dist="45791" dir="2021404" algn="ctr" rotWithShape="0">
                    <a:srgbClr val="B2B2B2">
                      <a:alpha val="79999"/>
                    </a:srgbClr>
                  </a:outerShdw>
                </a:effectLst>
                <a:cs typeface="Times New Roman"/>
              </a:rPr>
              <a:t>GIÁO VIÊN</a:t>
            </a:r>
            <a:r>
              <a:rPr lang="en-US" sz="3200" b="1" i="1" kern="10">
                <a:ln w="9525">
                  <a:solidFill>
                    <a:srgbClr val="008000"/>
                  </a:solidFill>
                  <a:round/>
                  <a:headEnd/>
                  <a:tailEnd/>
                </a:ln>
                <a:solidFill>
                  <a:schemeClr val="bg1"/>
                </a:solidFill>
                <a:effectLst>
                  <a:outerShdw dist="45791" dir="2021404" algn="ctr" rotWithShape="0">
                    <a:srgbClr val="B2B2B2">
                      <a:alpha val="79999"/>
                    </a:srgbClr>
                  </a:outerShdw>
                </a:effectLst>
                <a:cs typeface="Times New Roman"/>
              </a:rPr>
              <a:t>: TRẦN THỊ TUẤT</a:t>
            </a:r>
            <a:endParaRPr lang="en-US" sz="3200" i="1" dirty="0">
              <a:solidFill>
                <a:schemeClr val="bg1"/>
              </a:solidFill>
              <a:latin typeface=".VnTime" pitchFamily="34" charset="0"/>
            </a:endParaRPr>
          </a:p>
        </p:txBody>
      </p:sp>
      <p:pic>
        <p:nvPicPr>
          <p:cNvPr id="29" name="Picture 5" descr="anim1690[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2" y="6032500"/>
            <a:ext cx="1129886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850469" y="2131463"/>
            <a:ext cx="1572437" cy="85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82902" y="135647"/>
            <a:ext cx="1173124" cy="54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10176" y="184625"/>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10280" y="184625"/>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1360" y="1217362"/>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707" y="1731944"/>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68265" y="762687"/>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465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nodePh="1">
                                  <p:stCondLst>
                                    <p:cond delay="0"/>
                                  </p:stCondLst>
                                  <p:endCondLst>
                                    <p:cond evt="begin" delay="0">
                                      <p:tn val="5"/>
                                    </p:cond>
                                  </p:endCondLst>
                                  <p:childTnLst>
                                    <p:animClr clrSpc="hsl" dir="cw">
                                      <p:cBhvr override="childStyle">
                                        <p:cTn id="6" dur="2000" fill="hold"/>
                                        <p:tgtEl>
                                          <p:spTgt spid="8"/>
                                        </p:tgtEl>
                                        <p:attrNameLst>
                                          <p:attrName>style.color</p:attrName>
                                        </p:attrNameLst>
                                      </p:cBhvr>
                                      <p:by>
                                        <p:hsl h="-7200000" s="0" l="0"/>
                                      </p:by>
                                    </p:animClr>
                                    <p:animClr clrSpc="hsl" dir="cw">
                                      <p:cBhvr>
                                        <p:cTn id="7" dur="2000" fill="hold"/>
                                        <p:tgtEl>
                                          <p:spTgt spid="8"/>
                                        </p:tgtEl>
                                        <p:attrNameLst>
                                          <p:attrName>fillcolor</p:attrName>
                                        </p:attrNameLst>
                                      </p:cBhvr>
                                      <p:by>
                                        <p:hsl h="-7200000" s="0" l="0"/>
                                      </p:by>
                                    </p:animClr>
                                    <p:animClr clrSpc="hsl" dir="cw">
                                      <p:cBhvr>
                                        <p:cTn id="8" dur="2000" fill="hold"/>
                                        <p:tgtEl>
                                          <p:spTgt spid="8"/>
                                        </p:tgtEl>
                                        <p:attrNameLst>
                                          <p:attrName>stroke.color</p:attrName>
                                        </p:attrNameLst>
                                      </p:cBhvr>
                                      <p:by>
                                        <p:hsl h="-7200000" s="0" l="0"/>
                                      </p:by>
                                    </p:animClr>
                                    <p:set>
                                      <p:cBhvr>
                                        <p:cTn id="9" dur="2000" fill="hold"/>
                                        <p:tgtEl>
                                          <p:spTgt spid="8"/>
                                        </p:tgtEl>
                                        <p:attrNameLst>
                                          <p:attrName>fill.type</p:attrName>
                                        </p:attrNameLst>
                                      </p:cBhvr>
                                      <p:to>
                                        <p:strVal val="solid"/>
                                      </p:to>
                                    </p:set>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Mai truong men yeu.wav"/>
                                        </p:tgtEl>
                                      </p:cMediaNode>
                                    </p:audio>
                                  </p:subTnLst>
                                </p:cTn>
                              </p:par>
                            </p:childTnLst>
                          </p:cTn>
                        </p:par>
                        <p:par>
                          <p:cTn id="10" fill="hold">
                            <p:stCondLst>
                              <p:cond delay="2000"/>
                            </p:stCondLst>
                            <p:childTnLst>
                              <p:par>
                                <p:cTn id="11" presetID="51"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770" decel="100000"/>
                                        <p:tgtEl>
                                          <p:spTgt spid="20"/>
                                        </p:tgtEl>
                                      </p:cBhvr>
                                    </p:animEffect>
                                    <p:animScale>
                                      <p:cBhvr>
                                        <p:cTn id="14" dur="770" decel="100000"/>
                                        <p:tgtEl>
                                          <p:spTgt spid="20"/>
                                        </p:tgtEl>
                                      </p:cBhvr>
                                      <p:from x="10000" y="10000"/>
                                      <p:to x="200000" y="450000"/>
                                    </p:animScale>
                                    <p:animScale>
                                      <p:cBhvr>
                                        <p:cTn id="15" dur="1230" accel="100000" fill="hold">
                                          <p:stCondLst>
                                            <p:cond delay="770"/>
                                          </p:stCondLst>
                                        </p:cTn>
                                        <p:tgtEl>
                                          <p:spTgt spid="20"/>
                                        </p:tgtEl>
                                      </p:cBhvr>
                                      <p:from x="200000" y="450000"/>
                                      <p:to x="100000" y="100000"/>
                                    </p:animScale>
                                    <p:set>
                                      <p:cBhvr>
                                        <p:cTn id="16" dur="770" fill="hold"/>
                                        <p:tgtEl>
                                          <p:spTgt spid="20"/>
                                        </p:tgtEl>
                                        <p:attrNameLst>
                                          <p:attrName>ppt_x</p:attrName>
                                        </p:attrNameLst>
                                      </p:cBhvr>
                                      <p:to>
                                        <p:strVal val="(0.5)"/>
                                      </p:to>
                                    </p:set>
                                    <p:anim from="(0.5)" to="(#ppt_x)" calcmode="lin" valueType="num">
                                      <p:cBhvr>
                                        <p:cTn id="17" dur="1230" accel="100000" fill="hold">
                                          <p:stCondLst>
                                            <p:cond delay="770"/>
                                          </p:stCondLst>
                                        </p:cTn>
                                        <p:tgtEl>
                                          <p:spTgt spid="20"/>
                                        </p:tgtEl>
                                        <p:attrNameLst>
                                          <p:attrName>ppt_x</p:attrName>
                                        </p:attrNameLst>
                                      </p:cBhvr>
                                    </p:anim>
                                    <p:set>
                                      <p:cBhvr>
                                        <p:cTn id="18" dur="770" fill="hold"/>
                                        <p:tgtEl>
                                          <p:spTgt spid="20"/>
                                        </p:tgtEl>
                                        <p:attrNameLst>
                                          <p:attrName>ppt_y</p:attrName>
                                        </p:attrNameLst>
                                      </p:cBhvr>
                                      <p:to>
                                        <p:strVal val="(#ppt_y+0.4)"/>
                                      </p:to>
                                    </p:set>
                                    <p:anim from="(#ppt_y+0.4)" to="(#ppt_y)" calcmode="lin" valueType="num">
                                      <p:cBhvr>
                                        <p:cTn id="19" dur="1230" accel="100000" fill="hold">
                                          <p:stCondLst>
                                            <p:cond delay="770"/>
                                          </p:stCondLst>
                                        </p:cTn>
                                        <p:tgtEl>
                                          <p:spTgt spid="2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2822028" y="208492"/>
            <a:ext cx="3365921" cy="461665"/>
          </a:xfrm>
          <a:prstGeom prst="rect">
            <a:avLst/>
          </a:prstGeom>
        </p:spPr>
        <p:txBody>
          <a:bodyPr wrap="square">
            <a:spAutoFit/>
          </a:bodyPr>
          <a:lstStyle/>
          <a:p>
            <a:r>
              <a:rPr lang="en-US" sz="2400" b="1" dirty="0" err="1">
                <a:solidFill>
                  <a:srgbClr val="000000"/>
                </a:solidFill>
                <a:latin typeface="Arial"/>
                <a:ea typeface="Times New Roman"/>
              </a:rPr>
              <a:t>GẶT</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a:solidFill>
                  <a:srgbClr val="000000"/>
                </a:solidFill>
                <a:latin typeface="Times New Roman" pitchFamily="18" charset="0"/>
                <a:ea typeface="Times New Roman"/>
                <a:cs typeface="Times New Roman" pitchFamily="18" charset="0"/>
              </a:rPr>
              <a:t> </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a:solidFill>
                  <a:srgbClr val="000000"/>
                </a:solidFill>
                <a:latin typeface="Times New Roman" pitchFamily="18" charset="0"/>
                <a:ea typeface="Times New Roman"/>
                <a:cs typeface="Times New Roman" pitchFamily="18" charset="0"/>
              </a:rPr>
              <a:t> </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latin typeface="Times New Roman" pitchFamily="18" charset="0"/>
              <a:cs typeface="Times New Roman" pitchFamily="18" charset="0"/>
            </a:endParaRPr>
          </a:p>
        </p:txBody>
      </p:sp>
      <p:sp>
        <p:nvSpPr>
          <p:cNvPr id="5" name="Rectangle 4"/>
          <p:cNvSpPr/>
          <p:nvPr/>
        </p:nvSpPr>
        <p:spPr>
          <a:xfrm>
            <a:off x="4682364" y="627178"/>
            <a:ext cx="3471036" cy="4458913"/>
          </a:xfrm>
          <a:prstGeom prst="rect">
            <a:avLst/>
          </a:prstGeom>
        </p:spPr>
        <p:txBody>
          <a:bodyPr wrap="square">
            <a:spAutoFit/>
          </a:bodyPr>
          <a:lstStyle/>
          <a:p>
            <a:pPr algn="just">
              <a:lnSpc>
                <a:spcPct val="115000"/>
              </a:lnSpc>
              <a:spcAft>
                <a:spcPts val="0"/>
              </a:spcAft>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ea typeface="Calibri"/>
              <a:cs typeface="Times New Roman"/>
            </a:endParaRPr>
          </a:p>
          <a:p>
            <a:pPr algn="just">
              <a:lnSpc>
                <a:spcPct val="115000"/>
              </a:lnSpc>
              <a:spcAft>
                <a:spcPts val="0"/>
              </a:spcAft>
            </a:pPr>
            <a:r>
              <a:rPr lang="en-US" sz="2500" dirty="0">
                <a:solidFill>
                  <a:srgbClr val="000000"/>
                </a:solidFill>
                <a:latin typeface="Times New Roman"/>
                <a:ea typeface="Times New Roman"/>
                <a:cs typeface="Times New Roman"/>
              </a:rPr>
              <a:t> </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p>
        </p:txBody>
      </p:sp>
      <p:pic>
        <p:nvPicPr>
          <p:cNvPr id="10" name="Picture 9"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667" y="0"/>
            <a:ext cx="3852333" cy="6825213"/>
          </a:xfrm>
          <a:prstGeom prst="rect">
            <a:avLst/>
          </a:prstGeom>
        </p:spPr>
      </p:pic>
    </p:spTree>
    <p:extLst>
      <p:ext uri="{BB962C8B-B14F-4D97-AF65-F5344CB8AC3E}">
        <p14:creationId xmlns:p14="http://schemas.microsoft.com/office/powerpoint/2010/main" val="232198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15" name="Rectangle 14"/>
          <p:cNvSpPr/>
          <p:nvPr/>
        </p:nvSpPr>
        <p:spPr>
          <a:xfrm>
            <a:off x="103717" y="19197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002060"/>
                </a:solidFill>
                <a:latin typeface="Times New Roman" panose="02020603050405020304" pitchFamily="18" charset="0"/>
                <a:cs typeface="Times New Roman" panose="02020603050405020304" pitchFamily="18" charset="0"/>
              </a:rPr>
              <a:t>Luyện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đọc</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5" name="Rectangle 24"/>
          <p:cNvSpPr/>
          <p:nvPr/>
        </p:nvSpPr>
        <p:spPr>
          <a:xfrm>
            <a:off x="3461968" y="916268"/>
            <a:ext cx="3518809" cy="6273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smtClean="0">
                <a:solidFill>
                  <a:srgbClr val="002060"/>
                </a:solidFill>
                <a:latin typeface="Times New Roman" panose="02020603050405020304" pitchFamily="18" charset="0"/>
                <a:cs typeface="Times New Roman" panose="02020603050405020304" pitchFamily="18" charset="0"/>
              </a:rPr>
              <a:t>Thảo luận nhóm</a:t>
            </a:r>
            <a:endParaRPr lang="en-US" sz="3600" b="1" dirty="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38867"/>
            <a:ext cx="12192000" cy="4919132"/>
          </a:xfrm>
          <a:prstGeom prst="rect">
            <a:avLst/>
          </a:prstGeom>
        </p:spPr>
      </p:pic>
    </p:spTree>
    <p:extLst>
      <p:ext uri="{BB962C8B-B14F-4D97-AF65-F5344CB8AC3E}">
        <p14:creationId xmlns:p14="http://schemas.microsoft.com/office/powerpoint/2010/main" val="337145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2822028" y="84508"/>
            <a:ext cx="3365921" cy="461665"/>
          </a:xfrm>
          <a:prstGeom prst="rect">
            <a:avLst/>
          </a:prstGeom>
          <a:ln>
            <a:solidFill>
              <a:srgbClr val="FF0000"/>
            </a:solidFill>
          </a:ln>
        </p:spPr>
        <p:txBody>
          <a:bodyPr wrap="square">
            <a:spAutoFit/>
          </a:bodyPr>
          <a:lstStyle/>
          <a:p>
            <a:r>
              <a:rPr lang="en-US" sz="2400" b="1" dirty="0" err="1">
                <a:solidFill>
                  <a:srgbClr val="000000"/>
                </a:solidFill>
                <a:latin typeface="Times New Roman" panose="02020603050405020304" pitchFamily="18" charset="0"/>
                <a:ea typeface="Times New Roman"/>
                <a:cs typeface="Times New Roman" panose="02020603050405020304" pitchFamily="18" charset="0"/>
              </a:rPr>
              <a:t>GẶT</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CHỮ</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TRÊN</a:t>
            </a:r>
            <a:r>
              <a:rPr lang="en-US" sz="2400" b="1" dirty="0">
                <a:solidFill>
                  <a:srgbClr val="000000"/>
                </a:solidFill>
                <a:latin typeface="Times New Roman" panose="02020603050405020304" pitchFamily="18" charset="0"/>
                <a:ea typeface="Times New Roman"/>
                <a:cs typeface="Times New Roman" panose="02020603050405020304" pitchFamily="18" charset="0"/>
              </a:rPr>
              <a:t> NON</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1301" y="707867"/>
            <a:ext cx="4186254" cy="6474080"/>
          </a:xfrm>
          <a:prstGeom prst="rect">
            <a:avLst/>
          </a:prstGeom>
        </p:spPr>
        <p:txBody>
          <a:bodyPr wrap="square">
            <a:spAutoFit/>
          </a:bodyPr>
          <a:lstStyle/>
          <a:p>
            <a:pPr algn="just">
              <a:lnSpc>
                <a:spcPct val="115000"/>
              </a:lnSpc>
            </a:pPr>
            <a:r>
              <a:rPr lang="en-US" sz="2500" b="1" dirty="0" err="1">
                <a:latin typeface="Times New Roman" pitchFamily="18" charset="0"/>
                <a:ea typeface="Times New Roman"/>
                <a:cs typeface="Times New Roman" pitchFamily="18" charset="0"/>
              </a:rPr>
              <a:t>Bình</a:t>
            </a:r>
            <a:r>
              <a:rPr lang="en-US" sz="2500" b="1" dirty="0">
                <a:latin typeface="Times New Roman" pitchFamily="18" charset="0"/>
                <a:ea typeface="Times New Roman"/>
                <a:cs typeface="Times New Roman" pitchFamily="18" charset="0"/>
              </a:rPr>
              <a:t> minh </a:t>
            </a:r>
            <a:r>
              <a:rPr lang="en-US" sz="2500" b="1" dirty="0" err="1">
                <a:latin typeface="Times New Roman" pitchFamily="18" charset="0"/>
                <a:ea typeface="Times New Roman"/>
                <a:cs typeface="Times New Roman" pitchFamily="18" charset="0"/>
              </a:rPr>
              <a:t>vừa</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tỉnh</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giấc</a:t>
            </a:r>
            <a:endParaRPr lang="en-US" sz="2500" b="1" dirty="0">
              <a:latin typeface="Times New Roman" pitchFamily="18" charset="0"/>
              <a:ea typeface="Calibri"/>
              <a:cs typeface="Times New Roman" pitchFamily="18" charset="0"/>
            </a:endParaRPr>
          </a:p>
          <a:p>
            <a:pPr algn="just">
              <a:lnSpc>
                <a:spcPct val="115000"/>
              </a:lnSpc>
            </a:pPr>
            <a:r>
              <a:rPr lang="en-US" sz="2500" b="1" dirty="0" err="1">
                <a:latin typeface="Times New Roman" pitchFamily="18" charset="0"/>
                <a:ea typeface="Times New Roman"/>
                <a:cs typeface="Times New Roman" pitchFamily="18" charset="0"/>
              </a:rPr>
              <a:t>Nắng</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nhuộm</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hồng</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núi</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xanh</a:t>
            </a:r>
            <a:endParaRPr lang="en-US" sz="2500" b="1" dirty="0">
              <a:latin typeface="Times New Roman" pitchFamily="18" charset="0"/>
              <a:ea typeface="Calibri"/>
              <a:cs typeface="Times New Roman" pitchFamily="18" charset="0"/>
            </a:endParaRPr>
          </a:p>
          <a:p>
            <a:pPr algn="just">
              <a:lnSpc>
                <a:spcPct val="115000"/>
              </a:lnSpc>
            </a:pPr>
            <a:r>
              <a:rPr lang="en-US" sz="2500" b="1" dirty="0" err="1">
                <a:latin typeface="Times New Roman" pitchFamily="18" charset="0"/>
                <a:ea typeface="Times New Roman"/>
                <a:cs typeface="Times New Roman" pitchFamily="18" charset="0"/>
              </a:rPr>
              <a:t>Tiếng</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trống</a:t>
            </a:r>
            <a:r>
              <a:rPr lang="en-US" sz="2500" b="1" dirty="0">
                <a:latin typeface="Times New Roman" pitchFamily="18" charset="0"/>
                <a:ea typeface="Times New Roman"/>
                <a:cs typeface="Times New Roman" pitchFamily="18" charset="0"/>
              </a:rPr>
              <a:t> rung </a:t>
            </a:r>
            <a:r>
              <a:rPr lang="en-US" sz="2500" b="1" dirty="0" err="1">
                <a:latin typeface="Times New Roman" pitchFamily="18" charset="0"/>
                <a:ea typeface="Times New Roman"/>
                <a:cs typeface="Times New Roman" pitchFamily="18" charset="0"/>
              </a:rPr>
              <a:t>vách</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đá</a:t>
            </a:r>
            <a:endParaRPr lang="en-US" sz="2500" b="1" dirty="0">
              <a:latin typeface="Times New Roman" pitchFamily="18" charset="0"/>
              <a:ea typeface="Calibri"/>
              <a:cs typeface="Times New Roman" pitchFamily="18" charset="0"/>
            </a:endParaRPr>
          </a:p>
          <a:p>
            <a:pPr algn="just">
              <a:lnSpc>
                <a:spcPct val="115000"/>
              </a:lnSpc>
            </a:pPr>
            <a:r>
              <a:rPr lang="en-US" sz="2500" b="1" dirty="0" err="1">
                <a:latin typeface="Times New Roman" pitchFamily="18" charset="0"/>
                <a:ea typeface="Times New Roman"/>
                <a:cs typeface="Times New Roman" pitchFamily="18" charset="0"/>
              </a:rPr>
              <a:t>Giục</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đôi</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chân</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bước</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nhanh</a:t>
            </a:r>
            <a:r>
              <a:rPr lang="en-US" sz="2500" b="1" dirty="0">
                <a:latin typeface="Times New Roman" pitchFamily="18" charset="0"/>
                <a:ea typeface="Times New Roman"/>
                <a:cs typeface="Times New Roman" pitchFamily="18" charset="0"/>
              </a:rPr>
              <a:t>.</a:t>
            </a:r>
            <a:endParaRPr lang="en-US" sz="2500" b="1" dirty="0">
              <a:latin typeface="Times New Roman" pitchFamily="18" charset="0"/>
              <a:ea typeface="Calibri"/>
              <a:cs typeface="Times New Roman" pitchFamily="18" charset="0"/>
            </a:endParaRPr>
          </a:p>
          <a:p>
            <a:pPr algn="just">
              <a:lnSpc>
                <a:spcPct val="115000"/>
              </a:lnSpc>
            </a:pPr>
            <a:r>
              <a:rPr lang="en-US" sz="2500" b="1" dirty="0">
                <a:latin typeface="Times New Roman" pitchFamily="18" charset="0"/>
                <a:ea typeface="Times New Roman"/>
                <a:cs typeface="Times New Roman" pitchFamily="18" charset="0"/>
              </a:rPr>
              <a:t> </a:t>
            </a:r>
            <a:endParaRPr lang="en-US" sz="2500" b="1" dirty="0">
              <a:latin typeface="Times New Roman" pitchFamily="18" charset="0"/>
              <a:ea typeface="Calibri"/>
              <a:cs typeface="Times New Roman" pitchFamily="18" charset="0"/>
            </a:endParaRPr>
          </a:p>
          <a:p>
            <a:pPr algn="just">
              <a:lnSpc>
                <a:spcPct val="115000"/>
              </a:lnSpc>
            </a:pPr>
            <a:r>
              <a:rPr lang="en-US" sz="2500" b="1" dirty="0" err="1">
                <a:latin typeface="Times New Roman" pitchFamily="18" charset="0"/>
                <a:ea typeface="Times New Roman"/>
                <a:cs typeface="Times New Roman" pitchFamily="18" charset="0"/>
              </a:rPr>
              <a:t>Bóng</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em</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nhoà</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bóng</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núi</a:t>
            </a:r>
            <a:endParaRPr lang="en-US" sz="2500" b="1" dirty="0">
              <a:latin typeface="Times New Roman" pitchFamily="18" charset="0"/>
              <a:ea typeface="Calibri"/>
              <a:cs typeface="Times New Roman" pitchFamily="18" charset="0"/>
            </a:endParaRPr>
          </a:p>
          <a:p>
            <a:pPr algn="just">
              <a:lnSpc>
                <a:spcPct val="115000"/>
              </a:lnSpc>
            </a:pPr>
            <a:r>
              <a:rPr lang="en-US" sz="2500" b="1" dirty="0">
                <a:latin typeface="Times New Roman" pitchFamily="18" charset="0"/>
                <a:ea typeface="Times New Roman"/>
                <a:cs typeface="Times New Roman" pitchFamily="18" charset="0"/>
              </a:rPr>
              <a:t>Hun </a:t>
            </a:r>
            <a:r>
              <a:rPr lang="en-US" sz="2500" b="1" dirty="0" err="1">
                <a:latin typeface="Times New Roman" pitchFamily="18" charset="0"/>
                <a:ea typeface="Times New Roman"/>
                <a:cs typeface="Times New Roman" pitchFamily="18" charset="0"/>
              </a:rPr>
              <a:t>hút</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mấy</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thung</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sâu</a:t>
            </a:r>
            <a:endParaRPr lang="en-US" sz="2500" b="1" dirty="0">
              <a:latin typeface="Times New Roman" pitchFamily="18" charset="0"/>
              <a:ea typeface="Calibri"/>
              <a:cs typeface="Times New Roman" pitchFamily="18" charset="0"/>
            </a:endParaRPr>
          </a:p>
          <a:p>
            <a:pPr algn="just">
              <a:lnSpc>
                <a:spcPct val="115000"/>
              </a:lnSpc>
            </a:pPr>
            <a:r>
              <a:rPr lang="en-US" sz="2500" b="1" dirty="0" err="1">
                <a:latin typeface="Times New Roman" pitchFamily="18" charset="0"/>
                <a:ea typeface="Times New Roman"/>
                <a:cs typeface="Times New Roman" pitchFamily="18" charset="0"/>
              </a:rPr>
              <a:t>Gió</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đưa</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theo</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tiếng</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sáo</a:t>
            </a:r>
            <a:endParaRPr lang="en-US" sz="2500" b="1" dirty="0">
              <a:latin typeface="Times New Roman" pitchFamily="18" charset="0"/>
              <a:ea typeface="Calibri"/>
              <a:cs typeface="Times New Roman" pitchFamily="18" charset="0"/>
            </a:endParaRPr>
          </a:p>
          <a:p>
            <a:pPr algn="just">
              <a:lnSpc>
                <a:spcPct val="115000"/>
              </a:lnSpc>
            </a:pPr>
            <a:r>
              <a:rPr lang="en-US" sz="2500" b="1" dirty="0">
                <a:latin typeface="Times New Roman" pitchFamily="18" charset="0"/>
                <a:ea typeface="Times New Roman"/>
                <a:cs typeface="Times New Roman" pitchFamily="18" charset="0"/>
              </a:rPr>
              <a:t>La </a:t>
            </a:r>
            <a:r>
              <a:rPr lang="en-US" sz="2500" b="1" dirty="0" err="1">
                <a:latin typeface="Times New Roman" pitchFamily="18" charset="0"/>
                <a:ea typeface="Times New Roman"/>
                <a:cs typeface="Times New Roman" pitchFamily="18" charset="0"/>
              </a:rPr>
              <a:t>đà</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trên</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tán</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lau</a:t>
            </a:r>
            <a:r>
              <a:rPr lang="en-US" sz="2500" b="1" dirty="0">
                <a:latin typeface="Times New Roman" pitchFamily="18" charset="0"/>
                <a:ea typeface="Times New Roman"/>
                <a:cs typeface="Times New Roman" pitchFamily="18" charset="0"/>
              </a:rPr>
              <a:t>.</a:t>
            </a:r>
            <a:endParaRPr lang="en-US" sz="2500" b="1" dirty="0">
              <a:latin typeface="Times New Roman" pitchFamily="18" charset="0"/>
              <a:ea typeface="Calibri"/>
              <a:cs typeface="Times New Roman" pitchFamily="18" charset="0"/>
            </a:endParaRPr>
          </a:p>
          <a:p>
            <a:pPr algn="just">
              <a:lnSpc>
                <a:spcPct val="115000"/>
              </a:lnSpc>
            </a:pPr>
            <a:r>
              <a:rPr lang="en-US" sz="2500" b="1" dirty="0">
                <a:latin typeface="Times New Roman" pitchFamily="18" charset="0"/>
                <a:ea typeface="Times New Roman"/>
                <a:cs typeface="Times New Roman" pitchFamily="18" charset="0"/>
              </a:rPr>
              <a:t> </a:t>
            </a:r>
            <a:endParaRPr lang="en-US" sz="2500" b="1" dirty="0">
              <a:latin typeface="Times New Roman" pitchFamily="18" charset="0"/>
              <a:ea typeface="Calibri"/>
              <a:cs typeface="Times New Roman" pitchFamily="18" charset="0"/>
            </a:endParaRPr>
          </a:p>
          <a:p>
            <a:pPr algn="just">
              <a:lnSpc>
                <a:spcPct val="115000"/>
              </a:lnSpc>
            </a:pPr>
            <a:r>
              <a:rPr lang="en-US" sz="2500" b="1" dirty="0" err="1">
                <a:latin typeface="Times New Roman" pitchFamily="18" charset="0"/>
                <a:ea typeface="Times New Roman"/>
                <a:cs typeface="Times New Roman" pitchFamily="18" charset="0"/>
              </a:rPr>
              <a:t>Em</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đi</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tìm</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cái</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chữ</a:t>
            </a:r>
            <a:endParaRPr lang="en-US" sz="2500" b="1" dirty="0">
              <a:latin typeface="Times New Roman" pitchFamily="18" charset="0"/>
              <a:ea typeface="Calibri"/>
              <a:cs typeface="Times New Roman" pitchFamily="18" charset="0"/>
            </a:endParaRPr>
          </a:p>
          <a:p>
            <a:pPr algn="just">
              <a:lnSpc>
                <a:spcPct val="115000"/>
              </a:lnSpc>
            </a:pPr>
            <a:r>
              <a:rPr lang="en-US" sz="2500" b="1" dirty="0" err="1">
                <a:latin typeface="Times New Roman" pitchFamily="18" charset="0"/>
                <a:ea typeface="Times New Roman"/>
                <a:cs typeface="Times New Roman" pitchFamily="18" charset="0"/>
              </a:rPr>
              <a:t>Vượt</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suối</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lại</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băng</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rừng</a:t>
            </a:r>
            <a:endParaRPr lang="en-US" sz="2500" b="1" dirty="0">
              <a:latin typeface="Times New Roman" pitchFamily="18" charset="0"/>
              <a:ea typeface="Calibri"/>
              <a:cs typeface="Times New Roman" pitchFamily="18" charset="0"/>
            </a:endParaRPr>
          </a:p>
          <a:p>
            <a:pPr algn="just">
              <a:lnSpc>
                <a:spcPct val="115000"/>
              </a:lnSpc>
            </a:pPr>
            <a:r>
              <a:rPr lang="en-US" sz="2500" b="1" dirty="0" err="1">
                <a:latin typeface="Times New Roman" pitchFamily="18" charset="0"/>
                <a:ea typeface="Times New Roman"/>
                <a:cs typeface="Times New Roman" pitchFamily="18" charset="0"/>
              </a:rPr>
              <a:t>Đường</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xa</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chân</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có</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mỏi</a:t>
            </a:r>
            <a:endParaRPr lang="en-US" sz="2500" b="1" dirty="0">
              <a:latin typeface="Times New Roman" pitchFamily="18" charset="0"/>
              <a:ea typeface="Calibri"/>
              <a:cs typeface="Times New Roman" pitchFamily="18" charset="0"/>
            </a:endParaRPr>
          </a:p>
          <a:p>
            <a:r>
              <a:rPr lang="en-US" sz="2500" b="1" dirty="0" err="1">
                <a:latin typeface="Times New Roman" pitchFamily="18" charset="0"/>
                <a:ea typeface="Times New Roman"/>
                <a:cs typeface="Times New Roman" pitchFamily="18" charset="0"/>
              </a:rPr>
              <a:t>Chữ</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vẫn</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gùi</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trên</a:t>
            </a:r>
            <a:r>
              <a:rPr lang="en-US" sz="2500" b="1" dirty="0">
                <a:latin typeface="Times New Roman" pitchFamily="18" charset="0"/>
                <a:ea typeface="Times New Roman"/>
                <a:cs typeface="Times New Roman" pitchFamily="18" charset="0"/>
              </a:rPr>
              <a:t> </a:t>
            </a:r>
            <a:r>
              <a:rPr lang="en-US" sz="2500" b="1" dirty="0" err="1">
                <a:latin typeface="Times New Roman" pitchFamily="18" charset="0"/>
                <a:ea typeface="Times New Roman"/>
                <a:cs typeface="Times New Roman" pitchFamily="18" charset="0"/>
              </a:rPr>
              <a:t>lưng</a:t>
            </a:r>
            <a:r>
              <a:rPr lang="en-US" sz="2500" b="1" dirty="0">
                <a:latin typeface="Times New Roman" pitchFamily="18" charset="0"/>
                <a:ea typeface="Times New Roman"/>
                <a:cs typeface="Times New Roman" pitchFamily="18" charset="0"/>
              </a:rPr>
              <a:t>.</a:t>
            </a:r>
            <a:endParaRPr lang="en-US" sz="2500" b="1" dirty="0">
              <a:latin typeface="Times New Roman" pitchFamily="18" charset="0"/>
              <a:cs typeface="Times New Roman" pitchFamily="18" charset="0"/>
            </a:endParaRPr>
          </a:p>
        </p:txBody>
      </p:sp>
      <p:sp>
        <p:nvSpPr>
          <p:cNvPr id="5" name="Rectangle 4"/>
          <p:cNvSpPr/>
          <p:nvPr/>
        </p:nvSpPr>
        <p:spPr>
          <a:xfrm>
            <a:off x="4254106" y="627178"/>
            <a:ext cx="3569094" cy="4284250"/>
          </a:xfrm>
          <a:prstGeom prst="rect">
            <a:avLst/>
          </a:prstGeom>
        </p:spPr>
        <p:txBody>
          <a:bodyPr wrap="square">
            <a:spAutoFit/>
          </a:bodyPr>
          <a:lstStyle/>
          <a:p>
            <a:pPr algn="just">
              <a:lnSpc>
                <a:spcPct val="115000"/>
              </a:lnSpc>
            </a:pPr>
            <a:r>
              <a:rPr lang="en-US" sz="2400" b="1" dirty="0" err="1">
                <a:solidFill>
                  <a:srgbClr val="000000"/>
                </a:solidFill>
                <a:latin typeface="Times New Roman" panose="02020603050405020304" pitchFamily="18" charset="0"/>
                <a:ea typeface="Times New Roman"/>
                <a:cs typeface="Times New Roman" panose="02020603050405020304" pitchFamily="18" charset="0"/>
              </a:rPr>
              <a:t>Cái</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chữ</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rơi</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xuống</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nương</a:t>
            </a:r>
            <a:endParaRPr lang="en-US" sz="2400" b="1" dirty="0">
              <a:solidFill>
                <a:prstClr val="black"/>
              </a:solidFill>
              <a:latin typeface="Times New Roman" panose="02020603050405020304" pitchFamily="18" charset="0"/>
              <a:ea typeface="Calibri"/>
              <a:cs typeface="Times New Roman" panose="02020603050405020304" pitchFamily="18" charset="0"/>
            </a:endParaRPr>
          </a:p>
          <a:p>
            <a:pPr algn="just">
              <a:lnSpc>
                <a:spcPct val="115000"/>
              </a:lnSpc>
            </a:pPr>
            <a:r>
              <a:rPr lang="en-US" sz="2400" b="1" dirty="0" err="1">
                <a:solidFill>
                  <a:srgbClr val="000000"/>
                </a:solidFill>
                <a:latin typeface="Times New Roman" panose="02020603050405020304" pitchFamily="18" charset="0"/>
                <a:ea typeface="Times New Roman"/>
                <a:cs typeface="Times New Roman" panose="02020603050405020304" pitchFamily="18" charset="0"/>
              </a:rPr>
              <a:t>Mùa</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cho</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bông</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trĩu</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hạt</a:t>
            </a:r>
            <a:endParaRPr lang="en-US" sz="2400" b="1" dirty="0">
              <a:solidFill>
                <a:prstClr val="black"/>
              </a:solidFill>
              <a:latin typeface="Times New Roman" panose="02020603050405020304" pitchFamily="18" charset="0"/>
              <a:ea typeface="Calibri"/>
              <a:cs typeface="Times New Roman" panose="02020603050405020304" pitchFamily="18" charset="0"/>
            </a:endParaRPr>
          </a:p>
          <a:p>
            <a:pPr algn="just">
              <a:lnSpc>
                <a:spcPct val="115000"/>
              </a:lnSpc>
            </a:pPr>
            <a:r>
              <a:rPr lang="en-US" sz="2400" b="1" dirty="0" err="1">
                <a:solidFill>
                  <a:srgbClr val="000000"/>
                </a:solidFill>
                <a:latin typeface="Times New Roman" panose="02020603050405020304" pitchFamily="18" charset="0"/>
                <a:ea typeface="Times New Roman"/>
                <a:cs typeface="Times New Roman" panose="02020603050405020304" pitchFamily="18" charset="0"/>
              </a:rPr>
              <a:t>Cái</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chữ</a:t>
            </a:r>
            <a:r>
              <a:rPr lang="en-US" sz="2400" b="1" dirty="0">
                <a:solidFill>
                  <a:srgbClr val="000000"/>
                </a:solidFill>
                <a:latin typeface="Times New Roman" panose="02020603050405020304" pitchFamily="18" charset="0"/>
                <a:ea typeface="Times New Roman"/>
                <a:cs typeface="Times New Roman" panose="02020603050405020304" pitchFamily="18" charset="0"/>
              </a:rPr>
              <a:t> bay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lên</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ngàn</a:t>
            </a:r>
            <a:endParaRPr lang="en-US" sz="2400" b="1" dirty="0">
              <a:solidFill>
                <a:prstClr val="black"/>
              </a:solidFill>
              <a:latin typeface="Times New Roman" panose="02020603050405020304" pitchFamily="18" charset="0"/>
              <a:ea typeface="Calibri"/>
              <a:cs typeface="Times New Roman" panose="02020603050405020304" pitchFamily="18" charset="0"/>
            </a:endParaRPr>
          </a:p>
          <a:p>
            <a:pPr algn="just">
              <a:lnSpc>
                <a:spcPct val="115000"/>
              </a:lnSpc>
            </a:pPr>
            <a:r>
              <a:rPr lang="en-US" sz="2400" b="1" dirty="0" err="1">
                <a:solidFill>
                  <a:srgbClr val="000000"/>
                </a:solidFill>
                <a:latin typeface="Times New Roman" panose="02020603050405020304" pitchFamily="18" charset="0"/>
                <a:ea typeface="Times New Roman"/>
                <a:cs typeface="Times New Roman" panose="02020603050405020304" pitchFamily="18" charset="0"/>
              </a:rPr>
              <a:t>Rừng</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ríu</a:t>
            </a:r>
            <a:r>
              <a:rPr lang="en-US" sz="2400" b="1" dirty="0">
                <a:solidFill>
                  <a:srgbClr val="000000"/>
                </a:solidFill>
                <a:latin typeface="Times New Roman" panose="02020603050405020304" pitchFamily="18" charset="0"/>
                <a:ea typeface="Times New Roman"/>
                <a:cs typeface="Times New Roman" panose="02020603050405020304" pitchFamily="18" charset="0"/>
              </a:rPr>
              <a:t> ran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chim</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hát</a:t>
            </a:r>
            <a:r>
              <a:rPr lang="en-US" sz="2400" b="1" dirty="0">
                <a:solidFill>
                  <a:srgbClr val="000000"/>
                </a:solidFill>
                <a:latin typeface="Times New Roman" panose="02020603050405020304" pitchFamily="18" charset="0"/>
                <a:ea typeface="Times New Roman"/>
                <a:cs typeface="Times New Roman" panose="02020603050405020304" pitchFamily="18" charset="0"/>
              </a:rPr>
              <a:t>.</a:t>
            </a:r>
            <a:endParaRPr lang="en-US" sz="2400" b="1" dirty="0">
              <a:solidFill>
                <a:prstClr val="black"/>
              </a:solidFill>
              <a:latin typeface="Times New Roman" panose="02020603050405020304" pitchFamily="18" charset="0"/>
              <a:ea typeface="Calibri"/>
              <a:cs typeface="Times New Roman" panose="02020603050405020304" pitchFamily="18" charset="0"/>
            </a:endParaRPr>
          </a:p>
          <a:p>
            <a:pPr algn="just">
              <a:lnSpc>
                <a:spcPct val="115000"/>
              </a:lnSpc>
            </a:pPr>
            <a:r>
              <a:rPr lang="en-US" sz="2400" b="1" dirty="0">
                <a:solidFill>
                  <a:srgbClr val="000000"/>
                </a:solidFill>
                <a:latin typeface="Times New Roman" panose="02020603050405020304" pitchFamily="18" charset="0"/>
                <a:ea typeface="Times New Roman"/>
                <a:cs typeface="Times New Roman" panose="02020603050405020304" pitchFamily="18" charset="0"/>
              </a:rPr>
              <a:t> </a:t>
            </a:r>
            <a:endParaRPr lang="en-US" sz="2400" b="1" dirty="0">
              <a:solidFill>
                <a:prstClr val="black"/>
              </a:solidFill>
              <a:latin typeface="Times New Roman" panose="02020603050405020304" pitchFamily="18" charset="0"/>
              <a:ea typeface="Calibri"/>
              <a:cs typeface="Times New Roman" panose="02020603050405020304" pitchFamily="18" charset="0"/>
            </a:endParaRPr>
          </a:p>
          <a:p>
            <a:pPr algn="just">
              <a:lnSpc>
                <a:spcPct val="115000"/>
              </a:lnSpc>
            </a:pPr>
            <a:r>
              <a:rPr lang="en-US" sz="2400" b="1" dirty="0" err="1">
                <a:solidFill>
                  <a:srgbClr val="000000"/>
                </a:solidFill>
                <a:latin typeface="Times New Roman" panose="02020603050405020304" pitchFamily="18" charset="0"/>
                <a:ea typeface="Times New Roman"/>
                <a:cs typeface="Times New Roman" panose="02020603050405020304" pitchFamily="18" charset="0"/>
              </a:rPr>
              <a:t>Càng</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đi</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chân</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càng</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vững</a:t>
            </a:r>
            <a:endParaRPr lang="en-US" sz="2400" b="1" dirty="0">
              <a:solidFill>
                <a:prstClr val="black"/>
              </a:solidFill>
              <a:latin typeface="Times New Roman" panose="02020603050405020304" pitchFamily="18" charset="0"/>
              <a:ea typeface="Calibri"/>
              <a:cs typeface="Times New Roman" panose="02020603050405020304" pitchFamily="18" charset="0"/>
            </a:endParaRPr>
          </a:p>
          <a:p>
            <a:pPr algn="just">
              <a:lnSpc>
                <a:spcPct val="115000"/>
              </a:lnSpc>
            </a:pPr>
            <a:r>
              <a:rPr lang="en-US" sz="2400" b="1" dirty="0" err="1">
                <a:solidFill>
                  <a:srgbClr val="000000"/>
                </a:solidFill>
                <a:latin typeface="Times New Roman" panose="02020603050405020304" pitchFamily="18" charset="0"/>
                <a:ea typeface="Times New Roman"/>
                <a:cs typeface="Times New Roman" panose="02020603050405020304" pitchFamily="18" charset="0"/>
              </a:rPr>
              <a:t>Lớp</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học</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ngang</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lưng</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đồi</a:t>
            </a:r>
            <a:endParaRPr lang="en-US" sz="2400" b="1" dirty="0">
              <a:solidFill>
                <a:prstClr val="black"/>
              </a:solidFill>
              <a:latin typeface="Times New Roman" panose="02020603050405020304" pitchFamily="18" charset="0"/>
              <a:ea typeface="Calibri"/>
              <a:cs typeface="Times New Roman" panose="02020603050405020304" pitchFamily="18" charset="0"/>
            </a:endParaRPr>
          </a:p>
          <a:p>
            <a:pPr algn="just">
              <a:lnSpc>
                <a:spcPct val="115000"/>
              </a:lnSpc>
            </a:pPr>
            <a:r>
              <a:rPr lang="en-US" sz="2400" b="1" dirty="0" err="1">
                <a:solidFill>
                  <a:srgbClr val="000000"/>
                </a:solidFill>
                <a:latin typeface="Times New Roman" panose="02020603050405020304" pitchFamily="18" charset="0"/>
                <a:ea typeface="Times New Roman"/>
                <a:cs typeface="Times New Roman" panose="02020603050405020304" pitchFamily="18" charset="0"/>
              </a:rPr>
              <a:t>Mắt</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em</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như</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sao</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sáng</a:t>
            </a:r>
            <a:endParaRPr lang="en-US" sz="2400" b="1" dirty="0">
              <a:solidFill>
                <a:prstClr val="black"/>
              </a:solidFill>
              <a:latin typeface="Times New Roman" panose="02020603050405020304" pitchFamily="18" charset="0"/>
              <a:ea typeface="Calibri"/>
              <a:cs typeface="Times New Roman" panose="02020603050405020304" pitchFamily="18" charset="0"/>
            </a:endParaRPr>
          </a:p>
          <a:p>
            <a:pPr algn="just">
              <a:lnSpc>
                <a:spcPct val="115000"/>
              </a:lnSpc>
            </a:pPr>
            <a:r>
              <a:rPr lang="en-US" sz="2400" b="1" dirty="0" err="1">
                <a:solidFill>
                  <a:srgbClr val="000000"/>
                </a:solidFill>
                <a:latin typeface="Times New Roman" panose="02020603050405020304" pitchFamily="18" charset="0"/>
                <a:ea typeface="Times New Roman"/>
                <a:cs typeface="Times New Roman" panose="02020603050405020304" pitchFamily="18" charset="0"/>
              </a:rPr>
              <a:t>Gặt</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chữ</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trên</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đỉnh</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trời</a:t>
            </a:r>
            <a:r>
              <a:rPr lang="en-US" sz="2400" b="1" dirty="0">
                <a:solidFill>
                  <a:srgbClr val="000000"/>
                </a:solidFill>
                <a:latin typeface="Times New Roman" panose="02020603050405020304" pitchFamily="18" charset="0"/>
                <a:ea typeface="Times New Roman"/>
                <a:cs typeface="Times New Roman" panose="02020603050405020304" pitchFamily="18" charset="0"/>
              </a:rPr>
              <a:t>!</a:t>
            </a:r>
            <a:endParaRPr lang="en-US" sz="2400" b="1" dirty="0">
              <a:solidFill>
                <a:prstClr val="black"/>
              </a:solidFill>
              <a:latin typeface="Times New Roman" panose="02020603050405020304" pitchFamily="18" charset="0"/>
              <a:ea typeface="Calibri"/>
              <a:cs typeface="Times New Roman" panose="02020603050405020304" pitchFamily="18" charset="0"/>
            </a:endParaRPr>
          </a:p>
          <a:p>
            <a:pPr algn="r"/>
            <a:r>
              <a:rPr lang="en-US" sz="2400" b="1" dirty="0">
                <a:solidFill>
                  <a:srgbClr val="000000"/>
                </a:solidFill>
                <a:latin typeface="Times New Roman" panose="02020603050405020304" pitchFamily="18" charset="0"/>
                <a:ea typeface="Times New Roman"/>
                <a:cs typeface="Times New Roman" panose="02020603050405020304" pitchFamily="18" charset="0"/>
              </a:rPr>
              <a:t>(</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Bích</a:t>
            </a:r>
            <a:r>
              <a:rPr lang="en-US" sz="2400" b="1" dirty="0">
                <a:solidFill>
                  <a:srgbClr val="000000"/>
                </a:solidFill>
                <a:latin typeface="Times New Roman" panose="02020603050405020304" pitchFamily="18" charset="0"/>
                <a:ea typeface="Times New Roman"/>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a:cs typeface="Times New Roman" panose="02020603050405020304" pitchFamily="18" charset="0"/>
              </a:rPr>
              <a:t>Ngọc</a:t>
            </a:r>
            <a:r>
              <a:rPr lang="en-US" sz="2400" b="1" dirty="0">
                <a:solidFill>
                  <a:srgbClr val="000000"/>
                </a:solidFill>
                <a:latin typeface="Times New Roman" panose="02020603050405020304" pitchFamily="18" charset="0"/>
                <a:ea typeface="Times New Roman"/>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49" name="Picture 48"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201" y="0"/>
            <a:ext cx="4368800" cy="6825213"/>
          </a:xfrm>
          <a:prstGeom prst="rect">
            <a:avLst/>
          </a:prstGeom>
        </p:spPr>
      </p:pic>
      <p:cxnSp>
        <p:nvCxnSpPr>
          <p:cNvPr id="6" name="Straight Connector 5"/>
          <p:cNvCxnSpPr/>
          <p:nvPr/>
        </p:nvCxnSpPr>
        <p:spPr>
          <a:xfrm>
            <a:off x="357323" y="1600201"/>
            <a:ext cx="2464705" cy="253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1857136" y="4648200"/>
            <a:ext cx="943345" cy="846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334428" y="3311647"/>
            <a:ext cx="122157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776434" y="1059162"/>
            <a:ext cx="852033" cy="1610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57323" y="5969001"/>
            <a:ext cx="1310610" cy="253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408183" y="3572933"/>
            <a:ext cx="1025550" cy="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9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1000"/>
                                        <p:tgtEl>
                                          <p:spTgt spid="66"/>
                                        </p:tgtEl>
                                      </p:cBhvr>
                                    </p:animEffect>
                                    <p:anim calcmode="lin" valueType="num">
                                      <p:cBhvr>
                                        <p:cTn id="19" dur="1000" fill="hold"/>
                                        <p:tgtEl>
                                          <p:spTgt spid="66"/>
                                        </p:tgtEl>
                                        <p:attrNameLst>
                                          <p:attrName>ppt_x</p:attrName>
                                        </p:attrNameLst>
                                      </p:cBhvr>
                                      <p:tavLst>
                                        <p:tav tm="0">
                                          <p:val>
                                            <p:strVal val="#ppt_x"/>
                                          </p:val>
                                        </p:tav>
                                        <p:tav tm="100000">
                                          <p:val>
                                            <p:strVal val="#ppt_x"/>
                                          </p:val>
                                        </p:tav>
                                      </p:tavLst>
                                    </p:anim>
                                    <p:anim calcmode="lin" valueType="num">
                                      <p:cBhvr>
                                        <p:cTn id="20"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1000"/>
                                        <p:tgtEl>
                                          <p:spTgt spid="65"/>
                                        </p:tgtEl>
                                      </p:cBhvr>
                                    </p:animEffect>
                                    <p:anim calcmode="lin" valueType="num">
                                      <p:cBhvr>
                                        <p:cTn id="26" dur="1000" fill="hold"/>
                                        <p:tgtEl>
                                          <p:spTgt spid="65"/>
                                        </p:tgtEl>
                                        <p:attrNameLst>
                                          <p:attrName>ppt_x</p:attrName>
                                        </p:attrNameLst>
                                      </p:cBhvr>
                                      <p:tavLst>
                                        <p:tav tm="0">
                                          <p:val>
                                            <p:strVal val="#ppt_x"/>
                                          </p:val>
                                        </p:tav>
                                        <p:tav tm="100000">
                                          <p:val>
                                            <p:strVal val="#ppt_x"/>
                                          </p:val>
                                        </p:tav>
                                      </p:tavLst>
                                    </p:anim>
                                    <p:anim calcmode="lin" valueType="num">
                                      <p:cBhvr>
                                        <p:cTn id="2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circle(in)">
                                      <p:cBhvr>
                                        <p:cTn id="32" dur="20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wheel(1)">
                                      <p:cBhvr>
                                        <p:cTn id="37" dur="20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1000"/>
                                        <p:tgtEl>
                                          <p:spTgt spid="69"/>
                                        </p:tgtEl>
                                      </p:cBhvr>
                                    </p:animEffect>
                                    <p:anim calcmode="lin" valueType="num">
                                      <p:cBhvr>
                                        <p:cTn id="43" dur="1000" fill="hold"/>
                                        <p:tgtEl>
                                          <p:spTgt spid="69"/>
                                        </p:tgtEl>
                                        <p:attrNameLst>
                                          <p:attrName>ppt_x</p:attrName>
                                        </p:attrNameLst>
                                      </p:cBhvr>
                                      <p:tavLst>
                                        <p:tav tm="0">
                                          <p:val>
                                            <p:strVal val="#ppt_x"/>
                                          </p:val>
                                        </p:tav>
                                        <p:tav tm="100000">
                                          <p:val>
                                            <p:strVal val="#ppt_x"/>
                                          </p:val>
                                        </p:tav>
                                      </p:tavLst>
                                    </p:anim>
                                    <p:anim calcmode="lin" valueType="num">
                                      <p:cBhvr>
                                        <p:cTn id="4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8" name="Rectangle 7"/>
          <p:cNvSpPr/>
          <p:nvPr/>
        </p:nvSpPr>
        <p:spPr>
          <a:xfrm>
            <a:off x="103717" y="105054"/>
            <a:ext cx="3365921" cy="461665"/>
          </a:xfrm>
          <a:prstGeom prst="rect">
            <a:avLst/>
          </a:prstGeom>
          <a:solidFill>
            <a:schemeClr val="accent3">
              <a:lumMod val="40000"/>
              <a:lumOff val="60000"/>
            </a:schemeClr>
          </a:solidFill>
          <a:ln>
            <a:solidFill>
              <a:srgbClr val="FF0000"/>
            </a:solidFill>
          </a:ln>
        </p:spPr>
        <p:txBody>
          <a:bodyPr wrap="square">
            <a:spAutoFit/>
          </a:bodyPr>
          <a:lstStyle/>
          <a:p>
            <a:r>
              <a:rPr lang="vi-VN" sz="2400" b="1" smtClean="0">
                <a:solidFill>
                  <a:srgbClr val="FF0000"/>
                </a:solidFill>
                <a:latin typeface="Times New Roman" panose="02020603050405020304" pitchFamily="18" charset="0"/>
                <a:ea typeface="Times New Roman"/>
                <a:cs typeface="Times New Roman" panose="02020603050405020304" pitchFamily="18" charset="0"/>
              </a:rPr>
              <a:t>Luyện đọc đúng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737361" y="1073498"/>
            <a:ext cx="2190239" cy="461665"/>
          </a:xfrm>
          <a:prstGeom prst="rect">
            <a:avLst/>
          </a:prstGeom>
          <a:solidFill>
            <a:srgbClr val="FFFF00"/>
          </a:solidFill>
          <a:ln>
            <a:solidFill>
              <a:srgbClr val="FF0000"/>
            </a:solidFill>
          </a:ln>
        </p:spPr>
        <p:txBody>
          <a:bodyPr wrap="square">
            <a:spAutoFit/>
          </a:bodyPr>
          <a:lstStyle/>
          <a:p>
            <a:r>
              <a:rPr lang="vi-VN" sz="2400" b="1" smtClean="0">
                <a:solidFill>
                  <a:srgbClr val="000000"/>
                </a:solidFill>
                <a:latin typeface="Times New Roman" panose="02020603050405020304" pitchFamily="18" charset="0"/>
                <a:ea typeface="Times New Roman"/>
                <a:cs typeface="Times New Roman" panose="02020603050405020304" pitchFamily="18" charset="0"/>
              </a:rPr>
              <a:t>Ngắt nhịp thơ:</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8" name="Rectangle 7"/>
          <p:cNvSpPr/>
          <p:nvPr/>
        </p:nvSpPr>
        <p:spPr>
          <a:xfrm>
            <a:off x="103717" y="105054"/>
            <a:ext cx="3365921" cy="461665"/>
          </a:xfrm>
          <a:prstGeom prst="rect">
            <a:avLst/>
          </a:prstGeom>
          <a:solidFill>
            <a:schemeClr val="accent3">
              <a:lumMod val="40000"/>
              <a:lumOff val="60000"/>
            </a:schemeClr>
          </a:solidFill>
          <a:ln>
            <a:solidFill>
              <a:srgbClr val="FF0000"/>
            </a:solidFill>
          </a:ln>
        </p:spPr>
        <p:txBody>
          <a:bodyPr wrap="square">
            <a:spAutoFit/>
          </a:bodyPr>
          <a:lstStyle/>
          <a:p>
            <a:r>
              <a:rPr lang="vi-VN" sz="2400" b="1" smtClean="0">
                <a:solidFill>
                  <a:srgbClr val="FF0000"/>
                </a:solidFill>
                <a:latin typeface="Times New Roman" panose="02020603050405020304" pitchFamily="18" charset="0"/>
                <a:ea typeface="Times New Roman"/>
                <a:cs typeface="Times New Roman" panose="02020603050405020304" pitchFamily="18" charset="0"/>
              </a:rPr>
              <a:t>Luyện đọc đúng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2737361" y="1073498"/>
            <a:ext cx="2190239" cy="461665"/>
          </a:xfrm>
          <a:prstGeom prst="rect">
            <a:avLst/>
          </a:prstGeom>
          <a:solidFill>
            <a:srgbClr val="FFFF00"/>
          </a:solidFill>
          <a:ln>
            <a:solidFill>
              <a:srgbClr val="FF0000"/>
            </a:solidFill>
          </a:ln>
        </p:spPr>
        <p:txBody>
          <a:bodyPr wrap="square">
            <a:spAutoFit/>
          </a:bodyPr>
          <a:lstStyle/>
          <a:p>
            <a:r>
              <a:rPr lang="vi-VN" sz="2400" b="1" smtClean="0">
                <a:solidFill>
                  <a:srgbClr val="000000"/>
                </a:solidFill>
                <a:latin typeface="Times New Roman" panose="02020603050405020304" pitchFamily="18" charset="0"/>
                <a:ea typeface="Times New Roman"/>
                <a:cs typeface="Times New Roman" panose="02020603050405020304" pitchFamily="18" charset="0"/>
              </a:rPr>
              <a:t>Ngắt nhịp thơ:</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48000" y="2497976"/>
            <a:ext cx="4275667" cy="1862048"/>
          </a:xfrm>
          <a:prstGeom prst="rect">
            <a:avLst/>
          </a:prstGeom>
          <a:solidFill>
            <a:schemeClr val="accent3">
              <a:lumMod val="20000"/>
              <a:lumOff val="80000"/>
            </a:schemeClr>
          </a:solidFill>
          <a:ln w="12700">
            <a:solidFill>
              <a:srgbClr val="FF0000"/>
            </a:solidFill>
          </a:ln>
        </p:spPr>
        <p:txBody>
          <a:bodyPr wrap="square">
            <a:spAutoFit/>
          </a:bodyPr>
          <a:lstStyle/>
          <a:p>
            <a:pPr lvl="0" algn="just">
              <a:lnSpc>
                <a:spcPct val="115000"/>
              </a:lnSpc>
            </a:pPr>
            <a:r>
              <a:rPr lang="en-US" sz="2500" b="1">
                <a:solidFill>
                  <a:prstClr val="black"/>
                </a:solidFill>
                <a:latin typeface="Times New Roman" pitchFamily="18" charset="0"/>
                <a:ea typeface="Times New Roman"/>
                <a:cs typeface="Times New Roman" pitchFamily="18" charset="0"/>
              </a:rPr>
              <a:t>Bình minh vừa tỉnh giấc</a:t>
            </a:r>
            <a:endParaRPr lang="en-US" sz="2500" b="1">
              <a:solidFill>
                <a:prstClr val="black"/>
              </a:solidFill>
              <a:latin typeface="Times New Roman" pitchFamily="18" charset="0"/>
              <a:ea typeface="Calibri"/>
              <a:cs typeface="Times New Roman" pitchFamily="18" charset="0"/>
            </a:endParaRPr>
          </a:p>
          <a:p>
            <a:pPr lvl="0" algn="just">
              <a:lnSpc>
                <a:spcPct val="115000"/>
              </a:lnSpc>
            </a:pPr>
            <a:r>
              <a:rPr lang="en-US" sz="2500" b="1">
                <a:solidFill>
                  <a:prstClr val="black"/>
                </a:solidFill>
                <a:latin typeface="Times New Roman" pitchFamily="18" charset="0"/>
                <a:ea typeface="Times New Roman"/>
                <a:cs typeface="Times New Roman" pitchFamily="18" charset="0"/>
              </a:rPr>
              <a:t>Nắng nhuộm hồng núi xanh</a:t>
            </a:r>
            <a:endParaRPr lang="en-US" sz="2500" b="1">
              <a:solidFill>
                <a:prstClr val="black"/>
              </a:solidFill>
              <a:latin typeface="Times New Roman" pitchFamily="18" charset="0"/>
              <a:ea typeface="Calibri"/>
              <a:cs typeface="Times New Roman" pitchFamily="18" charset="0"/>
            </a:endParaRPr>
          </a:p>
          <a:p>
            <a:pPr lvl="0" algn="just">
              <a:lnSpc>
                <a:spcPct val="115000"/>
              </a:lnSpc>
            </a:pPr>
            <a:r>
              <a:rPr lang="en-US" sz="2500" b="1">
                <a:solidFill>
                  <a:prstClr val="black"/>
                </a:solidFill>
                <a:latin typeface="Times New Roman" pitchFamily="18" charset="0"/>
                <a:ea typeface="Times New Roman"/>
                <a:cs typeface="Times New Roman" pitchFamily="18" charset="0"/>
              </a:rPr>
              <a:t>Tiếng trống rung vách đá</a:t>
            </a:r>
            <a:endParaRPr lang="en-US" sz="2500" b="1">
              <a:solidFill>
                <a:prstClr val="black"/>
              </a:solidFill>
              <a:latin typeface="Times New Roman" pitchFamily="18" charset="0"/>
              <a:ea typeface="Calibri"/>
              <a:cs typeface="Times New Roman" pitchFamily="18" charset="0"/>
            </a:endParaRPr>
          </a:p>
          <a:p>
            <a:pPr lvl="0" algn="just">
              <a:lnSpc>
                <a:spcPct val="115000"/>
              </a:lnSpc>
            </a:pPr>
            <a:r>
              <a:rPr lang="en-US" sz="2500" b="1">
                <a:solidFill>
                  <a:prstClr val="black"/>
                </a:solidFill>
                <a:latin typeface="Times New Roman" pitchFamily="18" charset="0"/>
                <a:ea typeface="Times New Roman"/>
                <a:cs typeface="Times New Roman" pitchFamily="18" charset="0"/>
              </a:rPr>
              <a:t>Giục đôi chân bước nhanh.</a:t>
            </a:r>
            <a:endParaRPr lang="en-US" sz="2500" b="1" dirty="0">
              <a:solidFill>
                <a:prstClr val="black"/>
              </a:solidFill>
              <a:latin typeface="Times New Roman" pitchFamily="18" charset="0"/>
              <a:ea typeface="Calibri"/>
              <a:cs typeface="Times New Roman" pitchFamily="18" charset="0"/>
            </a:endParaRPr>
          </a:p>
        </p:txBody>
      </p:sp>
      <p:cxnSp>
        <p:nvCxnSpPr>
          <p:cNvPr id="4" name="Straight Connector 3"/>
          <p:cNvCxnSpPr/>
          <p:nvPr/>
        </p:nvCxnSpPr>
        <p:spPr>
          <a:xfrm flipH="1">
            <a:off x="4580467" y="2624667"/>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447367" y="2624667"/>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664200" y="3073709"/>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758266" y="3513667"/>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629400" y="3513667"/>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929014" y="3041950"/>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54600" y="3961937"/>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934200" y="3962092"/>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828367" y="3970867"/>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2455333" y="3259667"/>
            <a:ext cx="366695" cy="406400"/>
          </a:xfrm>
          <a:prstGeom prst="ellipse">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mtClean="0"/>
              <a:t>1</a:t>
            </a:r>
            <a:endParaRPr lang="en-US"/>
          </a:p>
        </p:txBody>
      </p:sp>
      <p:sp>
        <p:nvSpPr>
          <p:cNvPr id="23" name="Rectangle 22"/>
          <p:cNvSpPr/>
          <p:nvPr/>
        </p:nvSpPr>
        <p:spPr>
          <a:xfrm>
            <a:off x="3035299" y="2497976"/>
            <a:ext cx="4275667" cy="1862048"/>
          </a:xfrm>
          <a:prstGeom prst="rect">
            <a:avLst/>
          </a:prstGeom>
          <a:solidFill>
            <a:schemeClr val="accent6">
              <a:lumMod val="40000"/>
              <a:lumOff val="60000"/>
            </a:schemeClr>
          </a:solidFill>
          <a:ln w="12700">
            <a:solidFill>
              <a:srgbClr val="FF0000"/>
            </a:solidFill>
          </a:ln>
        </p:spPr>
        <p:txBody>
          <a:bodyPr wrap="square">
            <a:spAutoFit/>
          </a:bodyPr>
          <a:lstStyle/>
          <a:p>
            <a:pPr algn="just">
              <a:lnSpc>
                <a:spcPct val="115000"/>
              </a:lnSpc>
            </a:pPr>
            <a:r>
              <a:rPr lang="en-US" sz="2500" b="1">
                <a:latin typeface="Times New Roman" pitchFamily="18" charset="0"/>
                <a:ea typeface="Times New Roman"/>
                <a:cs typeface="Times New Roman" pitchFamily="18" charset="0"/>
              </a:rPr>
              <a:t>Bóng em nhoà bóng núi</a:t>
            </a:r>
            <a:endParaRPr lang="en-US" sz="2500" b="1">
              <a:latin typeface="Times New Roman" pitchFamily="18" charset="0"/>
              <a:ea typeface="Calibri"/>
              <a:cs typeface="Times New Roman" pitchFamily="18" charset="0"/>
            </a:endParaRPr>
          </a:p>
          <a:p>
            <a:pPr algn="just">
              <a:lnSpc>
                <a:spcPct val="115000"/>
              </a:lnSpc>
            </a:pPr>
            <a:r>
              <a:rPr lang="en-US" sz="2500" b="1">
                <a:latin typeface="Times New Roman" pitchFamily="18" charset="0"/>
                <a:ea typeface="Times New Roman"/>
                <a:cs typeface="Times New Roman" pitchFamily="18" charset="0"/>
              </a:rPr>
              <a:t>Hun hút mấy thung sâu</a:t>
            </a:r>
            <a:endParaRPr lang="en-US" sz="2500" b="1">
              <a:latin typeface="Times New Roman" pitchFamily="18" charset="0"/>
              <a:ea typeface="Calibri"/>
              <a:cs typeface="Times New Roman" pitchFamily="18" charset="0"/>
            </a:endParaRPr>
          </a:p>
          <a:p>
            <a:pPr algn="just">
              <a:lnSpc>
                <a:spcPct val="115000"/>
              </a:lnSpc>
            </a:pPr>
            <a:r>
              <a:rPr lang="en-US" sz="2500" b="1">
                <a:latin typeface="Times New Roman" pitchFamily="18" charset="0"/>
                <a:ea typeface="Times New Roman"/>
                <a:cs typeface="Times New Roman" pitchFamily="18" charset="0"/>
              </a:rPr>
              <a:t>Gió đưa theo tiếng sáo</a:t>
            </a:r>
            <a:endParaRPr lang="en-US" sz="2500" b="1">
              <a:latin typeface="Times New Roman" pitchFamily="18" charset="0"/>
              <a:ea typeface="Calibri"/>
              <a:cs typeface="Times New Roman" pitchFamily="18" charset="0"/>
            </a:endParaRPr>
          </a:p>
          <a:p>
            <a:pPr algn="just">
              <a:lnSpc>
                <a:spcPct val="115000"/>
              </a:lnSpc>
            </a:pPr>
            <a:r>
              <a:rPr lang="en-US" sz="2500" b="1">
                <a:latin typeface="Times New Roman" pitchFamily="18" charset="0"/>
                <a:ea typeface="Times New Roman"/>
                <a:cs typeface="Times New Roman" pitchFamily="18" charset="0"/>
              </a:rPr>
              <a:t>La đà trên tán lau.</a:t>
            </a:r>
            <a:endParaRPr lang="en-US" sz="2500" b="1" dirty="0">
              <a:latin typeface="Times New Roman" pitchFamily="18" charset="0"/>
              <a:ea typeface="Calibri"/>
              <a:cs typeface="Times New Roman" pitchFamily="18" charset="0"/>
            </a:endParaRPr>
          </a:p>
        </p:txBody>
      </p:sp>
      <p:cxnSp>
        <p:nvCxnSpPr>
          <p:cNvPr id="24" name="Straight Connector 23"/>
          <p:cNvCxnSpPr/>
          <p:nvPr/>
        </p:nvCxnSpPr>
        <p:spPr>
          <a:xfrm flipH="1">
            <a:off x="4293196" y="3082038"/>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193108" y="3524726"/>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371124" y="2624667"/>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949699" y="3922387"/>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355919" y="2624667"/>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740918" y="3904763"/>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664200" y="3918067"/>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453638" y="3259667"/>
            <a:ext cx="366695" cy="406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2</a:t>
            </a:r>
            <a:endParaRPr lang="en-US"/>
          </a:p>
        </p:txBody>
      </p:sp>
      <p:cxnSp>
        <p:nvCxnSpPr>
          <p:cNvPr id="33" name="Straight Connector 32"/>
          <p:cNvCxnSpPr/>
          <p:nvPr/>
        </p:nvCxnSpPr>
        <p:spPr>
          <a:xfrm flipH="1">
            <a:off x="6373414" y="3060266"/>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233930" y="3513667"/>
            <a:ext cx="59266"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21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P spid="7" grpId="0" animBg="1"/>
      <p:bldP spid="23"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9974"/>
          <a:stretch>
            <a:fillRect/>
          </a:stretch>
        </p:blipFill>
        <p:spPr>
          <a:xfrm>
            <a:off x="0" y="0"/>
            <a:ext cx="12289524" cy="6858000"/>
          </a:xfrm>
          <a:prstGeom prst="rect">
            <a:avLst/>
          </a:prstGeom>
        </p:spPr>
      </p:pic>
      <p:sp>
        <p:nvSpPr>
          <p:cNvPr id="6" name="Cloud 5"/>
          <p:cNvSpPr/>
          <p:nvPr/>
        </p:nvSpPr>
        <p:spPr>
          <a:xfrm>
            <a:off x="2100907" y="1753599"/>
            <a:ext cx="8087710" cy="1063256"/>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C00000"/>
                </a:solidFill>
                <a:latin typeface="Times New Roman" pitchFamily="18" charset="0"/>
                <a:cs typeface="Times New Roman" pitchFamily="18" charset="0"/>
              </a:rPr>
              <a:t>Đọc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nối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tiếp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khổ</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thơ</a:t>
            </a:r>
            <a:endParaRPr lang="en-US" sz="4400" b="1" dirty="0">
              <a:solidFill>
                <a:prstClr val="white"/>
              </a:solidFill>
              <a:latin typeface="Times New Roman" pitchFamily="18" charset="0"/>
              <a:cs typeface="Times New Roman" pitchFamily="18" charset="0"/>
            </a:endParaRPr>
          </a:p>
        </p:txBody>
      </p:sp>
      <p:sp>
        <p:nvSpPr>
          <p:cNvPr id="17" name="Rectangle 16"/>
          <p:cNvSpPr/>
          <p:nvPr/>
        </p:nvSpPr>
        <p:spPr>
          <a:xfrm>
            <a:off x="3042331" y="2967335"/>
            <a:ext cx="6689432" cy="523220"/>
          </a:xfrm>
          <a:prstGeom prst="rect">
            <a:avLst/>
          </a:prstGeom>
        </p:spPr>
        <p:txBody>
          <a:bodyPr wrap="square">
            <a:spAutoFit/>
          </a:bodyPr>
          <a:lstStyle/>
          <a:p>
            <a:pPr algn="just"/>
            <a:r>
              <a:rPr lang="en-US" sz="2800" b="1" dirty="0">
                <a:solidFill>
                  <a:srgbClr val="7030A0"/>
                </a:solidFill>
                <a:latin typeface="Times New Roman" panose="02020603050405020304" pitchFamily="18" charset="0"/>
                <a:ea typeface="Times New Roman"/>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a:cs typeface="Times New Roman" panose="02020603050405020304" pitchFamily="18" charset="0"/>
              </a:rPr>
              <a:t>Nhận</a:t>
            </a:r>
            <a:r>
              <a:rPr lang="en-US" sz="2800" b="1" dirty="0">
                <a:solidFill>
                  <a:srgbClr val="7030A0"/>
                </a:solidFill>
                <a:latin typeface="Times New Roman" panose="02020603050405020304" pitchFamily="18" charset="0"/>
                <a:ea typeface="Times New Roman"/>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a:cs typeface="Times New Roman" panose="02020603050405020304" pitchFamily="18" charset="0"/>
              </a:rPr>
              <a:t>xét</a:t>
            </a:r>
            <a:r>
              <a:rPr lang="en-US" sz="2800" b="1" dirty="0">
                <a:solidFill>
                  <a:srgbClr val="7030A0"/>
                </a:solidFill>
                <a:latin typeface="Times New Roman" panose="02020603050405020304" pitchFamily="18" charset="0"/>
                <a:ea typeface="Times New Roman"/>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a:cs typeface="Times New Roman" panose="02020603050405020304" pitchFamily="18" charset="0"/>
              </a:rPr>
              <a:t>bạn</a:t>
            </a:r>
            <a:r>
              <a:rPr lang="en-US" sz="2800" b="1" dirty="0">
                <a:solidFill>
                  <a:srgbClr val="7030A0"/>
                </a:solidFill>
                <a:latin typeface="Times New Roman" panose="02020603050405020304" pitchFamily="18" charset="0"/>
                <a:ea typeface="Times New Roman"/>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a:cs typeface="Times New Roman" panose="02020603050405020304" pitchFamily="18" charset="0"/>
              </a:rPr>
              <a:t>đọc</a:t>
            </a:r>
            <a:r>
              <a:rPr lang="en-US" sz="2800" b="1" dirty="0">
                <a:solidFill>
                  <a:srgbClr val="7030A0"/>
                </a:solidFill>
                <a:latin typeface="Times New Roman" panose="02020603050405020304" pitchFamily="18" charset="0"/>
                <a:ea typeface="Times New Roman"/>
                <a:cs typeface="Times New Roman" panose="02020603050405020304" pitchFamily="18" charset="0"/>
              </a:rPr>
              <a:t> </a:t>
            </a:r>
            <a:r>
              <a:rPr lang="en-US" sz="2800" b="1" dirty="0" err="1">
                <a:solidFill>
                  <a:srgbClr val="7030A0"/>
                </a:solidFill>
                <a:latin typeface="Times New Roman" panose="02020603050405020304" pitchFamily="18" charset="0"/>
                <a:ea typeface="Times New Roman"/>
                <a:cs typeface="Times New Roman" panose="02020603050405020304" pitchFamily="18" charset="0"/>
              </a:rPr>
              <a:t>bài</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894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7DD369D-0A99-57CC-2577-8FC7C5002ED8}"/>
              </a:ext>
            </a:extLst>
          </p:cNvPr>
          <p:cNvSpPr/>
          <p:nvPr/>
        </p:nvSpPr>
        <p:spPr>
          <a:xfrm>
            <a:off x="57285" y="85862"/>
            <a:ext cx="12161838" cy="6591301"/>
          </a:xfrm>
          <a:prstGeom prst="roundRect">
            <a:avLst/>
          </a:prstGeom>
          <a:solidFill>
            <a:schemeClr val="accent5">
              <a:lumMod val="20000"/>
              <a:lumOff val="80000"/>
              <a:alpha val="61961"/>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defRPr/>
            </a:pPr>
            <a:endParaRPr lang="en-US" sz="1800" dirty="0">
              <a:solidFill>
                <a:prstClr val="black"/>
              </a:solidFill>
              <a:sym typeface="Arial"/>
            </a:endParaRPr>
          </a:p>
        </p:txBody>
      </p:sp>
      <p:pic>
        <p:nvPicPr>
          <p:cNvPr id="3" name="Picture 2" descr="A group of children walking on a dirt road&#10;&#10;Description automatically generated">
            <a:extLst>
              <a:ext uri="{FF2B5EF4-FFF2-40B4-BE49-F238E27FC236}">
                <a16:creationId xmlns="" xmlns:a16="http://schemas.microsoft.com/office/drawing/2014/main" id="{21053A31-F85F-0EE2-5D27-8C5CBBDF4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052" y="867246"/>
            <a:ext cx="6974053" cy="5990754"/>
          </a:xfrm>
          <a:prstGeom prst="rect">
            <a:avLst/>
          </a:prstGeom>
          <a:ln>
            <a:noFill/>
          </a:ln>
          <a:effectLst>
            <a:softEdge rad="112500"/>
          </a:effectLst>
        </p:spPr>
      </p:pic>
      <p:sp>
        <p:nvSpPr>
          <p:cNvPr id="12" name="TextBox 11">
            <a:extLst>
              <a:ext uri="{FF2B5EF4-FFF2-40B4-BE49-F238E27FC236}">
                <a16:creationId xmlns="" xmlns:a16="http://schemas.microsoft.com/office/drawing/2014/main" id="{B87F4C90-A7C1-2AFE-9740-76C6D7BF57D1}"/>
              </a:ext>
            </a:extLst>
          </p:cNvPr>
          <p:cNvSpPr txBox="1"/>
          <p:nvPr/>
        </p:nvSpPr>
        <p:spPr>
          <a:xfrm>
            <a:off x="359105" y="936988"/>
            <a:ext cx="4437171" cy="5693866"/>
          </a:xfrm>
          <a:prstGeom prst="rect">
            <a:avLst/>
          </a:prstGeom>
          <a:noFill/>
        </p:spPr>
        <p:txBody>
          <a:bodyPr wrap="square" rtlCol="0">
            <a:spAutoFit/>
          </a:bodyPr>
          <a:lstStyle/>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Bình minh vừa tỉnh giấc</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Nắng nhuộm hồng núi xanh</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Tiếng trống rung vách đá</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Giục đôi chân bước nhanh.</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 </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Bóng em nhoà bóng núi</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Hun hút mấy thung sâu</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Gió đưa theo tiếng sáo</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La đà trên tán lau.</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 </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Em đi tìm cái chữ</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Vượt suối lại băng rừng</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Đường xa chân có mỏi</a:t>
            </a:r>
          </a:p>
          <a:p>
            <a:pPr algn="just" defTabSz="914400">
              <a:buClr>
                <a:srgbClr val="000000"/>
              </a:buClr>
            </a:pPr>
            <a:r>
              <a:rPr lang="vi-VN" sz="2600" b="1" kern="0" dirty="0">
                <a:solidFill>
                  <a:srgbClr val="000000"/>
                </a:solidFill>
                <a:latin typeface="Times New Roman" panose="02020603050405020304" pitchFamily="18" charset="0"/>
                <a:ea typeface="Cambria" panose="02040503050406030204" pitchFamily="18" charset="0"/>
                <a:cs typeface="Calibri" panose="020F0502020204030204" pitchFamily="34" charset="0"/>
                <a:sym typeface="Arial"/>
              </a:rPr>
              <a:t>Chữ vẫn gùi trên lưng.</a:t>
            </a:r>
          </a:p>
        </p:txBody>
      </p:sp>
      <p:sp>
        <p:nvSpPr>
          <p:cNvPr id="13" name="TextBox 12">
            <a:extLst>
              <a:ext uri="{FF2B5EF4-FFF2-40B4-BE49-F238E27FC236}">
                <a16:creationId xmlns="" xmlns:a16="http://schemas.microsoft.com/office/drawing/2014/main" id="{235B6F9F-9C9B-1AB4-8545-41DF95F57796}"/>
              </a:ext>
            </a:extLst>
          </p:cNvPr>
          <p:cNvSpPr txBox="1"/>
          <p:nvPr/>
        </p:nvSpPr>
        <p:spPr>
          <a:xfrm>
            <a:off x="4639850" y="936988"/>
            <a:ext cx="3775385" cy="4493538"/>
          </a:xfrm>
          <a:prstGeom prst="rect">
            <a:avLst/>
          </a:prstGeom>
          <a:solidFill>
            <a:srgbClr val="FFFBEF"/>
          </a:solidFill>
        </p:spPr>
        <p:txBody>
          <a:bodyPr wrap="square" rtlCol="0">
            <a:spAutoFit/>
          </a:bodyPr>
          <a:lstStyle/>
          <a:p>
            <a:pPr algn="just" defTabSz="914400">
              <a:buClr>
                <a:srgbClr val="000000"/>
              </a:buClr>
            </a:pPr>
            <a:r>
              <a:rPr lang="vi-VN" sz="2600" b="1" kern="0" dirty="0">
                <a:latin typeface="Times New Roman" panose="02020603050405020304" pitchFamily="18" charset="0"/>
                <a:ea typeface="Cambria" panose="02040503050406030204" pitchFamily="18" charset="0"/>
                <a:cs typeface="Calibri" panose="020F0502020204030204" pitchFamily="34" charset="0"/>
                <a:sym typeface="Arial"/>
              </a:rPr>
              <a:t>Cái chữ rơi xuống nương</a:t>
            </a:r>
          </a:p>
          <a:p>
            <a:pPr algn="just" defTabSz="914400">
              <a:buClr>
                <a:srgbClr val="000000"/>
              </a:buClr>
            </a:pPr>
            <a:r>
              <a:rPr lang="vi-VN" sz="2600" b="1" kern="0" dirty="0">
                <a:latin typeface="Times New Roman" panose="02020603050405020304" pitchFamily="18" charset="0"/>
                <a:ea typeface="Cambria" panose="02040503050406030204" pitchFamily="18" charset="0"/>
                <a:cs typeface="Calibri" panose="020F0502020204030204" pitchFamily="34" charset="0"/>
                <a:sym typeface="Arial"/>
              </a:rPr>
              <a:t>Mùa cho bông trĩu hạt</a:t>
            </a:r>
          </a:p>
          <a:p>
            <a:pPr algn="just" defTabSz="914400">
              <a:buClr>
                <a:srgbClr val="000000"/>
              </a:buClr>
            </a:pPr>
            <a:r>
              <a:rPr lang="vi-VN" sz="2600" b="1" kern="0" dirty="0">
                <a:latin typeface="Times New Roman" panose="02020603050405020304" pitchFamily="18" charset="0"/>
                <a:ea typeface="Cambria" panose="02040503050406030204" pitchFamily="18" charset="0"/>
                <a:cs typeface="Calibri" panose="020F0502020204030204" pitchFamily="34" charset="0"/>
                <a:sym typeface="Arial"/>
              </a:rPr>
              <a:t>Cái chữ bay lên ngàn</a:t>
            </a:r>
          </a:p>
          <a:p>
            <a:pPr algn="just" defTabSz="914400">
              <a:buClr>
                <a:srgbClr val="000000"/>
              </a:buClr>
            </a:pPr>
            <a:r>
              <a:rPr lang="vi-VN" sz="2600" b="1" kern="0" dirty="0">
                <a:latin typeface="Times New Roman" panose="02020603050405020304" pitchFamily="18" charset="0"/>
                <a:ea typeface="Cambria" panose="02040503050406030204" pitchFamily="18" charset="0"/>
                <a:cs typeface="Calibri" panose="020F0502020204030204" pitchFamily="34" charset="0"/>
                <a:sym typeface="Arial"/>
              </a:rPr>
              <a:t>Rừng ríu ran chim hát.</a:t>
            </a:r>
          </a:p>
          <a:p>
            <a:pPr algn="just" defTabSz="914400">
              <a:buClr>
                <a:srgbClr val="000000"/>
              </a:buClr>
            </a:pPr>
            <a:r>
              <a:rPr lang="vi-VN" sz="2600" b="1" kern="0" dirty="0">
                <a:latin typeface="Times New Roman" panose="02020603050405020304" pitchFamily="18" charset="0"/>
                <a:ea typeface="Cambria" panose="02040503050406030204" pitchFamily="18" charset="0"/>
                <a:cs typeface="Calibri" panose="020F0502020204030204" pitchFamily="34" charset="0"/>
                <a:sym typeface="Arial"/>
              </a:rPr>
              <a:t> </a:t>
            </a:r>
          </a:p>
          <a:p>
            <a:pPr algn="just" defTabSz="914400">
              <a:buClr>
                <a:srgbClr val="000000"/>
              </a:buClr>
            </a:pPr>
            <a:r>
              <a:rPr lang="vi-VN" sz="2600" b="1" kern="0" dirty="0">
                <a:latin typeface="Times New Roman" panose="02020603050405020304" pitchFamily="18" charset="0"/>
                <a:ea typeface="Cambria" panose="02040503050406030204" pitchFamily="18" charset="0"/>
                <a:cs typeface="Calibri" panose="020F0502020204030204" pitchFamily="34" charset="0"/>
                <a:sym typeface="Arial"/>
              </a:rPr>
              <a:t>Càng đi chân càng vững</a:t>
            </a:r>
          </a:p>
          <a:p>
            <a:pPr algn="just" defTabSz="914400">
              <a:buClr>
                <a:srgbClr val="000000"/>
              </a:buClr>
            </a:pPr>
            <a:r>
              <a:rPr lang="vi-VN" sz="2600" b="1" kern="0" dirty="0">
                <a:latin typeface="Times New Roman" panose="02020603050405020304" pitchFamily="18" charset="0"/>
                <a:ea typeface="Cambria" panose="02040503050406030204" pitchFamily="18" charset="0"/>
                <a:cs typeface="Calibri" panose="020F0502020204030204" pitchFamily="34" charset="0"/>
                <a:sym typeface="Arial"/>
              </a:rPr>
              <a:t>Lớp học ngang lưng đồi</a:t>
            </a:r>
          </a:p>
          <a:p>
            <a:pPr algn="just" defTabSz="914400">
              <a:buClr>
                <a:srgbClr val="000000"/>
              </a:buClr>
            </a:pPr>
            <a:r>
              <a:rPr lang="vi-VN" sz="2600" b="1" kern="0" dirty="0">
                <a:latin typeface="Times New Roman" panose="02020603050405020304" pitchFamily="18" charset="0"/>
                <a:ea typeface="Cambria" panose="02040503050406030204" pitchFamily="18" charset="0"/>
                <a:cs typeface="Calibri" panose="020F0502020204030204" pitchFamily="34" charset="0"/>
                <a:sym typeface="Arial"/>
              </a:rPr>
              <a:t>Mắt em như sao sáng</a:t>
            </a:r>
          </a:p>
          <a:p>
            <a:pPr algn="just" defTabSz="914400">
              <a:buClr>
                <a:srgbClr val="000000"/>
              </a:buClr>
            </a:pPr>
            <a:r>
              <a:rPr lang="vi-VN" sz="2600" b="1" kern="0" dirty="0">
                <a:latin typeface="Times New Roman" panose="02020603050405020304" pitchFamily="18" charset="0"/>
                <a:ea typeface="Cambria" panose="02040503050406030204" pitchFamily="18" charset="0"/>
                <a:cs typeface="Calibri" panose="020F0502020204030204" pitchFamily="34" charset="0"/>
                <a:sym typeface="Arial"/>
              </a:rPr>
              <a:t>Gặt chữ trên đỉnh trời!</a:t>
            </a:r>
            <a:endParaRPr lang="en-US" sz="2600" b="1" kern="0" dirty="0">
              <a:ea typeface="Cambria" panose="02040503050406030204" pitchFamily="18" charset="0"/>
              <a:cs typeface="Calibri" panose="020F0502020204030204" pitchFamily="34" charset="0"/>
              <a:sym typeface="Arial"/>
            </a:endParaRPr>
          </a:p>
          <a:p>
            <a:pPr algn="just" defTabSz="914400">
              <a:buClr>
                <a:srgbClr val="000000"/>
              </a:buClr>
            </a:pPr>
            <a:r>
              <a:rPr lang="en-US" sz="2600" b="1" kern="0">
                <a:ea typeface="Cambria" panose="02040503050406030204" pitchFamily="18" charset="0"/>
                <a:cs typeface="Calibri" panose="020F0502020204030204" pitchFamily="34" charset="0"/>
                <a:sym typeface="Arial"/>
              </a:rPr>
              <a:t>                    </a:t>
            </a:r>
          </a:p>
          <a:p>
            <a:pPr algn="r" defTabSz="914400">
              <a:buClr>
                <a:srgbClr val="000000"/>
              </a:buClr>
            </a:pPr>
            <a:r>
              <a:rPr lang="vi-VN" sz="2600" b="1" kern="0">
                <a:solidFill>
                  <a:srgbClr val="112B55">
                    <a:lumMod val="50000"/>
                  </a:srgbClr>
                </a:solidFill>
                <a:latin typeface="Times New Roman" panose="02020603050405020304" pitchFamily="18" charset="0"/>
                <a:ea typeface="Cambria" panose="02040503050406030204" pitchFamily="18" charset="0"/>
                <a:cs typeface="Calibri" panose="020F0502020204030204" pitchFamily="34" charset="0"/>
                <a:sym typeface="Arial"/>
              </a:rPr>
              <a:t>(</a:t>
            </a:r>
            <a:r>
              <a:rPr lang="vi-VN" sz="2600" b="1" kern="0" dirty="0">
                <a:solidFill>
                  <a:srgbClr val="112B55">
                    <a:lumMod val="50000"/>
                  </a:srgbClr>
                </a:solidFill>
                <a:latin typeface="Times New Roman" panose="02020603050405020304" pitchFamily="18" charset="0"/>
                <a:ea typeface="Cambria" panose="02040503050406030204" pitchFamily="18" charset="0"/>
                <a:cs typeface="Calibri" panose="020F0502020204030204" pitchFamily="34" charset="0"/>
                <a:sym typeface="Arial"/>
              </a:rPr>
              <a:t>Bích Ngọc)</a:t>
            </a:r>
          </a:p>
        </p:txBody>
      </p:sp>
      <p:sp>
        <p:nvSpPr>
          <p:cNvPr id="4" name="Rectangle 3">
            <a:extLst>
              <a:ext uri="{FF2B5EF4-FFF2-40B4-BE49-F238E27FC236}">
                <a16:creationId xmlns="" xmlns:a16="http://schemas.microsoft.com/office/drawing/2014/main" id="{F2312046-8EB4-121F-ECF9-BA0762575D54}"/>
              </a:ext>
            </a:extLst>
          </p:cNvPr>
          <p:cNvSpPr/>
          <p:nvPr/>
        </p:nvSpPr>
        <p:spPr>
          <a:xfrm>
            <a:off x="2389551" y="178422"/>
            <a:ext cx="4137992" cy="5760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3600" b="1" kern="0" dirty="0" err="1">
                <a:solidFill>
                  <a:srgbClr val="7030A0"/>
                </a:solidFill>
                <a:latin typeface="Times New Roman" panose="02020603050405020304" pitchFamily="18" charset="0"/>
                <a:cs typeface="Times New Roman" panose="02020603050405020304" pitchFamily="18" charset="0"/>
                <a:sym typeface="Arial"/>
              </a:rPr>
              <a:t>Gặt</a:t>
            </a:r>
            <a:r>
              <a:rPr lang="en-US" sz="3600" b="1" kern="0" dirty="0">
                <a:solidFill>
                  <a:srgbClr val="7030A0"/>
                </a:solidFill>
                <a:latin typeface="Times New Roman" panose="02020603050405020304" pitchFamily="18" charset="0"/>
                <a:cs typeface="Times New Roman" panose="02020603050405020304" pitchFamily="18" charset="0"/>
                <a:sym typeface="Arial"/>
              </a:rPr>
              <a:t> </a:t>
            </a:r>
            <a:r>
              <a:rPr lang="en-US" sz="3600" b="1" kern="0" dirty="0" err="1">
                <a:solidFill>
                  <a:srgbClr val="7030A0"/>
                </a:solidFill>
                <a:latin typeface="Times New Roman" panose="02020603050405020304" pitchFamily="18" charset="0"/>
                <a:cs typeface="Times New Roman" panose="02020603050405020304" pitchFamily="18" charset="0"/>
                <a:sym typeface="Arial"/>
              </a:rPr>
              <a:t>chữ</a:t>
            </a:r>
            <a:r>
              <a:rPr lang="en-US" sz="3600" b="1" kern="0" dirty="0">
                <a:solidFill>
                  <a:srgbClr val="7030A0"/>
                </a:solidFill>
                <a:latin typeface="Times New Roman" panose="02020603050405020304" pitchFamily="18" charset="0"/>
                <a:cs typeface="Times New Roman" panose="02020603050405020304" pitchFamily="18" charset="0"/>
                <a:sym typeface="Arial"/>
              </a:rPr>
              <a:t> </a:t>
            </a:r>
            <a:r>
              <a:rPr lang="en-US" sz="3600" b="1" kern="0" dirty="0" err="1">
                <a:solidFill>
                  <a:srgbClr val="7030A0"/>
                </a:solidFill>
                <a:latin typeface="Times New Roman" panose="02020603050405020304" pitchFamily="18" charset="0"/>
                <a:cs typeface="Times New Roman" panose="02020603050405020304" pitchFamily="18" charset="0"/>
                <a:sym typeface="Arial"/>
              </a:rPr>
              <a:t>trên</a:t>
            </a:r>
            <a:r>
              <a:rPr lang="en-US" sz="3600" b="1" kern="0" dirty="0">
                <a:solidFill>
                  <a:srgbClr val="7030A0"/>
                </a:solidFill>
                <a:latin typeface="Times New Roman" panose="02020603050405020304" pitchFamily="18" charset="0"/>
                <a:cs typeface="Times New Roman" panose="02020603050405020304" pitchFamily="18" charset="0"/>
                <a:sym typeface="Arial"/>
              </a:rPr>
              <a:t> non</a:t>
            </a:r>
          </a:p>
        </p:txBody>
      </p:sp>
    </p:spTree>
    <p:extLst>
      <p:ext uri="{BB962C8B-B14F-4D97-AF65-F5344CB8AC3E}">
        <p14:creationId xmlns:p14="http://schemas.microsoft.com/office/powerpoint/2010/main" val="17665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48597" y="2771334"/>
            <a:ext cx="45128" cy="426670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8566" y="2771334"/>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00424" y="2771334"/>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68792" y="2752817"/>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2473625"/>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Luyện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435706" y="2473625"/>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hiểu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bài</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4581" y="4810867"/>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đọc</a:t>
            </a:r>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25" name="Rectangle 24"/>
          <p:cNvSpPr/>
          <p:nvPr/>
        </p:nvSpPr>
        <p:spPr>
          <a:xfrm>
            <a:off x="838407" y="350771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nhuộm</a:t>
            </a:r>
            <a:r>
              <a:rPr lang="en-US" sz="2400" dirty="0">
                <a:solidFill>
                  <a:srgbClr val="002060"/>
                </a:solidFill>
                <a:latin typeface="Times New Roman" panose="02020603050405020304" pitchFamily="18" charset="0"/>
                <a:cs typeface="Times New Roman" panose="02020603050405020304" pitchFamily="18" charset="0"/>
              </a:rPr>
              <a:t>, </a:t>
            </a:r>
            <a:r>
              <a:rPr lang="en-US" sz="2400" err="1">
                <a:solidFill>
                  <a:srgbClr val="002060"/>
                </a:solidFill>
                <a:latin typeface="Times New Roman" panose="02020603050405020304" pitchFamily="18" charset="0"/>
                <a:cs typeface="Times New Roman" panose="02020603050405020304" pitchFamily="18" charset="0"/>
              </a:rPr>
              <a:t>rơi</a:t>
            </a:r>
            <a:r>
              <a:rPr lang="en-US" sz="2400">
                <a:solidFill>
                  <a:srgbClr val="002060"/>
                </a:solidFill>
                <a:latin typeface="Times New Roman" panose="02020603050405020304" pitchFamily="18" charset="0"/>
                <a:cs typeface="Times New Roman" panose="02020603050405020304" pitchFamily="18" charset="0"/>
              </a:rPr>
              <a:t> </a:t>
            </a:r>
            <a:r>
              <a:rPr lang="en-US" sz="2400" smtClean="0">
                <a:solidFill>
                  <a:srgbClr val="002060"/>
                </a:solidFill>
                <a:latin typeface="Times New Roman" panose="02020603050405020304" pitchFamily="18" charset="0"/>
                <a:cs typeface="Times New Roman" panose="02020603050405020304" pitchFamily="18" charset="0"/>
              </a:rPr>
              <a:t>xuống, nhòa bóng núi</a:t>
            </a:r>
            <a:endParaRPr lang="en-US" sz="2400" dirty="0">
              <a:solidFill>
                <a:srgbClr val="002060"/>
              </a:solidFill>
              <a:latin typeface="Times New Roman" panose="02020603050405020304" pitchFamily="18" charset="0"/>
              <a:cs typeface="Times New Roman" panose="02020603050405020304" pitchFamily="18" charset="0"/>
            </a:endParaRPr>
          </a:p>
          <a:p>
            <a:endParaRPr lang="en-US" sz="2400" dirty="0">
              <a:solidFill>
                <a:srgbClr val="002060"/>
              </a:solidFill>
            </a:endParaRPr>
          </a:p>
        </p:txBody>
      </p:sp>
      <p:sp>
        <p:nvSpPr>
          <p:cNvPr id="16" name="Rectangle 15"/>
          <p:cNvSpPr/>
          <p:nvPr/>
        </p:nvSpPr>
        <p:spPr>
          <a:xfrm>
            <a:off x="5729899" y="3619545"/>
            <a:ext cx="6019920"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smtClean="0">
                <a:solidFill>
                  <a:srgbClr val="002060"/>
                </a:solidFill>
                <a:latin typeface="Times New Roman" panose="02020603050405020304" pitchFamily="18" charset="0"/>
                <a:cs typeface="Times New Roman" panose="02020603050405020304" pitchFamily="18" charset="0"/>
              </a:rPr>
              <a:t>- Thung,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261589" y="165258"/>
            <a:ext cx="6095586" cy="19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err="1">
                <a:solidFill>
                  <a:srgbClr val="0070C0"/>
                </a:solidFill>
                <a:latin typeface="HP001 4 hàng" panose="020B0603050302020204" pitchFamily="34" charset="0"/>
                <a:cs typeface="Times New Roman" pitchFamily="18" charset="0"/>
              </a:rPr>
              <a:t>Thứ</a:t>
            </a:r>
            <a:r>
              <a:rPr lang="en-US" sz="2400" b="1" i="1">
                <a:solidFill>
                  <a:srgbClr val="0070C0"/>
                </a:solidFill>
                <a:latin typeface="HP001 4 hàng" panose="020B0603050302020204" pitchFamily="34" charset="0"/>
                <a:cs typeface="Times New Roman" pitchFamily="18" charset="0"/>
              </a:rPr>
              <a:t> Ba, </a:t>
            </a:r>
            <a:r>
              <a:rPr lang="en-US" sz="2400" b="1" i="1" err="1">
                <a:solidFill>
                  <a:srgbClr val="0070C0"/>
                </a:solidFill>
                <a:latin typeface="HP001 4 hàng" panose="020B0603050302020204" pitchFamily="34" charset="0"/>
                <a:cs typeface="Times New Roman" pitchFamily="18" charset="0"/>
              </a:rPr>
              <a:t>ngày</a:t>
            </a:r>
            <a:r>
              <a:rPr lang="en-US" sz="2400" b="1" i="1">
                <a:solidFill>
                  <a:srgbClr val="0070C0"/>
                </a:solidFill>
                <a:latin typeface="HP001 4 hàng" panose="020B0603050302020204" pitchFamily="34" charset="0"/>
                <a:cs typeface="Times New Roman" pitchFamily="18" charset="0"/>
              </a:rPr>
              <a:t> 29 </a:t>
            </a:r>
            <a:r>
              <a:rPr lang="en-US" sz="2400" b="1" i="1" dirty="0" err="1">
                <a:solidFill>
                  <a:srgbClr val="0070C0"/>
                </a:solidFill>
                <a:latin typeface="HP001 4 hàng" panose="020B0603050302020204" pitchFamily="34" charset="0"/>
                <a:cs typeface="Times New Roman" pitchFamily="18" charset="0"/>
              </a:rPr>
              <a:t>tháng</a:t>
            </a:r>
            <a:r>
              <a:rPr lang="en-US" sz="2400" b="1" i="1" dirty="0">
                <a:solidFill>
                  <a:srgbClr val="0070C0"/>
                </a:solidFill>
                <a:latin typeface="HP001 4 hàng" panose="020B0603050302020204" pitchFamily="34" charset="0"/>
                <a:cs typeface="Times New Roman" pitchFamily="18" charset="0"/>
              </a:rPr>
              <a:t> 10 </a:t>
            </a:r>
            <a:r>
              <a:rPr lang="en-US" sz="2400" b="1" i="1" err="1">
                <a:solidFill>
                  <a:srgbClr val="0070C0"/>
                </a:solidFill>
                <a:latin typeface="HP001 4 hàng" panose="020B0603050302020204" pitchFamily="34" charset="0"/>
                <a:cs typeface="Times New Roman" pitchFamily="18" charset="0"/>
              </a:rPr>
              <a:t>năm</a:t>
            </a:r>
            <a:r>
              <a:rPr lang="en-US" sz="2400" b="1" i="1">
                <a:solidFill>
                  <a:srgbClr val="0070C0"/>
                </a:solidFill>
                <a:latin typeface="HP001 4 hàng" panose="020B0603050302020204" pitchFamily="34" charset="0"/>
                <a:cs typeface="Times New Roman" pitchFamily="18" charset="0"/>
              </a:rPr>
              <a:t> 2024</a:t>
            </a:r>
            <a:endParaRPr lang="en-US" sz="2400" b="1" i="1" dirty="0">
              <a:solidFill>
                <a:srgbClr val="0070C0"/>
              </a:solidFill>
              <a:latin typeface="HP001 4 hàng" panose="020B0603050302020204" pitchFamily="34" charset="0"/>
              <a:cs typeface="Times New Roman" pitchFamily="18" charset="0"/>
            </a:endParaRPr>
          </a:p>
          <a:p>
            <a:pPr>
              <a:lnSpc>
                <a:spcPct val="150000"/>
              </a:lnSpc>
            </a:pPr>
            <a:r>
              <a:rPr lang="en-US" sz="2800" b="1" err="1">
                <a:solidFill>
                  <a:srgbClr val="0070C0"/>
                </a:solidFill>
                <a:latin typeface="HP001 4 hàng" panose="020B0603050302020204" pitchFamily="34" charset="0"/>
                <a:cs typeface="Times New Roman" pitchFamily="18" charset="0"/>
              </a:rPr>
              <a:t>Tiếng</a:t>
            </a:r>
            <a:r>
              <a:rPr lang="en-US" sz="2800" b="1">
                <a:solidFill>
                  <a:srgbClr val="0070C0"/>
                </a:solidFill>
                <a:latin typeface="HP001 4 hàng" panose="020B0603050302020204" pitchFamily="34" charset="0"/>
                <a:cs typeface="Times New Roman" pitchFamily="18" charset="0"/>
              </a:rPr>
              <a:t> Việt: Bài 15 (Tiết 1)</a:t>
            </a:r>
            <a:r>
              <a:rPr lang="en-US" sz="2800" b="1" dirty="0">
                <a:solidFill>
                  <a:srgbClr val="0070C0"/>
                </a:solidFill>
                <a:latin typeface="HP001 4 hàng" panose="020B0603050302020204" pitchFamily="34" charset="0"/>
                <a:cs typeface="Times New Roman" pitchFamily="18" charset="0"/>
              </a:rPr>
              <a:t> </a:t>
            </a:r>
            <a:r>
              <a:rPr lang="en-US" sz="2800" b="1">
                <a:solidFill>
                  <a:srgbClr val="0070C0"/>
                </a:solidFill>
                <a:latin typeface="HP001 4 hàng" panose="020B0603050302020204" pitchFamily="34" charset="0"/>
                <a:cs typeface="Times New Roman" pitchFamily="18" charset="0"/>
              </a:rPr>
              <a:t>Đọc:</a:t>
            </a:r>
            <a:endParaRPr lang="en-US" sz="2800" b="1" dirty="0">
              <a:solidFill>
                <a:srgbClr val="0070C0"/>
              </a:solidFill>
              <a:latin typeface="HP001 4 hàng" panose="020B0603050302020204" pitchFamily="34" charset="0"/>
              <a:cs typeface="Times New Roman" pitchFamily="18" charset="0"/>
            </a:endParaRPr>
          </a:p>
          <a:p>
            <a:pPr algn="ctr"/>
            <a:r>
              <a:rPr lang="en-US" sz="3600" b="1">
                <a:solidFill>
                  <a:srgbClr val="FF0000"/>
                </a:solidFill>
                <a:latin typeface="HP001 4 hàng" panose="020B0603050302020204" pitchFamily="34" charset="0"/>
                <a:cs typeface="Times New Roman" pitchFamily="18" charset="0"/>
              </a:rPr>
              <a:t>Gặt </a:t>
            </a:r>
            <a:r>
              <a:rPr lang="en-US" sz="3600" b="1" dirty="0" err="1">
                <a:solidFill>
                  <a:srgbClr val="FF0000"/>
                </a:solidFill>
                <a:latin typeface="HP001 4 hàng" panose="020B0603050302020204" pitchFamily="34" charset="0"/>
                <a:cs typeface="Times New Roman" pitchFamily="18" charset="0"/>
              </a:rPr>
              <a:t>chữ</a:t>
            </a:r>
            <a:r>
              <a:rPr lang="en-US" sz="3600" b="1" dirty="0">
                <a:solidFill>
                  <a:srgbClr val="FF0000"/>
                </a:solidFill>
                <a:latin typeface="HP001 4 hàng" panose="020B0603050302020204" pitchFamily="34" charset="0"/>
                <a:cs typeface="Times New Roman" pitchFamily="18" charset="0"/>
              </a:rPr>
              <a:t> </a:t>
            </a:r>
            <a:r>
              <a:rPr lang="en-US" sz="3600" b="1" dirty="0" err="1">
                <a:solidFill>
                  <a:srgbClr val="FF0000"/>
                </a:solidFill>
                <a:latin typeface="HP001 4 hàng" panose="020B0603050302020204" pitchFamily="34" charset="0"/>
                <a:cs typeface="Times New Roman" pitchFamily="18" charset="0"/>
              </a:rPr>
              <a:t>trên</a:t>
            </a:r>
            <a:r>
              <a:rPr lang="en-US" sz="3600" b="1" dirty="0">
                <a:solidFill>
                  <a:srgbClr val="FF0000"/>
                </a:solidFill>
                <a:latin typeface="HP001 4 hàng" panose="020B0603050302020204" pitchFamily="34" charset="0"/>
                <a:cs typeface="Times New Roman" pitchFamily="18" charset="0"/>
              </a:rPr>
              <a:t> </a:t>
            </a:r>
            <a:r>
              <a:rPr lang="en-US" sz="3600" b="1">
                <a:solidFill>
                  <a:srgbClr val="FF0000"/>
                </a:solidFill>
                <a:latin typeface="HP001 4 hàng" panose="020B0603050302020204" pitchFamily="34" charset="0"/>
                <a:cs typeface="Times New Roman" pitchFamily="18" charset="0"/>
              </a:rPr>
              <a:t>non </a:t>
            </a:r>
            <a:endParaRPr lang="en-US" sz="3600" b="1" dirty="0">
              <a:solidFill>
                <a:srgbClr val="FF0000"/>
              </a:solidFill>
              <a:latin typeface="HP001 4 hàng" panose="020B0603050302020204" pitchFamily="34" charset="0"/>
              <a:cs typeface="Times New Roman" pitchFamily="18" charset="0"/>
            </a:endParaRPr>
          </a:p>
          <a:p>
            <a:pPr algn="r"/>
            <a:r>
              <a:rPr lang="en-US" sz="2800" b="1" dirty="0">
                <a:solidFill>
                  <a:srgbClr val="FF0000"/>
                </a:solidFill>
                <a:latin typeface="HP001 4 hàng" panose="020B0603050302020204" pitchFamily="34" charset="0"/>
                <a:cs typeface="Times New Roman" pitchFamily="18" charset="0"/>
              </a:rPr>
              <a:t>(</a:t>
            </a:r>
            <a:r>
              <a:rPr lang="en-US" sz="2800" b="1" dirty="0" err="1">
                <a:solidFill>
                  <a:srgbClr val="FF0000"/>
                </a:solidFill>
                <a:latin typeface="HP001 4 hàng" panose="020B0603050302020204" pitchFamily="34" charset="0"/>
                <a:cs typeface="Times New Roman" pitchFamily="18" charset="0"/>
              </a:rPr>
              <a:t>Bích</a:t>
            </a:r>
            <a:r>
              <a:rPr lang="en-US" sz="2800" b="1" dirty="0">
                <a:solidFill>
                  <a:srgbClr val="FF0000"/>
                </a:solidFill>
                <a:latin typeface="HP001 4 hàng" panose="020B0603050302020204" pitchFamily="34" charset="0"/>
                <a:cs typeface="Times New Roman" pitchFamily="18" charset="0"/>
              </a:rPr>
              <a:t> </a:t>
            </a:r>
            <a:r>
              <a:rPr lang="en-US" sz="2800" b="1" dirty="0" err="1">
                <a:solidFill>
                  <a:srgbClr val="FF0000"/>
                </a:solidFill>
                <a:latin typeface="HP001 4 hàng" panose="020B0603050302020204" pitchFamily="34" charset="0"/>
                <a:cs typeface="Times New Roman" pitchFamily="18" charset="0"/>
              </a:rPr>
              <a:t>Ngọc</a:t>
            </a:r>
            <a:r>
              <a:rPr lang="en-US" sz="2800" b="1" dirty="0">
                <a:solidFill>
                  <a:srgbClr val="FF0000"/>
                </a:solidFill>
                <a:latin typeface="HP001 4 hàng" panose="020B0603050302020204" pitchFamily="34" charset="0"/>
                <a:cs typeface="Times New Roman" pitchFamily="18" charset="0"/>
              </a:rPr>
              <a:t>)</a:t>
            </a:r>
          </a:p>
        </p:txBody>
      </p:sp>
    </p:spTree>
    <p:extLst>
      <p:ext uri="{BB962C8B-B14F-4D97-AF65-F5344CB8AC3E}">
        <p14:creationId xmlns:p14="http://schemas.microsoft.com/office/powerpoint/2010/main" val="3788533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205317" y="6053958"/>
            <a:ext cx="11823773" cy="709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prstClr val="black"/>
                </a:solidFill>
                <a:latin typeface="Times New Roman" pitchFamily="18" charset="0"/>
                <a:cs typeface="Times New Roman" pitchFamily="18" charset="0"/>
              </a:rPr>
              <a:t>Hình</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ảnh</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Thung</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lũng</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Tình</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yêu</a:t>
            </a:r>
            <a:r>
              <a:rPr lang="en-US" sz="2400" b="1" i="1" dirty="0">
                <a:solidFill>
                  <a:prstClr val="black"/>
                </a:solidFill>
                <a:latin typeface="Times New Roman" pitchFamily="18" charset="0"/>
                <a:cs typeface="Times New Roman" pitchFamily="18" charset="0"/>
              </a:rPr>
              <a:t> ở </a:t>
            </a:r>
            <a:r>
              <a:rPr lang="en-US" sz="2400" b="1" i="1" dirty="0" err="1">
                <a:solidFill>
                  <a:prstClr val="black"/>
                </a:solidFill>
                <a:latin typeface="Times New Roman" pitchFamily="18" charset="0"/>
                <a:cs typeface="Times New Roman" pitchFamily="18" charset="0"/>
              </a:rPr>
              <a:t>Đà</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Lạt</a:t>
            </a:r>
            <a:endParaRPr lang="en-US" sz="2400" b="1" i="1" dirty="0">
              <a:solidFill>
                <a:prstClr val="black"/>
              </a:solidFill>
              <a:latin typeface="Times New Roman" pitchFamily="18" charset="0"/>
              <a:cs typeface="Times New Roman" pitchFamily="18" charset="0"/>
            </a:endParaRPr>
          </a:p>
          <a:p>
            <a:pPr algn="ctr"/>
            <a:r>
              <a:rPr lang="en-US" sz="2400" b="1" i="1" dirty="0" err="1">
                <a:solidFill>
                  <a:prstClr val="black"/>
                </a:solidFill>
                <a:latin typeface="Times New Roman" pitchFamily="18" charset="0"/>
                <a:cs typeface="Times New Roman" pitchFamily="18" charset="0"/>
              </a:rPr>
              <a:t>Thung</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thung</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lũng</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Dải</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đất</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trũng</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thấp</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giữa</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các</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sườn</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dãy</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núi</a:t>
            </a:r>
            <a:r>
              <a:rPr lang="en-US" sz="2400" b="1" i="1" dirty="0">
                <a:solidFill>
                  <a:prstClr val="black"/>
                </a:solidFill>
                <a:latin typeface="Times New Roman" pitchFamily="18" charset="0"/>
                <a:cs typeface="Times New Roman" pitchFamily="18" charset="0"/>
              </a:rPr>
              <a:t>.</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5952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030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65387" y="2814665"/>
            <a:ext cx="44296" cy="414067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27466" y="2800116"/>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22379" y="2815013"/>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7" y="2800116"/>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93853" y="2531966"/>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Luyện</a:t>
            </a:r>
            <a:r>
              <a:rPr lang="en-US" sz="2400" b="1" dirty="0">
                <a:solidFill>
                  <a:srgbClr val="002060"/>
                </a:solidFill>
              </a:rPr>
              <a:t> </a:t>
            </a:r>
            <a:r>
              <a:rPr lang="en-US" sz="2400" b="1" dirty="0" err="1">
                <a:solidFill>
                  <a:srgbClr val="002060"/>
                </a:solidFill>
              </a:rPr>
              <a:t>đọc</a:t>
            </a:r>
            <a:endParaRPr lang="en-US" sz="2400" b="1" dirty="0">
              <a:solidFill>
                <a:srgbClr val="002060"/>
              </a:solidFill>
            </a:endParaRPr>
          </a:p>
        </p:txBody>
      </p:sp>
      <p:sp>
        <p:nvSpPr>
          <p:cNvPr id="19" name="Rectangle 18"/>
          <p:cNvSpPr/>
          <p:nvPr/>
        </p:nvSpPr>
        <p:spPr>
          <a:xfrm>
            <a:off x="7435706" y="2523190"/>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Tìm</a:t>
            </a:r>
            <a:r>
              <a:rPr lang="en-US" sz="2400" b="1" dirty="0">
                <a:solidFill>
                  <a:srgbClr val="002060"/>
                </a:solidFill>
              </a:rPr>
              <a:t> </a:t>
            </a:r>
            <a:r>
              <a:rPr lang="en-US" sz="2400" b="1" dirty="0" err="1">
                <a:solidFill>
                  <a:srgbClr val="002060"/>
                </a:solidFill>
              </a:rPr>
              <a:t>hiểu</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5413" y="464039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đọc</a:t>
            </a:r>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25" name="Rectangle 24"/>
          <p:cNvSpPr/>
          <p:nvPr/>
        </p:nvSpPr>
        <p:spPr>
          <a:xfrm>
            <a:off x="875413" y="350806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nhuộm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xuống</a:t>
            </a:r>
            <a:r>
              <a:rPr lang="en-US" sz="2400" dirty="0">
                <a:solidFill>
                  <a:srgbClr val="002060"/>
                </a:solidFill>
                <a:latin typeface="Times New Roman" panose="02020603050405020304" pitchFamily="18" charset="0"/>
                <a:cs typeface="Times New Roman" panose="02020603050405020304" pitchFamily="18" charset="0"/>
              </a:rPr>
              <a:t>.</a:t>
            </a:r>
          </a:p>
          <a:p>
            <a:endParaRPr lang="en-US" sz="2400" dirty="0">
              <a:solidFill>
                <a:srgbClr val="002060"/>
              </a:solidFill>
            </a:endParaRPr>
          </a:p>
        </p:txBody>
      </p:sp>
      <p:sp>
        <p:nvSpPr>
          <p:cNvPr id="16" name="Rectangle 15"/>
          <p:cNvSpPr/>
          <p:nvPr/>
        </p:nvSpPr>
        <p:spPr>
          <a:xfrm>
            <a:off x="6009169" y="3404744"/>
            <a:ext cx="6019920"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smtClean="0">
                <a:solidFill>
                  <a:srgbClr val="002060"/>
                </a:solidFill>
                <a:latin typeface="+mj-lt"/>
              </a:rPr>
              <a:t>- Thung, bình minh</a:t>
            </a:r>
            <a:endParaRPr lang="en-US" sz="2400" dirty="0">
              <a:solidFill>
                <a:srgbClr val="002060"/>
              </a:solidFill>
              <a:latin typeface="+mj-lt"/>
            </a:endParaRPr>
          </a:p>
        </p:txBody>
      </p:sp>
      <p:sp>
        <p:nvSpPr>
          <p:cNvPr id="18" name="Rectangle 17"/>
          <p:cNvSpPr/>
          <p:nvPr/>
        </p:nvSpPr>
        <p:spPr>
          <a:xfrm>
            <a:off x="2901123" y="193733"/>
            <a:ext cx="6095586" cy="19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err="1">
                <a:solidFill>
                  <a:srgbClr val="0070C0"/>
                </a:solidFill>
                <a:latin typeface="HP001 4 hàng" panose="020B0603050302020204" pitchFamily="34" charset="0"/>
                <a:cs typeface="Times New Roman" pitchFamily="18" charset="0"/>
              </a:rPr>
              <a:t>Thứ</a:t>
            </a:r>
            <a:r>
              <a:rPr lang="en-US" sz="2400" b="1" i="1">
                <a:solidFill>
                  <a:srgbClr val="0070C0"/>
                </a:solidFill>
                <a:latin typeface="HP001 4 hàng" panose="020B0603050302020204" pitchFamily="34" charset="0"/>
                <a:cs typeface="Times New Roman" pitchFamily="18" charset="0"/>
              </a:rPr>
              <a:t> Ba, </a:t>
            </a:r>
            <a:r>
              <a:rPr lang="en-US" sz="2400" b="1" i="1" err="1">
                <a:solidFill>
                  <a:srgbClr val="0070C0"/>
                </a:solidFill>
                <a:latin typeface="HP001 4 hàng" panose="020B0603050302020204" pitchFamily="34" charset="0"/>
                <a:cs typeface="Times New Roman" pitchFamily="18" charset="0"/>
              </a:rPr>
              <a:t>ngày</a:t>
            </a:r>
            <a:r>
              <a:rPr lang="en-US" sz="2400" b="1" i="1">
                <a:solidFill>
                  <a:srgbClr val="0070C0"/>
                </a:solidFill>
                <a:latin typeface="HP001 4 hàng" panose="020B0603050302020204" pitchFamily="34" charset="0"/>
                <a:cs typeface="Times New Roman" pitchFamily="18" charset="0"/>
              </a:rPr>
              <a:t> 29 </a:t>
            </a:r>
            <a:r>
              <a:rPr lang="en-US" sz="2400" b="1" i="1" dirty="0" err="1">
                <a:solidFill>
                  <a:srgbClr val="0070C0"/>
                </a:solidFill>
                <a:latin typeface="HP001 4 hàng" panose="020B0603050302020204" pitchFamily="34" charset="0"/>
                <a:cs typeface="Times New Roman" pitchFamily="18" charset="0"/>
              </a:rPr>
              <a:t>tháng</a:t>
            </a:r>
            <a:r>
              <a:rPr lang="en-US" sz="2400" b="1" i="1" dirty="0">
                <a:solidFill>
                  <a:srgbClr val="0070C0"/>
                </a:solidFill>
                <a:latin typeface="HP001 4 hàng" panose="020B0603050302020204" pitchFamily="34" charset="0"/>
                <a:cs typeface="Times New Roman" pitchFamily="18" charset="0"/>
              </a:rPr>
              <a:t> 10 </a:t>
            </a:r>
            <a:r>
              <a:rPr lang="en-US" sz="2400" b="1" i="1" err="1">
                <a:solidFill>
                  <a:srgbClr val="0070C0"/>
                </a:solidFill>
                <a:latin typeface="HP001 4 hàng" panose="020B0603050302020204" pitchFamily="34" charset="0"/>
                <a:cs typeface="Times New Roman" pitchFamily="18" charset="0"/>
              </a:rPr>
              <a:t>năm</a:t>
            </a:r>
            <a:r>
              <a:rPr lang="en-US" sz="2400" b="1" i="1">
                <a:solidFill>
                  <a:srgbClr val="0070C0"/>
                </a:solidFill>
                <a:latin typeface="HP001 4 hàng" panose="020B0603050302020204" pitchFamily="34" charset="0"/>
                <a:cs typeface="Times New Roman" pitchFamily="18" charset="0"/>
              </a:rPr>
              <a:t> 2024</a:t>
            </a:r>
            <a:endParaRPr lang="en-US" sz="2400" b="1" i="1" dirty="0">
              <a:solidFill>
                <a:srgbClr val="0070C0"/>
              </a:solidFill>
              <a:latin typeface="HP001 4 hàng" panose="020B0603050302020204" pitchFamily="34" charset="0"/>
              <a:cs typeface="Times New Roman" pitchFamily="18" charset="0"/>
            </a:endParaRPr>
          </a:p>
          <a:p>
            <a:pPr>
              <a:lnSpc>
                <a:spcPct val="150000"/>
              </a:lnSpc>
            </a:pPr>
            <a:r>
              <a:rPr lang="en-US" sz="2800" b="1" err="1">
                <a:solidFill>
                  <a:srgbClr val="0070C0"/>
                </a:solidFill>
                <a:latin typeface="HP001 4 hàng" panose="020B0603050302020204" pitchFamily="34" charset="0"/>
                <a:cs typeface="Times New Roman" pitchFamily="18" charset="0"/>
              </a:rPr>
              <a:t>Tiếng</a:t>
            </a:r>
            <a:r>
              <a:rPr lang="en-US" sz="2800" b="1">
                <a:solidFill>
                  <a:srgbClr val="0070C0"/>
                </a:solidFill>
                <a:latin typeface="HP001 4 hàng" panose="020B0603050302020204" pitchFamily="34" charset="0"/>
                <a:cs typeface="Times New Roman" pitchFamily="18" charset="0"/>
              </a:rPr>
              <a:t> Việt: Bài 15 (Tiết 1)</a:t>
            </a:r>
            <a:r>
              <a:rPr lang="en-US" sz="2800" b="1" dirty="0">
                <a:solidFill>
                  <a:srgbClr val="0070C0"/>
                </a:solidFill>
                <a:latin typeface="HP001 4 hàng" panose="020B0603050302020204" pitchFamily="34" charset="0"/>
                <a:cs typeface="Times New Roman" pitchFamily="18" charset="0"/>
              </a:rPr>
              <a:t> </a:t>
            </a:r>
            <a:r>
              <a:rPr lang="en-US" sz="2800" b="1">
                <a:solidFill>
                  <a:srgbClr val="0070C0"/>
                </a:solidFill>
                <a:latin typeface="HP001 4 hàng" panose="020B0603050302020204" pitchFamily="34" charset="0"/>
                <a:cs typeface="Times New Roman" pitchFamily="18" charset="0"/>
              </a:rPr>
              <a:t>Đọc:</a:t>
            </a:r>
            <a:endParaRPr lang="en-US" sz="2800" b="1" dirty="0">
              <a:solidFill>
                <a:srgbClr val="0070C0"/>
              </a:solidFill>
              <a:latin typeface="HP001 4 hàng" panose="020B0603050302020204" pitchFamily="34" charset="0"/>
              <a:cs typeface="Times New Roman" pitchFamily="18" charset="0"/>
            </a:endParaRPr>
          </a:p>
          <a:p>
            <a:pPr algn="ctr"/>
            <a:r>
              <a:rPr lang="en-US" sz="3600" b="1">
                <a:solidFill>
                  <a:srgbClr val="FF0000"/>
                </a:solidFill>
                <a:latin typeface="HP001 4 hàng" panose="020B0603050302020204" pitchFamily="34" charset="0"/>
                <a:cs typeface="Times New Roman" pitchFamily="18" charset="0"/>
              </a:rPr>
              <a:t>Gặt </a:t>
            </a:r>
            <a:r>
              <a:rPr lang="en-US" sz="3600" b="1" dirty="0" err="1">
                <a:solidFill>
                  <a:srgbClr val="FF0000"/>
                </a:solidFill>
                <a:latin typeface="HP001 4 hàng" panose="020B0603050302020204" pitchFamily="34" charset="0"/>
                <a:cs typeface="Times New Roman" pitchFamily="18" charset="0"/>
              </a:rPr>
              <a:t>chữ</a:t>
            </a:r>
            <a:r>
              <a:rPr lang="en-US" sz="3600" b="1" dirty="0">
                <a:solidFill>
                  <a:srgbClr val="FF0000"/>
                </a:solidFill>
                <a:latin typeface="HP001 4 hàng" panose="020B0603050302020204" pitchFamily="34" charset="0"/>
                <a:cs typeface="Times New Roman" pitchFamily="18" charset="0"/>
              </a:rPr>
              <a:t> </a:t>
            </a:r>
            <a:r>
              <a:rPr lang="en-US" sz="3600" b="1" dirty="0" err="1">
                <a:solidFill>
                  <a:srgbClr val="FF0000"/>
                </a:solidFill>
                <a:latin typeface="HP001 4 hàng" panose="020B0603050302020204" pitchFamily="34" charset="0"/>
                <a:cs typeface="Times New Roman" pitchFamily="18" charset="0"/>
              </a:rPr>
              <a:t>trên</a:t>
            </a:r>
            <a:r>
              <a:rPr lang="en-US" sz="3600" b="1" dirty="0">
                <a:solidFill>
                  <a:srgbClr val="FF0000"/>
                </a:solidFill>
                <a:latin typeface="HP001 4 hàng" panose="020B0603050302020204" pitchFamily="34" charset="0"/>
                <a:cs typeface="Times New Roman" pitchFamily="18" charset="0"/>
              </a:rPr>
              <a:t> </a:t>
            </a:r>
            <a:r>
              <a:rPr lang="en-US" sz="3600" b="1">
                <a:solidFill>
                  <a:srgbClr val="FF0000"/>
                </a:solidFill>
                <a:latin typeface="HP001 4 hàng" panose="020B0603050302020204" pitchFamily="34" charset="0"/>
                <a:cs typeface="Times New Roman" pitchFamily="18" charset="0"/>
              </a:rPr>
              <a:t>non </a:t>
            </a:r>
            <a:endParaRPr lang="en-US" sz="3600" b="1" dirty="0">
              <a:solidFill>
                <a:srgbClr val="FF0000"/>
              </a:solidFill>
              <a:latin typeface="HP001 4 hàng" panose="020B0603050302020204" pitchFamily="34" charset="0"/>
              <a:cs typeface="Times New Roman" pitchFamily="18" charset="0"/>
            </a:endParaRPr>
          </a:p>
          <a:p>
            <a:pPr algn="r"/>
            <a:r>
              <a:rPr lang="en-US" sz="2800" b="1" dirty="0">
                <a:solidFill>
                  <a:srgbClr val="FF0000"/>
                </a:solidFill>
                <a:latin typeface="HP001 4 hàng" panose="020B0603050302020204" pitchFamily="34" charset="0"/>
                <a:cs typeface="Times New Roman" pitchFamily="18" charset="0"/>
              </a:rPr>
              <a:t>(</a:t>
            </a:r>
            <a:r>
              <a:rPr lang="en-US" sz="2800" b="1" dirty="0" err="1">
                <a:solidFill>
                  <a:srgbClr val="FF0000"/>
                </a:solidFill>
                <a:latin typeface="HP001 4 hàng" panose="020B0603050302020204" pitchFamily="34" charset="0"/>
                <a:cs typeface="Times New Roman" pitchFamily="18" charset="0"/>
              </a:rPr>
              <a:t>Bích</a:t>
            </a:r>
            <a:r>
              <a:rPr lang="en-US" sz="2800" b="1" dirty="0">
                <a:solidFill>
                  <a:srgbClr val="FF0000"/>
                </a:solidFill>
                <a:latin typeface="HP001 4 hàng" panose="020B0603050302020204" pitchFamily="34" charset="0"/>
                <a:cs typeface="Times New Roman" pitchFamily="18" charset="0"/>
              </a:rPr>
              <a:t> </a:t>
            </a:r>
            <a:r>
              <a:rPr lang="en-US" sz="2800" b="1" dirty="0" err="1">
                <a:solidFill>
                  <a:srgbClr val="FF0000"/>
                </a:solidFill>
                <a:latin typeface="HP001 4 hàng" panose="020B0603050302020204" pitchFamily="34" charset="0"/>
                <a:cs typeface="Times New Roman" pitchFamily="18" charset="0"/>
              </a:rPr>
              <a:t>Ngọc</a:t>
            </a:r>
            <a:r>
              <a:rPr lang="en-US" sz="2800" b="1" dirty="0">
                <a:solidFill>
                  <a:srgbClr val="FF0000"/>
                </a:solidFill>
                <a:latin typeface="HP001 4 hàng" panose="020B0603050302020204" pitchFamily="34" charset="0"/>
                <a:cs typeface="Times New Roman" pitchFamily="18" charset="0"/>
              </a:rPr>
              <a:t>)</a:t>
            </a:r>
          </a:p>
        </p:txBody>
      </p:sp>
    </p:spTree>
    <p:extLst>
      <p:ext uri="{BB962C8B-B14F-4D97-AF65-F5344CB8AC3E}">
        <p14:creationId xmlns:p14="http://schemas.microsoft.com/office/powerpoint/2010/main" val="122337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a:off x="3894668" y="1314019"/>
            <a:ext cx="6953878" cy="1468399"/>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KHỞI ĐỘNG</a:t>
            </a:r>
          </a:p>
        </p:txBody>
      </p:sp>
      <p:sp>
        <p:nvSpPr>
          <p:cNvPr id="5" name="Flowchart: Punched Tape 4"/>
          <p:cNvSpPr/>
          <p:nvPr/>
        </p:nvSpPr>
        <p:spPr>
          <a:xfrm>
            <a:off x="2695903" y="2885090"/>
            <a:ext cx="7866994" cy="3184634"/>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FF0000"/>
                </a:solidFill>
                <a:latin typeface="Times New Roman" pitchFamily="18" charset="0"/>
                <a:cs typeface="Times New Roman" pitchFamily="18" charset="0"/>
              </a:rPr>
              <a:t>Múa</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hát</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bài</a:t>
            </a:r>
            <a:r>
              <a:rPr lang="en-US" sz="6000" b="1" dirty="0">
                <a:solidFill>
                  <a:srgbClr val="FF0000"/>
                </a:solidFill>
                <a:latin typeface="Times New Roman" pitchFamily="18" charset="0"/>
                <a:cs typeface="Times New Roman" pitchFamily="18" charset="0"/>
              </a:rPr>
              <a:t>: </a:t>
            </a:r>
            <a:r>
              <a:rPr lang="en-US" sz="6000" b="1" err="1">
                <a:solidFill>
                  <a:srgbClr val="FF0000"/>
                </a:solidFill>
                <a:latin typeface="Times New Roman" pitchFamily="18" charset="0"/>
                <a:cs typeface="Times New Roman" pitchFamily="18" charset="0"/>
              </a:rPr>
              <a:t>Đi</a:t>
            </a:r>
            <a:r>
              <a:rPr lang="en-US" sz="6000" b="1">
                <a:solidFill>
                  <a:srgbClr val="FF0000"/>
                </a:solidFill>
                <a:latin typeface="Times New Roman" pitchFamily="18" charset="0"/>
                <a:cs typeface="Times New Roman" pitchFamily="18" charset="0"/>
              </a:rPr>
              <a:t> </a:t>
            </a:r>
            <a:r>
              <a:rPr lang="vi-VN" sz="6000" b="1" smtClean="0">
                <a:solidFill>
                  <a:srgbClr val="FF0000"/>
                </a:solidFill>
                <a:latin typeface="Times New Roman" pitchFamily="18" charset="0"/>
                <a:cs typeface="Times New Roman" pitchFamily="18" charset="0"/>
              </a:rPr>
              <a:t>học.</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71893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1026" name="Picture 24" descr="Description: https://img.meta.com.vn/Data/image/2021/08/13/binh-minh-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567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1015" y="5675582"/>
            <a:ext cx="11941138" cy="1040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tx1"/>
                </a:solidFill>
                <a:latin typeface="Times New Roman" pitchFamily="18" charset="0"/>
                <a:cs typeface="Times New Roman" pitchFamily="18" charset="0"/>
              </a:rPr>
              <a:t>Hình</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ảnh</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Bình</a:t>
            </a:r>
            <a:r>
              <a:rPr lang="en-US" sz="2400" b="1" i="1" dirty="0">
                <a:solidFill>
                  <a:schemeClr val="tx1"/>
                </a:solidFill>
                <a:latin typeface="Times New Roman" pitchFamily="18" charset="0"/>
                <a:cs typeface="Times New Roman" pitchFamily="18" charset="0"/>
              </a:rPr>
              <a:t> minh (</a:t>
            </a:r>
            <a:r>
              <a:rPr lang="vi-VN" sz="2400" b="1" i="1" dirty="0">
                <a:solidFill>
                  <a:srgbClr val="212529"/>
                </a:solidFill>
                <a:latin typeface="+mj-lt"/>
              </a:rPr>
              <a:t>Rạng đông hay bình minh (hừng đông) xảy ra trước khi Mặt Trời mọc, là thời điểm lúc bắt đầu chạng vạng buổi sáng.</a:t>
            </a:r>
            <a:r>
              <a:rPr lang="en-US" sz="2400" b="1" i="1" dirty="0">
                <a:solidFill>
                  <a:srgbClr val="212529"/>
                </a:solidFill>
                <a:latin typeface="+mj-lt"/>
              </a:rPr>
              <a:t>)</a:t>
            </a:r>
            <a:endParaRPr lang="en-US" sz="2400" b="1" i="1" dirty="0">
              <a:solidFill>
                <a:schemeClr val="tx1"/>
              </a:solidFill>
              <a:latin typeface="+mj-lt"/>
              <a:cs typeface="Times New Roman" pitchFamily="18" charset="0"/>
            </a:endParaRPr>
          </a:p>
        </p:txBody>
      </p:sp>
    </p:spTree>
    <p:extLst>
      <p:ext uri="{BB962C8B-B14F-4D97-AF65-F5344CB8AC3E}">
        <p14:creationId xmlns:p14="http://schemas.microsoft.com/office/powerpoint/2010/main" val="1842201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89600" y="2897365"/>
            <a:ext cx="4125" cy="414067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46668" y="2826589"/>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3955" y="2867290"/>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030027" y="2867290"/>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93853" y="2499389"/>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Luyện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435702" y="2528880"/>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hiểu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bài</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708826" y="49122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đọc</a:t>
            </a:r>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25" name="Rectangle 24"/>
          <p:cNvSpPr/>
          <p:nvPr/>
        </p:nvSpPr>
        <p:spPr>
          <a:xfrm>
            <a:off x="708826" y="3512877"/>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nhuộm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xuống</a:t>
            </a:r>
            <a:r>
              <a:rPr lang="en-US" sz="2400" dirty="0">
                <a:solidFill>
                  <a:srgbClr val="002060"/>
                </a:solidFill>
                <a:latin typeface="Times New Roman" panose="02020603050405020304" pitchFamily="18" charset="0"/>
                <a:cs typeface="Times New Roman" panose="02020603050405020304" pitchFamily="18" charset="0"/>
              </a:rPr>
              <a:t>.</a:t>
            </a:r>
          </a:p>
          <a:p>
            <a:endParaRPr lang="en-US" sz="2400" dirty="0">
              <a:solidFill>
                <a:srgbClr val="002060"/>
              </a:solidFill>
            </a:endParaRPr>
          </a:p>
        </p:txBody>
      </p:sp>
      <p:sp>
        <p:nvSpPr>
          <p:cNvPr id="16" name="Rectangle 15"/>
          <p:cNvSpPr/>
          <p:nvPr/>
        </p:nvSpPr>
        <p:spPr>
          <a:xfrm>
            <a:off x="5986748" y="3385863"/>
            <a:ext cx="6019920"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2060"/>
                </a:solidFill>
                <a:latin typeface="Times New Roman" panose="02020603050405020304" pitchFamily="18" charset="0"/>
                <a:cs typeface="Times New Roman" panose="02020603050405020304" pitchFamily="18" charset="0"/>
              </a:rPr>
              <a:t>Bình</a:t>
            </a:r>
            <a:r>
              <a:rPr lang="en-US" sz="2400" dirty="0">
                <a:solidFill>
                  <a:srgbClr val="002060"/>
                </a:solidFill>
                <a:latin typeface="Times New Roman" panose="02020603050405020304" pitchFamily="18" charset="0"/>
                <a:cs typeface="Times New Roman" panose="02020603050405020304" pitchFamily="18" charset="0"/>
              </a:rPr>
              <a:t> minh,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sâu</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901122" y="141322"/>
            <a:ext cx="6095586" cy="19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err="1">
                <a:solidFill>
                  <a:srgbClr val="0070C0"/>
                </a:solidFill>
                <a:latin typeface="HP001 4 hàng" panose="020B0603050302020204" pitchFamily="34" charset="0"/>
                <a:cs typeface="Times New Roman" pitchFamily="18" charset="0"/>
              </a:rPr>
              <a:t>Thứ</a:t>
            </a:r>
            <a:r>
              <a:rPr lang="en-US" sz="2400" b="1" i="1">
                <a:solidFill>
                  <a:srgbClr val="0070C0"/>
                </a:solidFill>
                <a:latin typeface="HP001 4 hàng" panose="020B0603050302020204" pitchFamily="34" charset="0"/>
                <a:cs typeface="Times New Roman" pitchFamily="18" charset="0"/>
              </a:rPr>
              <a:t> Ba, </a:t>
            </a:r>
            <a:r>
              <a:rPr lang="en-US" sz="2400" b="1" i="1" err="1">
                <a:solidFill>
                  <a:srgbClr val="0070C0"/>
                </a:solidFill>
                <a:latin typeface="HP001 4 hàng" panose="020B0603050302020204" pitchFamily="34" charset="0"/>
                <a:cs typeface="Times New Roman" pitchFamily="18" charset="0"/>
              </a:rPr>
              <a:t>ngày</a:t>
            </a:r>
            <a:r>
              <a:rPr lang="en-US" sz="2400" b="1" i="1">
                <a:solidFill>
                  <a:srgbClr val="0070C0"/>
                </a:solidFill>
                <a:latin typeface="HP001 4 hàng" panose="020B0603050302020204" pitchFamily="34" charset="0"/>
                <a:cs typeface="Times New Roman" pitchFamily="18" charset="0"/>
              </a:rPr>
              <a:t> 29 </a:t>
            </a:r>
            <a:r>
              <a:rPr lang="en-US" sz="2400" b="1" i="1" dirty="0" err="1">
                <a:solidFill>
                  <a:srgbClr val="0070C0"/>
                </a:solidFill>
                <a:latin typeface="HP001 4 hàng" panose="020B0603050302020204" pitchFamily="34" charset="0"/>
                <a:cs typeface="Times New Roman" pitchFamily="18" charset="0"/>
              </a:rPr>
              <a:t>tháng</a:t>
            </a:r>
            <a:r>
              <a:rPr lang="en-US" sz="2400" b="1" i="1" dirty="0">
                <a:solidFill>
                  <a:srgbClr val="0070C0"/>
                </a:solidFill>
                <a:latin typeface="HP001 4 hàng" panose="020B0603050302020204" pitchFamily="34" charset="0"/>
                <a:cs typeface="Times New Roman" pitchFamily="18" charset="0"/>
              </a:rPr>
              <a:t> 10 </a:t>
            </a:r>
            <a:r>
              <a:rPr lang="en-US" sz="2400" b="1" i="1" err="1">
                <a:solidFill>
                  <a:srgbClr val="0070C0"/>
                </a:solidFill>
                <a:latin typeface="HP001 4 hàng" panose="020B0603050302020204" pitchFamily="34" charset="0"/>
                <a:cs typeface="Times New Roman" pitchFamily="18" charset="0"/>
              </a:rPr>
              <a:t>năm</a:t>
            </a:r>
            <a:r>
              <a:rPr lang="en-US" sz="2400" b="1" i="1">
                <a:solidFill>
                  <a:srgbClr val="0070C0"/>
                </a:solidFill>
                <a:latin typeface="HP001 4 hàng" panose="020B0603050302020204" pitchFamily="34" charset="0"/>
                <a:cs typeface="Times New Roman" pitchFamily="18" charset="0"/>
              </a:rPr>
              <a:t> 2024</a:t>
            </a:r>
            <a:endParaRPr lang="en-US" sz="2400" b="1" i="1" dirty="0">
              <a:solidFill>
                <a:srgbClr val="0070C0"/>
              </a:solidFill>
              <a:latin typeface="HP001 4 hàng" panose="020B0603050302020204" pitchFamily="34" charset="0"/>
              <a:cs typeface="Times New Roman" pitchFamily="18" charset="0"/>
            </a:endParaRPr>
          </a:p>
          <a:p>
            <a:pPr>
              <a:lnSpc>
                <a:spcPct val="150000"/>
              </a:lnSpc>
            </a:pPr>
            <a:r>
              <a:rPr lang="en-US" sz="2800" b="1" err="1">
                <a:solidFill>
                  <a:srgbClr val="0070C0"/>
                </a:solidFill>
                <a:latin typeface="HP001 4 hàng" panose="020B0603050302020204" pitchFamily="34" charset="0"/>
                <a:cs typeface="Times New Roman" pitchFamily="18" charset="0"/>
              </a:rPr>
              <a:t>Tiếng</a:t>
            </a:r>
            <a:r>
              <a:rPr lang="en-US" sz="2800" b="1">
                <a:solidFill>
                  <a:srgbClr val="0070C0"/>
                </a:solidFill>
                <a:latin typeface="HP001 4 hàng" panose="020B0603050302020204" pitchFamily="34" charset="0"/>
                <a:cs typeface="Times New Roman" pitchFamily="18" charset="0"/>
              </a:rPr>
              <a:t> Việt: Bài 15 (Tiết 1)</a:t>
            </a:r>
            <a:r>
              <a:rPr lang="en-US" sz="2800" b="1" dirty="0">
                <a:solidFill>
                  <a:srgbClr val="0070C0"/>
                </a:solidFill>
                <a:latin typeface="HP001 4 hàng" panose="020B0603050302020204" pitchFamily="34" charset="0"/>
                <a:cs typeface="Times New Roman" pitchFamily="18" charset="0"/>
              </a:rPr>
              <a:t> </a:t>
            </a:r>
            <a:r>
              <a:rPr lang="en-US" sz="2800" b="1">
                <a:solidFill>
                  <a:srgbClr val="0070C0"/>
                </a:solidFill>
                <a:latin typeface="HP001 4 hàng" panose="020B0603050302020204" pitchFamily="34" charset="0"/>
                <a:cs typeface="Times New Roman" pitchFamily="18" charset="0"/>
              </a:rPr>
              <a:t>Đọc:</a:t>
            </a:r>
            <a:endParaRPr lang="en-US" sz="2800" b="1" dirty="0">
              <a:solidFill>
                <a:srgbClr val="0070C0"/>
              </a:solidFill>
              <a:latin typeface="HP001 4 hàng" panose="020B0603050302020204" pitchFamily="34" charset="0"/>
              <a:cs typeface="Times New Roman" pitchFamily="18" charset="0"/>
            </a:endParaRPr>
          </a:p>
          <a:p>
            <a:pPr algn="ctr"/>
            <a:r>
              <a:rPr lang="en-US" sz="3600" b="1">
                <a:solidFill>
                  <a:srgbClr val="FF0000"/>
                </a:solidFill>
                <a:latin typeface="HP001 4 hàng" panose="020B0603050302020204" pitchFamily="34" charset="0"/>
                <a:cs typeface="Times New Roman" pitchFamily="18" charset="0"/>
              </a:rPr>
              <a:t>Gặt </a:t>
            </a:r>
            <a:r>
              <a:rPr lang="en-US" sz="3600" b="1" dirty="0" err="1">
                <a:solidFill>
                  <a:srgbClr val="FF0000"/>
                </a:solidFill>
                <a:latin typeface="HP001 4 hàng" panose="020B0603050302020204" pitchFamily="34" charset="0"/>
                <a:cs typeface="Times New Roman" pitchFamily="18" charset="0"/>
              </a:rPr>
              <a:t>chữ</a:t>
            </a:r>
            <a:r>
              <a:rPr lang="en-US" sz="3600" b="1" dirty="0">
                <a:solidFill>
                  <a:srgbClr val="FF0000"/>
                </a:solidFill>
                <a:latin typeface="HP001 4 hàng" panose="020B0603050302020204" pitchFamily="34" charset="0"/>
                <a:cs typeface="Times New Roman" pitchFamily="18" charset="0"/>
              </a:rPr>
              <a:t> </a:t>
            </a:r>
            <a:r>
              <a:rPr lang="en-US" sz="3600" b="1" dirty="0" err="1">
                <a:solidFill>
                  <a:srgbClr val="FF0000"/>
                </a:solidFill>
                <a:latin typeface="HP001 4 hàng" panose="020B0603050302020204" pitchFamily="34" charset="0"/>
                <a:cs typeface="Times New Roman" pitchFamily="18" charset="0"/>
              </a:rPr>
              <a:t>trên</a:t>
            </a:r>
            <a:r>
              <a:rPr lang="en-US" sz="3600" b="1" dirty="0">
                <a:solidFill>
                  <a:srgbClr val="FF0000"/>
                </a:solidFill>
                <a:latin typeface="HP001 4 hàng" panose="020B0603050302020204" pitchFamily="34" charset="0"/>
                <a:cs typeface="Times New Roman" pitchFamily="18" charset="0"/>
              </a:rPr>
              <a:t> </a:t>
            </a:r>
            <a:r>
              <a:rPr lang="en-US" sz="3600" b="1">
                <a:solidFill>
                  <a:srgbClr val="FF0000"/>
                </a:solidFill>
                <a:latin typeface="HP001 4 hàng" panose="020B0603050302020204" pitchFamily="34" charset="0"/>
                <a:cs typeface="Times New Roman" pitchFamily="18" charset="0"/>
              </a:rPr>
              <a:t>non </a:t>
            </a:r>
            <a:endParaRPr lang="en-US" sz="3600" b="1" dirty="0">
              <a:solidFill>
                <a:srgbClr val="FF0000"/>
              </a:solidFill>
              <a:latin typeface="HP001 4 hàng" panose="020B0603050302020204" pitchFamily="34" charset="0"/>
              <a:cs typeface="Times New Roman" pitchFamily="18" charset="0"/>
            </a:endParaRPr>
          </a:p>
          <a:p>
            <a:pPr algn="r"/>
            <a:r>
              <a:rPr lang="en-US" sz="2800" b="1" dirty="0">
                <a:solidFill>
                  <a:srgbClr val="FF0000"/>
                </a:solidFill>
                <a:latin typeface="HP001 4 hàng" panose="020B0603050302020204" pitchFamily="34" charset="0"/>
                <a:cs typeface="Times New Roman" pitchFamily="18" charset="0"/>
              </a:rPr>
              <a:t>(</a:t>
            </a:r>
            <a:r>
              <a:rPr lang="en-US" sz="2800" b="1" dirty="0" err="1">
                <a:solidFill>
                  <a:srgbClr val="FF0000"/>
                </a:solidFill>
                <a:latin typeface="HP001 4 hàng" panose="020B0603050302020204" pitchFamily="34" charset="0"/>
                <a:cs typeface="Times New Roman" pitchFamily="18" charset="0"/>
              </a:rPr>
              <a:t>Bích</a:t>
            </a:r>
            <a:r>
              <a:rPr lang="en-US" sz="2800" b="1" dirty="0">
                <a:solidFill>
                  <a:srgbClr val="FF0000"/>
                </a:solidFill>
                <a:latin typeface="HP001 4 hàng" panose="020B0603050302020204" pitchFamily="34" charset="0"/>
                <a:cs typeface="Times New Roman" pitchFamily="18" charset="0"/>
              </a:rPr>
              <a:t> </a:t>
            </a:r>
            <a:r>
              <a:rPr lang="en-US" sz="2800" b="1" dirty="0" err="1">
                <a:solidFill>
                  <a:srgbClr val="FF0000"/>
                </a:solidFill>
                <a:latin typeface="HP001 4 hàng" panose="020B0603050302020204" pitchFamily="34" charset="0"/>
                <a:cs typeface="Times New Roman" pitchFamily="18" charset="0"/>
              </a:rPr>
              <a:t>Ngọc</a:t>
            </a:r>
            <a:r>
              <a:rPr lang="en-US" sz="2800" b="1" dirty="0">
                <a:solidFill>
                  <a:srgbClr val="FF0000"/>
                </a:solidFill>
                <a:latin typeface="HP001 4 hàng" panose="020B0603050302020204" pitchFamily="34" charset="0"/>
                <a:cs typeface="Times New Roman" pitchFamily="18" charset="0"/>
              </a:rPr>
              <a:t>)</a:t>
            </a:r>
          </a:p>
        </p:txBody>
      </p:sp>
    </p:spTree>
    <p:extLst>
      <p:ext uri="{BB962C8B-B14F-4D97-AF65-F5344CB8AC3E}">
        <p14:creationId xmlns:p14="http://schemas.microsoft.com/office/powerpoint/2010/main" val="883365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103717" y="5864772"/>
            <a:ext cx="11925373" cy="961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prstClr val="black"/>
                </a:solidFill>
                <a:latin typeface="Times New Roman" pitchFamily="18" charset="0"/>
                <a:cs typeface="Times New Roman" pitchFamily="18" charset="0"/>
              </a:rPr>
              <a:t>Hình</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ảnh</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Ruộng</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bậc</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thang</a:t>
            </a:r>
            <a:endParaRPr lang="en-US" sz="2400" b="1" i="1" dirty="0">
              <a:solidFill>
                <a:prstClr val="black"/>
              </a:solidFill>
              <a:latin typeface="Times New Roman" pitchFamily="18" charset="0"/>
              <a:cs typeface="Times New Roman" pitchFamily="18" charset="0"/>
            </a:endParaRPr>
          </a:p>
          <a:p>
            <a:pPr lvl="0" algn="ctr"/>
            <a:r>
              <a:rPr lang="en-US" sz="2400" b="1" i="1" dirty="0" err="1">
                <a:solidFill>
                  <a:prstClr val="black"/>
                </a:solidFill>
                <a:latin typeface="Times New Roman" pitchFamily="18" charset="0"/>
                <a:cs typeface="Times New Roman" pitchFamily="18" charset="0"/>
              </a:rPr>
              <a:t>Thung</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sâu</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Dải</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đất</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trũng</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thấp</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sâu</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giữa</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các</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sườn</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dãy</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núi</a:t>
            </a:r>
            <a:r>
              <a:rPr lang="en-US" sz="2400" b="1" i="1" dirty="0">
                <a:solidFill>
                  <a:prstClr val="black"/>
                </a:solidFill>
                <a:latin typeface="Times New Roman" pitchFamily="18" charset="0"/>
                <a:cs typeface="Times New Roman" pitchFamily="18" charset="0"/>
              </a:rPr>
              <a:t>.</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pic>
        <p:nvPicPr>
          <p:cNvPr id="3074" name="Picture 25" descr="Description: https://thoibaonganhang.vn/stores/news_dataimages/thanhlm/012016/11/09/26abcdb271be8e269123cfeb9fd899e8_vietravel_201509101033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58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833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7" name="Rectangle: Rounded Corners 49">
            <a:extLst>
              <a:ext uri="{FF2B5EF4-FFF2-40B4-BE49-F238E27FC236}">
                <a16:creationId xmlns="" xmlns:a16="http://schemas.microsoft.com/office/drawing/2014/main" id="{801CCE6E-A786-11BD-80EB-D290B426695D}"/>
              </a:ext>
            </a:extLst>
          </p:cNvPr>
          <p:cNvSpPr/>
          <p:nvPr/>
        </p:nvSpPr>
        <p:spPr>
          <a:xfrm>
            <a:off x="5673739"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algn="ctr" defTabSz="914377">
              <a:defRPr/>
            </a:pPr>
            <a:r>
              <a:rPr lang="en-US" sz="4800" dirty="0" err="1">
                <a:solidFill>
                  <a:srgbClr val="7030A0"/>
                </a:solidFill>
                <a:latin typeface="Times New Roman" panose="02020603050405020304" pitchFamily="18" charset="0"/>
                <a:cs typeface="Times New Roman" panose="02020603050405020304" pitchFamily="18" charset="0"/>
              </a:rPr>
              <a:t>Luyện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đọc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trong</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nhóm</a:t>
            </a:r>
            <a:endParaRPr lang="en-US" sz="4800" dirty="0">
              <a:solidFill>
                <a:srgbClr val="7030A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 xmlns:a16="http://schemas.microsoft.com/office/drawing/2014/main" id="{A93812D4-FC40-249D-8547-DCB0BF8A769D}"/>
              </a:ext>
            </a:extLst>
          </p:cNvPr>
          <p:cNvGrpSpPr/>
          <p:nvPr/>
        </p:nvGrpSpPr>
        <p:grpSpPr>
          <a:xfrm>
            <a:off x="786847" y="552893"/>
            <a:ext cx="5752215" cy="2351013"/>
            <a:chOff x="457200" y="1176848"/>
            <a:chExt cx="5798127" cy="2475125"/>
          </a:xfrm>
        </p:grpSpPr>
        <p:grpSp>
          <p:nvGrpSpPr>
            <p:cNvPr id="9" name="Group 8">
              <a:extLst>
                <a:ext uri="{FF2B5EF4-FFF2-40B4-BE49-F238E27FC236}">
                  <a16:creationId xmlns="" xmlns:a16="http://schemas.microsoft.com/office/drawing/2014/main" id="{B3A41300-DEF7-1F21-8513-C50BB262A76A}"/>
                </a:ext>
              </a:extLst>
            </p:cNvPr>
            <p:cNvGrpSpPr/>
            <p:nvPr/>
          </p:nvGrpSpPr>
          <p:grpSpPr>
            <a:xfrm>
              <a:off x="457200" y="1922318"/>
              <a:ext cx="5798127" cy="1729655"/>
              <a:chOff x="602672" y="2483427"/>
              <a:chExt cx="5922819" cy="1729655"/>
            </a:xfrm>
            <a:solidFill>
              <a:srgbClr val="FFFFCC"/>
            </a:solidFill>
          </p:grpSpPr>
          <p:sp>
            <p:nvSpPr>
              <p:cNvPr id="11" name="Rectangle: Rounded Corners 12">
                <a:extLst>
                  <a:ext uri="{FF2B5EF4-FFF2-40B4-BE49-F238E27FC236}">
                    <a16:creationId xmlns="" xmlns:a16="http://schemas.microsoft.com/office/drawing/2014/main" id="{72454E8D-E224-CC48-B9ED-A918942B4CCB}"/>
                  </a:ext>
                </a:extLst>
              </p:cNvPr>
              <p:cNvSpPr/>
              <p:nvPr/>
            </p:nvSpPr>
            <p:spPr>
              <a:xfrm>
                <a:off x="602672" y="2483427"/>
                <a:ext cx="5922819" cy="1729655"/>
              </a:xfrm>
              <a:custGeom>
                <a:avLst/>
                <a:gdLst>
                  <a:gd name="connsiteX0" fmla="*/ 0 w 5922819"/>
                  <a:gd name="connsiteY0" fmla="*/ 288282 h 1729655"/>
                  <a:gd name="connsiteX1" fmla="*/ 288282 w 5922819"/>
                  <a:gd name="connsiteY1" fmla="*/ 0 h 1729655"/>
                  <a:gd name="connsiteX2" fmla="*/ 828848 w 5922819"/>
                  <a:gd name="connsiteY2" fmla="*/ 0 h 1729655"/>
                  <a:gd name="connsiteX3" fmla="*/ 1369414 w 5922819"/>
                  <a:gd name="connsiteY3" fmla="*/ 0 h 1729655"/>
                  <a:gd name="connsiteX4" fmla="*/ 1803054 w 5922819"/>
                  <a:gd name="connsiteY4" fmla="*/ 0 h 1729655"/>
                  <a:gd name="connsiteX5" fmla="*/ 2236695 w 5922819"/>
                  <a:gd name="connsiteY5" fmla="*/ 0 h 1729655"/>
                  <a:gd name="connsiteX6" fmla="*/ 2777261 w 5922819"/>
                  <a:gd name="connsiteY6" fmla="*/ 0 h 1729655"/>
                  <a:gd name="connsiteX7" fmla="*/ 3478214 w 5922819"/>
                  <a:gd name="connsiteY7" fmla="*/ 0 h 1729655"/>
                  <a:gd name="connsiteX8" fmla="*/ 4072242 w 5922819"/>
                  <a:gd name="connsiteY8" fmla="*/ 0 h 1729655"/>
                  <a:gd name="connsiteX9" fmla="*/ 4559346 w 5922819"/>
                  <a:gd name="connsiteY9" fmla="*/ 0 h 1729655"/>
                  <a:gd name="connsiteX10" fmla="*/ 5634537 w 5922819"/>
                  <a:gd name="connsiteY10" fmla="*/ 0 h 1729655"/>
                  <a:gd name="connsiteX11" fmla="*/ 5922819 w 5922819"/>
                  <a:gd name="connsiteY11" fmla="*/ 288282 h 1729655"/>
                  <a:gd name="connsiteX12" fmla="*/ 5922819 w 5922819"/>
                  <a:gd name="connsiteY12" fmla="*/ 864828 h 1729655"/>
                  <a:gd name="connsiteX13" fmla="*/ 5922819 w 5922819"/>
                  <a:gd name="connsiteY13" fmla="*/ 1441373 h 1729655"/>
                  <a:gd name="connsiteX14" fmla="*/ 5634537 w 5922819"/>
                  <a:gd name="connsiteY14" fmla="*/ 1729655 h 1729655"/>
                  <a:gd name="connsiteX15" fmla="*/ 4987046 w 5922819"/>
                  <a:gd name="connsiteY15" fmla="*/ 1729655 h 1729655"/>
                  <a:gd name="connsiteX16" fmla="*/ 4553405 w 5922819"/>
                  <a:gd name="connsiteY16" fmla="*/ 1729655 h 1729655"/>
                  <a:gd name="connsiteX17" fmla="*/ 3905915 w 5922819"/>
                  <a:gd name="connsiteY17" fmla="*/ 1729655 h 1729655"/>
                  <a:gd name="connsiteX18" fmla="*/ 3365349 w 5922819"/>
                  <a:gd name="connsiteY18" fmla="*/ 1729655 h 1729655"/>
                  <a:gd name="connsiteX19" fmla="*/ 2717858 w 5922819"/>
                  <a:gd name="connsiteY19" fmla="*/ 1729655 h 1729655"/>
                  <a:gd name="connsiteX20" fmla="*/ 2070367 w 5922819"/>
                  <a:gd name="connsiteY20" fmla="*/ 1729655 h 1729655"/>
                  <a:gd name="connsiteX21" fmla="*/ 1476339 w 5922819"/>
                  <a:gd name="connsiteY21" fmla="*/ 1729655 h 1729655"/>
                  <a:gd name="connsiteX22" fmla="*/ 882310 w 5922819"/>
                  <a:gd name="connsiteY22" fmla="*/ 1729655 h 1729655"/>
                  <a:gd name="connsiteX23" fmla="*/ 288282 w 5922819"/>
                  <a:gd name="connsiteY23" fmla="*/ 1729655 h 1729655"/>
                  <a:gd name="connsiteX24" fmla="*/ 0 w 5922819"/>
                  <a:gd name="connsiteY24" fmla="*/ 1441373 h 1729655"/>
                  <a:gd name="connsiteX25" fmla="*/ 0 w 5922819"/>
                  <a:gd name="connsiteY25" fmla="*/ 841766 h 1729655"/>
                  <a:gd name="connsiteX26" fmla="*/ 0 w 5922819"/>
                  <a:gd name="connsiteY26" fmla="*/ 288282 h 172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2819" h="1729655" fill="none" extrusionOk="0">
                    <a:moveTo>
                      <a:pt x="0" y="288282"/>
                    </a:moveTo>
                    <a:cubicBezTo>
                      <a:pt x="-5600" y="131111"/>
                      <a:pt x="162373" y="9250"/>
                      <a:pt x="288282" y="0"/>
                    </a:cubicBezTo>
                    <a:cubicBezTo>
                      <a:pt x="461126" y="-50259"/>
                      <a:pt x="666767" y="12640"/>
                      <a:pt x="828848" y="0"/>
                    </a:cubicBezTo>
                    <a:cubicBezTo>
                      <a:pt x="990929" y="-12640"/>
                      <a:pt x="1239923" y="45476"/>
                      <a:pt x="1369414" y="0"/>
                    </a:cubicBezTo>
                    <a:cubicBezTo>
                      <a:pt x="1498905" y="-45476"/>
                      <a:pt x="1699759" y="14653"/>
                      <a:pt x="1803054" y="0"/>
                    </a:cubicBezTo>
                    <a:cubicBezTo>
                      <a:pt x="1906349" y="-14653"/>
                      <a:pt x="2109962" y="9945"/>
                      <a:pt x="2236695" y="0"/>
                    </a:cubicBezTo>
                    <a:cubicBezTo>
                      <a:pt x="2363428" y="-9945"/>
                      <a:pt x="2653844" y="48599"/>
                      <a:pt x="2777261" y="0"/>
                    </a:cubicBezTo>
                    <a:cubicBezTo>
                      <a:pt x="2900678" y="-48599"/>
                      <a:pt x="3207002" y="61485"/>
                      <a:pt x="3478214" y="0"/>
                    </a:cubicBezTo>
                    <a:cubicBezTo>
                      <a:pt x="3749426" y="-61485"/>
                      <a:pt x="3900965" y="10192"/>
                      <a:pt x="4072242" y="0"/>
                    </a:cubicBezTo>
                    <a:cubicBezTo>
                      <a:pt x="4243519" y="-10192"/>
                      <a:pt x="4436271" y="51252"/>
                      <a:pt x="4559346" y="0"/>
                    </a:cubicBezTo>
                    <a:cubicBezTo>
                      <a:pt x="4682421" y="-51252"/>
                      <a:pt x="5174643" y="9078"/>
                      <a:pt x="5634537" y="0"/>
                    </a:cubicBezTo>
                    <a:cubicBezTo>
                      <a:pt x="5778056" y="21618"/>
                      <a:pt x="5916853" y="138814"/>
                      <a:pt x="5922819" y="288282"/>
                    </a:cubicBezTo>
                    <a:cubicBezTo>
                      <a:pt x="5984211" y="427903"/>
                      <a:pt x="5905485" y="703856"/>
                      <a:pt x="5922819" y="864828"/>
                    </a:cubicBezTo>
                    <a:cubicBezTo>
                      <a:pt x="5940153" y="1025800"/>
                      <a:pt x="5863244" y="1278574"/>
                      <a:pt x="5922819" y="1441373"/>
                    </a:cubicBezTo>
                    <a:cubicBezTo>
                      <a:pt x="5910977" y="1629063"/>
                      <a:pt x="5783751" y="1727345"/>
                      <a:pt x="5634537" y="1729655"/>
                    </a:cubicBezTo>
                    <a:cubicBezTo>
                      <a:pt x="5326287" y="1781815"/>
                      <a:pt x="5224191" y="1697511"/>
                      <a:pt x="4987046" y="1729655"/>
                    </a:cubicBezTo>
                    <a:cubicBezTo>
                      <a:pt x="4749901" y="1761799"/>
                      <a:pt x="4680264" y="1679657"/>
                      <a:pt x="4553405" y="1729655"/>
                    </a:cubicBezTo>
                    <a:cubicBezTo>
                      <a:pt x="4426546" y="1779653"/>
                      <a:pt x="4142036" y="1669213"/>
                      <a:pt x="3905915" y="1729655"/>
                    </a:cubicBezTo>
                    <a:cubicBezTo>
                      <a:pt x="3669794" y="1790097"/>
                      <a:pt x="3615770" y="1666744"/>
                      <a:pt x="3365349" y="1729655"/>
                    </a:cubicBezTo>
                    <a:cubicBezTo>
                      <a:pt x="3114928" y="1792566"/>
                      <a:pt x="2933314" y="1726366"/>
                      <a:pt x="2717858" y="1729655"/>
                    </a:cubicBezTo>
                    <a:cubicBezTo>
                      <a:pt x="2502402" y="1732944"/>
                      <a:pt x="2389634" y="1729360"/>
                      <a:pt x="2070367" y="1729655"/>
                    </a:cubicBezTo>
                    <a:cubicBezTo>
                      <a:pt x="1751100" y="1729950"/>
                      <a:pt x="1687072" y="1660246"/>
                      <a:pt x="1476339" y="1729655"/>
                    </a:cubicBezTo>
                    <a:cubicBezTo>
                      <a:pt x="1265606" y="1799064"/>
                      <a:pt x="1043578" y="1658478"/>
                      <a:pt x="882310" y="1729655"/>
                    </a:cubicBezTo>
                    <a:cubicBezTo>
                      <a:pt x="721042" y="1800832"/>
                      <a:pt x="506546" y="1666937"/>
                      <a:pt x="288282" y="1729655"/>
                    </a:cubicBezTo>
                    <a:cubicBezTo>
                      <a:pt x="133363" y="1694767"/>
                      <a:pt x="5856" y="1608363"/>
                      <a:pt x="0" y="1441373"/>
                    </a:cubicBezTo>
                    <a:cubicBezTo>
                      <a:pt x="-50386" y="1159884"/>
                      <a:pt x="40807" y="1085821"/>
                      <a:pt x="0" y="841766"/>
                    </a:cubicBezTo>
                    <a:cubicBezTo>
                      <a:pt x="-40807" y="597711"/>
                      <a:pt x="60591" y="430600"/>
                      <a:pt x="0" y="288282"/>
                    </a:cubicBezTo>
                    <a:close/>
                  </a:path>
                  <a:path w="5922819" h="1729655" stroke="0" extrusionOk="0">
                    <a:moveTo>
                      <a:pt x="0" y="288282"/>
                    </a:moveTo>
                    <a:cubicBezTo>
                      <a:pt x="25819" y="166562"/>
                      <a:pt x="162625" y="27175"/>
                      <a:pt x="288282" y="0"/>
                    </a:cubicBezTo>
                    <a:cubicBezTo>
                      <a:pt x="538477" y="-53575"/>
                      <a:pt x="687675" y="75700"/>
                      <a:pt x="989235" y="0"/>
                    </a:cubicBezTo>
                    <a:cubicBezTo>
                      <a:pt x="1290795" y="-75700"/>
                      <a:pt x="1240166" y="45881"/>
                      <a:pt x="1422876" y="0"/>
                    </a:cubicBezTo>
                    <a:cubicBezTo>
                      <a:pt x="1605586" y="-45881"/>
                      <a:pt x="1753842" y="17927"/>
                      <a:pt x="1909979" y="0"/>
                    </a:cubicBezTo>
                    <a:cubicBezTo>
                      <a:pt x="2066116" y="-17927"/>
                      <a:pt x="2275603" y="16281"/>
                      <a:pt x="2397083" y="0"/>
                    </a:cubicBezTo>
                    <a:cubicBezTo>
                      <a:pt x="2518563" y="-16281"/>
                      <a:pt x="2845373" y="6338"/>
                      <a:pt x="2991111" y="0"/>
                    </a:cubicBezTo>
                    <a:cubicBezTo>
                      <a:pt x="3136849" y="-6338"/>
                      <a:pt x="3324030" y="66678"/>
                      <a:pt x="3638602" y="0"/>
                    </a:cubicBezTo>
                    <a:cubicBezTo>
                      <a:pt x="3953174" y="-66678"/>
                      <a:pt x="3977433" y="500"/>
                      <a:pt x="4125705" y="0"/>
                    </a:cubicBezTo>
                    <a:cubicBezTo>
                      <a:pt x="4273977" y="-500"/>
                      <a:pt x="4513759" y="35255"/>
                      <a:pt x="4666271" y="0"/>
                    </a:cubicBezTo>
                    <a:cubicBezTo>
                      <a:pt x="4818783" y="-35255"/>
                      <a:pt x="5168006" y="57249"/>
                      <a:pt x="5634537" y="0"/>
                    </a:cubicBezTo>
                    <a:cubicBezTo>
                      <a:pt x="5836962" y="-11366"/>
                      <a:pt x="5946000" y="108027"/>
                      <a:pt x="5922819" y="288282"/>
                    </a:cubicBezTo>
                    <a:cubicBezTo>
                      <a:pt x="5943321" y="498701"/>
                      <a:pt x="5883513" y="607573"/>
                      <a:pt x="5922819" y="876358"/>
                    </a:cubicBezTo>
                    <a:cubicBezTo>
                      <a:pt x="5962125" y="1145143"/>
                      <a:pt x="5876458" y="1160255"/>
                      <a:pt x="5922819" y="1441373"/>
                    </a:cubicBezTo>
                    <a:cubicBezTo>
                      <a:pt x="5930879" y="1616007"/>
                      <a:pt x="5754092" y="1737824"/>
                      <a:pt x="5634537" y="1729655"/>
                    </a:cubicBezTo>
                    <a:cubicBezTo>
                      <a:pt x="5470800" y="1779731"/>
                      <a:pt x="5272777" y="1699224"/>
                      <a:pt x="5147434" y="1729655"/>
                    </a:cubicBezTo>
                    <a:cubicBezTo>
                      <a:pt x="5022091" y="1760086"/>
                      <a:pt x="4820964" y="1721268"/>
                      <a:pt x="4713793" y="1729655"/>
                    </a:cubicBezTo>
                    <a:cubicBezTo>
                      <a:pt x="4606622" y="1738042"/>
                      <a:pt x="4380633" y="1710500"/>
                      <a:pt x="4119765" y="1729655"/>
                    </a:cubicBezTo>
                    <a:cubicBezTo>
                      <a:pt x="3858897" y="1748810"/>
                      <a:pt x="3746575" y="1716091"/>
                      <a:pt x="3632662" y="1729655"/>
                    </a:cubicBezTo>
                    <a:cubicBezTo>
                      <a:pt x="3518749" y="1743219"/>
                      <a:pt x="3410095" y="1681766"/>
                      <a:pt x="3199021" y="1729655"/>
                    </a:cubicBezTo>
                    <a:cubicBezTo>
                      <a:pt x="2987947" y="1777544"/>
                      <a:pt x="2818839" y="1716213"/>
                      <a:pt x="2711918" y="1729655"/>
                    </a:cubicBezTo>
                    <a:cubicBezTo>
                      <a:pt x="2604997" y="1743097"/>
                      <a:pt x="2248020" y="1725849"/>
                      <a:pt x="2117889" y="1729655"/>
                    </a:cubicBezTo>
                    <a:cubicBezTo>
                      <a:pt x="1987758" y="1733461"/>
                      <a:pt x="1718220" y="1698758"/>
                      <a:pt x="1416936" y="1729655"/>
                    </a:cubicBezTo>
                    <a:cubicBezTo>
                      <a:pt x="1115652" y="1760552"/>
                      <a:pt x="786014" y="1728088"/>
                      <a:pt x="288282" y="1729655"/>
                    </a:cubicBezTo>
                    <a:cubicBezTo>
                      <a:pt x="139469" y="1686161"/>
                      <a:pt x="-13440" y="1597141"/>
                      <a:pt x="0" y="1441373"/>
                    </a:cubicBezTo>
                    <a:cubicBezTo>
                      <a:pt x="-59422" y="1254336"/>
                      <a:pt x="43993" y="1026314"/>
                      <a:pt x="0" y="853297"/>
                    </a:cubicBezTo>
                    <a:cubicBezTo>
                      <a:pt x="-43993" y="680280"/>
                      <a:pt x="41067" y="403359"/>
                      <a:pt x="0" y="288282"/>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algn="just" defTabSz="914377">
                  <a:defRPr/>
                </a:pPr>
                <a:r>
                  <a:rPr lang="en-US" sz="3200">
                    <a:solidFill>
                      <a:prstClr val="black"/>
                    </a:solidFill>
                    <a:cs typeface="Calibri" panose="020F0502020204030204" pitchFamily="34" charset="0"/>
                  </a:rPr>
                  <a:t>	</a:t>
                </a:r>
              </a:p>
              <a:p>
                <a:pPr algn="just" defTabSz="914377">
                  <a:defRPr/>
                </a:pPr>
                <a:r>
                  <a:rPr lang="en-US" sz="3200">
                    <a:solidFill>
                      <a:prstClr val="black"/>
                    </a:solidFill>
                    <a:latin typeface="Times New Roman" panose="02020603050405020304" pitchFamily="18" charset="0"/>
                    <a:cs typeface="Calibri" panose="020F0502020204030204" pitchFamily="34" charset="0"/>
                  </a:rPr>
                  <a:t>          </a:t>
                </a:r>
                <a:r>
                  <a:rPr lang="en-US" sz="3200">
                    <a:solidFill>
                      <a:prstClr val="black"/>
                    </a:solidFill>
                    <a:latin typeface="Times New Roman" panose="02020603050405020304" pitchFamily="18" charset="0"/>
                    <a:cs typeface="Times New Roman" panose="02020603050405020304" pitchFamily="18" charset="0"/>
                  </a:rPr>
                  <a:t>Phân </a:t>
                </a:r>
                <a:r>
                  <a:rPr lang="en-US" sz="3200" dirty="0" err="1">
                    <a:solidFill>
                      <a:prstClr val="black"/>
                    </a:solidFill>
                    <a:latin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theo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đoạn</a:t>
                </a:r>
                <a:r>
                  <a:rPr lang="en-US" sz="3200" dirty="0">
                    <a:solidFill>
                      <a:prstClr val="black"/>
                    </a:solidFill>
                    <a:latin typeface="Times New Roman" panose="02020603050405020304" pitchFamily="18" charset="0"/>
                    <a:cs typeface="Times New Roman" panose="02020603050405020304" pitchFamily="18" charset="0"/>
                  </a:rPr>
                  <a:t>.</a:t>
                </a:r>
              </a:p>
              <a:p>
                <a:pPr algn="just" defTabSz="914377">
                  <a:defRPr/>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đều</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đọc</a:t>
                </a:r>
                <a:r>
                  <a:rPr lang="en-US" sz="3200">
                    <a:solidFill>
                      <a:prstClr val="black"/>
                    </a:solidFill>
                    <a:latin typeface="Times New Roman" panose="02020603050405020304" pitchFamily="18" charset="0"/>
                    <a:cs typeface="Times New Roman" panose="02020603050405020304" pitchFamily="18" charset="0"/>
                  </a:rPr>
                  <a:t>.</a:t>
                </a:r>
              </a:p>
              <a:p>
                <a:pPr algn="just" defTabSz="914377">
                  <a:defRPr/>
                </a:pPr>
                <a:r>
                  <a:rPr lang="en-US" sz="3200">
                    <a:solidFill>
                      <a:prstClr val="black"/>
                    </a:solidFill>
                    <a:latin typeface="Times New Roman" panose="02020603050405020304" pitchFamily="18" charset="0"/>
                    <a:cs typeface="Times New Roman" panose="02020603050405020304" pitchFamily="18" charset="0"/>
                  </a:rPr>
                  <a:t>	</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4" name="Picture 13">
                <a:extLst>
                  <a:ext uri="{FF2B5EF4-FFF2-40B4-BE49-F238E27FC236}">
                    <a16:creationId xmlns=""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grpSp>
        <p:sp>
          <p:nvSpPr>
            <p:cNvPr id="10" name="Rectangle: Rounded Corners 11">
              <a:extLst>
                <a:ext uri="{FF2B5EF4-FFF2-40B4-BE49-F238E27FC236}">
                  <a16:creationId xmlns=""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algn="ctr" defTabSz="914377">
                <a:defRPr/>
              </a:pPr>
              <a:r>
                <a:rPr lang="en-US" sz="6600" dirty="0" err="1">
                  <a:solidFill>
                    <a:prstClr val="black"/>
                  </a:solidFill>
                  <a:latin typeface="Times New Roman" panose="02020603050405020304" pitchFamily="18" charset="0"/>
                  <a:cs typeface="Times New Roman" panose="02020603050405020304" pitchFamily="18" charset="0"/>
                </a:rPr>
                <a:t>Yêu</a:t>
              </a:r>
              <a:r>
                <a:rPr lang="en-US" sz="6600" dirty="0">
                  <a:solidFill>
                    <a:prstClr val="black"/>
                  </a:solidFill>
                  <a:latin typeface="Times New Roman" panose="02020603050405020304" pitchFamily="18" charset="0"/>
                  <a:cs typeface="Times New Roman" panose="02020603050405020304" pitchFamily="18" charset="0"/>
                </a:rPr>
                <a:t> </a:t>
              </a:r>
              <a:r>
                <a:rPr lang="en-US" sz="6600" dirty="0" err="1">
                  <a:solidFill>
                    <a:prstClr val="black"/>
                  </a:solidFill>
                  <a:latin typeface="Times New Roman" panose="02020603050405020304" pitchFamily="18" charset="0"/>
                  <a:cs typeface="Times New Roman" panose="02020603050405020304" pitchFamily="18" charset="0"/>
                </a:rPr>
                <a:t>cầu</a:t>
              </a:r>
              <a:endParaRPr lang="en-US" sz="6600" dirty="0">
                <a:solidFill>
                  <a:prstClr val="black"/>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 xmlns:a16="http://schemas.microsoft.com/office/drawing/2014/main" id="{0C41EEAA-4C50-1EFF-8F79-268AECA49819}"/>
              </a:ext>
            </a:extLst>
          </p:cNvPr>
          <p:cNvGrpSpPr/>
          <p:nvPr/>
        </p:nvGrpSpPr>
        <p:grpSpPr>
          <a:xfrm>
            <a:off x="5550195" y="2784242"/>
            <a:ext cx="6313300" cy="3544110"/>
            <a:chOff x="535741" y="1010664"/>
            <a:chExt cx="6840681" cy="3891109"/>
          </a:xfrm>
        </p:grpSpPr>
        <p:grpSp>
          <p:nvGrpSpPr>
            <p:cNvPr id="17" name="Group 16">
              <a:extLst>
                <a:ext uri="{FF2B5EF4-FFF2-40B4-BE49-F238E27FC236}">
                  <a16:creationId xmlns=""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19" name="Rectangle: Rounded Corners 19">
                <a:extLst>
                  <a:ext uri="{FF2B5EF4-FFF2-40B4-BE49-F238E27FC236}">
                    <a16:creationId xmlns=""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indent="-514338" algn="just" defTabSz="914377">
                  <a:buFontTx/>
                  <a:buAutoNum type="arabicPeriod"/>
                  <a:defRPr/>
                </a:pPr>
                <a:r>
                  <a:rPr lang="en-US" sz="3200">
                    <a:solidFill>
                      <a:prstClr val="black"/>
                    </a:solidFill>
                    <a:latin typeface="Times New Roman" panose="02020603050405020304" pitchFamily="18" charset="0"/>
                    <a:cs typeface="Times New Roman" panose="02020603050405020304" pitchFamily="18" charset="0"/>
                  </a:rPr>
                  <a:t>Đọc đúng.</a:t>
                </a:r>
              </a:p>
              <a:p>
                <a:pPr marL="514338" indent="-514338" algn="just" defTabSz="914377">
                  <a:buFontTx/>
                  <a:buAutoNum type="arabicPeriod"/>
                  <a:defRPr/>
                </a:pPr>
                <a:r>
                  <a:rPr lang="en-US" sz="3200">
                    <a:solidFill>
                      <a:prstClr val="black"/>
                    </a:solidFill>
                    <a:latin typeface="Times New Roman" panose="02020603050405020304" pitchFamily="18" charset="0"/>
                    <a:cs typeface="Times New Roman" panose="02020603050405020304" pitchFamily="18" charset="0"/>
                  </a:rPr>
                  <a:t>Đọc </a:t>
                </a:r>
                <a:r>
                  <a:rPr lang="en-US" sz="3200" dirty="0">
                    <a:solidFill>
                      <a:prstClr val="black"/>
                    </a:solidFill>
                    <a:latin typeface="Times New Roman" panose="02020603050405020304" pitchFamily="18" charset="0"/>
                    <a:cs typeface="Times New Roman" panose="02020603050405020304" pitchFamily="18" charset="0"/>
                  </a:rPr>
                  <a:t>to</a:t>
                </a:r>
                <a:r>
                  <a:rPr lang="en-US" sz="3200">
                    <a:solidFill>
                      <a:prstClr val="black"/>
                    </a:solidFill>
                    <a:latin typeface="Times New Roman" panose="02020603050405020304" pitchFamily="18" charset="0"/>
                    <a:cs typeface="Times New Roman" panose="02020603050405020304" pitchFamily="18" charset="0"/>
                  </a:rPr>
                  <a:t>, rõ ràng.</a:t>
                </a:r>
                <a:endParaRPr lang="en-US" sz="3200" dirty="0">
                  <a:solidFill>
                    <a:prstClr val="black"/>
                  </a:solidFill>
                  <a:latin typeface="Times New Roman" panose="02020603050405020304" pitchFamily="18" charset="0"/>
                  <a:cs typeface="Times New Roman" panose="02020603050405020304" pitchFamily="18" charset="0"/>
                </a:endParaRPr>
              </a:p>
              <a:p>
                <a:pPr marL="514338" indent="-514338" algn="just" defTabSz="914377">
                  <a:buFontTx/>
                  <a:buAutoNum type="arabicPeriod"/>
                  <a:defRPr/>
                </a:pPr>
                <a:r>
                  <a:rPr lang="en-US" sz="3200" dirty="0" err="1">
                    <a:solidFill>
                      <a:prstClr val="black"/>
                    </a:solidFill>
                    <a:latin typeface="Times New Roman" panose="02020603050405020304" pitchFamily="18" charset="0"/>
                    <a:cs typeface="Times New Roman" panose="02020603050405020304" pitchFamily="18" charset="0"/>
                  </a:rPr>
                  <a:t>Đọc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nghỉ</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đúng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chỗ</a:t>
                </a:r>
                <a:r>
                  <a:rPr lang="en-US" sz="3200" dirty="0">
                    <a:solidFill>
                      <a:prstClr val="black"/>
                    </a:solidFill>
                    <a:latin typeface="Times New Roman" panose="02020603050405020304" pitchFamily="18" charset="0"/>
                    <a:cs typeface="Times New Roman" panose="02020603050405020304" pitchFamily="18" charset="0"/>
                  </a:rPr>
                  <a:t>.</a:t>
                </a:r>
              </a:p>
            </p:txBody>
          </p:sp>
          <p:grpSp>
            <p:nvGrpSpPr>
              <p:cNvPr id="20" name="Group 19">
                <a:extLst>
                  <a:ext uri="{FF2B5EF4-FFF2-40B4-BE49-F238E27FC236}">
                    <a16:creationId xmlns=""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29" name="Picture 28" descr="Icon&#10;&#10;Description automatically generated">
                  <a:extLst>
                    <a:ext uri="{FF2B5EF4-FFF2-40B4-BE49-F238E27FC236}">
                      <a16:creationId xmlns=""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0" name="Picture 29" descr="Icon&#10;&#10;Description automatically generated">
                  <a:extLst>
                    <a:ext uri="{FF2B5EF4-FFF2-40B4-BE49-F238E27FC236}">
                      <a16:creationId xmlns=""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1" name="Picture 30" descr="Icon&#10;&#10;Description automatically generated">
                  <a:extLst>
                    <a:ext uri="{FF2B5EF4-FFF2-40B4-BE49-F238E27FC236}">
                      <a16:creationId xmlns=""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1" name="Group 20">
                <a:extLst>
                  <a:ext uri="{FF2B5EF4-FFF2-40B4-BE49-F238E27FC236}">
                    <a16:creationId xmlns="" xmlns:a16="http://schemas.microsoft.com/office/drawing/2014/main" id="{CBB9A72E-B673-0E69-96F3-6D74A04DE0F5}"/>
                  </a:ext>
                </a:extLst>
              </p:cNvPr>
              <p:cNvGrpSpPr/>
              <p:nvPr/>
            </p:nvGrpSpPr>
            <p:grpSpPr>
              <a:xfrm>
                <a:off x="8738725" y="5158827"/>
                <a:ext cx="1868534" cy="678308"/>
                <a:chOff x="8898388" y="4463845"/>
                <a:chExt cx="2139956" cy="774278"/>
              </a:xfrm>
              <a:grpFill/>
            </p:grpSpPr>
            <p:pic>
              <p:nvPicPr>
                <p:cNvPr id="26" name="Picture 25" descr="Icon&#10;&#10;Description automatically generated">
                  <a:extLst>
                    <a:ext uri="{FF2B5EF4-FFF2-40B4-BE49-F238E27FC236}">
                      <a16:creationId xmlns=""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8388" y="4468682"/>
                  <a:ext cx="769441" cy="769441"/>
                </a:xfrm>
                <a:prstGeom prst="rect">
                  <a:avLst/>
                </a:prstGeom>
                <a:grpFill/>
              </p:spPr>
            </p:pic>
            <p:pic>
              <p:nvPicPr>
                <p:cNvPr id="27" name="Picture 26" descr="Icon&#10;&#10;Description automatically generated">
                  <a:extLst>
                    <a:ext uri="{FF2B5EF4-FFF2-40B4-BE49-F238E27FC236}">
                      <a16:creationId xmlns=""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0871" y="4463845"/>
                  <a:ext cx="769441" cy="769440"/>
                </a:xfrm>
                <a:prstGeom prst="rect">
                  <a:avLst/>
                </a:prstGeom>
                <a:grpFill/>
              </p:spPr>
            </p:pic>
            <p:pic>
              <p:nvPicPr>
                <p:cNvPr id="28" name="Picture 27" descr="Icon&#10;&#10;Description automatically generated">
                  <a:extLst>
                    <a:ext uri="{FF2B5EF4-FFF2-40B4-BE49-F238E27FC236}">
                      <a16:creationId xmlns=""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8906" y="4463845"/>
                  <a:ext cx="769438" cy="769440"/>
                </a:xfrm>
                <a:prstGeom prst="rect">
                  <a:avLst/>
                </a:prstGeom>
                <a:grpFill/>
              </p:spPr>
            </p:pic>
          </p:grpSp>
          <p:grpSp>
            <p:nvGrpSpPr>
              <p:cNvPr id="22" name="Group 21">
                <a:extLst>
                  <a:ext uri="{FF2B5EF4-FFF2-40B4-BE49-F238E27FC236}">
                    <a16:creationId xmlns="" xmlns:a16="http://schemas.microsoft.com/office/drawing/2014/main" id="{EB247097-24DC-F165-8153-08DD8B357366}"/>
                  </a:ext>
                </a:extLst>
              </p:cNvPr>
              <p:cNvGrpSpPr/>
              <p:nvPr/>
            </p:nvGrpSpPr>
            <p:grpSpPr>
              <a:xfrm>
                <a:off x="10298358" y="5659583"/>
                <a:ext cx="1869306" cy="682868"/>
                <a:chOff x="8127746" y="4561610"/>
                <a:chExt cx="2082766" cy="769441"/>
              </a:xfrm>
              <a:grpFill/>
            </p:grpSpPr>
            <p:pic>
              <p:nvPicPr>
                <p:cNvPr id="23" name="Picture 22" descr="Icon&#10;&#10;Description automatically generated">
                  <a:extLst>
                    <a:ext uri="{FF2B5EF4-FFF2-40B4-BE49-F238E27FC236}">
                      <a16:creationId xmlns=""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7746" y="4561610"/>
                  <a:ext cx="769440" cy="769441"/>
                </a:xfrm>
                <a:prstGeom prst="rect">
                  <a:avLst/>
                </a:prstGeom>
                <a:noFill/>
              </p:spPr>
            </p:pic>
            <p:pic>
              <p:nvPicPr>
                <p:cNvPr id="24" name="Picture 23" descr="Icon&#10;&#10;Description automatically generated">
                  <a:extLst>
                    <a:ext uri="{FF2B5EF4-FFF2-40B4-BE49-F238E27FC236}">
                      <a16:creationId xmlns=""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8733" y="4561610"/>
                  <a:ext cx="769441" cy="769441"/>
                </a:xfrm>
                <a:prstGeom prst="rect">
                  <a:avLst/>
                </a:prstGeom>
                <a:noFill/>
                <a:ln>
                  <a:noFill/>
                </a:ln>
              </p:spPr>
            </p:pic>
            <p:pic>
              <p:nvPicPr>
                <p:cNvPr id="25" name="Picture 24" descr="Icon&#10;&#10;Description automatically generated">
                  <a:extLst>
                    <a:ext uri="{FF2B5EF4-FFF2-40B4-BE49-F238E27FC236}">
                      <a16:creationId xmlns=""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1070" y="4561610"/>
                  <a:ext cx="769442" cy="769441"/>
                </a:xfrm>
                <a:prstGeom prst="rect">
                  <a:avLst/>
                </a:prstGeom>
                <a:grpFill/>
              </p:spPr>
            </p:pic>
          </p:grpSp>
        </p:grpSp>
        <p:sp>
          <p:nvSpPr>
            <p:cNvPr id="18" name="Rectangle: Rounded Corners 18">
              <a:extLst>
                <a:ext uri="{FF2B5EF4-FFF2-40B4-BE49-F238E27FC236}">
                  <a16:creationId xmlns="" xmlns:a16="http://schemas.microsoft.com/office/drawing/2014/main" id="{5BC9C79F-C18A-6256-FB43-15C49C05D2E2}"/>
                </a:ext>
              </a:extLst>
            </p:cNvPr>
            <p:cNvSpPr/>
            <p:nvPr/>
          </p:nvSpPr>
          <p:spPr>
            <a:xfrm>
              <a:off x="1658511" y="1010664"/>
              <a:ext cx="5092248" cy="1667608"/>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algn="ctr" defTabSz="914377">
                <a:defRPr/>
              </a:pPr>
              <a:r>
                <a:rPr lang="en-US" sz="4400" dirty="0" err="1">
                  <a:solidFill>
                    <a:prstClr val="black"/>
                  </a:solidFill>
                  <a:latin typeface="Times New Roman" panose="02020603050405020304" pitchFamily="18" charset="0"/>
                  <a:cs typeface="Times New Roman" panose="02020603050405020304" pitchFamily="18" charset="0"/>
                </a:rPr>
                <a:t>Tiêu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giá</a:t>
              </a:r>
              <a:endParaRPr lang="en-US" sz="4400" dirty="0">
                <a:solidFill>
                  <a:prstClr val="black"/>
                </a:solidFill>
                <a:latin typeface="Times New Roman" panose="02020603050405020304" pitchFamily="18" charset="0"/>
                <a:cs typeface="Times New Roman" panose="02020603050405020304" pitchFamily="18" charset="0"/>
              </a:endParaRPr>
            </a:p>
          </p:txBody>
        </p:sp>
      </p:grpSp>
      <p:pic>
        <p:nvPicPr>
          <p:cNvPr id="32" name="Graphic 50">
            <a:extLst>
              <a:ext uri="{FF2B5EF4-FFF2-40B4-BE49-F238E27FC236}">
                <a16:creationId xmlns="" xmlns:a16="http://schemas.microsoft.com/office/drawing/2014/main" id="{BB924619-FD57-CE67-343A-A450A93BFC4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99465" y="3668225"/>
            <a:ext cx="4550735" cy="2785738"/>
          </a:xfrm>
          <a:prstGeom prst="rect">
            <a:avLst/>
          </a:prstGeom>
        </p:spPr>
      </p:pic>
    </p:spTree>
    <p:extLst>
      <p:ext uri="{BB962C8B-B14F-4D97-AF65-F5344CB8AC3E}">
        <p14:creationId xmlns:p14="http://schemas.microsoft.com/office/powerpoint/2010/main" val="7507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32"/>
                                        </p:tgtEl>
                                        <p:attrNameLst>
                                          <p:attrName>r</p:attrName>
                                        </p:attrNameLst>
                                      </p:cBhvr>
                                    </p:animRot>
                                    <p:animRot by="-240000">
                                      <p:cBhvr>
                                        <p:cTn id="26" dur="200" fill="hold">
                                          <p:stCondLst>
                                            <p:cond delay="200"/>
                                          </p:stCondLst>
                                        </p:cTn>
                                        <p:tgtEl>
                                          <p:spTgt spid="32"/>
                                        </p:tgtEl>
                                        <p:attrNameLst>
                                          <p:attrName>r</p:attrName>
                                        </p:attrNameLst>
                                      </p:cBhvr>
                                    </p:animRot>
                                    <p:animRot by="240000">
                                      <p:cBhvr>
                                        <p:cTn id="27" dur="200" fill="hold">
                                          <p:stCondLst>
                                            <p:cond delay="400"/>
                                          </p:stCondLst>
                                        </p:cTn>
                                        <p:tgtEl>
                                          <p:spTgt spid="32"/>
                                        </p:tgtEl>
                                        <p:attrNameLst>
                                          <p:attrName>r</p:attrName>
                                        </p:attrNameLst>
                                      </p:cBhvr>
                                    </p:animRot>
                                    <p:animRot by="-240000">
                                      <p:cBhvr>
                                        <p:cTn id="28" dur="200" fill="hold">
                                          <p:stCondLst>
                                            <p:cond delay="600"/>
                                          </p:stCondLst>
                                        </p:cTn>
                                        <p:tgtEl>
                                          <p:spTgt spid="32"/>
                                        </p:tgtEl>
                                        <p:attrNameLst>
                                          <p:attrName>r</p:attrName>
                                        </p:attrNameLst>
                                      </p:cBhvr>
                                    </p:animRot>
                                    <p:animRot by="120000">
                                      <p:cBhvr>
                                        <p:cTn id="29"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33" name="Picture 32">
            <a:extLst>
              <a:ext uri="{FF2B5EF4-FFF2-40B4-BE49-F238E27FC236}">
                <a16:creationId xmlns="" xmlns:a16="http://schemas.microsoft.com/office/drawing/2014/main" id="{9876A385-3914-3A7C-A4B0-6A3B125AE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59" y="310092"/>
            <a:ext cx="4383177" cy="6005648"/>
          </a:xfrm>
          <a:prstGeom prst="rect">
            <a:avLst/>
          </a:prstGeom>
        </p:spPr>
      </p:pic>
      <p:sp>
        <p:nvSpPr>
          <p:cNvPr id="34" name="Rectangle: Rounded Corners 23">
            <a:extLst>
              <a:ext uri="{FF2B5EF4-FFF2-40B4-BE49-F238E27FC236}">
                <a16:creationId xmlns="" xmlns:a16="http://schemas.microsoft.com/office/drawing/2014/main" id="{0A4C5BC9-C52B-E84A-C3A7-B33569DE2BAC}"/>
              </a:ext>
            </a:extLst>
          </p:cNvPr>
          <p:cNvSpPr/>
          <p:nvPr/>
        </p:nvSpPr>
        <p:spPr>
          <a:xfrm>
            <a:off x="4949851"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algn="ctr" defTabSz="914377">
              <a:defRPr/>
            </a:pPr>
            <a:r>
              <a:rPr lang="en-US" sz="4800" dirty="0" err="1">
                <a:solidFill>
                  <a:srgbClr val="7030A0"/>
                </a:solidFill>
                <a:latin typeface="Times New Roman" panose="02020603050405020304" pitchFamily="18" charset="0"/>
                <a:cs typeface="Times New Roman" panose="02020603050405020304" pitchFamily="18" charset="0"/>
              </a:rPr>
              <a:t>Luyện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đọc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trước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lớp</a:t>
            </a:r>
            <a:endParaRPr lang="en-US" sz="4800" dirty="0">
              <a:solidFill>
                <a:srgbClr val="7030A0"/>
              </a:solidFill>
              <a:latin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 xmlns:a16="http://schemas.microsoft.com/office/drawing/2014/main" id="{DC63638C-ABA2-6C63-E856-FAE5EFE85DA3}"/>
              </a:ext>
            </a:extLst>
          </p:cNvPr>
          <p:cNvGrpSpPr/>
          <p:nvPr/>
        </p:nvGrpSpPr>
        <p:grpSpPr>
          <a:xfrm>
            <a:off x="4949853" y="3304950"/>
            <a:ext cx="6840681" cy="3194191"/>
            <a:chOff x="535741" y="1707583"/>
            <a:chExt cx="6840681" cy="3194190"/>
          </a:xfrm>
        </p:grpSpPr>
        <p:grpSp>
          <p:nvGrpSpPr>
            <p:cNvPr id="36" name="Group 35">
              <a:extLst>
                <a:ext uri="{FF2B5EF4-FFF2-40B4-BE49-F238E27FC236}">
                  <a16:creationId xmlns=""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38" name="Rectangle: Rounded Corners 10">
                <a:extLst>
                  <a:ext uri="{FF2B5EF4-FFF2-40B4-BE49-F238E27FC236}">
                    <a16:creationId xmlns=""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indent="-514338" algn="just" defTabSz="914377">
                  <a:buFontTx/>
                  <a:buAutoNum type="arabicPeriod"/>
                  <a:defRPr/>
                </a:pPr>
                <a:r>
                  <a:rPr lang="en-US" sz="3200" dirty="0" err="1">
                    <a:solidFill>
                      <a:prstClr val="black"/>
                    </a:solidFill>
                    <a:latin typeface="Times New Roman" panose="02020603050405020304" pitchFamily="18" charset="0"/>
                    <a:cs typeface="Times New Roman" panose="02020603050405020304" pitchFamily="18" charset="0"/>
                  </a:rPr>
                  <a:t>Đọc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đúng</a:t>
                </a:r>
                <a:r>
                  <a:rPr lang="en-US" sz="3200" dirty="0">
                    <a:solidFill>
                      <a:prstClr val="black"/>
                    </a:solidFill>
                    <a:latin typeface="Times New Roman" panose="02020603050405020304" pitchFamily="18" charset="0"/>
                    <a:cs typeface="Times New Roman" panose="02020603050405020304" pitchFamily="18" charset="0"/>
                  </a:rPr>
                  <a:t>.</a:t>
                </a:r>
              </a:p>
              <a:p>
                <a:pPr marL="514338" indent="-514338" algn="just" defTabSz="914377">
                  <a:buFontTx/>
                  <a:buAutoNum type="arabicPeriod"/>
                  <a:defRPr/>
                </a:pPr>
                <a:r>
                  <a:rPr lang="en-US" sz="3200" dirty="0" err="1">
                    <a:solidFill>
                      <a:prstClr val="black"/>
                    </a:solidFill>
                    <a:latin typeface="Times New Roman" panose="02020603050405020304" pitchFamily="18" charset="0"/>
                    <a:cs typeface="Times New Roman" panose="02020603050405020304" pitchFamily="18" charset="0"/>
                  </a:rPr>
                  <a:t>Đọc</a:t>
                </a:r>
                <a:r>
                  <a:rPr lang="en-US" sz="3200" dirty="0">
                    <a:solidFill>
                      <a:prstClr val="black"/>
                    </a:solidFill>
                    <a:latin typeface="Times New Roman" panose="02020603050405020304" pitchFamily="18" charset="0"/>
                    <a:cs typeface="Times New Roman" panose="02020603050405020304" pitchFamily="18" charset="0"/>
                  </a:rPr>
                  <a:t> to</a:t>
                </a:r>
                <a:r>
                  <a:rPr lang="en-US" sz="3200">
                    <a:solidFill>
                      <a:prstClr val="black"/>
                    </a:solidFill>
                    <a:latin typeface="Times New Roman" panose="02020603050405020304" pitchFamily="18" charset="0"/>
                    <a:cs typeface="Times New Roman" panose="02020603050405020304" pitchFamily="18" charset="0"/>
                  </a:rPr>
                  <a:t>, rõ rang.</a:t>
                </a:r>
                <a:endParaRPr lang="en-US" sz="3200" dirty="0">
                  <a:solidFill>
                    <a:prstClr val="black"/>
                  </a:solidFill>
                  <a:latin typeface="Times New Roman" panose="02020603050405020304" pitchFamily="18" charset="0"/>
                  <a:cs typeface="Times New Roman" panose="02020603050405020304" pitchFamily="18" charset="0"/>
                </a:endParaRPr>
              </a:p>
              <a:p>
                <a:pPr marL="514338" indent="-514338" algn="just" defTabSz="914377">
                  <a:buFontTx/>
                  <a:buAutoNum type="arabicPeriod"/>
                  <a:defRPr/>
                </a:pPr>
                <a:r>
                  <a:rPr lang="en-US" sz="3200" dirty="0" err="1">
                    <a:solidFill>
                      <a:prstClr val="black"/>
                    </a:solidFill>
                    <a:latin typeface="Times New Roman" panose="02020603050405020304" pitchFamily="18" charset="0"/>
                    <a:cs typeface="Times New Roman" panose="02020603050405020304" pitchFamily="18" charset="0"/>
                  </a:rPr>
                  <a:t>Đọc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nghỉ</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đúng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chỗ</a:t>
                </a:r>
                <a:r>
                  <a:rPr lang="en-US" sz="3200" dirty="0">
                    <a:solidFill>
                      <a:prstClr val="black"/>
                    </a:solidFill>
                    <a:latin typeface="Times New Roman" panose="02020603050405020304" pitchFamily="18" charset="0"/>
                    <a:cs typeface="Times New Roman" panose="02020603050405020304" pitchFamily="18" charset="0"/>
                  </a:rPr>
                  <a:t>.</a:t>
                </a:r>
              </a:p>
            </p:txBody>
          </p:sp>
          <p:grpSp>
            <p:nvGrpSpPr>
              <p:cNvPr id="39" name="Group 38">
                <a:extLst>
                  <a:ext uri="{FF2B5EF4-FFF2-40B4-BE49-F238E27FC236}">
                    <a16:creationId xmlns="" xmlns:a16="http://schemas.microsoft.com/office/drawing/2014/main" id="{3F5B7505-8160-7194-CB0B-9876E8463B71}"/>
                  </a:ext>
                </a:extLst>
              </p:cNvPr>
              <p:cNvGrpSpPr/>
              <p:nvPr/>
            </p:nvGrpSpPr>
            <p:grpSpPr>
              <a:xfrm>
                <a:off x="7848307" y="4505768"/>
                <a:ext cx="1916931" cy="698088"/>
                <a:chOff x="7938044" y="4498698"/>
                <a:chExt cx="2135831" cy="786592"/>
              </a:xfrm>
              <a:grpFill/>
            </p:grpSpPr>
            <p:pic>
              <p:nvPicPr>
                <p:cNvPr id="48" name="Picture 47" descr="Icon&#10;&#10;Description automatically generated">
                  <a:extLst>
                    <a:ext uri="{FF2B5EF4-FFF2-40B4-BE49-F238E27FC236}">
                      <a16:creationId xmlns="" xmlns:a16="http://schemas.microsoft.com/office/drawing/2014/main" id="{18426353-096D-E97D-1608-C50C0DEB5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4" y="4498698"/>
                  <a:ext cx="769441" cy="769442"/>
                </a:xfrm>
                <a:prstGeom prst="rect">
                  <a:avLst/>
                </a:prstGeom>
                <a:grpFill/>
              </p:spPr>
            </p:pic>
            <p:pic>
              <p:nvPicPr>
                <p:cNvPr id="49" name="Picture 48" descr="Icon&#10;&#10;Description automatically generated">
                  <a:extLst>
                    <a:ext uri="{FF2B5EF4-FFF2-40B4-BE49-F238E27FC236}">
                      <a16:creationId xmlns="" xmlns:a16="http://schemas.microsoft.com/office/drawing/2014/main" id="{8DA7CF53-F6C6-245F-7DEF-A2A1AE959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1" cy="769441"/>
                </a:xfrm>
                <a:prstGeom prst="rect">
                  <a:avLst/>
                </a:prstGeom>
                <a:grpFill/>
              </p:spPr>
            </p:pic>
            <p:pic>
              <p:nvPicPr>
                <p:cNvPr id="50" name="Picture 49" descr="Icon&#10;&#10;Description automatically generated">
                  <a:extLst>
                    <a:ext uri="{FF2B5EF4-FFF2-40B4-BE49-F238E27FC236}">
                      <a16:creationId xmlns="" xmlns:a16="http://schemas.microsoft.com/office/drawing/2014/main" id="{51BE873B-F647-DEDE-2E4C-D83466FAC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0" name="Group 39">
                <a:extLst>
                  <a:ext uri="{FF2B5EF4-FFF2-40B4-BE49-F238E27FC236}">
                    <a16:creationId xmlns="" xmlns:a16="http://schemas.microsoft.com/office/drawing/2014/main" id="{FE7522CC-F87A-35FD-4C47-BC761A5D3FBB}"/>
                  </a:ext>
                </a:extLst>
              </p:cNvPr>
              <p:cNvGrpSpPr/>
              <p:nvPr/>
            </p:nvGrpSpPr>
            <p:grpSpPr>
              <a:xfrm>
                <a:off x="8463705" y="5133561"/>
                <a:ext cx="1964844" cy="692433"/>
                <a:chOff x="8583410" y="4435001"/>
                <a:chExt cx="2250253" cy="790401"/>
              </a:xfrm>
              <a:grpFill/>
            </p:grpSpPr>
            <p:pic>
              <p:nvPicPr>
                <p:cNvPr id="45" name="Picture 44" descr="Icon&#10;&#10;Description automatically generated">
                  <a:extLst>
                    <a:ext uri="{FF2B5EF4-FFF2-40B4-BE49-F238E27FC236}">
                      <a16:creationId xmlns="" xmlns:a16="http://schemas.microsoft.com/office/drawing/2014/main" id="{A1CC3826-0D1A-37E4-CEE4-B267569CE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4222" y="4435002"/>
                  <a:ext cx="769441" cy="769441"/>
                </a:xfrm>
                <a:prstGeom prst="rect">
                  <a:avLst/>
                </a:prstGeom>
                <a:grpFill/>
              </p:spPr>
            </p:pic>
            <p:pic>
              <p:nvPicPr>
                <p:cNvPr id="46" name="Picture 45" descr="Icon&#10;&#10;Description automatically generated">
                  <a:extLst>
                    <a:ext uri="{FF2B5EF4-FFF2-40B4-BE49-F238E27FC236}">
                      <a16:creationId xmlns="" xmlns:a16="http://schemas.microsoft.com/office/drawing/2014/main" id="{125254B5-9701-D985-9FE1-FE85BED23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10" y="4435001"/>
                  <a:ext cx="769442" cy="769441"/>
                </a:xfrm>
                <a:prstGeom prst="rect">
                  <a:avLst/>
                </a:prstGeom>
                <a:grpFill/>
              </p:spPr>
            </p:pic>
            <p:pic>
              <p:nvPicPr>
                <p:cNvPr id="47" name="Picture 46" descr="Icon&#10;&#10;Description automatically generated">
                  <a:extLst>
                    <a:ext uri="{FF2B5EF4-FFF2-40B4-BE49-F238E27FC236}">
                      <a16:creationId xmlns="" xmlns:a16="http://schemas.microsoft.com/office/drawing/2014/main" id="{16872F50-8900-1AF5-244A-DC430B7B8D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4" y="4455961"/>
                  <a:ext cx="769440" cy="769441"/>
                </a:xfrm>
                <a:prstGeom prst="rect">
                  <a:avLst/>
                </a:prstGeom>
                <a:grpFill/>
              </p:spPr>
            </p:pic>
          </p:grpSp>
          <p:grpSp>
            <p:nvGrpSpPr>
              <p:cNvPr id="41" name="Group 40">
                <a:extLst>
                  <a:ext uri="{FF2B5EF4-FFF2-40B4-BE49-F238E27FC236}">
                    <a16:creationId xmlns="" xmlns:a16="http://schemas.microsoft.com/office/drawing/2014/main" id="{8B14B385-FDAB-770E-8F78-41C21D8EF653}"/>
                  </a:ext>
                </a:extLst>
              </p:cNvPr>
              <p:cNvGrpSpPr/>
              <p:nvPr/>
            </p:nvGrpSpPr>
            <p:grpSpPr>
              <a:xfrm>
                <a:off x="10125527" y="5659584"/>
                <a:ext cx="1915393" cy="682869"/>
                <a:chOff x="7935189" y="4561610"/>
                <a:chExt cx="2134117" cy="769442"/>
              </a:xfrm>
              <a:grpFill/>
            </p:grpSpPr>
            <p:pic>
              <p:nvPicPr>
                <p:cNvPr id="42" name="Picture 41" descr="Icon&#10;&#10;Description automatically generated">
                  <a:extLst>
                    <a:ext uri="{FF2B5EF4-FFF2-40B4-BE49-F238E27FC236}">
                      <a16:creationId xmlns="" xmlns:a16="http://schemas.microsoft.com/office/drawing/2014/main" id="{DA9D78C5-738F-7C90-3F0C-242C32CB52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89" y="4561611"/>
                  <a:ext cx="769441" cy="769441"/>
                </a:xfrm>
                <a:prstGeom prst="rect">
                  <a:avLst/>
                </a:prstGeom>
                <a:grpFill/>
              </p:spPr>
            </p:pic>
            <p:pic>
              <p:nvPicPr>
                <p:cNvPr id="43" name="Picture 42" descr="Icon&#10;&#10;Description automatically generated">
                  <a:extLst>
                    <a:ext uri="{FF2B5EF4-FFF2-40B4-BE49-F238E27FC236}">
                      <a16:creationId xmlns="" xmlns:a16="http://schemas.microsoft.com/office/drawing/2014/main" id="{52022D65-B894-EAA7-99F5-872DBD61E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4" name="Picture 43" descr="Icon&#10;&#10;Description automatically generated">
                  <a:extLst>
                    <a:ext uri="{FF2B5EF4-FFF2-40B4-BE49-F238E27FC236}">
                      <a16:creationId xmlns="" xmlns:a16="http://schemas.microsoft.com/office/drawing/2014/main" id="{58E98E78-DF6B-B330-99D6-8B88049D3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37" name="Rectangle: Rounded Corners 9">
              <a:extLst>
                <a:ext uri="{FF2B5EF4-FFF2-40B4-BE49-F238E27FC236}">
                  <a16:creationId xmlns=""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algn="ctr" defTabSz="914377">
                <a:defRPr/>
              </a:pPr>
              <a:r>
                <a:rPr lang="en-US" sz="4400" dirty="0" err="1">
                  <a:solidFill>
                    <a:prstClr val="black"/>
                  </a:solidFill>
                  <a:latin typeface="Times New Roman" panose="02020603050405020304" pitchFamily="18" charset="0"/>
                  <a:cs typeface="Times New Roman" panose="02020603050405020304" pitchFamily="18" charset="0"/>
                </a:rPr>
                <a:t>Tiêu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giá</a:t>
              </a:r>
              <a:endParaRPr lang="en-US" sz="4400" dirty="0">
                <a:solidFill>
                  <a:prstClr val="black"/>
                </a:solidFill>
                <a:latin typeface="Times New Roman" panose="02020603050405020304" pitchFamily="18" charset="0"/>
                <a:cs typeface="Times New Roman" panose="02020603050405020304" pitchFamily="18" charset="0"/>
              </a:endParaRPr>
            </a:p>
          </p:txBody>
        </p:sp>
      </p:grpSp>
      <p:pic>
        <p:nvPicPr>
          <p:cNvPr id="51" name="图片 4">
            <a:extLst>
              <a:ext uri="{FF2B5EF4-FFF2-40B4-BE49-F238E27FC236}">
                <a16:creationId xmlns="" xmlns:a16="http://schemas.microsoft.com/office/drawing/2014/main" id="{9B8B0F6C-39CE-4275-BD65-C4F22DB1B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318" y="5268681"/>
            <a:ext cx="977262" cy="1441245"/>
          </a:xfrm>
          <a:prstGeom prst="rect">
            <a:avLst/>
          </a:prstGeom>
        </p:spPr>
      </p:pic>
      <p:sp>
        <p:nvSpPr>
          <p:cNvPr id="24" name="Rectangle: Rounded Corners 23">
            <a:extLst>
              <a:ext uri="{FF2B5EF4-FFF2-40B4-BE49-F238E27FC236}">
                <a16:creationId xmlns="" xmlns:a16="http://schemas.microsoft.com/office/drawing/2014/main" id="{0A4C5BC9-C52B-E84A-C3A7-B33569DE2BAC}"/>
              </a:ext>
            </a:extLst>
          </p:cNvPr>
          <p:cNvSpPr/>
          <p:nvPr/>
        </p:nvSpPr>
        <p:spPr>
          <a:xfrm>
            <a:off x="4288221" y="1418897"/>
            <a:ext cx="7502313" cy="1481957"/>
          </a:xfrm>
          <a:custGeom>
            <a:avLst/>
            <a:gdLst>
              <a:gd name="connsiteX0" fmla="*/ 0 w 7502313"/>
              <a:gd name="connsiteY0" fmla="*/ 561350 h 1481957"/>
              <a:gd name="connsiteX1" fmla="*/ 561350 w 7502313"/>
              <a:gd name="connsiteY1" fmla="*/ 0 h 1481957"/>
              <a:gd name="connsiteX2" fmla="*/ 1071719 w 7502313"/>
              <a:gd name="connsiteY2" fmla="*/ 0 h 1481957"/>
              <a:gd name="connsiteX3" fmla="*/ 1773476 w 7502313"/>
              <a:gd name="connsiteY3" fmla="*/ 0 h 1481957"/>
              <a:gd name="connsiteX4" fmla="*/ 2539030 w 7502313"/>
              <a:gd name="connsiteY4" fmla="*/ 0 h 1481957"/>
              <a:gd name="connsiteX5" fmla="*/ 3049399 w 7502313"/>
              <a:gd name="connsiteY5" fmla="*/ 0 h 1481957"/>
              <a:gd name="connsiteX6" fmla="*/ 3559768 w 7502313"/>
              <a:gd name="connsiteY6" fmla="*/ 0 h 1481957"/>
              <a:gd name="connsiteX7" fmla="*/ 4070137 w 7502313"/>
              <a:gd name="connsiteY7" fmla="*/ 0 h 1481957"/>
              <a:gd name="connsiteX8" fmla="*/ 4516710 w 7502313"/>
              <a:gd name="connsiteY8" fmla="*/ 0 h 1481957"/>
              <a:gd name="connsiteX9" fmla="*/ 5282264 w 7502313"/>
              <a:gd name="connsiteY9" fmla="*/ 0 h 1481957"/>
              <a:gd name="connsiteX10" fmla="*/ 6047817 w 7502313"/>
              <a:gd name="connsiteY10" fmla="*/ 0 h 1481957"/>
              <a:gd name="connsiteX11" fmla="*/ 6940963 w 7502313"/>
              <a:gd name="connsiteY11" fmla="*/ 0 h 1481957"/>
              <a:gd name="connsiteX12" fmla="*/ 7502313 w 7502313"/>
              <a:gd name="connsiteY12" fmla="*/ 561350 h 1481957"/>
              <a:gd name="connsiteX13" fmla="*/ 7502313 w 7502313"/>
              <a:gd name="connsiteY13" fmla="*/ 920607 h 1481957"/>
              <a:gd name="connsiteX14" fmla="*/ 6940963 w 7502313"/>
              <a:gd name="connsiteY14" fmla="*/ 1481957 h 1481957"/>
              <a:gd name="connsiteX15" fmla="*/ 6366798 w 7502313"/>
              <a:gd name="connsiteY15" fmla="*/ 1481957 h 1481957"/>
              <a:gd name="connsiteX16" fmla="*/ 5856429 w 7502313"/>
              <a:gd name="connsiteY16" fmla="*/ 1481957 h 1481957"/>
              <a:gd name="connsiteX17" fmla="*/ 5154671 w 7502313"/>
              <a:gd name="connsiteY17" fmla="*/ 1481957 h 1481957"/>
              <a:gd name="connsiteX18" fmla="*/ 4580506 w 7502313"/>
              <a:gd name="connsiteY18" fmla="*/ 1481957 h 1481957"/>
              <a:gd name="connsiteX19" fmla="*/ 3814953 w 7502313"/>
              <a:gd name="connsiteY19" fmla="*/ 1481957 h 1481957"/>
              <a:gd name="connsiteX20" fmla="*/ 3368380 w 7502313"/>
              <a:gd name="connsiteY20" fmla="*/ 1481957 h 1481957"/>
              <a:gd name="connsiteX21" fmla="*/ 2858011 w 7502313"/>
              <a:gd name="connsiteY21" fmla="*/ 1481957 h 1481957"/>
              <a:gd name="connsiteX22" fmla="*/ 2347642 w 7502313"/>
              <a:gd name="connsiteY22" fmla="*/ 1481957 h 1481957"/>
              <a:gd name="connsiteX23" fmla="*/ 1837273 w 7502313"/>
              <a:gd name="connsiteY23" fmla="*/ 1481957 h 1481957"/>
              <a:gd name="connsiteX24" fmla="*/ 561350 w 7502313"/>
              <a:gd name="connsiteY24" fmla="*/ 1481957 h 1481957"/>
              <a:gd name="connsiteX25" fmla="*/ 0 w 7502313"/>
              <a:gd name="connsiteY25" fmla="*/ 920607 h 1481957"/>
              <a:gd name="connsiteX26" fmla="*/ 0 w 7502313"/>
              <a:gd name="connsiteY26" fmla="*/ 561350 h 148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02313" h="1481957" fill="none" extrusionOk="0">
                <a:moveTo>
                  <a:pt x="0" y="561350"/>
                </a:moveTo>
                <a:cubicBezTo>
                  <a:pt x="-40699" y="259974"/>
                  <a:pt x="303337" y="-48238"/>
                  <a:pt x="561350" y="0"/>
                </a:cubicBezTo>
                <a:cubicBezTo>
                  <a:pt x="699041" y="-19941"/>
                  <a:pt x="857520" y="-19587"/>
                  <a:pt x="1071719" y="0"/>
                </a:cubicBezTo>
                <a:cubicBezTo>
                  <a:pt x="1285918" y="19587"/>
                  <a:pt x="1624412" y="4184"/>
                  <a:pt x="1773476" y="0"/>
                </a:cubicBezTo>
                <a:cubicBezTo>
                  <a:pt x="1922540" y="-4184"/>
                  <a:pt x="2306725" y="16080"/>
                  <a:pt x="2539030" y="0"/>
                </a:cubicBezTo>
                <a:cubicBezTo>
                  <a:pt x="2771335" y="-16080"/>
                  <a:pt x="2931202" y="11001"/>
                  <a:pt x="3049399" y="0"/>
                </a:cubicBezTo>
                <a:cubicBezTo>
                  <a:pt x="3167596" y="-11001"/>
                  <a:pt x="3381605" y="17548"/>
                  <a:pt x="3559768" y="0"/>
                </a:cubicBezTo>
                <a:cubicBezTo>
                  <a:pt x="3737931" y="-17548"/>
                  <a:pt x="3951019" y="-21151"/>
                  <a:pt x="4070137" y="0"/>
                </a:cubicBezTo>
                <a:cubicBezTo>
                  <a:pt x="4189255" y="21151"/>
                  <a:pt x="4297517" y="-11125"/>
                  <a:pt x="4516710" y="0"/>
                </a:cubicBezTo>
                <a:cubicBezTo>
                  <a:pt x="4735903" y="11125"/>
                  <a:pt x="5021022" y="-21489"/>
                  <a:pt x="5282264" y="0"/>
                </a:cubicBezTo>
                <a:cubicBezTo>
                  <a:pt x="5543506" y="21489"/>
                  <a:pt x="5851899" y="591"/>
                  <a:pt x="6047817" y="0"/>
                </a:cubicBezTo>
                <a:cubicBezTo>
                  <a:pt x="6243735" y="-591"/>
                  <a:pt x="6701246" y="-30465"/>
                  <a:pt x="6940963" y="0"/>
                </a:cubicBezTo>
                <a:cubicBezTo>
                  <a:pt x="7252188" y="-7750"/>
                  <a:pt x="7490104" y="322380"/>
                  <a:pt x="7502313" y="561350"/>
                </a:cubicBezTo>
                <a:cubicBezTo>
                  <a:pt x="7516984" y="734971"/>
                  <a:pt x="7519605" y="752575"/>
                  <a:pt x="7502313" y="920607"/>
                </a:cubicBezTo>
                <a:cubicBezTo>
                  <a:pt x="7480073" y="1249231"/>
                  <a:pt x="7267960" y="1467314"/>
                  <a:pt x="6940963" y="1481957"/>
                </a:cubicBezTo>
                <a:cubicBezTo>
                  <a:pt x="6660176" y="1505949"/>
                  <a:pt x="6530861" y="1463446"/>
                  <a:pt x="6366798" y="1481957"/>
                </a:cubicBezTo>
                <a:cubicBezTo>
                  <a:pt x="6202736" y="1500468"/>
                  <a:pt x="5995265" y="1498020"/>
                  <a:pt x="5856429" y="1481957"/>
                </a:cubicBezTo>
                <a:cubicBezTo>
                  <a:pt x="5717593" y="1465894"/>
                  <a:pt x="5486518" y="1468160"/>
                  <a:pt x="5154671" y="1481957"/>
                </a:cubicBezTo>
                <a:cubicBezTo>
                  <a:pt x="4822824" y="1495754"/>
                  <a:pt x="4829401" y="1504318"/>
                  <a:pt x="4580506" y="1481957"/>
                </a:cubicBezTo>
                <a:cubicBezTo>
                  <a:pt x="4331612" y="1459596"/>
                  <a:pt x="4176424" y="1461466"/>
                  <a:pt x="3814953" y="1481957"/>
                </a:cubicBezTo>
                <a:cubicBezTo>
                  <a:pt x="3453482" y="1502448"/>
                  <a:pt x="3508462" y="1480946"/>
                  <a:pt x="3368380" y="1481957"/>
                </a:cubicBezTo>
                <a:cubicBezTo>
                  <a:pt x="3228298" y="1482968"/>
                  <a:pt x="3087866" y="1492280"/>
                  <a:pt x="2858011" y="1481957"/>
                </a:cubicBezTo>
                <a:cubicBezTo>
                  <a:pt x="2628156" y="1471634"/>
                  <a:pt x="2580526" y="1501072"/>
                  <a:pt x="2347642" y="1481957"/>
                </a:cubicBezTo>
                <a:cubicBezTo>
                  <a:pt x="2114758" y="1462842"/>
                  <a:pt x="2030383" y="1459486"/>
                  <a:pt x="1837273" y="1481957"/>
                </a:cubicBezTo>
                <a:cubicBezTo>
                  <a:pt x="1644163" y="1504428"/>
                  <a:pt x="995228" y="1540316"/>
                  <a:pt x="561350" y="1481957"/>
                </a:cubicBezTo>
                <a:cubicBezTo>
                  <a:pt x="232931" y="1492144"/>
                  <a:pt x="-19639" y="1204401"/>
                  <a:pt x="0" y="920607"/>
                </a:cubicBezTo>
                <a:cubicBezTo>
                  <a:pt x="10147" y="828728"/>
                  <a:pt x="-8367" y="676227"/>
                  <a:pt x="0" y="561350"/>
                </a:cubicBezTo>
                <a:close/>
              </a:path>
              <a:path w="7502313" h="1481957" stroke="0" extrusionOk="0">
                <a:moveTo>
                  <a:pt x="0" y="561350"/>
                </a:moveTo>
                <a:cubicBezTo>
                  <a:pt x="-391" y="242950"/>
                  <a:pt x="295674" y="24387"/>
                  <a:pt x="561350" y="0"/>
                </a:cubicBezTo>
                <a:cubicBezTo>
                  <a:pt x="739252" y="-15525"/>
                  <a:pt x="952888" y="-11691"/>
                  <a:pt x="1326904" y="0"/>
                </a:cubicBezTo>
                <a:cubicBezTo>
                  <a:pt x="1700920" y="11691"/>
                  <a:pt x="1563109" y="-2080"/>
                  <a:pt x="1773476" y="0"/>
                </a:cubicBezTo>
                <a:cubicBezTo>
                  <a:pt x="1983843" y="2080"/>
                  <a:pt x="2177442" y="-5801"/>
                  <a:pt x="2347642" y="0"/>
                </a:cubicBezTo>
                <a:cubicBezTo>
                  <a:pt x="2517842" y="5801"/>
                  <a:pt x="2731067" y="11833"/>
                  <a:pt x="2985603" y="0"/>
                </a:cubicBezTo>
                <a:cubicBezTo>
                  <a:pt x="3240139" y="-11833"/>
                  <a:pt x="3314996" y="10401"/>
                  <a:pt x="3559768" y="0"/>
                </a:cubicBezTo>
                <a:cubicBezTo>
                  <a:pt x="3804541" y="-10401"/>
                  <a:pt x="4144512" y="-17280"/>
                  <a:pt x="4325322" y="0"/>
                </a:cubicBezTo>
                <a:cubicBezTo>
                  <a:pt x="4506132" y="17280"/>
                  <a:pt x="4626002" y="-10379"/>
                  <a:pt x="4771895" y="0"/>
                </a:cubicBezTo>
                <a:cubicBezTo>
                  <a:pt x="4917788" y="10379"/>
                  <a:pt x="5149942" y="-20095"/>
                  <a:pt x="5346060" y="0"/>
                </a:cubicBezTo>
                <a:cubicBezTo>
                  <a:pt x="5542178" y="20095"/>
                  <a:pt x="5899435" y="33853"/>
                  <a:pt x="6111613" y="0"/>
                </a:cubicBezTo>
                <a:cubicBezTo>
                  <a:pt x="6323791" y="-33853"/>
                  <a:pt x="6594178" y="-6444"/>
                  <a:pt x="6940963" y="0"/>
                </a:cubicBezTo>
                <a:cubicBezTo>
                  <a:pt x="7268262" y="40607"/>
                  <a:pt x="7491186" y="238218"/>
                  <a:pt x="7502313" y="561350"/>
                </a:cubicBezTo>
                <a:cubicBezTo>
                  <a:pt x="7484910" y="723113"/>
                  <a:pt x="7508947" y="743885"/>
                  <a:pt x="7502313" y="920607"/>
                </a:cubicBezTo>
                <a:cubicBezTo>
                  <a:pt x="7528679" y="1221662"/>
                  <a:pt x="7267951" y="1486680"/>
                  <a:pt x="6940963" y="1481957"/>
                </a:cubicBezTo>
                <a:cubicBezTo>
                  <a:pt x="6680492" y="1506513"/>
                  <a:pt x="6564534" y="1477853"/>
                  <a:pt x="6303002" y="1481957"/>
                </a:cubicBezTo>
                <a:cubicBezTo>
                  <a:pt x="6041470" y="1486061"/>
                  <a:pt x="5921305" y="1490163"/>
                  <a:pt x="5601244" y="1481957"/>
                </a:cubicBezTo>
                <a:cubicBezTo>
                  <a:pt x="5281183" y="1473751"/>
                  <a:pt x="5328641" y="1474166"/>
                  <a:pt x="5090875" y="1481957"/>
                </a:cubicBezTo>
                <a:cubicBezTo>
                  <a:pt x="4853109" y="1489748"/>
                  <a:pt x="4628942" y="1456572"/>
                  <a:pt x="4389118" y="1481957"/>
                </a:cubicBezTo>
                <a:cubicBezTo>
                  <a:pt x="4149294" y="1507342"/>
                  <a:pt x="3957086" y="1450260"/>
                  <a:pt x="3687360" y="1481957"/>
                </a:cubicBezTo>
                <a:cubicBezTo>
                  <a:pt x="3417634" y="1513654"/>
                  <a:pt x="3152956" y="1445817"/>
                  <a:pt x="2921807" y="1481957"/>
                </a:cubicBezTo>
                <a:cubicBezTo>
                  <a:pt x="2690658" y="1518097"/>
                  <a:pt x="2464868" y="1476176"/>
                  <a:pt x="2283846" y="1481957"/>
                </a:cubicBezTo>
                <a:cubicBezTo>
                  <a:pt x="2102824" y="1487738"/>
                  <a:pt x="1951665" y="1503475"/>
                  <a:pt x="1709680" y="1481957"/>
                </a:cubicBezTo>
                <a:cubicBezTo>
                  <a:pt x="1467695" y="1460439"/>
                  <a:pt x="1115647" y="1485398"/>
                  <a:pt x="561350" y="1481957"/>
                </a:cubicBezTo>
                <a:cubicBezTo>
                  <a:pt x="244955" y="1476965"/>
                  <a:pt x="-9968" y="1232724"/>
                  <a:pt x="0" y="920607"/>
                </a:cubicBezTo>
                <a:cubicBezTo>
                  <a:pt x="145" y="757390"/>
                  <a:pt x="1727" y="720749"/>
                  <a:pt x="0" y="561350"/>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algn="ctr" defTabSz="914377">
              <a:defRPr/>
            </a:pPr>
            <a:r>
              <a:rPr lang="en-US" sz="4800" dirty="0">
                <a:solidFill>
                  <a:srgbClr val="7030A0"/>
                </a:solidFill>
                <a:latin typeface="Times New Roman" panose="02020603050405020304" pitchFamily="18" charset="0"/>
                <a:cs typeface="Times New Roman" panose="02020603050405020304" pitchFamily="18" charset="0"/>
              </a:rPr>
              <a:t>2 </a:t>
            </a:r>
            <a:r>
              <a:rPr lang="en-US" sz="4800" dirty="0" err="1">
                <a:solidFill>
                  <a:srgbClr val="7030A0"/>
                </a:solidFill>
                <a:latin typeface="Times New Roman" panose="02020603050405020304" pitchFamily="18" charset="0"/>
                <a:cs typeface="Times New Roman" panose="02020603050405020304" pitchFamily="18" charset="0"/>
              </a:rPr>
              <a:t>nhóm</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thi</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đọc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Các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nhóm</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khác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theo</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dõi</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nhận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xét</a:t>
            </a:r>
            <a:endParaRPr lang="en-US" sz="4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49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grpSp>
        <p:nvGrpSpPr>
          <p:cNvPr id="24" name="Nhóm 9">
            <a:extLst>
              <a:ext uri="{FF2B5EF4-FFF2-40B4-BE49-F238E27FC236}">
                <a16:creationId xmlns="" xmlns:a16="http://schemas.microsoft.com/office/drawing/2014/main" id="{1628CD1B-9444-FE71-C3BD-2A82B1FB76A0}"/>
              </a:ext>
            </a:extLst>
          </p:cNvPr>
          <p:cNvGrpSpPr/>
          <p:nvPr/>
        </p:nvGrpSpPr>
        <p:grpSpPr>
          <a:xfrm>
            <a:off x="568017" y="2413001"/>
            <a:ext cx="6332537" cy="3175000"/>
            <a:chOff x="4682169" y="1304810"/>
            <a:chExt cx="4461831" cy="2264248"/>
          </a:xfrm>
        </p:grpSpPr>
        <p:pic>
          <p:nvPicPr>
            <p:cNvPr id="25" name="Hình ảnh 3" descr="Ảnh có chứa văn bản&#10;&#10;Mô tả được tạo tự động">
              <a:extLst>
                <a:ext uri="{FF2B5EF4-FFF2-40B4-BE49-F238E27FC236}">
                  <a16:creationId xmlns=""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26" name="Hộp Văn bản 6">
              <a:extLst>
                <a:ext uri="{FF2B5EF4-FFF2-40B4-BE49-F238E27FC236}">
                  <a16:creationId xmlns="" xmlns:a16="http://schemas.microsoft.com/office/drawing/2014/main" id="{A5C5EFF0-0136-CD4C-8662-F1449C1C5786}"/>
                </a:ext>
              </a:extLst>
            </p:cNvPr>
            <p:cNvSpPr txBox="1"/>
            <p:nvPr/>
          </p:nvSpPr>
          <p:spPr>
            <a:xfrm>
              <a:off x="5232317" y="2054121"/>
              <a:ext cx="3361534" cy="768217"/>
            </a:xfrm>
            <a:prstGeom prst="rect">
              <a:avLst/>
            </a:prstGeom>
            <a:noFill/>
          </p:spPr>
          <p:txBody>
            <a:bodyPr wrap="square" rtlCol="0">
              <a:spAutoFit/>
            </a:bodyPr>
            <a:lstStyle/>
            <a:p>
              <a:pPr algn="ctr" defTabSz="1219170">
                <a:buClr>
                  <a:srgbClr val="000000"/>
                </a:buClr>
                <a:defRPr/>
              </a:pPr>
              <a:r>
                <a:rPr lang="en-US" sz="6400" b="1" kern="0">
                  <a:solidFill>
                    <a:srgbClr val="002060"/>
                  </a:solidFill>
                  <a:latin typeface="Times New Roman" panose="02020603050405020304" pitchFamily="18" charset="0"/>
                  <a:cs typeface="Times New Roman" panose="02020603050405020304" pitchFamily="18" charset="0"/>
                  <a:sym typeface="Arial"/>
                </a:rPr>
                <a:t> Đọc toàn bài</a:t>
              </a:r>
              <a:endParaRPr lang="en-US" sz="6400" b="1" kern="0" dirty="0">
                <a:solidFill>
                  <a:srgbClr val="002060"/>
                </a:solidFill>
                <a:latin typeface="Times New Roman" panose="02020603050405020304" pitchFamily="18" charset="0"/>
                <a:cs typeface="Times New Roman" panose="02020603050405020304" pitchFamily="18" charset="0"/>
                <a:sym typeface="Arial"/>
              </a:endParaRPr>
            </a:p>
          </p:txBody>
        </p:sp>
      </p:grpSp>
      <p:pic>
        <p:nvPicPr>
          <p:cNvPr id="30" name="Picture 29" descr="A picture containing stationary&#10;&#10;Description automatically generated">
            <a:extLst>
              <a:ext uri="{FF2B5EF4-FFF2-40B4-BE49-F238E27FC236}">
                <a16:creationId xmlns="" xmlns:a16="http://schemas.microsoft.com/office/drawing/2014/main" id="{B3EBFA17-7D75-7D15-771F-5C27319DF0A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6411433" y="106899"/>
            <a:ext cx="5645888" cy="6453397"/>
          </a:xfrm>
          <a:prstGeom prst="rect">
            <a:avLst/>
          </a:prstGeom>
        </p:spPr>
      </p:pic>
      <p:pic>
        <p:nvPicPr>
          <p:cNvPr id="31" name="Picture 30" descr="Con vẹt - Đặc điểm, ngoại hình và khả năng sinh sản của chú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1214" y="208492"/>
            <a:ext cx="3519377" cy="1928652"/>
          </a:xfrm>
          <a:prstGeom prst="rect">
            <a:avLst/>
          </a:prstGeom>
          <a:noFill/>
          <a:ln>
            <a:noFill/>
          </a:ln>
        </p:spPr>
      </p:pic>
    </p:spTree>
    <p:extLst>
      <p:ext uri="{BB962C8B-B14F-4D97-AF65-F5344CB8AC3E}">
        <p14:creationId xmlns:p14="http://schemas.microsoft.com/office/powerpoint/2010/main" val="333105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grpSp>
        <p:nvGrpSpPr>
          <p:cNvPr id="24" name="Nhóm 9">
            <a:extLst>
              <a:ext uri="{FF2B5EF4-FFF2-40B4-BE49-F238E27FC236}">
                <a16:creationId xmlns="" xmlns:a16="http://schemas.microsoft.com/office/drawing/2014/main" id="{1628CD1B-9444-FE71-C3BD-2A82B1FB76A0}"/>
              </a:ext>
            </a:extLst>
          </p:cNvPr>
          <p:cNvGrpSpPr/>
          <p:nvPr/>
        </p:nvGrpSpPr>
        <p:grpSpPr>
          <a:xfrm>
            <a:off x="568017" y="3670760"/>
            <a:ext cx="6332537" cy="3017137"/>
            <a:chOff x="4682169" y="1304810"/>
            <a:chExt cx="4461831" cy="2264248"/>
          </a:xfrm>
        </p:grpSpPr>
        <p:pic>
          <p:nvPicPr>
            <p:cNvPr id="25" name="Hình ảnh 3" descr="Ảnh có chứa văn bản&#10;&#10;Mô tả được tạo tự động">
              <a:extLst>
                <a:ext uri="{FF2B5EF4-FFF2-40B4-BE49-F238E27FC236}">
                  <a16:creationId xmlns="" xmlns:a16="http://schemas.microsoft.com/office/drawing/2014/main" id="{5046006E-70F3-CDFF-8EE3-869D02621268}"/>
                </a:ext>
              </a:extLst>
            </p:cNvPr>
            <p:cNvPicPr>
              <a:picLocks noChangeAspect="1"/>
            </p:cNvPicPr>
            <p:nvPr/>
          </p:nvPicPr>
          <p:blipFill rotWithShape="1">
            <a:blip r:embed="rId4"/>
            <a:srcRect l="51326" t="14779" r="3493" b="47952"/>
            <a:stretch/>
          </p:blipFill>
          <p:spPr>
            <a:xfrm>
              <a:off x="4682169" y="1304810"/>
              <a:ext cx="4461831" cy="2264248"/>
            </a:xfrm>
            <a:prstGeom prst="rect">
              <a:avLst/>
            </a:prstGeom>
          </p:spPr>
        </p:pic>
        <p:sp>
          <p:nvSpPr>
            <p:cNvPr id="26" name="Hộp Văn bản 6">
              <a:extLst>
                <a:ext uri="{FF2B5EF4-FFF2-40B4-BE49-F238E27FC236}">
                  <a16:creationId xmlns="" xmlns:a16="http://schemas.microsoft.com/office/drawing/2014/main" id="{A5C5EFF0-0136-CD4C-8662-F1449C1C5786}"/>
                </a:ext>
              </a:extLst>
            </p:cNvPr>
            <p:cNvSpPr txBox="1"/>
            <p:nvPr/>
          </p:nvSpPr>
          <p:spPr>
            <a:xfrm>
              <a:off x="5275242" y="1766637"/>
              <a:ext cx="3703506" cy="1547531"/>
            </a:xfrm>
            <a:prstGeom prst="rect">
              <a:avLst/>
            </a:prstGeom>
            <a:noFill/>
          </p:spPr>
          <p:txBody>
            <a:bodyPr wrap="square" rtlCol="0">
              <a:spAutoFit/>
            </a:bodyPr>
            <a:lstStyle/>
            <a:p>
              <a:pPr algn="ctr" defTabSz="1219170">
                <a:buClr>
                  <a:srgbClr val="000000"/>
                </a:buClr>
                <a:defRPr/>
              </a:pPr>
              <a:r>
                <a:rPr lang="en-US" sz="6400" b="1" kern="0">
                  <a:solidFill>
                    <a:srgbClr val="002060"/>
                  </a:solidFill>
                  <a:latin typeface="Times New Roman" panose="02020603050405020304" pitchFamily="18" charset="0"/>
                  <a:cs typeface="Times New Roman" panose="02020603050405020304" pitchFamily="18" charset="0"/>
                  <a:sym typeface="Arial"/>
                </a:rPr>
                <a:t>Trả lời câu hỏi</a:t>
              </a:r>
              <a:endParaRPr lang="en-US" sz="6400" b="1" kern="0" dirty="0">
                <a:solidFill>
                  <a:srgbClr val="002060"/>
                </a:solidFill>
                <a:latin typeface="Times New Roman" panose="02020603050405020304" pitchFamily="18" charset="0"/>
                <a:cs typeface="Times New Roman" panose="02020603050405020304" pitchFamily="18" charset="0"/>
                <a:sym typeface="Arial"/>
              </a:endParaRPr>
            </a:p>
          </p:txBody>
        </p:sp>
      </p:grpSp>
      <p:grpSp>
        <p:nvGrpSpPr>
          <p:cNvPr id="27" name="Nhóm 8">
            <a:extLst>
              <a:ext uri="{FF2B5EF4-FFF2-40B4-BE49-F238E27FC236}">
                <a16:creationId xmlns="" xmlns:a16="http://schemas.microsoft.com/office/drawing/2014/main" id="{74D989CF-9169-0BB8-DA32-1662979AD024}"/>
              </a:ext>
            </a:extLst>
          </p:cNvPr>
          <p:cNvGrpSpPr/>
          <p:nvPr/>
        </p:nvGrpSpPr>
        <p:grpSpPr>
          <a:xfrm>
            <a:off x="1329049" y="1930920"/>
            <a:ext cx="4796719" cy="2137174"/>
            <a:chOff x="5166911" y="0"/>
            <a:chExt cx="3393195" cy="1574443"/>
          </a:xfrm>
        </p:grpSpPr>
        <p:pic>
          <p:nvPicPr>
            <p:cNvPr id="28" name="Hình ảnh 2" descr="Ảnh có chứa văn bản&#10;&#10;Mô tả được tạo tự động">
              <a:extLst>
                <a:ext uri="{FF2B5EF4-FFF2-40B4-BE49-F238E27FC236}">
                  <a16:creationId xmlns="" xmlns:a16="http://schemas.microsoft.com/office/drawing/2014/main" id="{AFCB78F1-5D37-5940-DA9C-BA7728E21AC3}"/>
                </a:ext>
              </a:extLst>
            </p:cNvPr>
            <p:cNvPicPr>
              <a:picLocks noChangeAspect="1"/>
            </p:cNvPicPr>
            <p:nvPr/>
          </p:nvPicPr>
          <p:blipFill rotWithShape="1">
            <a:blip r:embed="rId4"/>
            <a:srcRect l="51326" t="14779" r="3493" b="47952"/>
            <a:stretch/>
          </p:blipFill>
          <p:spPr>
            <a:xfrm>
              <a:off x="5166911" y="0"/>
              <a:ext cx="3393195" cy="1574443"/>
            </a:xfrm>
            <a:prstGeom prst="rect">
              <a:avLst/>
            </a:prstGeom>
          </p:spPr>
        </p:pic>
        <p:sp>
          <p:nvSpPr>
            <p:cNvPr id="29" name="Hộp Văn bản 5">
              <a:extLst>
                <a:ext uri="{FF2B5EF4-FFF2-40B4-BE49-F238E27FC236}">
                  <a16:creationId xmlns="" xmlns:a16="http://schemas.microsoft.com/office/drawing/2014/main" id="{3AB9E0B0-75B8-32DE-C41F-1CEAA08D15A3}"/>
                </a:ext>
              </a:extLst>
            </p:cNvPr>
            <p:cNvSpPr txBox="1"/>
            <p:nvPr/>
          </p:nvSpPr>
          <p:spPr>
            <a:xfrm>
              <a:off x="5783853" y="473813"/>
              <a:ext cx="2522863" cy="793580"/>
            </a:xfrm>
            <a:prstGeom prst="rect">
              <a:avLst/>
            </a:prstGeom>
            <a:noFill/>
          </p:spPr>
          <p:txBody>
            <a:bodyPr wrap="square" rtlCol="0">
              <a:spAutoFit/>
            </a:bodyPr>
            <a:lstStyle/>
            <a:p>
              <a:pPr defTabSz="1219170">
                <a:buClr>
                  <a:srgbClr val="000000"/>
                </a:buClr>
                <a:defRPr/>
              </a:pPr>
              <a:r>
                <a:rPr lang="en-US" sz="6400" kern="0" dirty="0" err="1">
                  <a:solidFill>
                    <a:srgbClr val="F9FAF0"/>
                  </a:solidFill>
                  <a:latin typeface="Times New Roman" panose="02020603050405020304" pitchFamily="18" charset="0"/>
                  <a:cs typeface="Times New Roman" panose="02020603050405020304" pitchFamily="18" charset="0"/>
                  <a:sym typeface="Arial"/>
                </a:rPr>
                <a:t>Chặng</a:t>
              </a:r>
              <a:r>
                <a:rPr lang="en-US" sz="6400" kern="0" dirty="0">
                  <a:solidFill>
                    <a:srgbClr val="F9FAF0"/>
                  </a:solidFill>
                  <a:latin typeface="Times New Roman" panose="02020603050405020304" pitchFamily="18" charset="0"/>
                  <a:cs typeface="Times New Roman" panose="02020603050405020304" pitchFamily="18" charset="0"/>
                  <a:sym typeface="Arial"/>
                </a:rPr>
                <a:t> 2</a:t>
              </a:r>
            </a:p>
          </p:txBody>
        </p:sp>
      </p:grpSp>
      <p:pic>
        <p:nvPicPr>
          <p:cNvPr id="30" name="Picture 29" descr="A picture containing stationary&#10;&#10;Description automatically generated">
            <a:extLst>
              <a:ext uri="{FF2B5EF4-FFF2-40B4-BE49-F238E27FC236}">
                <a16:creationId xmlns="" xmlns:a16="http://schemas.microsoft.com/office/drawing/2014/main" id="{B3EBFA17-7D75-7D15-771F-5C27319DF0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6411433" y="106899"/>
            <a:ext cx="5645888" cy="6453397"/>
          </a:xfrm>
          <a:prstGeom prst="rect">
            <a:avLst/>
          </a:prstGeom>
        </p:spPr>
      </p:pic>
      <p:pic>
        <p:nvPicPr>
          <p:cNvPr id="31" name="Picture 30" descr="Con vẹt - Đặc điểm, ngoại hình và khả năng sinh sản của chú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1214" y="208492"/>
            <a:ext cx="3519377" cy="1928652"/>
          </a:xfrm>
          <a:prstGeom prst="rect">
            <a:avLst/>
          </a:prstGeom>
          <a:noFill/>
          <a:ln>
            <a:noFill/>
          </a:ln>
        </p:spPr>
      </p:pic>
    </p:spTree>
    <p:extLst>
      <p:ext uri="{BB962C8B-B14F-4D97-AF65-F5344CB8AC3E}">
        <p14:creationId xmlns:p14="http://schemas.microsoft.com/office/powerpoint/2010/main" val="9381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426036" y="1601541"/>
            <a:ext cx="7064351"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rgbClr val="C00000"/>
                </a:solidFill>
                <a:latin typeface="Times New Roman" panose="02020603050405020304" pitchFamily="18" charset="0"/>
              </a:rPr>
              <a:t>- Bài thơ viết về các bạn nhỏ ở trên </a:t>
            </a:r>
            <a:r>
              <a:rPr lang="vi-VN" sz="2800">
                <a:solidFill>
                  <a:schemeClr val="tx1"/>
                </a:solidFill>
                <a:latin typeface="Times New Roman" panose="02020603050405020304" pitchFamily="18" charset="0"/>
              </a:rPr>
              <a:t>vùng cao.</a:t>
            </a:r>
            <a:endParaRPr lang="vi-VN" sz="2800" dirty="0">
              <a:solidFill>
                <a:schemeClr val="tx1"/>
              </a:solidFill>
              <a:latin typeface="Times New Roman" panose="02020603050405020304" pitchFamily="18" charset="0"/>
            </a:endParaRPr>
          </a:p>
        </p:txBody>
      </p:sp>
      <p:sp>
        <p:nvSpPr>
          <p:cNvPr id="9" name="Rectangle 8"/>
          <p:cNvSpPr/>
          <p:nvPr/>
        </p:nvSpPr>
        <p:spPr>
          <a:xfrm>
            <a:off x="408518" y="478763"/>
            <a:ext cx="7330016" cy="954107"/>
          </a:xfrm>
          <a:prstGeom prst="rect">
            <a:avLst/>
          </a:prstGeom>
        </p:spPr>
        <p:txBody>
          <a:bodyPr wrap="square">
            <a:spAutoFit/>
          </a:bodyPr>
          <a:lstStyle/>
          <a:p>
            <a:r>
              <a:rPr lang="en-US" sz="2800" b="1" dirty="0" err="1">
                <a:solidFill>
                  <a:srgbClr val="1F497D"/>
                </a:solidFill>
                <a:latin typeface="Times New Roman" pitchFamily="18" charset="0"/>
                <a:ea typeface="Times New Roman"/>
                <a:cs typeface="Times New Roman" pitchFamily="18" charset="0"/>
              </a:rPr>
              <a:t>Câu</a:t>
            </a:r>
            <a:r>
              <a:rPr lang="en-US" sz="2800" b="1" dirty="0">
                <a:solidFill>
                  <a:srgbClr val="1F497D"/>
                </a:solidFill>
                <a:latin typeface="Times New Roman" pitchFamily="18" charset="0"/>
                <a:ea typeface="Times New Roman"/>
                <a:cs typeface="Times New Roman" pitchFamily="18" charset="0"/>
              </a:rPr>
              <a:t> 1: </a:t>
            </a:r>
            <a:r>
              <a:rPr lang="en-US" sz="2800" dirty="0" err="1">
                <a:solidFill>
                  <a:srgbClr val="1F497D"/>
                </a:solidFill>
                <a:latin typeface="Times New Roman" pitchFamily="18" charset="0"/>
                <a:cs typeface="Times New Roman" pitchFamily="18" charset="0"/>
              </a:rPr>
              <a:t>Bài</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thơ</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viết</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về</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các</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bạn</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nhỏ</a:t>
            </a:r>
            <a:r>
              <a:rPr lang="en-US" sz="2800" dirty="0">
                <a:solidFill>
                  <a:srgbClr val="1F497D"/>
                </a:solidFill>
                <a:latin typeface="Times New Roman" pitchFamily="18" charset="0"/>
                <a:cs typeface="Times New Roman" pitchFamily="18" charset="0"/>
              </a:rPr>
              <a:t> ở </a:t>
            </a:r>
            <a:r>
              <a:rPr lang="en-US" sz="2800" dirty="0" err="1">
                <a:solidFill>
                  <a:srgbClr val="1F497D"/>
                </a:solidFill>
                <a:latin typeface="Times New Roman" pitchFamily="18" charset="0"/>
                <a:cs typeface="Times New Roman" pitchFamily="18" charset="0"/>
              </a:rPr>
              <a:t>đâu</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Những</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cảnh</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vật</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nào</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giúp</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em</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biết</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điều</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đó</a:t>
            </a:r>
            <a:r>
              <a:rPr lang="en-US" sz="2800" dirty="0">
                <a:solidFill>
                  <a:srgbClr val="1F497D"/>
                </a:solidFill>
                <a:latin typeface="Times New Roman" pitchFamily="18" charset="0"/>
                <a:cs typeface="Times New Roman" pitchFamily="18" charset="0"/>
              </a:rPr>
              <a:t>?</a:t>
            </a:r>
          </a:p>
        </p:txBody>
      </p:sp>
      <p:sp>
        <p:nvSpPr>
          <p:cNvPr id="10" name="Rectangle 9"/>
          <p:cNvSpPr/>
          <p:nvPr/>
        </p:nvSpPr>
        <p:spPr>
          <a:xfrm>
            <a:off x="426036" y="3400119"/>
            <a:ext cx="8303249" cy="3108543"/>
          </a:xfrm>
          <a:prstGeom prst="rect">
            <a:avLst/>
          </a:prstGeom>
        </p:spPr>
        <p:txBody>
          <a:bodyPr wrap="square">
            <a:spAutoFit/>
          </a:bodyPr>
          <a:lstStyle/>
          <a:p>
            <a:r>
              <a:rPr lang="vi-VN" sz="2800">
                <a:solidFill>
                  <a:srgbClr val="C00000"/>
                </a:solidFill>
                <a:latin typeface="+mj-lt"/>
              </a:rPr>
              <a:t>- </a:t>
            </a:r>
            <a:r>
              <a:rPr lang="vi-VN" sz="2800" dirty="0">
                <a:solidFill>
                  <a:srgbClr val="C00000"/>
                </a:solidFill>
                <a:latin typeface="+mj-lt"/>
              </a:rPr>
              <a:t>Những cảnh vật giúp em nhận biết điều đó là:</a:t>
            </a:r>
          </a:p>
          <a:p>
            <a:r>
              <a:rPr lang="vi-VN" sz="2800" dirty="0">
                <a:solidFill>
                  <a:srgbClr val="C00000"/>
                </a:solidFill>
                <a:latin typeface="+mj-lt"/>
              </a:rPr>
              <a:t>+ Nắng nhuộm hồng </a:t>
            </a:r>
            <a:r>
              <a:rPr lang="vi-VN" sz="2800">
                <a:solidFill>
                  <a:srgbClr val="C00000"/>
                </a:solidFill>
                <a:latin typeface="+mj-lt"/>
              </a:rPr>
              <a:t>núi xanh</a:t>
            </a:r>
            <a:endParaRPr lang="en-US" sz="2800">
              <a:solidFill>
                <a:srgbClr val="C00000"/>
              </a:solidFill>
              <a:latin typeface="+mj-lt"/>
            </a:endParaRPr>
          </a:p>
          <a:p>
            <a:r>
              <a:rPr lang="vi-VN" sz="2800">
                <a:solidFill>
                  <a:srgbClr val="C00000"/>
                </a:solidFill>
                <a:latin typeface="+mj-lt"/>
              </a:rPr>
              <a:t> </a:t>
            </a:r>
            <a:r>
              <a:rPr lang="en-US" sz="2800">
                <a:solidFill>
                  <a:srgbClr val="C00000"/>
                </a:solidFill>
                <a:latin typeface="+mj-lt"/>
              </a:rPr>
              <a:t>  </a:t>
            </a:r>
            <a:r>
              <a:rPr lang="vi-VN" sz="2800">
                <a:solidFill>
                  <a:srgbClr val="C00000"/>
                </a:solidFill>
                <a:latin typeface="+mj-lt"/>
              </a:rPr>
              <a:t>Tiếng </a:t>
            </a:r>
            <a:r>
              <a:rPr lang="vi-VN" sz="2800" dirty="0">
                <a:solidFill>
                  <a:srgbClr val="C00000"/>
                </a:solidFill>
                <a:latin typeface="+mj-lt"/>
              </a:rPr>
              <a:t>trống rung vách đá</a:t>
            </a:r>
          </a:p>
          <a:p>
            <a:r>
              <a:rPr lang="vi-VN" sz="2800" dirty="0">
                <a:solidFill>
                  <a:srgbClr val="C00000"/>
                </a:solidFill>
                <a:latin typeface="+mj-lt"/>
              </a:rPr>
              <a:t>+ Bóng em nhòa </a:t>
            </a:r>
            <a:r>
              <a:rPr lang="vi-VN" sz="2800">
                <a:solidFill>
                  <a:srgbClr val="C00000"/>
                </a:solidFill>
                <a:latin typeface="+mj-lt"/>
              </a:rPr>
              <a:t>bóng núi</a:t>
            </a:r>
            <a:endParaRPr lang="en-US" sz="2800">
              <a:solidFill>
                <a:srgbClr val="C00000"/>
              </a:solidFill>
              <a:latin typeface="+mj-lt"/>
            </a:endParaRPr>
          </a:p>
          <a:p>
            <a:r>
              <a:rPr lang="en-US" sz="2800">
                <a:solidFill>
                  <a:srgbClr val="C00000"/>
                </a:solidFill>
                <a:latin typeface="+mj-lt"/>
              </a:rPr>
              <a:t>  </a:t>
            </a:r>
            <a:r>
              <a:rPr lang="vi-VN" sz="2800">
                <a:solidFill>
                  <a:srgbClr val="C00000"/>
                </a:solidFill>
                <a:latin typeface="+mj-lt"/>
              </a:rPr>
              <a:t> </a:t>
            </a:r>
            <a:r>
              <a:rPr lang="vi-VN" sz="2800" dirty="0">
                <a:solidFill>
                  <a:srgbClr val="C00000"/>
                </a:solidFill>
                <a:latin typeface="+mj-lt"/>
              </a:rPr>
              <a:t>Hun hút mấy thung sâu</a:t>
            </a:r>
          </a:p>
          <a:p>
            <a:r>
              <a:rPr lang="vi-VN" sz="2800" dirty="0">
                <a:solidFill>
                  <a:srgbClr val="C00000"/>
                </a:solidFill>
                <a:latin typeface="+mj-lt"/>
              </a:rPr>
              <a:t>+ Vượt suối  lại băng rừng</a:t>
            </a:r>
          </a:p>
          <a:p>
            <a:r>
              <a:rPr lang="vi-VN" sz="2800" dirty="0">
                <a:solidFill>
                  <a:srgbClr val="C00000"/>
                </a:solidFill>
                <a:latin typeface="+mj-lt"/>
              </a:rPr>
              <a:t>+ Lớp học ngang lưng đồi</a:t>
            </a:r>
          </a:p>
        </p:txBody>
      </p:sp>
      <p:cxnSp>
        <p:nvCxnSpPr>
          <p:cNvPr id="15" name="Straight Connector 14"/>
          <p:cNvCxnSpPr/>
          <p:nvPr/>
        </p:nvCxnSpPr>
        <p:spPr>
          <a:xfrm>
            <a:off x="3541803" y="4259504"/>
            <a:ext cx="440267" cy="1"/>
          </a:xfrm>
          <a:prstGeom prst="line">
            <a:avLst/>
          </a:prstGeom>
          <a:ln w="15875">
            <a:solidFill>
              <a:schemeClr val="accent1">
                <a:alpha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88733" y="5113950"/>
            <a:ext cx="1205430" cy="11124"/>
          </a:xfrm>
          <a:prstGeom prst="line">
            <a:avLst/>
          </a:prstGeom>
          <a:ln w="15875">
            <a:solidFill>
              <a:schemeClr val="accent1">
                <a:alpha val="9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878884" y="5526157"/>
            <a:ext cx="1315278" cy="8835"/>
          </a:xfrm>
          <a:prstGeom prst="line">
            <a:avLst/>
          </a:prstGeom>
          <a:ln w="15875">
            <a:solidFill>
              <a:schemeClr val="accent1">
                <a:alpha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250882" y="4691977"/>
            <a:ext cx="1097906" cy="9767"/>
          </a:xfrm>
          <a:prstGeom prst="line">
            <a:avLst/>
          </a:prstGeom>
          <a:ln w="15875">
            <a:solidFill>
              <a:schemeClr val="accent1">
                <a:alpha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57600" y="6006377"/>
            <a:ext cx="570430" cy="0"/>
          </a:xfrm>
          <a:prstGeom prst="line">
            <a:avLst/>
          </a:prstGeom>
          <a:ln w="15875">
            <a:solidFill>
              <a:schemeClr val="accent1">
                <a:alpha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651586" y="5982551"/>
            <a:ext cx="560055" cy="8835"/>
          </a:xfrm>
          <a:prstGeom prst="line">
            <a:avLst/>
          </a:prstGeom>
          <a:ln w="15875">
            <a:solidFill>
              <a:schemeClr val="accent1">
                <a:alpha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068319" y="6409703"/>
            <a:ext cx="1128067" cy="12749"/>
          </a:xfrm>
          <a:prstGeom prst="line">
            <a:avLst/>
          </a:prstGeom>
          <a:ln w="15875">
            <a:solidFill>
              <a:schemeClr val="accent1">
                <a:alpha val="9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53116" y="2615931"/>
            <a:ext cx="8082091" cy="523220"/>
          </a:xfrm>
          <a:prstGeom prst="rect">
            <a:avLst/>
          </a:prstGeom>
        </p:spPr>
        <p:txBody>
          <a:bodyPr wrap="square">
            <a:spAutoFit/>
          </a:bodyPr>
          <a:lstStyle/>
          <a:p>
            <a:r>
              <a:rPr lang="en-US" sz="2800">
                <a:solidFill>
                  <a:srgbClr val="1F497D"/>
                </a:solidFill>
                <a:latin typeface="Times New Roman" pitchFamily="18" charset="0"/>
                <a:cs typeface="Times New Roman" pitchFamily="18" charset="0"/>
              </a:rPr>
              <a:t>Những </a:t>
            </a:r>
            <a:r>
              <a:rPr lang="en-US" sz="2800" dirty="0" err="1">
                <a:solidFill>
                  <a:srgbClr val="1F497D"/>
                </a:solidFill>
                <a:latin typeface="Times New Roman" pitchFamily="18" charset="0"/>
                <a:cs typeface="Times New Roman" pitchFamily="18" charset="0"/>
              </a:rPr>
              <a:t>cảnh</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vật</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nào</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giúp</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em</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biết</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điều</a:t>
            </a:r>
            <a:r>
              <a:rPr lang="en-US" sz="2800" dirty="0">
                <a:solidFill>
                  <a:srgbClr val="1F497D"/>
                </a:solidFill>
                <a:latin typeface="Times New Roman" pitchFamily="18" charset="0"/>
                <a:cs typeface="Times New Roman" pitchFamily="18" charset="0"/>
              </a:rPr>
              <a:t> </a:t>
            </a:r>
            <a:r>
              <a:rPr lang="en-US" sz="2800" dirty="0" err="1">
                <a:solidFill>
                  <a:srgbClr val="1F497D"/>
                </a:solidFill>
                <a:latin typeface="Times New Roman" pitchFamily="18" charset="0"/>
                <a:cs typeface="Times New Roman" pitchFamily="18" charset="0"/>
              </a:rPr>
              <a:t>đó</a:t>
            </a:r>
            <a:r>
              <a:rPr lang="en-US" sz="2800" dirty="0">
                <a:solidFill>
                  <a:srgbClr val="1F497D"/>
                </a:solidFill>
                <a:latin typeface="Times New Roman" pitchFamily="18" charset="0"/>
                <a:cs typeface="Times New Roman" pitchFamily="18" charset="0"/>
              </a:rPr>
              <a:t>?</a:t>
            </a:r>
          </a:p>
        </p:txBody>
      </p:sp>
      <p:pic>
        <p:nvPicPr>
          <p:cNvPr id="23" name="Picture 22"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535" y="0"/>
            <a:ext cx="4453466" cy="6825213"/>
          </a:xfrm>
          <a:prstGeom prst="rect">
            <a:avLst/>
          </a:prstGeom>
        </p:spPr>
      </p:pic>
    </p:spTree>
    <p:extLst>
      <p:ext uri="{BB962C8B-B14F-4D97-AF65-F5344CB8AC3E}">
        <p14:creationId xmlns:p14="http://schemas.microsoft.com/office/powerpoint/2010/main" val="180449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 grpId="0"/>
      <p:bldP spid="10"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89600" y="2897365"/>
            <a:ext cx="4125" cy="414067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46668" y="2826589"/>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3955" y="2867290"/>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030027" y="2867290"/>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93853" y="2499389"/>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Luyện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435702" y="2528880"/>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hiểu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bài</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708826" y="49122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đọc</a:t>
            </a:r>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25" name="Rectangle 24"/>
          <p:cNvSpPr/>
          <p:nvPr/>
        </p:nvSpPr>
        <p:spPr>
          <a:xfrm>
            <a:off x="708826" y="3512877"/>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nhuộm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xuống</a:t>
            </a:r>
            <a:r>
              <a:rPr lang="en-US" sz="2400" dirty="0">
                <a:solidFill>
                  <a:srgbClr val="002060"/>
                </a:solidFill>
                <a:latin typeface="Times New Roman" panose="02020603050405020304" pitchFamily="18" charset="0"/>
                <a:cs typeface="Times New Roman" panose="02020603050405020304" pitchFamily="18" charset="0"/>
              </a:rPr>
              <a:t>.</a:t>
            </a:r>
          </a:p>
          <a:p>
            <a:endParaRPr lang="en-US" sz="2400" dirty="0">
              <a:solidFill>
                <a:srgbClr val="002060"/>
              </a:solidFill>
            </a:endParaRPr>
          </a:p>
        </p:txBody>
      </p:sp>
      <p:sp>
        <p:nvSpPr>
          <p:cNvPr id="16" name="Rectangle 15"/>
          <p:cNvSpPr/>
          <p:nvPr/>
        </p:nvSpPr>
        <p:spPr>
          <a:xfrm>
            <a:off x="5900483" y="3385863"/>
            <a:ext cx="610618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 Bình </a:t>
            </a:r>
            <a:r>
              <a:rPr lang="en-US" sz="2400" dirty="0">
                <a:solidFill>
                  <a:srgbClr val="002060"/>
                </a:solidFill>
                <a:latin typeface="Times New Roman" panose="02020603050405020304" pitchFamily="18" charset="0"/>
                <a:cs typeface="Times New Roman" panose="02020603050405020304" pitchFamily="18" charset="0"/>
              </a:rPr>
              <a:t>minh,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sâu</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901122" y="141322"/>
            <a:ext cx="6095586" cy="19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err="1">
                <a:solidFill>
                  <a:srgbClr val="0070C0"/>
                </a:solidFill>
                <a:latin typeface="HP001 4 hàng" panose="020B0603050302020204" pitchFamily="34" charset="0"/>
                <a:cs typeface="Times New Roman" pitchFamily="18" charset="0"/>
              </a:rPr>
              <a:t>Thứ</a:t>
            </a:r>
            <a:r>
              <a:rPr lang="en-US" sz="2400" b="1" i="1">
                <a:solidFill>
                  <a:srgbClr val="0070C0"/>
                </a:solidFill>
                <a:latin typeface="HP001 4 hàng" panose="020B0603050302020204" pitchFamily="34" charset="0"/>
                <a:cs typeface="Times New Roman" pitchFamily="18" charset="0"/>
              </a:rPr>
              <a:t> Ba, </a:t>
            </a:r>
            <a:r>
              <a:rPr lang="en-US" sz="2400" b="1" i="1" err="1">
                <a:solidFill>
                  <a:srgbClr val="0070C0"/>
                </a:solidFill>
                <a:latin typeface="HP001 4 hàng" panose="020B0603050302020204" pitchFamily="34" charset="0"/>
                <a:cs typeface="Times New Roman" pitchFamily="18" charset="0"/>
              </a:rPr>
              <a:t>ngày</a:t>
            </a:r>
            <a:r>
              <a:rPr lang="en-US" sz="2400" b="1" i="1">
                <a:solidFill>
                  <a:srgbClr val="0070C0"/>
                </a:solidFill>
                <a:latin typeface="HP001 4 hàng" panose="020B0603050302020204" pitchFamily="34" charset="0"/>
                <a:cs typeface="Times New Roman" pitchFamily="18" charset="0"/>
              </a:rPr>
              <a:t> 29 </a:t>
            </a:r>
            <a:r>
              <a:rPr lang="en-US" sz="2400" b="1" i="1" dirty="0" err="1">
                <a:solidFill>
                  <a:srgbClr val="0070C0"/>
                </a:solidFill>
                <a:latin typeface="HP001 4 hàng" panose="020B0603050302020204" pitchFamily="34" charset="0"/>
                <a:cs typeface="Times New Roman" pitchFamily="18" charset="0"/>
              </a:rPr>
              <a:t>tháng</a:t>
            </a:r>
            <a:r>
              <a:rPr lang="en-US" sz="2400" b="1" i="1" dirty="0">
                <a:solidFill>
                  <a:srgbClr val="0070C0"/>
                </a:solidFill>
                <a:latin typeface="HP001 4 hàng" panose="020B0603050302020204" pitchFamily="34" charset="0"/>
                <a:cs typeface="Times New Roman" pitchFamily="18" charset="0"/>
              </a:rPr>
              <a:t> 10 </a:t>
            </a:r>
            <a:r>
              <a:rPr lang="en-US" sz="2400" b="1" i="1" err="1">
                <a:solidFill>
                  <a:srgbClr val="0070C0"/>
                </a:solidFill>
                <a:latin typeface="HP001 4 hàng" panose="020B0603050302020204" pitchFamily="34" charset="0"/>
                <a:cs typeface="Times New Roman" pitchFamily="18" charset="0"/>
              </a:rPr>
              <a:t>năm</a:t>
            </a:r>
            <a:r>
              <a:rPr lang="en-US" sz="2400" b="1" i="1">
                <a:solidFill>
                  <a:srgbClr val="0070C0"/>
                </a:solidFill>
                <a:latin typeface="HP001 4 hàng" panose="020B0603050302020204" pitchFamily="34" charset="0"/>
                <a:cs typeface="Times New Roman" pitchFamily="18" charset="0"/>
              </a:rPr>
              <a:t> 2024</a:t>
            </a:r>
            <a:endParaRPr lang="en-US" sz="2400" b="1" i="1" dirty="0">
              <a:solidFill>
                <a:srgbClr val="0070C0"/>
              </a:solidFill>
              <a:latin typeface="HP001 4 hàng" panose="020B0603050302020204" pitchFamily="34" charset="0"/>
              <a:cs typeface="Times New Roman" pitchFamily="18" charset="0"/>
            </a:endParaRPr>
          </a:p>
          <a:p>
            <a:pPr>
              <a:lnSpc>
                <a:spcPct val="150000"/>
              </a:lnSpc>
            </a:pPr>
            <a:r>
              <a:rPr lang="en-US" sz="2800" b="1" err="1">
                <a:solidFill>
                  <a:srgbClr val="0070C0"/>
                </a:solidFill>
                <a:latin typeface="HP001 4 hàng" panose="020B0603050302020204" pitchFamily="34" charset="0"/>
                <a:cs typeface="Times New Roman" pitchFamily="18" charset="0"/>
              </a:rPr>
              <a:t>Tiếng</a:t>
            </a:r>
            <a:r>
              <a:rPr lang="en-US" sz="2800" b="1">
                <a:solidFill>
                  <a:srgbClr val="0070C0"/>
                </a:solidFill>
                <a:latin typeface="HP001 4 hàng" panose="020B0603050302020204" pitchFamily="34" charset="0"/>
                <a:cs typeface="Times New Roman" pitchFamily="18" charset="0"/>
              </a:rPr>
              <a:t> Việt: Bài 15 (Tiết 1)</a:t>
            </a:r>
            <a:r>
              <a:rPr lang="en-US" sz="2800" b="1" dirty="0">
                <a:solidFill>
                  <a:srgbClr val="0070C0"/>
                </a:solidFill>
                <a:latin typeface="HP001 4 hàng" panose="020B0603050302020204" pitchFamily="34" charset="0"/>
                <a:cs typeface="Times New Roman" pitchFamily="18" charset="0"/>
              </a:rPr>
              <a:t> </a:t>
            </a:r>
            <a:r>
              <a:rPr lang="en-US" sz="2800" b="1">
                <a:solidFill>
                  <a:srgbClr val="0070C0"/>
                </a:solidFill>
                <a:latin typeface="HP001 4 hàng" panose="020B0603050302020204" pitchFamily="34" charset="0"/>
                <a:cs typeface="Times New Roman" pitchFamily="18" charset="0"/>
              </a:rPr>
              <a:t>Đọc:</a:t>
            </a:r>
            <a:endParaRPr lang="en-US" sz="2800" b="1" dirty="0">
              <a:solidFill>
                <a:srgbClr val="0070C0"/>
              </a:solidFill>
              <a:latin typeface="HP001 4 hàng" panose="020B0603050302020204" pitchFamily="34" charset="0"/>
              <a:cs typeface="Times New Roman" pitchFamily="18" charset="0"/>
            </a:endParaRPr>
          </a:p>
          <a:p>
            <a:pPr algn="ctr"/>
            <a:r>
              <a:rPr lang="en-US" sz="3600" b="1">
                <a:solidFill>
                  <a:srgbClr val="FF0000"/>
                </a:solidFill>
                <a:latin typeface="HP001 4 hàng" panose="020B0603050302020204" pitchFamily="34" charset="0"/>
                <a:cs typeface="Times New Roman" pitchFamily="18" charset="0"/>
              </a:rPr>
              <a:t>Gặt </a:t>
            </a:r>
            <a:r>
              <a:rPr lang="en-US" sz="3600" b="1" dirty="0" err="1">
                <a:solidFill>
                  <a:srgbClr val="FF0000"/>
                </a:solidFill>
                <a:latin typeface="HP001 4 hàng" panose="020B0603050302020204" pitchFamily="34" charset="0"/>
                <a:cs typeface="Times New Roman" pitchFamily="18" charset="0"/>
              </a:rPr>
              <a:t>chữ</a:t>
            </a:r>
            <a:r>
              <a:rPr lang="en-US" sz="3600" b="1" dirty="0">
                <a:solidFill>
                  <a:srgbClr val="FF0000"/>
                </a:solidFill>
                <a:latin typeface="HP001 4 hàng" panose="020B0603050302020204" pitchFamily="34" charset="0"/>
                <a:cs typeface="Times New Roman" pitchFamily="18" charset="0"/>
              </a:rPr>
              <a:t> </a:t>
            </a:r>
            <a:r>
              <a:rPr lang="en-US" sz="3600" b="1" dirty="0" err="1">
                <a:solidFill>
                  <a:srgbClr val="FF0000"/>
                </a:solidFill>
                <a:latin typeface="HP001 4 hàng" panose="020B0603050302020204" pitchFamily="34" charset="0"/>
                <a:cs typeface="Times New Roman" pitchFamily="18" charset="0"/>
              </a:rPr>
              <a:t>trên</a:t>
            </a:r>
            <a:r>
              <a:rPr lang="en-US" sz="3600" b="1" dirty="0">
                <a:solidFill>
                  <a:srgbClr val="FF0000"/>
                </a:solidFill>
                <a:latin typeface="HP001 4 hàng" panose="020B0603050302020204" pitchFamily="34" charset="0"/>
                <a:cs typeface="Times New Roman" pitchFamily="18" charset="0"/>
              </a:rPr>
              <a:t> </a:t>
            </a:r>
            <a:r>
              <a:rPr lang="en-US" sz="3600" b="1">
                <a:solidFill>
                  <a:srgbClr val="FF0000"/>
                </a:solidFill>
                <a:latin typeface="HP001 4 hàng" panose="020B0603050302020204" pitchFamily="34" charset="0"/>
                <a:cs typeface="Times New Roman" pitchFamily="18" charset="0"/>
              </a:rPr>
              <a:t>non </a:t>
            </a:r>
            <a:endParaRPr lang="en-US" sz="3600" b="1" dirty="0">
              <a:solidFill>
                <a:srgbClr val="FF0000"/>
              </a:solidFill>
              <a:latin typeface="HP001 4 hàng" panose="020B0603050302020204" pitchFamily="34" charset="0"/>
              <a:cs typeface="Times New Roman" pitchFamily="18" charset="0"/>
            </a:endParaRPr>
          </a:p>
          <a:p>
            <a:pPr algn="r"/>
            <a:r>
              <a:rPr lang="en-US" sz="2800" b="1" dirty="0">
                <a:solidFill>
                  <a:srgbClr val="FF0000"/>
                </a:solidFill>
                <a:latin typeface="HP001 4 hàng" panose="020B0603050302020204" pitchFamily="34" charset="0"/>
                <a:cs typeface="Times New Roman" pitchFamily="18" charset="0"/>
              </a:rPr>
              <a:t>(</a:t>
            </a:r>
            <a:r>
              <a:rPr lang="en-US" sz="2800" b="1" dirty="0" err="1">
                <a:solidFill>
                  <a:srgbClr val="FF0000"/>
                </a:solidFill>
                <a:latin typeface="HP001 4 hàng" panose="020B0603050302020204" pitchFamily="34" charset="0"/>
                <a:cs typeface="Times New Roman" pitchFamily="18" charset="0"/>
              </a:rPr>
              <a:t>Bích</a:t>
            </a:r>
            <a:r>
              <a:rPr lang="en-US" sz="2800" b="1" dirty="0">
                <a:solidFill>
                  <a:srgbClr val="FF0000"/>
                </a:solidFill>
                <a:latin typeface="HP001 4 hàng" panose="020B0603050302020204" pitchFamily="34" charset="0"/>
                <a:cs typeface="Times New Roman" pitchFamily="18" charset="0"/>
              </a:rPr>
              <a:t> </a:t>
            </a:r>
            <a:r>
              <a:rPr lang="en-US" sz="2800" b="1" dirty="0" err="1">
                <a:solidFill>
                  <a:srgbClr val="FF0000"/>
                </a:solidFill>
                <a:latin typeface="HP001 4 hàng" panose="020B0603050302020204" pitchFamily="34" charset="0"/>
                <a:cs typeface="Times New Roman" pitchFamily="18" charset="0"/>
              </a:rPr>
              <a:t>Ngọc</a:t>
            </a:r>
            <a:r>
              <a:rPr lang="en-US" sz="2800" b="1" dirty="0">
                <a:solidFill>
                  <a:srgbClr val="FF0000"/>
                </a:solidFill>
                <a:latin typeface="HP001 4 hàng" panose="020B0603050302020204" pitchFamily="34" charset="0"/>
                <a:cs typeface="Times New Roman" pitchFamily="18" charset="0"/>
              </a:rPr>
              <a:t>)</a:t>
            </a:r>
          </a:p>
        </p:txBody>
      </p:sp>
    </p:spTree>
    <p:extLst>
      <p:ext uri="{BB962C8B-B14F-4D97-AF65-F5344CB8AC3E}">
        <p14:creationId xmlns:p14="http://schemas.microsoft.com/office/powerpoint/2010/main" val="2466635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11" name="Rectangle 10"/>
          <p:cNvSpPr/>
          <p:nvPr/>
        </p:nvSpPr>
        <p:spPr>
          <a:xfrm>
            <a:off x="510117" y="411692"/>
            <a:ext cx="7211483" cy="1077218"/>
          </a:xfrm>
          <a:prstGeom prst="rect">
            <a:avLst/>
          </a:prstGeom>
        </p:spPr>
        <p:txBody>
          <a:bodyPr wrap="square">
            <a:spAutoFit/>
          </a:bodyPr>
          <a:lstStyle/>
          <a:p>
            <a:r>
              <a:rPr lang="en-US" sz="3200" b="1" dirty="0" err="1">
                <a:solidFill>
                  <a:srgbClr val="1F497D"/>
                </a:solidFill>
                <a:latin typeface="Times New Roman" pitchFamily="18" charset="0"/>
                <a:ea typeface="Times New Roman"/>
                <a:cs typeface="Times New Roman" pitchFamily="18" charset="0"/>
              </a:rPr>
              <a:t>Câu</a:t>
            </a:r>
            <a:r>
              <a:rPr lang="en-US" sz="3200" b="1" dirty="0">
                <a:solidFill>
                  <a:srgbClr val="1F497D"/>
                </a:solidFill>
                <a:latin typeface="Times New Roman" pitchFamily="18" charset="0"/>
                <a:ea typeface="Times New Roman"/>
                <a:cs typeface="Times New Roman" pitchFamily="18" charset="0"/>
              </a:rPr>
              <a:t> 2: </a:t>
            </a:r>
            <a:r>
              <a:rPr lang="vi-VN" sz="3200" dirty="0">
                <a:solidFill>
                  <a:schemeClr val="tx2"/>
                </a:solidFill>
                <a:latin typeface="Times New Roman" pitchFamily="18" charset="0"/>
                <a:cs typeface="Times New Roman" pitchFamily="18" charset="0"/>
              </a:rPr>
              <a:t>Những chi tiết nào cho thấy việc đi học của bạn nhỏ vùng cao rất vất vả?</a:t>
            </a:r>
            <a:endParaRPr lang="en-US" sz="3200" dirty="0">
              <a:solidFill>
                <a:schemeClr val="tx2"/>
              </a:solidFill>
            </a:endParaRPr>
          </a:p>
        </p:txBody>
      </p:sp>
      <p:sp>
        <p:nvSpPr>
          <p:cNvPr id="12" name="Rectangle 11"/>
          <p:cNvSpPr/>
          <p:nvPr/>
        </p:nvSpPr>
        <p:spPr>
          <a:xfrm>
            <a:off x="470706" y="1488910"/>
            <a:ext cx="7106962" cy="3539430"/>
          </a:xfrm>
          <a:prstGeom prst="rect">
            <a:avLst/>
          </a:prstGeom>
        </p:spPr>
        <p:txBody>
          <a:bodyPr wrap="square">
            <a:spAutoFit/>
          </a:bodyPr>
          <a:lstStyle/>
          <a:p>
            <a:r>
              <a:rPr lang="vi-VN" sz="2800" dirty="0">
                <a:solidFill>
                  <a:srgbClr val="C00000"/>
                </a:solidFill>
                <a:latin typeface="+mj-lt"/>
              </a:rPr>
              <a:t>Những chi tiết cho thấy việc đi học của bạn nhỏ vùng cao rất vất vả là:</a:t>
            </a:r>
          </a:p>
          <a:p>
            <a:pPr marL="457200" indent="-457200">
              <a:buFontTx/>
              <a:buChar char="-"/>
            </a:pPr>
            <a:r>
              <a:rPr lang="vi-VN" sz="2800">
                <a:solidFill>
                  <a:srgbClr val="C00000"/>
                </a:solidFill>
                <a:latin typeface="+mj-lt"/>
              </a:rPr>
              <a:t>Hun </a:t>
            </a:r>
            <a:r>
              <a:rPr lang="vi-VN" sz="2800" dirty="0">
                <a:solidFill>
                  <a:srgbClr val="C00000"/>
                </a:solidFill>
                <a:latin typeface="+mj-lt"/>
              </a:rPr>
              <a:t>hút mấy thung sâu</a:t>
            </a:r>
          </a:p>
          <a:p>
            <a:pPr marL="457200" indent="-457200">
              <a:buFontTx/>
              <a:buChar char="-"/>
            </a:pPr>
            <a:r>
              <a:rPr lang="vi-VN" sz="2800">
                <a:solidFill>
                  <a:srgbClr val="C00000"/>
                </a:solidFill>
                <a:latin typeface="+mj-lt"/>
              </a:rPr>
              <a:t>Vượt </a:t>
            </a:r>
            <a:r>
              <a:rPr lang="vi-VN" sz="2800" dirty="0">
                <a:solidFill>
                  <a:srgbClr val="C00000"/>
                </a:solidFill>
                <a:latin typeface="+mj-lt"/>
              </a:rPr>
              <a:t>suối lại </a:t>
            </a:r>
            <a:r>
              <a:rPr lang="vi-VN" sz="2800">
                <a:solidFill>
                  <a:srgbClr val="C00000"/>
                </a:solidFill>
                <a:latin typeface="+mj-lt"/>
              </a:rPr>
              <a:t>băng rừng</a:t>
            </a:r>
            <a:endParaRPr lang="en-US" sz="2800">
              <a:solidFill>
                <a:srgbClr val="C00000"/>
              </a:solidFill>
              <a:latin typeface="+mj-lt"/>
            </a:endParaRPr>
          </a:p>
          <a:p>
            <a:r>
              <a:rPr lang="en-US" sz="2800">
                <a:solidFill>
                  <a:srgbClr val="C00000"/>
                </a:solidFill>
                <a:latin typeface="+mj-lt"/>
              </a:rPr>
              <a:t>      </a:t>
            </a:r>
            <a:r>
              <a:rPr lang="vi-VN" sz="2800">
                <a:solidFill>
                  <a:srgbClr val="C00000"/>
                </a:solidFill>
                <a:latin typeface="+mj-lt"/>
              </a:rPr>
              <a:t>Đường </a:t>
            </a:r>
            <a:r>
              <a:rPr lang="vi-VN" sz="2800" dirty="0">
                <a:solidFill>
                  <a:srgbClr val="C00000"/>
                </a:solidFill>
                <a:latin typeface="+mj-lt"/>
              </a:rPr>
              <a:t>xa chân </a:t>
            </a:r>
            <a:r>
              <a:rPr lang="vi-VN" sz="2800">
                <a:solidFill>
                  <a:srgbClr val="C00000"/>
                </a:solidFill>
                <a:latin typeface="+mj-lt"/>
              </a:rPr>
              <a:t>có </a:t>
            </a:r>
            <a:r>
              <a:rPr lang="vi-VN" sz="2800" smtClean="0">
                <a:solidFill>
                  <a:srgbClr val="C00000"/>
                </a:solidFill>
                <a:latin typeface="+mj-lt"/>
              </a:rPr>
              <a:t>mỏi</a:t>
            </a:r>
          </a:p>
          <a:p>
            <a:r>
              <a:rPr lang="vi-VN" sz="2800">
                <a:solidFill>
                  <a:srgbClr val="C00000"/>
                </a:solidFill>
                <a:latin typeface="+mj-lt"/>
              </a:rPr>
              <a:t> </a:t>
            </a:r>
            <a:r>
              <a:rPr lang="vi-VN" sz="2800" smtClean="0">
                <a:solidFill>
                  <a:srgbClr val="C00000"/>
                </a:solidFill>
                <a:latin typeface="+mj-lt"/>
              </a:rPr>
              <a:t>     Chữ vẫn gùi trên nương.</a:t>
            </a:r>
            <a:endParaRPr lang="vi-VN" sz="2800" dirty="0">
              <a:solidFill>
                <a:srgbClr val="C00000"/>
              </a:solidFill>
              <a:latin typeface="+mj-lt"/>
            </a:endParaRPr>
          </a:p>
          <a:p>
            <a:pPr marL="457200" indent="-457200">
              <a:buFontTx/>
              <a:buChar char="-"/>
            </a:pPr>
            <a:r>
              <a:rPr lang="vi-VN" sz="2800">
                <a:solidFill>
                  <a:srgbClr val="C00000"/>
                </a:solidFill>
                <a:latin typeface="+mj-lt"/>
              </a:rPr>
              <a:t>Lớp </a:t>
            </a:r>
            <a:r>
              <a:rPr lang="vi-VN" sz="2800" dirty="0">
                <a:solidFill>
                  <a:srgbClr val="C00000"/>
                </a:solidFill>
                <a:latin typeface="+mj-lt"/>
              </a:rPr>
              <a:t>học ngang </a:t>
            </a:r>
            <a:r>
              <a:rPr lang="vi-VN" sz="2800">
                <a:solidFill>
                  <a:srgbClr val="C00000"/>
                </a:solidFill>
                <a:latin typeface="+mj-lt"/>
              </a:rPr>
              <a:t>lưng đồi</a:t>
            </a:r>
            <a:endParaRPr lang="en-US" sz="2800">
              <a:solidFill>
                <a:srgbClr val="C00000"/>
              </a:solidFill>
              <a:latin typeface="+mj-lt"/>
            </a:endParaRPr>
          </a:p>
          <a:p>
            <a:r>
              <a:rPr lang="en-US" sz="2800">
                <a:solidFill>
                  <a:srgbClr val="C00000"/>
                </a:solidFill>
                <a:latin typeface="+mj-lt"/>
              </a:rPr>
              <a:t>    </a:t>
            </a:r>
            <a:r>
              <a:rPr lang="vi-VN" sz="2800">
                <a:solidFill>
                  <a:srgbClr val="C00000"/>
                </a:solidFill>
                <a:latin typeface="+mj-lt"/>
              </a:rPr>
              <a:t> </a:t>
            </a:r>
            <a:r>
              <a:rPr lang="vi-VN" sz="2800" dirty="0">
                <a:solidFill>
                  <a:srgbClr val="C00000"/>
                </a:solidFill>
                <a:latin typeface="+mj-lt"/>
              </a:rPr>
              <a:t>Gặt chữ trên đỉnh trời!</a:t>
            </a:r>
          </a:p>
        </p:txBody>
      </p:sp>
      <p:pic>
        <p:nvPicPr>
          <p:cNvPr id="9" name="Picture 8"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599" y="0"/>
            <a:ext cx="4470401" cy="6825213"/>
          </a:xfrm>
          <a:prstGeom prst="rect">
            <a:avLst/>
          </a:prstGeom>
        </p:spPr>
      </p:pic>
    </p:spTree>
    <p:extLst>
      <p:ext uri="{BB962C8B-B14F-4D97-AF65-F5344CB8AC3E}">
        <p14:creationId xmlns:p14="http://schemas.microsoft.com/office/powerpoint/2010/main" val="187035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circle(in)">
                                      <p:cBhvr>
                                        <p:cTn id="10" dur="2000"/>
                                        <p:tgtEl>
                                          <p:spTgt spid="1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circle(in)">
                                      <p:cBhvr>
                                        <p:cTn id="13" dur="2000"/>
                                        <p:tgtEl>
                                          <p:spTgt spid="1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circle(in)">
                                      <p:cBhvr>
                                        <p:cTn id="16" dur="2000"/>
                                        <p:tgtEl>
                                          <p:spTgt spid="1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circle(in)">
                                      <p:cBhvr>
                                        <p:cTn id="19" dur="2000"/>
                                        <p:tgtEl>
                                          <p:spTgt spid="1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circle(in)">
                                      <p:cBhvr>
                                        <p:cTn id="22" dur="2000"/>
                                        <p:tgtEl>
                                          <p:spTgt spid="1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Effect transition="in" filter="circle(in)">
                                      <p:cBhvr>
                                        <p:cTn id="25" dur="2000"/>
                                        <p:tgtEl>
                                          <p:spTgt spid="1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a:off x="4445715" y="1005922"/>
            <a:ext cx="4672172" cy="2119887"/>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KHỞI ĐỘNG</a:t>
            </a:r>
          </a:p>
        </p:txBody>
      </p:sp>
      <p:sp>
        <p:nvSpPr>
          <p:cNvPr id="3" name="Rectangle 2"/>
          <p:cNvSpPr/>
          <p:nvPr/>
        </p:nvSpPr>
        <p:spPr>
          <a:xfrm>
            <a:off x="1136072" y="4694789"/>
            <a:ext cx="10942710" cy="1521558"/>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Những</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từ</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ngữ</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chỉ</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cảm</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xúc</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của</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cún</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tò</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mò</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bực</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mình</a:t>
            </a:r>
            <a:r>
              <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i="1"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mừng</a:t>
            </a:r>
            <a:r>
              <a:rPr lang="en-US" sz="38300" b="1" i="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rỡ</a:t>
            </a:r>
            <a:endParaRPr lang="en-US" sz="38300" b="1" i="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endParaRPr>
          </a:p>
        </p:txBody>
      </p:sp>
      <p:sp>
        <p:nvSpPr>
          <p:cNvPr id="4" name="Rectangle 3"/>
          <p:cNvSpPr/>
          <p:nvPr/>
        </p:nvSpPr>
        <p:spPr>
          <a:xfrm>
            <a:off x="1136072" y="2826055"/>
            <a:ext cx="10747199" cy="1681143"/>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Những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từ</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ngữ</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chỉ</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cảm</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xúc</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của</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cún</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trong</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bài</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Chân</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trời</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cuối</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phố</a:t>
            </a:r>
            <a:r>
              <a:rPr lang="en-US" sz="38300" b="1" dirty="0">
                <a:ln w="1905">
                  <a:solidFill>
                    <a:srgbClr val="FF00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1350217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89600" y="2897365"/>
            <a:ext cx="4125" cy="414067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46668" y="2826589"/>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3955" y="2867290"/>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030027" y="2867290"/>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93853" y="2499389"/>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Luyện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435702" y="2528880"/>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hiểu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bài</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708826" y="49122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đọc</a:t>
            </a:r>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25" name="Rectangle 24"/>
          <p:cNvSpPr/>
          <p:nvPr/>
        </p:nvSpPr>
        <p:spPr>
          <a:xfrm>
            <a:off x="708826" y="3512877"/>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nhuộm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xuống</a:t>
            </a:r>
            <a:r>
              <a:rPr lang="en-US" sz="2400" dirty="0">
                <a:solidFill>
                  <a:srgbClr val="002060"/>
                </a:solidFill>
                <a:latin typeface="Times New Roman" panose="02020603050405020304" pitchFamily="18" charset="0"/>
                <a:cs typeface="Times New Roman" panose="02020603050405020304" pitchFamily="18" charset="0"/>
              </a:rPr>
              <a:t>.</a:t>
            </a:r>
          </a:p>
          <a:p>
            <a:endParaRPr lang="en-US" sz="2400" dirty="0">
              <a:solidFill>
                <a:srgbClr val="002060"/>
              </a:solidFill>
            </a:endParaRPr>
          </a:p>
        </p:txBody>
      </p:sp>
      <p:sp>
        <p:nvSpPr>
          <p:cNvPr id="16" name="Rectangle 15"/>
          <p:cNvSpPr/>
          <p:nvPr/>
        </p:nvSpPr>
        <p:spPr>
          <a:xfrm>
            <a:off x="5900483" y="3385863"/>
            <a:ext cx="610618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 Bình </a:t>
            </a:r>
            <a:r>
              <a:rPr lang="en-US" sz="2400" dirty="0">
                <a:solidFill>
                  <a:srgbClr val="002060"/>
                </a:solidFill>
                <a:latin typeface="Times New Roman" panose="02020603050405020304" pitchFamily="18" charset="0"/>
                <a:cs typeface="Times New Roman" panose="02020603050405020304" pitchFamily="18" charset="0"/>
              </a:rPr>
              <a:t>minh,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sâu</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901122" y="141322"/>
            <a:ext cx="6095586" cy="19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err="1">
                <a:solidFill>
                  <a:srgbClr val="0070C0"/>
                </a:solidFill>
                <a:latin typeface="HP001 4 hàng" panose="020B0603050302020204" pitchFamily="34" charset="0"/>
                <a:cs typeface="Times New Roman" pitchFamily="18" charset="0"/>
              </a:rPr>
              <a:t>Thứ</a:t>
            </a:r>
            <a:r>
              <a:rPr lang="en-US" sz="2400" b="1" i="1">
                <a:solidFill>
                  <a:srgbClr val="0070C0"/>
                </a:solidFill>
                <a:latin typeface="HP001 4 hàng" panose="020B0603050302020204" pitchFamily="34" charset="0"/>
                <a:cs typeface="Times New Roman" pitchFamily="18" charset="0"/>
              </a:rPr>
              <a:t> Ba, </a:t>
            </a:r>
            <a:r>
              <a:rPr lang="en-US" sz="2400" b="1" i="1" err="1">
                <a:solidFill>
                  <a:srgbClr val="0070C0"/>
                </a:solidFill>
                <a:latin typeface="HP001 4 hàng" panose="020B0603050302020204" pitchFamily="34" charset="0"/>
                <a:cs typeface="Times New Roman" pitchFamily="18" charset="0"/>
              </a:rPr>
              <a:t>ngày</a:t>
            </a:r>
            <a:r>
              <a:rPr lang="en-US" sz="2400" b="1" i="1">
                <a:solidFill>
                  <a:srgbClr val="0070C0"/>
                </a:solidFill>
                <a:latin typeface="HP001 4 hàng" panose="020B0603050302020204" pitchFamily="34" charset="0"/>
                <a:cs typeface="Times New Roman" pitchFamily="18" charset="0"/>
              </a:rPr>
              <a:t> 29 </a:t>
            </a:r>
            <a:r>
              <a:rPr lang="en-US" sz="2400" b="1" i="1" dirty="0" err="1">
                <a:solidFill>
                  <a:srgbClr val="0070C0"/>
                </a:solidFill>
                <a:latin typeface="HP001 4 hàng" panose="020B0603050302020204" pitchFamily="34" charset="0"/>
                <a:cs typeface="Times New Roman" pitchFamily="18" charset="0"/>
              </a:rPr>
              <a:t>tháng</a:t>
            </a:r>
            <a:r>
              <a:rPr lang="en-US" sz="2400" b="1" i="1" dirty="0">
                <a:solidFill>
                  <a:srgbClr val="0070C0"/>
                </a:solidFill>
                <a:latin typeface="HP001 4 hàng" panose="020B0603050302020204" pitchFamily="34" charset="0"/>
                <a:cs typeface="Times New Roman" pitchFamily="18" charset="0"/>
              </a:rPr>
              <a:t> 10 </a:t>
            </a:r>
            <a:r>
              <a:rPr lang="en-US" sz="2400" b="1" i="1" err="1">
                <a:solidFill>
                  <a:srgbClr val="0070C0"/>
                </a:solidFill>
                <a:latin typeface="HP001 4 hàng" panose="020B0603050302020204" pitchFamily="34" charset="0"/>
                <a:cs typeface="Times New Roman" pitchFamily="18" charset="0"/>
              </a:rPr>
              <a:t>năm</a:t>
            </a:r>
            <a:r>
              <a:rPr lang="en-US" sz="2400" b="1" i="1">
                <a:solidFill>
                  <a:srgbClr val="0070C0"/>
                </a:solidFill>
                <a:latin typeface="HP001 4 hàng" panose="020B0603050302020204" pitchFamily="34" charset="0"/>
                <a:cs typeface="Times New Roman" pitchFamily="18" charset="0"/>
              </a:rPr>
              <a:t> 2024</a:t>
            </a:r>
            <a:endParaRPr lang="en-US" sz="2400" b="1" i="1" dirty="0">
              <a:solidFill>
                <a:srgbClr val="0070C0"/>
              </a:solidFill>
              <a:latin typeface="HP001 4 hàng" panose="020B0603050302020204" pitchFamily="34" charset="0"/>
              <a:cs typeface="Times New Roman" pitchFamily="18" charset="0"/>
            </a:endParaRPr>
          </a:p>
          <a:p>
            <a:pPr>
              <a:lnSpc>
                <a:spcPct val="150000"/>
              </a:lnSpc>
            </a:pPr>
            <a:r>
              <a:rPr lang="en-US" sz="2800" b="1" err="1">
                <a:solidFill>
                  <a:srgbClr val="0070C0"/>
                </a:solidFill>
                <a:latin typeface="HP001 4 hàng" panose="020B0603050302020204" pitchFamily="34" charset="0"/>
                <a:cs typeface="Times New Roman" pitchFamily="18" charset="0"/>
              </a:rPr>
              <a:t>Tiếng</a:t>
            </a:r>
            <a:r>
              <a:rPr lang="en-US" sz="2800" b="1">
                <a:solidFill>
                  <a:srgbClr val="0070C0"/>
                </a:solidFill>
                <a:latin typeface="HP001 4 hàng" panose="020B0603050302020204" pitchFamily="34" charset="0"/>
                <a:cs typeface="Times New Roman" pitchFamily="18" charset="0"/>
              </a:rPr>
              <a:t> Việt: Bài 15 (Tiết 1)</a:t>
            </a:r>
            <a:r>
              <a:rPr lang="en-US" sz="2800" b="1" dirty="0">
                <a:solidFill>
                  <a:srgbClr val="0070C0"/>
                </a:solidFill>
                <a:latin typeface="HP001 4 hàng" panose="020B0603050302020204" pitchFamily="34" charset="0"/>
                <a:cs typeface="Times New Roman" pitchFamily="18" charset="0"/>
              </a:rPr>
              <a:t> </a:t>
            </a:r>
            <a:r>
              <a:rPr lang="en-US" sz="2800" b="1">
                <a:solidFill>
                  <a:srgbClr val="0070C0"/>
                </a:solidFill>
                <a:latin typeface="HP001 4 hàng" panose="020B0603050302020204" pitchFamily="34" charset="0"/>
                <a:cs typeface="Times New Roman" pitchFamily="18" charset="0"/>
              </a:rPr>
              <a:t>Đọc:</a:t>
            </a:r>
            <a:endParaRPr lang="en-US" sz="2800" b="1" dirty="0">
              <a:solidFill>
                <a:srgbClr val="0070C0"/>
              </a:solidFill>
              <a:latin typeface="HP001 4 hàng" panose="020B0603050302020204" pitchFamily="34" charset="0"/>
              <a:cs typeface="Times New Roman" pitchFamily="18" charset="0"/>
            </a:endParaRPr>
          </a:p>
          <a:p>
            <a:pPr algn="ctr"/>
            <a:r>
              <a:rPr lang="en-US" sz="3600" b="1">
                <a:solidFill>
                  <a:srgbClr val="FF0000"/>
                </a:solidFill>
                <a:latin typeface="HP001 4 hàng" panose="020B0603050302020204" pitchFamily="34" charset="0"/>
                <a:cs typeface="Times New Roman" pitchFamily="18" charset="0"/>
              </a:rPr>
              <a:t>Gặt </a:t>
            </a:r>
            <a:r>
              <a:rPr lang="en-US" sz="3600" b="1" dirty="0" err="1">
                <a:solidFill>
                  <a:srgbClr val="FF0000"/>
                </a:solidFill>
                <a:latin typeface="HP001 4 hàng" panose="020B0603050302020204" pitchFamily="34" charset="0"/>
                <a:cs typeface="Times New Roman" pitchFamily="18" charset="0"/>
              </a:rPr>
              <a:t>chữ</a:t>
            </a:r>
            <a:r>
              <a:rPr lang="en-US" sz="3600" b="1" dirty="0">
                <a:solidFill>
                  <a:srgbClr val="FF0000"/>
                </a:solidFill>
                <a:latin typeface="HP001 4 hàng" panose="020B0603050302020204" pitchFamily="34" charset="0"/>
                <a:cs typeface="Times New Roman" pitchFamily="18" charset="0"/>
              </a:rPr>
              <a:t> </a:t>
            </a:r>
            <a:r>
              <a:rPr lang="en-US" sz="3600" b="1" dirty="0" err="1">
                <a:solidFill>
                  <a:srgbClr val="FF0000"/>
                </a:solidFill>
                <a:latin typeface="HP001 4 hàng" panose="020B0603050302020204" pitchFamily="34" charset="0"/>
                <a:cs typeface="Times New Roman" pitchFamily="18" charset="0"/>
              </a:rPr>
              <a:t>trên</a:t>
            </a:r>
            <a:r>
              <a:rPr lang="en-US" sz="3600" b="1" dirty="0">
                <a:solidFill>
                  <a:srgbClr val="FF0000"/>
                </a:solidFill>
                <a:latin typeface="HP001 4 hàng" panose="020B0603050302020204" pitchFamily="34" charset="0"/>
                <a:cs typeface="Times New Roman" pitchFamily="18" charset="0"/>
              </a:rPr>
              <a:t> </a:t>
            </a:r>
            <a:r>
              <a:rPr lang="en-US" sz="3600" b="1">
                <a:solidFill>
                  <a:srgbClr val="FF0000"/>
                </a:solidFill>
                <a:latin typeface="HP001 4 hàng" panose="020B0603050302020204" pitchFamily="34" charset="0"/>
                <a:cs typeface="Times New Roman" pitchFamily="18" charset="0"/>
              </a:rPr>
              <a:t>non </a:t>
            </a:r>
            <a:endParaRPr lang="en-US" sz="3600" b="1" dirty="0">
              <a:solidFill>
                <a:srgbClr val="FF0000"/>
              </a:solidFill>
              <a:latin typeface="HP001 4 hàng" panose="020B0603050302020204" pitchFamily="34" charset="0"/>
              <a:cs typeface="Times New Roman" pitchFamily="18" charset="0"/>
            </a:endParaRPr>
          </a:p>
          <a:p>
            <a:pPr algn="r"/>
            <a:r>
              <a:rPr lang="en-US" sz="2800" b="1" dirty="0">
                <a:solidFill>
                  <a:srgbClr val="FF0000"/>
                </a:solidFill>
                <a:latin typeface="HP001 4 hàng" panose="020B0603050302020204" pitchFamily="34" charset="0"/>
                <a:cs typeface="Times New Roman" pitchFamily="18" charset="0"/>
              </a:rPr>
              <a:t>(</a:t>
            </a:r>
            <a:r>
              <a:rPr lang="en-US" sz="2800" b="1" dirty="0" err="1">
                <a:solidFill>
                  <a:srgbClr val="FF0000"/>
                </a:solidFill>
                <a:latin typeface="HP001 4 hàng" panose="020B0603050302020204" pitchFamily="34" charset="0"/>
                <a:cs typeface="Times New Roman" pitchFamily="18" charset="0"/>
              </a:rPr>
              <a:t>Bích</a:t>
            </a:r>
            <a:r>
              <a:rPr lang="en-US" sz="2800" b="1" dirty="0">
                <a:solidFill>
                  <a:srgbClr val="FF0000"/>
                </a:solidFill>
                <a:latin typeface="HP001 4 hàng" panose="020B0603050302020204" pitchFamily="34" charset="0"/>
                <a:cs typeface="Times New Roman" pitchFamily="18" charset="0"/>
              </a:rPr>
              <a:t> </a:t>
            </a:r>
            <a:r>
              <a:rPr lang="en-US" sz="2800" b="1" dirty="0" err="1">
                <a:solidFill>
                  <a:srgbClr val="FF0000"/>
                </a:solidFill>
                <a:latin typeface="HP001 4 hàng" panose="020B0603050302020204" pitchFamily="34" charset="0"/>
                <a:cs typeface="Times New Roman" pitchFamily="18" charset="0"/>
              </a:rPr>
              <a:t>Ngọc</a:t>
            </a:r>
            <a:r>
              <a:rPr lang="en-US" sz="2800" b="1" dirty="0">
                <a:solidFill>
                  <a:srgbClr val="FF0000"/>
                </a:solidFill>
                <a:latin typeface="HP001 4 hàng" panose="020B0603050302020204" pitchFamily="34" charset="0"/>
                <a:cs typeface="Times New Roman" pitchFamily="18" charset="0"/>
              </a:rPr>
              <a:t>)</a:t>
            </a:r>
          </a:p>
        </p:txBody>
      </p:sp>
    </p:spTree>
    <p:extLst>
      <p:ext uri="{BB962C8B-B14F-4D97-AF65-F5344CB8AC3E}">
        <p14:creationId xmlns:p14="http://schemas.microsoft.com/office/powerpoint/2010/main" val="611653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 name="Rectangle 1"/>
          <p:cNvSpPr/>
          <p:nvPr/>
        </p:nvSpPr>
        <p:spPr>
          <a:xfrm>
            <a:off x="242468" y="515182"/>
            <a:ext cx="7919399" cy="954107"/>
          </a:xfrm>
          <a:prstGeom prst="rect">
            <a:avLst/>
          </a:prstGeom>
        </p:spPr>
        <p:txBody>
          <a:bodyPr wrap="square">
            <a:spAutoFit/>
          </a:bodyPr>
          <a:lstStyle/>
          <a:p>
            <a:pPr algn="just"/>
            <a:r>
              <a:rPr lang="en-US" sz="2800" b="1" dirty="0" err="1">
                <a:solidFill>
                  <a:schemeClr val="tx2"/>
                </a:solidFill>
                <a:latin typeface="Times New Roman" pitchFamily="18" charset="0"/>
                <a:cs typeface="Times New Roman" pitchFamily="18" charset="0"/>
              </a:rPr>
              <a:t>Câu</a:t>
            </a:r>
            <a:r>
              <a:rPr lang="en-US" sz="2800" b="1" dirty="0">
                <a:solidFill>
                  <a:schemeClr val="tx2"/>
                </a:solidFill>
                <a:latin typeface="Times New Roman" pitchFamily="18" charset="0"/>
                <a:cs typeface="Times New Roman" pitchFamily="18" charset="0"/>
              </a:rPr>
              <a:t> 3: </a:t>
            </a:r>
            <a:r>
              <a:rPr lang="en-US" sz="2800" dirty="0" err="1">
                <a:solidFill>
                  <a:schemeClr val="tx2"/>
                </a:solidFill>
                <a:latin typeface="Times New Roman" pitchFamily="18" charset="0"/>
                <a:cs typeface="Times New Roman" pitchFamily="18" charset="0"/>
              </a:rPr>
              <a:t>Trên</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đường</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đi</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học</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bạn</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nhỏ</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nghe</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thấy</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những</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âm</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thanh</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nào</a:t>
            </a:r>
            <a:r>
              <a:rPr lang="en-US" sz="2800">
                <a:solidFill>
                  <a:schemeClr val="tx2"/>
                </a:solidFill>
                <a:latin typeface="Times New Roman" pitchFamily="18" charset="0"/>
                <a:cs typeface="Times New Roman" pitchFamily="18" charset="0"/>
              </a:rPr>
              <a:t>? </a:t>
            </a:r>
            <a:endParaRPr lang="en-US" sz="2800" dirty="0">
              <a:solidFill>
                <a:schemeClr val="tx2"/>
              </a:solidFill>
              <a:latin typeface="Times New Roman" pitchFamily="18" charset="0"/>
              <a:cs typeface="Times New Roman" pitchFamily="18" charset="0"/>
            </a:endParaRPr>
          </a:p>
        </p:txBody>
      </p:sp>
      <p:sp>
        <p:nvSpPr>
          <p:cNvPr id="4" name="Rectangle 3"/>
          <p:cNvSpPr/>
          <p:nvPr/>
        </p:nvSpPr>
        <p:spPr>
          <a:xfrm>
            <a:off x="205317" y="4185108"/>
            <a:ext cx="8206462" cy="1815882"/>
          </a:xfrm>
          <a:prstGeom prst="rect">
            <a:avLst/>
          </a:prstGeom>
        </p:spPr>
        <p:txBody>
          <a:bodyPr wrap="square">
            <a:spAutoFit/>
          </a:bodyPr>
          <a:lstStyle/>
          <a:p>
            <a:pPr algn="just"/>
            <a:r>
              <a:rPr lang="vi-VN" sz="2800">
                <a:solidFill>
                  <a:srgbClr val="FF0000"/>
                </a:solidFill>
                <a:latin typeface="+mj-lt"/>
              </a:rPr>
              <a:t>- </a:t>
            </a:r>
            <a:r>
              <a:rPr lang="vi-VN" sz="2800" dirty="0">
                <a:solidFill>
                  <a:srgbClr val="FF0000"/>
                </a:solidFill>
                <a:latin typeface="+mj-lt"/>
              </a:rPr>
              <a:t>Theo em, những âm thanh đó đem lại động lực đến trường đến lớp cho bạn nhỏ. Và những âm thanh đó tạo cho bạn nhỏ cảm </a:t>
            </a:r>
            <a:r>
              <a:rPr lang="vi-VN" sz="2800">
                <a:solidFill>
                  <a:srgbClr val="FF0000"/>
                </a:solidFill>
                <a:latin typeface="+mj-lt"/>
              </a:rPr>
              <a:t>xúc </a:t>
            </a:r>
            <a:r>
              <a:rPr lang="en-US" sz="2800">
                <a:solidFill>
                  <a:srgbClr val="FF0000"/>
                </a:solidFill>
                <a:latin typeface="+mj-lt"/>
              </a:rPr>
              <a:t>phấn</a:t>
            </a:r>
            <a:r>
              <a:rPr lang="vi-VN" sz="2800">
                <a:solidFill>
                  <a:srgbClr val="FF0000"/>
                </a:solidFill>
                <a:latin typeface="+mj-lt"/>
              </a:rPr>
              <a:t> khởi, </a:t>
            </a:r>
            <a:r>
              <a:rPr lang="vi-VN" sz="2800" dirty="0">
                <a:solidFill>
                  <a:srgbClr val="FF0000"/>
                </a:solidFill>
                <a:latin typeface="+mj-lt"/>
              </a:rPr>
              <a:t>niềm vui trên con đường đến trường để bạn quên đi cái vất vả trước mắt.</a:t>
            </a:r>
          </a:p>
        </p:txBody>
      </p:sp>
      <p:sp>
        <p:nvSpPr>
          <p:cNvPr id="3" name="Rectangle 2"/>
          <p:cNvSpPr/>
          <p:nvPr/>
        </p:nvSpPr>
        <p:spPr>
          <a:xfrm>
            <a:off x="205317" y="1775979"/>
            <a:ext cx="8100483" cy="954107"/>
          </a:xfrm>
          <a:prstGeom prst="rect">
            <a:avLst/>
          </a:prstGeom>
        </p:spPr>
        <p:txBody>
          <a:bodyPr wrap="square">
            <a:spAutoFit/>
          </a:bodyPr>
          <a:lstStyle/>
          <a:p>
            <a:pPr lvl="0" algn="just"/>
            <a:r>
              <a:rPr lang="vi-VN" sz="2800">
                <a:solidFill>
                  <a:srgbClr val="FF0000"/>
                </a:solidFill>
                <a:latin typeface="Times New Roman" panose="02020603050405020304" pitchFamily="18" charset="0"/>
              </a:rPr>
              <a:t>- Trên đường đi học, bạn nhỏ nghe thấy những âm thanh của tiếng trống, tiếng sáo, chim </a:t>
            </a:r>
            <a:r>
              <a:rPr lang="vi-VN" sz="2800" smtClean="0">
                <a:solidFill>
                  <a:srgbClr val="FF0000"/>
                </a:solidFill>
                <a:latin typeface="Times New Roman" panose="02020603050405020304" pitchFamily="18" charset="0"/>
              </a:rPr>
              <a:t>h</a:t>
            </a:r>
            <a:r>
              <a:rPr lang="en-US" sz="2800">
                <a:solidFill>
                  <a:srgbClr val="FF0000"/>
                </a:solidFill>
                <a:latin typeface="Times New Roman" panose="02020603050405020304" pitchFamily="18" charset="0"/>
              </a:rPr>
              <a:t>á</a:t>
            </a:r>
            <a:r>
              <a:rPr lang="vi-VN" sz="2800" smtClean="0">
                <a:solidFill>
                  <a:srgbClr val="FF0000"/>
                </a:solidFill>
                <a:latin typeface="Times New Roman" panose="02020603050405020304" pitchFamily="18" charset="0"/>
              </a:rPr>
              <a:t>t </a:t>
            </a:r>
            <a:r>
              <a:rPr lang="vi-VN" sz="2800">
                <a:solidFill>
                  <a:srgbClr val="FF0000"/>
                </a:solidFill>
                <a:latin typeface="Times New Roman" panose="02020603050405020304" pitchFamily="18" charset="0"/>
              </a:rPr>
              <a:t>ríu ran.</a:t>
            </a:r>
            <a:endParaRPr lang="vi-VN" sz="2800" dirty="0">
              <a:solidFill>
                <a:srgbClr val="FF0000"/>
              </a:solidFill>
              <a:latin typeface="Times New Roman" panose="02020603050405020304" pitchFamily="18" charset="0"/>
            </a:endParaRPr>
          </a:p>
        </p:txBody>
      </p:sp>
      <p:sp>
        <p:nvSpPr>
          <p:cNvPr id="5" name="Rectangle 4"/>
          <p:cNvSpPr/>
          <p:nvPr/>
        </p:nvSpPr>
        <p:spPr>
          <a:xfrm>
            <a:off x="205317" y="2951947"/>
            <a:ext cx="8100483" cy="954107"/>
          </a:xfrm>
          <a:prstGeom prst="rect">
            <a:avLst/>
          </a:prstGeom>
        </p:spPr>
        <p:txBody>
          <a:bodyPr wrap="square">
            <a:spAutoFit/>
          </a:bodyPr>
          <a:lstStyle/>
          <a:p>
            <a:pPr lvl="0" algn="just"/>
            <a:r>
              <a:rPr lang="en-US" sz="2800">
                <a:solidFill>
                  <a:srgbClr val="1F497D"/>
                </a:solidFill>
                <a:latin typeface="Times New Roman" pitchFamily="18" charset="0"/>
                <a:cs typeface="Times New Roman" pitchFamily="18" charset="0"/>
              </a:rPr>
              <a:t>Theo em, những âm thanh đó đem lại cảm xúc gì cho bạn nhỏ?</a:t>
            </a:r>
            <a:endParaRPr lang="en-US" sz="2800" dirty="0">
              <a:solidFill>
                <a:srgbClr val="1F497D"/>
              </a:solidFill>
              <a:latin typeface="Times New Roman" pitchFamily="18" charset="0"/>
              <a:cs typeface="Times New Roman" pitchFamily="18" charset="0"/>
            </a:endParaRPr>
          </a:p>
        </p:txBody>
      </p:sp>
      <p:pic>
        <p:nvPicPr>
          <p:cNvPr id="11" name="Picture 10"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379" y="0"/>
            <a:ext cx="3678621" cy="6825213"/>
          </a:xfrm>
          <a:prstGeom prst="rect">
            <a:avLst/>
          </a:prstGeom>
        </p:spPr>
      </p:pic>
    </p:spTree>
    <p:extLst>
      <p:ext uri="{BB962C8B-B14F-4D97-AF65-F5344CB8AC3E}">
        <p14:creationId xmlns:p14="http://schemas.microsoft.com/office/powerpoint/2010/main" val="23437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89600" y="2897365"/>
            <a:ext cx="4125" cy="414067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46668" y="2826589"/>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3955" y="2867290"/>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030027" y="2867290"/>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93853" y="2499389"/>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Luyện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435702" y="2528880"/>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hiểu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bài</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708826" y="49122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đọc</a:t>
            </a:r>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25" name="Rectangle 24"/>
          <p:cNvSpPr/>
          <p:nvPr/>
        </p:nvSpPr>
        <p:spPr>
          <a:xfrm>
            <a:off x="708826" y="3512877"/>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nhuộm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xuống</a:t>
            </a:r>
            <a:r>
              <a:rPr lang="en-US" sz="2400" dirty="0">
                <a:solidFill>
                  <a:srgbClr val="002060"/>
                </a:solidFill>
                <a:latin typeface="Times New Roman" panose="02020603050405020304" pitchFamily="18" charset="0"/>
                <a:cs typeface="Times New Roman" panose="02020603050405020304" pitchFamily="18" charset="0"/>
              </a:rPr>
              <a:t>.</a:t>
            </a:r>
          </a:p>
          <a:p>
            <a:endParaRPr lang="en-US" sz="2400" dirty="0">
              <a:solidFill>
                <a:srgbClr val="002060"/>
              </a:solidFill>
            </a:endParaRPr>
          </a:p>
        </p:txBody>
      </p:sp>
      <p:sp>
        <p:nvSpPr>
          <p:cNvPr id="16" name="Rectangle 15"/>
          <p:cNvSpPr/>
          <p:nvPr/>
        </p:nvSpPr>
        <p:spPr>
          <a:xfrm>
            <a:off x="5900483" y="3385863"/>
            <a:ext cx="610618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 Bình </a:t>
            </a:r>
            <a:r>
              <a:rPr lang="en-US" sz="2400" dirty="0">
                <a:solidFill>
                  <a:srgbClr val="002060"/>
                </a:solidFill>
                <a:latin typeface="Times New Roman" panose="02020603050405020304" pitchFamily="18" charset="0"/>
                <a:cs typeface="Times New Roman" panose="02020603050405020304" pitchFamily="18" charset="0"/>
              </a:rPr>
              <a:t>minh,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sâu</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901122" y="141322"/>
            <a:ext cx="6095586" cy="19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err="1">
                <a:solidFill>
                  <a:srgbClr val="0070C0"/>
                </a:solidFill>
                <a:latin typeface="HP001 4 hàng" panose="020B0603050302020204" pitchFamily="34" charset="0"/>
                <a:cs typeface="Times New Roman" pitchFamily="18" charset="0"/>
              </a:rPr>
              <a:t>Thứ</a:t>
            </a:r>
            <a:r>
              <a:rPr lang="en-US" sz="2400" b="1" i="1">
                <a:solidFill>
                  <a:srgbClr val="0070C0"/>
                </a:solidFill>
                <a:latin typeface="HP001 4 hàng" panose="020B0603050302020204" pitchFamily="34" charset="0"/>
                <a:cs typeface="Times New Roman" pitchFamily="18" charset="0"/>
              </a:rPr>
              <a:t> Ba, </a:t>
            </a:r>
            <a:r>
              <a:rPr lang="en-US" sz="2400" b="1" i="1" err="1">
                <a:solidFill>
                  <a:srgbClr val="0070C0"/>
                </a:solidFill>
                <a:latin typeface="HP001 4 hàng" panose="020B0603050302020204" pitchFamily="34" charset="0"/>
                <a:cs typeface="Times New Roman" pitchFamily="18" charset="0"/>
              </a:rPr>
              <a:t>ngày</a:t>
            </a:r>
            <a:r>
              <a:rPr lang="en-US" sz="2400" b="1" i="1">
                <a:solidFill>
                  <a:srgbClr val="0070C0"/>
                </a:solidFill>
                <a:latin typeface="HP001 4 hàng" panose="020B0603050302020204" pitchFamily="34" charset="0"/>
                <a:cs typeface="Times New Roman" pitchFamily="18" charset="0"/>
              </a:rPr>
              <a:t> 29 </a:t>
            </a:r>
            <a:r>
              <a:rPr lang="en-US" sz="2400" b="1" i="1" dirty="0" err="1">
                <a:solidFill>
                  <a:srgbClr val="0070C0"/>
                </a:solidFill>
                <a:latin typeface="HP001 4 hàng" panose="020B0603050302020204" pitchFamily="34" charset="0"/>
                <a:cs typeface="Times New Roman" pitchFamily="18" charset="0"/>
              </a:rPr>
              <a:t>tháng</a:t>
            </a:r>
            <a:r>
              <a:rPr lang="en-US" sz="2400" b="1" i="1" dirty="0">
                <a:solidFill>
                  <a:srgbClr val="0070C0"/>
                </a:solidFill>
                <a:latin typeface="HP001 4 hàng" panose="020B0603050302020204" pitchFamily="34" charset="0"/>
                <a:cs typeface="Times New Roman" pitchFamily="18" charset="0"/>
              </a:rPr>
              <a:t> 10 </a:t>
            </a:r>
            <a:r>
              <a:rPr lang="en-US" sz="2400" b="1" i="1" err="1">
                <a:solidFill>
                  <a:srgbClr val="0070C0"/>
                </a:solidFill>
                <a:latin typeface="HP001 4 hàng" panose="020B0603050302020204" pitchFamily="34" charset="0"/>
                <a:cs typeface="Times New Roman" pitchFamily="18" charset="0"/>
              </a:rPr>
              <a:t>năm</a:t>
            </a:r>
            <a:r>
              <a:rPr lang="en-US" sz="2400" b="1" i="1">
                <a:solidFill>
                  <a:srgbClr val="0070C0"/>
                </a:solidFill>
                <a:latin typeface="HP001 4 hàng" panose="020B0603050302020204" pitchFamily="34" charset="0"/>
                <a:cs typeface="Times New Roman" pitchFamily="18" charset="0"/>
              </a:rPr>
              <a:t> 2024</a:t>
            </a:r>
            <a:endParaRPr lang="en-US" sz="2400" b="1" i="1" dirty="0">
              <a:solidFill>
                <a:srgbClr val="0070C0"/>
              </a:solidFill>
              <a:latin typeface="HP001 4 hàng" panose="020B0603050302020204" pitchFamily="34" charset="0"/>
              <a:cs typeface="Times New Roman" pitchFamily="18" charset="0"/>
            </a:endParaRPr>
          </a:p>
          <a:p>
            <a:pPr>
              <a:lnSpc>
                <a:spcPct val="150000"/>
              </a:lnSpc>
            </a:pPr>
            <a:r>
              <a:rPr lang="en-US" sz="2800" b="1" err="1">
                <a:solidFill>
                  <a:srgbClr val="0070C0"/>
                </a:solidFill>
                <a:latin typeface="HP001 4 hàng" panose="020B0603050302020204" pitchFamily="34" charset="0"/>
                <a:cs typeface="Times New Roman" pitchFamily="18" charset="0"/>
              </a:rPr>
              <a:t>Tiếng</a:t>
            </a:r>
            <a:r>
              <a:rPr lang="en-US" sz="2800" b="1">
                <a:solidFill>
                  <a:srgbClr val="0070C0"/>
                </a:solidFill>
                <a:latin typeface="HP001 4 hàng" panose="020B0603050302020204" pitchFamily="34" charset="0"/>
                <a:cs typeface="Times New Roman" pitchFamily="18" charset="0"/>
              </a:rPr>
              <a:t> Việt: Bài 15 (Tiết 1)</a:t>
            </a:r>
            <a:r>
              <a:rPr lang="en-US" sz="2800" b="1" dirty="0">
                <a:solidFill>
                  <a:srgbClr val="0070C0"/>
                </a:solidFill>
                <a:latin typeface="HP001 4 hàng" panose="020B0603050302020204" pitchFamily="34" charset="0"/>
                <a:cs typeface="Times New Roman" pitchFamily="18" charset="0"/>
              </a:rPr>
              <a:t> </a:t>
            </a:r>
            <a:r>
              <a:rPr lang="en-US" sz="2800" b="1">
                <a:solidFill>
                  <a:srgbClr val="0070C0"/>
                </a:solidFill>
                <a:latin typeface="HP001 4 hàng" panose="020B0603050302020204" pitchFamily="34" charset="0"/>
                <a:cs typeface="Times New Roman" pitchFamily="18" charset="0"/>
              </a:rPr>
              <a:t>Đọc:</a:t>
            </a:r>
            <a:endParaRPr lang="en-US" sz="2800" b="1" dirty="0">
              <a:solidFill>
                <a:srgbClr val="0070C0"/>
              </a:solidFill>
              <a:latin typeface="HP001 4 hàng" panose="020B0603050302020204" pitchFamily="34" charset="0"/>
              <a:cs typeface="Times New Roman" pitchFamily="18" charset="0"/>
            </a:endParaRPr>
          </a:p>
          <a:p>
            <a:pPr algn="ctr"/>
            <a:r>
              <a:rPr lang="en-US" sz="3600" b="1">
                <a:solidFill>
                  <a:srgbClr val="FF0000"/>
                </a:solidFill>
                <a:latin typeface="HP001 4 hàng" panose="020B0603050302020204" pitchFamily="34" charset="0"/>
                <a:cs typeface="Times New Roman" pitchFamily="18" charset="0"/>
              </a:rPr>
              <a:t>Gặt </a:t>
            </a:r>
            <a:r>
              <a:rPr lang="en-US" sz="3600" b="1" dirty="0" err="1">
                <a:solidFill>
                  <a:srgbClr val="FF0000"/>
                </a:solidFill>
                <a:latin typeface="HP001 4 hàng" panose="020B0603050302020204" pitchFamily="34" charset="0"/>
                <a:cs typeface="Times New Roman" pitchFamily="18" charset="0"/>
              </a:rPr>
              <a:t>chữ</a:t>
            </a:r>
            <a:r>
              <a:rPr lang="en-US" sz="3600" b="1" dirty="0">
                <a:solidFill>
                  <a:srgbClr val="FF0000"/>
                </a:solidFill>
                <a:latin typeface="HP001 4 hàng" panose="020B0603050302020204" pitchFamily="34" charset="0"/>
                <a:cs typeface="Times New Roman" pitchFamily="18" charset="0"/>
              </a:rPr>
              <a:t> </a:t>
            </a:r>
            <a:r>
              <a:rPr lang="en-US" sz="3600" b="1" dirty="0" err="1">
                <a:solidFill>
                  <a:srgbClr val="FF0000"/>
                </a:solidFill>
                <a:latin typeface="HP001 4 hàng" panose="020B0603050302020204" pitchFamily="34" charset="0"/>
                <a:cs typeface="Times New Roman" pitchFamily="18" charset="0"/>
              </a:rPr>
              <a:t>trên</a:t>
            </a:r>
            <a:r>
              <a:rPr lang="en-US" sz="3600" b="1" dirty="0">
                <a:solidFill>
                  <a:srgbClr val="FF0000"/>
                </a:solidFill>
                <a:latin typeface="HP001 4 hàng" panose="020B0603050302020204" pitchFamily="34" charset="0"/>
                <a:cs typeface="Times New Roman" pitchFamily="18" charset="0"/>
              </a:rPr>
              <a:t> </a:t>
            </a:r>
            <a:r>
              <a:rPr lang="en-US" sz="3600" b="1">
                <a:solidFill>
                  <a:srgbClr val="FF0000"/>
                </a:solidFill>
                <a:latin typeface="HP001 4 hàng" panose="020B0603050302020204" pitchFamily="34" charset="0"/>
                <a:cs typeface="Times New Roman" pitchFamily="18" charset="0"/>
              </a:rPr>
              <a:t>non </a:t>
            </a:r>
            <a:endParaRPr lang="en-US" sz="3600" b="1" dirty="0">
              <a:solidFill>
                <a:srgbClr val="FF0000"/>
              </a:solidFill>
              <a:latin typeface="HP001 4 hàng" panose="020B0603050302020204" pitchFamily="34" charset="0"/>
              <a:cs typeface="Times New Roman" pitchFamily="18" charset="0"/>
            </a:endParaRPr>
          </a:p>
          <a:p>
            <a:pPr algn="r"/>
            <a:r>
              <a:rPr lang="en-US" sz="2800" b="1" dirty="0">
                <a:solidFill>
                  <a:srgbClr val="FF0000"/>
                </a:solidFill>
                <a:latin typeface="HP001 4 hàng" panose="020B0603050302020204" pitchFamily="34" charset="0"/>
                <a:cs typeface="Times New Roman" pitchFamily="18" charset="0"/>
              </a:rPr>
              <a:t>(</a:t>
            </a:r>
            <a:r>
              <a:rPr lang="en-US" sz="2800" b="1" dirty="0" err="1">
                <a:solidFill>
                  <a:srgbClr val="FF0000"/>
                </a:solidFill>
                <a:latin typeface="HP001 4 hàng" panose="020B0603050302020204" pitchFamily="34" charset="0"/>
                <a:cs typeface="Times New Roman" pitchFamily="18" charset="0"/>
              </a:rPr>
              <a:t>Bích</a:t>
            </a:r>
            <a:r>
              <a:rPr lang="en-US" sz="2800" b="1" dirty="0">
                <a:solidFill>
                  <a:srgbClr val="FF0000"/>
                </a:solidFill>
                <a:latin typeface="HP001 4 hàng" panose="020B0603050302020204" pitchFamily="34" charset="0"/>
                <a:cs typeface="Times New Roman" pitchFamily="18" charset="0"/>
              </a:rPr>
              <a:t> </a:t>
            </a:r>
            <a:r>
              <a:rPr lang="en-US" sz="2800" b="1" dirty="0" err="1">
                <a:solidFill>
                  <a:srgbClr val="FF0000"/>
                </a:solidFill>
                <a:latin typeface="HP001 4 hàng" panose="020B0603050302020204" pitchFamily="34" charset="0"/>
                <a:cs typeface="Times New Roman" pitchFamily="18" charset="0"/>
              </a:rPr>
              <a:t>Ngọc</a:t>
            </a:r>
            <a:r>
              <a:rPr lang="en-US" sz="2800" b="1" dirty="0">
                <a:solidFill>
                  <a:srgbClr val="FF0000"/>
                </a:solidFill>
                <a:latin typeface="HP001 4 hàng" panose="020B0603050302020204" pitchFamily="34" charset="0"/>
                <a:cs typeface="Times New Roman" pitchFamily="18" charset="0"/>
              </a:rPr>
              <a:t>)</a:t>
            </a:r>
          </a:p>
        </p:txBody>
      </p:sp>
    </p:spTree>
    <p:extLst>
      <p:ext uri="{BB962C8B-B14F-4D97-AF65-F5344CB8AC3E}">
        <p14:creationId xmlns:p14="http://schemas.microsoft.com/office/powerpoint/2010/main" val="280161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5" name="Rectangle 4"/>
          <p:cNvSpPr/>
          <p:nvPr/>
        </p:nvSpPr>
        <p:spPr>
          <a:xfrm>
            <a:off x="564857" y="1118187"/>
            <a:ext cx="7373081" cy="954107"/>
          </a:xfrm>
          <a:prstGeom prst="rect">
            <a:avLst/>
          </a:prstGeom>
        </p:spPr>
        <p:txBody>
          <a:bodyPr wrap="square">
            <a:spAutoFit/>
          </a:bodyPr>
          <a:lstStyle/>
          <a:p>
            <a:r>
              <a:rPr lang="vi-VN" sz="2400" b="1" dirty="0">
                <a:solidFill>
                  <a:schemeClr val="tx2"/>
                </a:solidFill>
                <a:latin typeface="+mj-lt"/>
              </a:rPr>
              <a:t>Câu 4 : </a:t>
            </a:r>
            <a:r>
              <a:rPr lang="vi-VN" sz="2800" dirty="0">
                <a:solidFill>
                  <a:schemeClr val="tx2"/>
                </a:solidFill>
                <a:latin typeface="+mj-lt"/>
              </a:rPr>
              <a:t>Theo em, hai dòng thơ “Đường xa chân có mỏi/ Chữ vẫn gùi trên lưng” thể hiện điều gì?</a:t>
            </a:r>
            <a:endParaRPr lang="en-US" sz="2800" dirty="0">
              <a:solidFill>
                <a:schemeClr val="tx2"/>
              </a:solidFill>
              <a:latin typeface="+mj-lt"/>
            </a:endParaRPr>
          </a:p>
        </p:txBody>
      </p:sp>
      <p:sp>
        <p:nvSpPr>
          <p:cNvPr id="6" name="Rectangle 5"/>
          <p:cNvSpPr/>
          <p:nvPr/>
        </p:nvSpPr>
        <p:spPr>
          <a:xfrm>
            <a:off x="683099" y="2958585"/>
            <a:ext cx="7136598" cy="3108543"/>
          </a:xfrm>
          <a:prstGeom prst="rect">
            <a:avLst/>
          </a:prstGeom>
        </p:spPr>
        <p:txBody>
          <a:bodyPr wrap="square">
            <a:spAutoFit/>
          </a:bodyPr>
          <a:lstStyle/>
          <a:p>
            <a:pPr algn="just"/>
            <a:r>
              <a:rPr lang="en-US" sz="2800" dirty="0">
                <a:solidFill>
                  <a:srgbClr val="FF0000"/>
                </a:solidFill>
                <a:latin typeface="+mj-lt"/>
              </a:rPr>
              <a:t>             H</a:t>
            </a:r>
            <a:r>
              <a:rPr lang="vi-VN" sz="2800" dirty="0">
                <a:solidFill>
                  <a:srgbClr val="FF0000"/>
                </a:solidFill>
                <a:latin typeface="+mj-lt"/>
              </a:rPr>
              <a:t>ai dòng thơ “Đường xa chân có mỏi/ Chữ vẫn gùi trên lưng” thể hiện nghị lực đến trường của các bạn nhỏ dù cho đường đến trường có xa xôi, trắc trở, có khó khăn gì đi nữa thì cũng phải vượt qua bởi lẽ có con chữ, có học mới có thể giúp các bạn nhỏ thoát ra khỏi cảnh nghèo khó, thiếu thốn trên vùng cao.</a:t>
            </a:r>
            <a:endParaRPr lang="en-US" sz="2800" dirty="0">
              <a:solidFill>
                <a:srgbClr val="FF0000"/>
              </a:solidFill>
              <a:latin typeface="+mj-lt"/>
            </a:endParaRPr>
          </a:p>
        </p:txBody>
      </p:sp>
      <p:pic>
        <p:nvPicPr>
          <p:cNvPr id="9" name="Picture 8"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9697" y="0"/>
            <a:ext cx="4372303" cy="6825213"/>
          </a:xfrm>
          <a:prstGeom prst="rect">
            <a:avLst/>
          </a:prstGeom>
        </p:spPr>
      </p:pic>
    </p:spTree>
    <p:extLst>
      <p:ext uri="{BB962C8B-B14F-4D97-AF65-F5344CB8AC3E}">
        <p14:creationId xmlns:p14="http://schemas.microsoft.com/office/powerpoint/2010/main" val="378840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89599" y="2584334"/>
            <a:ext cx="4125" cy="414067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35315" y="2564125"/>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29" y="2570619"/>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002566" y="258433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93853" y="227078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Luyện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435702" y="2266416"/>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hiểu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bài</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599484" y="494102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đọc</a:t>
            </a:r>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25" name="Rectangle 24"/>
          <p:cNvSpPr/>
          <p:nvPr/>
        </p:nvSpPr>
        <p:spPr>
          <a:xfrm>
            <a:off x="599484" y="3140215"/>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nhuộm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xuống</a:t>
            </a:r>
            <a:r>
              <a:rPr lang="en-US" sz="2400" dirty="0">
                <a:solidFill>
                  <a:srgbClr val="002060"/>
                </a:solidFill>
                <a:latin typeface="Times New Roman" panose="02020603050405020304" pitchFamily="18" charset="0"/>
                <a:cs typeface="Times New Roman" panose="02020603050405020304" pitchFamily="18" charset="0"/>
              </a:rPr>
              <a:t>.</a:t>
            </a:r>
          </a:p>
          <a:p>
            <a:endParaRPr lang="en-US" sz="2400" dirty="0">
              <a:solidFill>
                <a:srgbClr val="002060"/>
              </a:solidFill>
            </a:endParaRPr>
          </a:p>
        </p:txBody>
      </p:sp>
      <p:sp>
        <p:nvSpPr>
          <p:cNvPr id="16" name="Rectangle 15"/>
          <p:cNvSpPr/>
          <p:nvPr/>
        </p:nvSpPr>
        <p:spPr>
          <a:xfrm>
            <a:off x="5807350" y="2912303"/>
            <a:ext cx="610618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 Bình </a:t>
            </a:r>
            <a:r>
              <a:rPr lang="en-US" sz="2400" dirty="0">
                <a:solidFill>
                  <a:srgbClr val="002060"/>
                </a:solidFill>
                <a:latin typeface="Times New Roman" panose="02020603050405020304" pitchFamily="18" charset="0"/>
                <a:cs typeface="Times New Roman" panose="02020603050405020304" pitchFamily="18" charset="0"/>
              </a:rPr>
              <a:t>minh,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sâu</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901122" y="141322"/>
            <a:ext cx="6095586" cy="19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err="1">
                <a:solidFill>
                  <a:srgbClr val="0070C0"/>
                </a:solidFill>
                <a:latin typeface="HP001 4 hàng" panose="020B0603050302020204" pitchFamily="34" charset="0"/>
                <a:cs typeface="Times New Roman" pitchFamily="18" charset="0"/>
              </a:rPr>
              <a:t>Thứ</a:t>
            </a:r>
            <a:r>
              <a:rPr lang="en-US" sz="2400" b="1" i="1">
                <a:solidFill>
                  <a:srgbClr val="0070C0"/>
                </a:solidFill>
                <a:latin typeface="HP001 4 hàng" panose="020B0603050302020204" pitchFamily="34" charset="0"/>
                <a:cs typeface="Times New Roman" pitchFamily="18" charset="0"/>
              </a:rPr>
              <a:t> Ba, </a:t>
            </a:r>
            <a:r>
              <a:rPr lang="en-US" sz="2400" b="1" i="1" err="1">
                <a:solidFill>
                  <a:srgbClr val="0070C0"/>
                </a:solidFill>
                <a:latin typeface="HP001 4 hàng" panose="020B0603050302020204" pitchFamily="34" charset="0"/>
                <a:cs typeface="Times New Roman" pitchFamily="18" charset="0"/>
              </a:rPr>
              <a:t>ngày</a:t>
            </a:r>
            <a:r>
              <a:rPr lang="en-US" sz="2400" b="1" i="1">
                <a:solidFill>
                  <a:srgbClr val="0070C0"/>
                </a:solidFill>
                <a:latin typeface="HP001 4 hàng" panose="020B0603050302020204" pitchFamily="34" charset="0"/>
                <a:cs typeface="Times New Roman" pitchFamily="18" charset="0"/>
              </a:rPr>
              <a:t> 29 </a:t>
            </a:r>
            <a:r>
              <a:rPr lang="en-US" sz="2400" b="1" i="1" dirty="0" err="1">
                <a:solidFill>
                  <a:srgbClr val="0070C0"/>
                </a:solidFill>
                <a:latin typeface="HP001 4 hàng" panose="020B0603050302020204" pitchFamily="34" charset="0"/>
                <a:cs typeface="Times New Roman" pitchFamily="18" charset="0"/>
              </a:rPr>
              <a:t>tháng</a:t>
            </a:r>
            <a:r>
              <a:rPr lang="en-US" sz="2400" b="1" i="1" dirty="0">
                <a:solidFill>
                  <a:srgbClr val="0070C0"/>
                </a:solidFill>
                <a:latin typeface="HP001 4 hàng" panose="020B0603050302020204" pitchFamily="34" charset="0"/>
                <a:cs typeface="Times New Roman" pitchFamily="18" charset="0"/>
              </a:rPr>
              <a:t> 10 </a:t>
            </a:r>
            <a:r>
              <a:rPr lang="en-US" sz="2400" b="1" i="1" err="1">
                <a:solidFill>
                  <a:srgbClr val="0070C0"/>
                </a:solidFill>
                <a:latin typeface="HP001 4 hàng" panose="020B0603050302020204" pitchFamily="34" charset="0"/>
                <a:cs typeface="Times New Roman" pitchFamily="18" charset="0"/>
              </a:rPr>
              <a:t>năm</a:t>
            </a:r>
            <a:r>
              <a:rPr lang="en-US" sz="2400" b="1" i="1">
                <a:solidFill>
                  <a:srgbClr val="0070C0"/>
                </a:solidFill>
                <a:latin typeface="HP001 4 hàng" panose="020B0603050302020204" pitchFamily="34" charset="0"/>
                <a:cs typeface="Times New Roman" pitchFamily="18" charset="0"/>
              </a:rPr>
              <a:t> 2024</a:t>
            </a:r>
            <a:endParaRPr lang="en-US" sz="2400" b="1" i="1" dirty="0">
              <a:solidFill>
                <a:srgbClr val="0070C0"/>
              </a:solidFill>
              <a:latin typeface="HP001 4 hàng" panose="020B0603050302020204" pitchFamily="34" charset="0"/>
              <a:cs typeface="Times New Roman" pitchFamily="18" charset="0"/>
            </a:endParaRPr>
          </a:p>
          <a:p>
            <a:pPr>
              <a:lnSpc>
                <a:spcPct val="150000"/>
              </a:lnSpc>
            </a:pPr>
            <a:r>
              <a:rPr lang="en-US" sz="2800" b="1" err="1">
                <a:solidFill>
                  <a:srgbClr val="0070C0"/>
                </a:solidFill>
                <a:latin typeface="HP001 4 hàng" panose="020B0603050302020204" pitchFamily="34" charset="0"/>
                <a:cs typeface="Times New Roman" pitchFamily="18" charset="0"/>
              </a:rPr>
              <a:t>Tiếng</a:t>
            </a:r>
            <a:r>
              <a:rPr lang="en-US" sz="2800" b="1">
                <a:solidFill>
                  <a:srgbClr val="0070C0"/>
                </a:solidFill>
                <a:latin typeface="HP001 4 hàng" panose="020B0603050302020204" pitchFamily="34" charset="0"/>
                <a:cs typeface="Times New Roman" pitchFamily="18" charset="0"/>
              </a:rPr>
              <a:t> Việt: Bài 15 (Tiết 1)</a:t>
            </a:r>
            <a:r>
              <a:rPr lang="en-US" sz="2800" b="1" dirty="0">
                <a:solidFill>
                  <a:srgbClr val="0070C0"/>
                </a:solidFill>
                <a:latin typeface="HP001 4 hàng" panose="020B0603050302020204" pitchFamily="34" charset="0"/>
                <a:cs typeface="Times New Roman" pitchFamily="18" charset="0"/>
              </a:rPr>
              <a:t> </a:t>
            </a:r>
            <a:r>
              <a:rPr lang="en-US" sz="2800" b="1">
                <a:solidFill>
                  <a:srgbClr val="0070C0"/>
                </a:solidFill>
                <a:latin typeface="HP001 4 hàng" panose="020B0603050302020204" pitchFamily="34" charset="0"/>
                <a:cs typeface="Times New Roman" pitchFamily="18" charset="0"/>
              </a:rPr>
              <a:t>Đọc:</a:t>
            </a:r>
            <a:endParaRPr lang="en-US" sz="2800" b="1" dirty="0">
              <a:solidFill>
                <a:srgbClr val="0070C0"/>
              </a:solidFill>
              <a:latin typeface="HP001 4 hàng" panose="020B0603050302020204" pitchFamily="34" charset="0"/>
              <a:cs typeface="Times New Roman" pitchFamily="18" charset="0"/>
            </a:endParaRPr>
          </a:p>
          <a:p>
            <a:pPr algn="ctr"/>
            <a:r>
              <a:rPr lang="en-US" sz="3600" b="1">
                <a:solidFill>
                  <a:srgbClr val="FF0000"/>
                </a:solidFill>
                <a:latin typeface="HP001 4 hàng" panose="020B0603050302020204" pitchFamily="34" charset="0"/>
                <a:cs typeface="Times New Roman" pitchFamily="18" charset="0"/>
              </a:rPr>
              <a:t>Gặt </a:t>
            </a:r>
            <a:r>
              <a:rPr lang="en-US" sz="3600" b="1" dirty="0" err="1">
                <a:solidFill>
                  <a:srgbClr val="FF0000"/>
                </a:solidFill>
                <a:latin typeface="HP001 4 hàng" panose="020B0603050302020204" pitchFamily="34" charset="0"/>
                <a:cs typeface="Times New Roman" pitchFamily="18" charset="0"/>
              </a:rPr>
              <a:t>chữ</a:t>
            </a:r>
            <a:r>
              <a:rPr lang="en-US" sz="3600" b="1" dirty="0">
                <a:solidFill>
                  <a:srgbClr val="FF0000"/>
                </a:solidFill>
                <a:latin typeface="HP001 4 hàng" panose="020B0603050302020204" pitchFamily="34" charset="0"/>
                <a:cs typeface="Times New Roman" pitchFamily="18" charset="0"/>
              </a:rPr>
              <a:t> </a:t>
            </a:r>
            <a:r>
              <a:rPr lang="en-US" sz="3600" b="1" dirty="0" err="1">
                <a:solidFill>
                  <a:srgbClr val="FF0000"/>
                </a:solidFill>
                <a:latin typeface="HP001 4 hàng" panose="020B0603050302020204" pitchFamily="34" charset="0"/>
                <a:cs typeface="Times New Roman" pitchFamily="18" charset="0"/>
              </a:rPr>
              <a:t>trên</a:t>
            </a:r>
            <a:r>
              <a:rPr lang="en-US" sz="3600" b="1" dirty="0">
                <a:solidFill>
                  <a:srgbClr val="FF0000"/>
                </a:solidFill>
                <a:latin typeface="HP001 4 hàng" panose="020B0603050302020204" pitchFamily="34" charset="0"/>
                <a:cs typeface="Times New Roman" pitchFamily="18" charset="0"/>
              </a:rPr>
              <a:t> </a:t>
            </a:r>
            <a:r>
              <a:rPr lang="en-US" sz="3600" b="1">
                <a:solidFill>
                  <a:srgbClr val="FF0000"/>
                </a:solidFill>
                <a:latin typeface="HP001 4 hàng" panose="020B0603050302020204" pitchFamily="34" charset="0"/>
                <a:cs typeface="Times New Roman" pitchFamily="18" charset="0"/>
              </a:rPr>
              <a:t>non </a:t>
            </a:r>
            <a:endParaRPr lang="en-US" sz="3600" b="1" dirty="0">
              <a:solidFill>
                <a:srgbClr val="FF0000"/>
              </a:solidFill>
              <a:latin typeface="HP001 4 hàng" panose="020B0603050302020204" pitchFamily="34" charset="0"/>
              <a:cs typeface="Times New Roman" pitchFamily="18" charset="0"/>
            </a:endParaRPr>
          </a:p>
          <a:p>
            <a:pPr algn="r"/>
            <a:r>
              <a:rPr lang="en-US" sz="2800" b="1" dirty="0">
                <a:solidFill>
                  <a:srgbClr val="FF0000"/>
                </a:solidFill>
                <a:latin typeface="HP001 4 hàng" panose="020B0603050302020204" pitchFamily="34" charset="0"/>
                <a:cs typeface="Times New Roman" pitchFamily="18" charset="0"/>
              </a:rPr>
              <a:t>(</a:t>
            </a:r>
            <a:r>
              <a:rPr lang="en-US" sz="2800" b="1" dirty="0" err="1">
                <a:solidFill>
                  <a:srgbClr val="FF0000"/>
                </a:solidFill>
                <a:latin typeface="HP001 4 hàng" panose="020B0603050302020204" pitchFamily="34" charset="0"/>
                <a:cs typeface="Times New Roman" pitchFamily="18" charset="0"/>
              </a:rPr>
              <a:t>Bích</a:t>
            </a:r>
            <a:r>
              <a:rPr lang="en-US" sz="2800" b="1" dirty="0">
                <a:solidFill>
                  <a:srgbClr val="FF0000"/>
                </a:solidFill>
                <a:latin typeface="HP001 4 hàng" panose="020B0603050302020204" pitchFamily="34" charset="0"/>
                <a:cs typeface="Times New Roman" pitchFamily="18" charset="0"/>
              </a:rPr>
              <a:t> </a:t>
            </a:r>
            <a:r>
              <a:rPr lang="en-US" sz="2800" b="1" dirty="0" err="1">
                <a:solidFill>
                  <a:srgbClr val="FF0000"/>
                </a:solidFill>
                <a:latin typeface="HP001 4 hàng" panose="020B0603050302020204" pitchFamily="34" charset="0"/>
                <a:cs typeface="Times New Roman" pitchFamily="18" charset="0"/>
              </a:rPr>
              <a:t>Ngọc</a:t>
            </a:r>
            <a:r>
              <a:rPr lang="en-US" sz="2800" b="1" dirty="0">
                <a:solidFill>
                  <a:srgbClr val="FF0000"/>
                </a:solidFill>
                <a:latin typeface="HP001 4 hàng" panose="020B0603050302020204" pitchFamily="34" charset="0"/>
                <a:cs typeface="Times New Roman" pitchFamily="18" charset="0"/>
              </a:rPr>
              <a:t>)</a:t>
            </a:r>
          </a:p>
        </p:txBody>
      </p:sp>
      <p:sp>
        <p:nvSpPr>
          <p:cNvPr id="17" name="Rectangle 16"/>
          <p:cNvSpPr/>
          <p:nvPr/>
        </p:nvSpPr>
        <p:spPr>
          <a:xfrm>
            <a:off x="5814705" y="3468229"/>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panose="02020603050405020304" pitchFamily="18" charset="0"/>
              </a:rPr>
              <a:t>- </a:t>
            </a:r>
            <a:r>
              <a:rPr lang="en-US" sz="2400" dirty="0">
                <a:solidFill>
                  <a:srgbClr val="1F497D">
                    <a:lumMod val="75000"/>
                  </a:srgbClr>
                </a:solidFill>
              </a:rPr>
              <a:t>Ý 1: </a:t>
            </a:r>
            <a:r>
              <a:rPr lang="vi-VN" sz="2400" dirty="0">
                <a:solidFill>
                  <a:srgbClr val="1F497D">
                    <a:lumMod val="75000"/>
                  </a:srgbClr>
                </a:solidFill>
                <a:latin typeface="Times New Roman" panose="02020603050405020304" pitchFamily="18" charset="0"/>
              </a:rPr>
              <a:t>Bài thơ viết về các bạn nhỏ ở trên vùng cao.</a:t>
            </a:r>
          </a:p>
        </p:txBody>
      </p:sp>
      <p:sp>
        <p:nvSpPr>
          <p:cNvPr id="21" name="Rectangle 20"/>
          <p:cNvSpPr/>
          <p:nvPr/>
        </p:nvSpPr>
        <p:spPr>
          <a:xfrm>
            <a:off x="5827995" y="4024155"/>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panose="02020603050405020304" pitchFamily="18" charset="0"/>
              </a:rPr>
              <a:t>- </a:t>
            </a:r>
            <a:r>
              <a:rPr lang="en-US" sz="2400" dirty="0" err="1">
                <a:solidFill>
                  <a:srgbClr val="1F497D">
                    <a:lumMod val="75000"/>
                  </a:srgbClr>
                </a:solidFill>
              </a:rPr>
              <a:t>Ý2</a:t>
            </a:r>
            <a:r>
              <a:rPr lang="en-US" sz="2400" dirty="0">
                <a:solidFill>
                  <a:srgbClr val="1F497D">
                    <a:lumMod val="75000"/>
                  </a:srgbClr>
                </a:solidFill>
              </a:rPr>
              <a:t>: V</a:t>
            </a:r>
            <a:r>
              <a:rPr lang="vi-VN" sz="2400" dirty="0">
                <a:solidFill>
                  <a:srgbClr val="1F497D">
                    <a:lumMod val="75000"/>
                  </a:srgbClr>
                </a:solidFill>
                <a:latin typeface="Times New Roman" panose="02020603050405020304" pitchFamily="18" charset="0"/>
              </a:rPr>
              <a:t>iệc đi học của bạn nhỏ vùng cao rất vất vả.</a:t>
            </a:r>
          </a:p>
        </p:txBody>
      </p:sp>
      <p:sp>
        <p:nvSpPr>
          <p:cNvPr id="22" name="Rectangle 21"/>
          <p:cNvSpPr/>
          <p:nvPr/>
        </p:nvSpPr>
        <p:spPr>
          <a:xfrm>
            <a:off x="5851515" y="4551433"/>
            <a:ext cx="6364005" cy="1024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rgbClr val="1F497D">
                    <a:lumMod val="75000"/>
                  </a:srgbClr>
                </a:solidFill>
                <a:latin typeface="Times New Roman" panose="02020603050405020304" pitchFamily="18" charset="0"/>
              </a:rPr>
              <a:t>- </a:t>
            </a:r>
            <a:r>
              <a:rPr lang="en-US" sz="2400">
                <a:solidFill>
                  <a:srgbClr val="1F497D">
                    <a:lumMod val="75000"/>
                  </a:srgbClr>
                </a:solidFill>
              </a:rPr>
              <a:t>Ý 3</a:t>
            </a:r>
            <a:r>
              <a:rPr lang="en-US" sz="2400" dirty="0">
                <a:solidFill>
                  <a:srgbClr val="1F497D">
                    <a:lumMod val="75000"/>
                  </a:srgbClr>
                </a:solidFill>
              </a:rPr>
              <a:t>: N</a:t>
            </a:r>
            <a:r>
              <a:rPr lang="vi-VN" sz="2400" dirty="0">
                <a:solidFill>
                  <a:srgbClr val="1F497D">
                    <a:lumMod val="75000"/>
                  </a:srgbClr>
                </a:solidFill>
                <a:latin typeface="Times New Roman" panose="02020603050405020304" pitchFamily="18" charset="0"/>
              </a:rPr>
              <a:t>hững âm thanh </a:t>
            </a:r>
            <a:r>
              <a:rPr lang="en-US" sz="2400" dirty="0" err="1">
                <a:solidFill>
                  <a:srgbClr val="1F497D">
                    <a:lumMod val="75000"/>
                  </a:srgbClr>
                </a:solidFill>
              </a:rPr>
              <a:t>trên</a:t>
            </a:r>
            <a:r>
              <a:rPr lang="en-US" sz="2400" dirty="0">
                <a:solidFill>
                  <a:srgbClr val="1F497D">
                    <a:lumMod val="75000"/>
                  </a:srgbClr>
                </a:solidFill>
              </a:rPr>
              <a:t> </a:t>
            </a:r>
            <a:r>
              <a:rPr lang="en-US" sz="2400" dirty="0" err="1">
                <a:solidFill>
                  <a:srgbClr val="1F497D">
                    <a:lumMod val="75000"/>
                  </a:srgbClr>
                </a:solidFill>
              </a:rPr>
              <a:t>đường</a:t>
            </a:r>
            <a:r>
              <a:rPr lang="vi-VN" sz="2400" dirty="0">
                <a:solidFill>
                  <a:srgbClr val="1F497D">
                    <a:lumMod val="75000"/>
                  </a:srgbClr>
                </a:solidFill>
                <a:latin typeface="Times New Roman" panose="02020603050405020304" pitchFamily="18" charset="0"/>
              </a:rPr>
              <a:t> tạo cho bạn nhỏ cảm xúc hứng khởi</a:t>
            </a:r>
            <a:r>
              <a:rPr lang="en-US" sz="2400" dirty="0">
                <a:solidFill>
                  <a:srgbClr val="1F497D">
                    <a:lumMod val="75000"/>
                  </a:srgbClr>
                </a:solidFill>
              </a:rPr>
              <a:t> </a:t>
            </a:r>
            <a:r>
              <a:rPr lang="vi-VN" sz="2400" dirty="0">
                <a:solidFill>
                  <a:srgbClr val="1F497D">
                    <a:lumMod val="75000"/>
                  </a:srgbClr>
                </a:solidFill>
                <a:latin typeface="Times New Roman" panose="02020603050405020304" pitchFamily="18" charset="0"/>
              </a:rPr>
              <a:t>để bạn quên đi cái vất vả</a:t>
            </a:r>
            <a:r>
              <a:rPr lang="en-US" sz="2400" dirty="0">
                <a:solidFill>
                  <a:srgbClr val="1F497D">
                    <a:lumMod val="75000"/>
                  </a:srgbClr>
                </a:solidFill>
              </a:rPr>
              <a:t>.</a:t>
            </a:r>
          </a:p>
        </p:txBody>
      </p:sp>
      <p:sp>
        <p:nvSpPr>
          <p:cNvPr id="23" name="Rectangle 22"/>
          <p:cNvSpPr/>
          <p:nvPr/>
        </p:nvSpPr>
        <p:spPr>
          <a:xfrm>
            <a:off x="5868448" y="5496791"/>
            <a:ext cx="6364005" cy="583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mj-lt"/>
              </a:rPr>
              <a:t>- </a:t>
            </a:r>
            <a:r>
              <a:rPr lang="en-US" sz="2400" dirty="0">
                <a:solidFill>
                  <a:srgbClr val="1F497D">
                    <a:lumMod val="75000"/>
                  </a:srgbClr>
                </a:solidFill>
                <a:latin typeface="+mj-lt"/>
              </a:rPr>
              <a:t>Ý 4: </a:t>
            </a:r>
            <a:r>
              <a:rPr lang="en-US" sz="2400" dirty="0">
                <a:solidFill>
                  <a:schemeClr val="tx2">
                    <a:lumMod val="75000"/>
                  </a:schemeClr>
                </a:solidFill>
                <a:latin typeface="+mj-lt"/>
              </a:rPr>
              <a:t>N</a:t>
            </a:r>
            <a:r>
              <a:rPr lang="vi-VN" sz="2400" dirty="0">
                <a:solidFill>
                  <a:schemeClr val="tx2">
                    <a:lumMod val="75000"/>
                  </a:schemeClr>
                </a:solidFill>
                <a:latin typeface="+mj-lt"/>
              </a:rPr>
              <a:t>ghị lực đến trường của các bạn nhỏ</a:t>
            </a:r>
            <a:r>
              <a:rPr lang="en-US" sz="2400" dirty="0">
                <a:solidFill>
                  <a:schemeClr val="tx2">
                    <a:lumMod val="75000"/>
                  </a:schemeClr>
                </a:solidFill>
                <a:latin typeface="+mj-lt"/>
              </a:rPr>
              <a:t>.</a:t>
            </a:r>
          </a:p>
        </p:txBody>
      </p:sp>
    </p:spTree>
    <p:extLst>
      <p:ext uri="{BB962C8B-B14F-4D97-AF65-F5344CB8AC3E}">
        <p14:creationId xmlns:p14="http://schemas.microsoft.com/office/powerpoint/2010/main" val="53538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 name="Rectangle 1"/>
          <p:cNvSpPr/>
          <p:nvPr/>
        </p:nvSpPr>
        <p:spPr>
          <a:xfrm>
            <a:off x="205317" y="1114019"/>
            <a:ext cx="8837083" cy="523220"/>
          </a:xfrm>
          <a:prstGeom prst="rect">
            <a:avLst/>
          </a:prstGeom>
        </p:spPr>
        <p:txBody>
          <a:bodyPr wrap="square">
            <a:spAutoFit/>
          </a:bodyPr>
          <a:lstStyle/>
          <a:p>
            <a:r>
              <a:rPr lang="vi-VN" sz="2800" dirty="0">
                <a:solidFill>
                  <a:schemeClr val="tx2"/>
                </a:solidFill>
                <a:latin typeface="+mj-lt"/>
              </a:rPr>
              <a:t>Câu 5: Em thích hình ảnh thơ nào nhất? Vì sao?</a:t>
            </a:r>
            <a:endParaRPr lang="en-US" sz="2800" dirty="0">
              <a:solidFill>
                <a:schemeClr val="tx2"/>
              </a:solidFill>
              <a:latin typeface="+mj-lt"/>
            </a:endParaRPr>
          </a:p>
        </p:txBody>
      </p:sp>
      <p:sp>
        <p:nvSpPr>
          <p:cNvPr id="4" name="Rectangle 3"/>
          <p:cNvSpPr/>
          <p:nvPr/>
        </p:nvSpPr>
        <p:spPr>
          <a:xfrm>
            <a:off x="408518" y="2553197"/>
            <a:ext cx="7221992" cy="3108543"/>
          </a:xfrm>
          <a:prstGeom prst="rect">
            <a:avLst/>
          </a:prstGeom>
        </p:spPr>
        <p:txBody>
          <a:bodyPr wrap="square">
            <a:spAutoFit/>
          </a:bodyPr>
          <a:lstStyle/>
          <a:p>
            <a:r>
              <a:rPr lang="en-US" sz="2800">
                <a:solidFill>
                  <a:srgbClr val="FF0000"/>
                </a:solidFill>
                <a:latin typeface="+mj-lt"/>
              </a:rPr>
              <a:t>    VD</a:t>
            </a:r>
            <a:r>
              <a:rPr lang="en-US" sz="2800" dirty="0">
                <a:solidFill>
                  <a:srgbClr val="FF0000"/>
                </a:solidFill>
                <a:latin typeface="+mj-lt"/>
              </a:rPr>
              <a:t>: T</a:t>
            </a:r>
            <a:r>
              <a:rPr lang="vi-VN" sz="2800" dirty="0">
                <a:solidFill>
                  <a:srgbClr val="FF0000"/>
                </a:solidFill>
                <a:latin typeface="+mj-lt"/>
              </a:rPr>
              <a:t>hích hình ảnh: "Mắt em như sao sáng/ Gặt chữ trên đỉnh trời!" bởi vì đây là hai câu thơ thể hiện được nghị lực, sự nỗ lực và lòng quyết tâm không bỏ cuộc trước những khó khăn trắc trở ở vùng cao. Trái lại đôi mắt sáng ấy sáng rực như sao sáng khi bạn thấy được niềm vui đi học "gặt chữ".</a:t>
            </a:r>
            <a:endParaRPr lang="en-US" sz="2800" dirty="0">
              <a:solidFill>
                <a:srgbClr val="FF0000"/>
              </a:solidFill>
              <a:latin typeface="+mj-lt"/>
            </a:endParaRPr>
          </a:p>
        </p:txBody>
      </p:sp>
      <p:pic>
        <p:nvPicPr>
          <p:cNvPr id="9" name="Picture 8"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0667" y="0"/>
            <a:ext cx="4741333" cy="6825213"/>
          </a:xfrm>
          <a:prstGeom prst="rect">
            <a:avLst/>
          </a:prstGeom>
        </p:spPr>
      </p:pic>
    </p:spTree>
    <p:extLst>
      <p:ext uri="{BB962C8B-B14F-4D97-AF65-F5344CB8AC3E}">
        <p14:creationId xmlns:p14="http://schemas.microsoft.com/office/powerpoint/2010/main" val="242841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89599" y="2584334"/>
            <a:ext cx="4125" cy="414067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35315" y="2564125"/>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29" y="2570619"/>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002566" y="258433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93853" y="227078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Luyện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435702" y="2266416"/>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hiểu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bài</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599484" y="494102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đọc</a:t>
            </a:r>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25" name="Rectangle 24"/>
          <p:cNvSpPr/>
          <p:nvPr/>
        </p:nvSpPr>
        <p:spPr>
          <a:xfrm>
            <a:off x="599484" y="3140215"/>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nhuộm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xuống</a:t>
            </a:r>
            <a:r>
              <a:rPr lang="en-US" sz="2400" dirty="0">
                <a:solidFill>
                  <a:srgbClr val="002060"/>
                </a:solidFill>
                <a:latin typeface="Times New Roman" panose="02020603050405020304" pitchFamily="18" charset="0"/>
                <a:cs typeface="Times New Roman" panose="02020603050405020304" pitchFamily="18" charset="0"/>
              </a:rPr>
              <a:t>.</a:t>
            </a:r>
          </a:p>
          <a:p>
            <a:endParaRPr lang="en-US" sz="2400" dirty="0">
              <a:solidFill>
                <a:srgbClr val="002060"/>
              </a:solidFill>
            </a:endParaRPr>
          </a:p>
        </p:txBody>
      </p:sp>
      <p:sp>
        <p:nvSpPr>
          <p:cNvPr id="16" name="Rectangle 15"/>
          <p:cNvSpPr/>
          <p:nvPr/>
        </p:nvSpPr>
        <p:spPr>
          <a:xfrm>
            <a:off x="5807350" y="2912303"/>
            <a:ext cx="610618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 Bình </a:t>
            </a:r>
            <a:r>
              <a:rPr lang="en-US" sz="2400" dirty="0">
                <a:solidFill>
                  <a:srgbClr val="002060"/>
                </a:solidFill>
                <a:latin typeface="Times New Roman" panose="02020603050405020304" pitchFamily="18" charset="0"/>
                <a:cs typeface="Times New Roman" panose="02020603050405020304" pitchFamily="18" charset="0"/>
              </a:rPr>
              <a:t>minh,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sâu</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901122" y="141322"/>
            <a:ext cx="6095586" cy="19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err="1">
                <a:solidFill>
                  <a:srgbClr val="0070C0"/>
                </a:solidFill>
                <a:latin typeface="HP001 4 hàng" panose="020B0603050302020204" pitchFamily="34" charset="0"/>
                <a:cs typeface="Times New Roman" pitchFamily="18" charset="0"/>
              </a:rPr>
              <a:t>Thứ</a:t>
            </a:r>
            <a:r>
              <a:rPr lang="en-US" sz="2400" b="1" i="1">
                <a:solidFill>
                  <a:srgbClr val="0070C0"/>
                </a:solidFill>
                <a:latin typeface="HP001 4 hàng" panose="020B0603050302020204" pitchFamily="34" charset="0"/>
                <a:cs typeface="Times New Roman" pitchFamily="18" charset="0"/>
              </a:rPr>
              <a:t> Ba, </a:t>
            </a:r>
            <a:r>
              <a:rPr lang="en-US" sz="2400" b="1" i="1" err="1">
                <a:solidFill>
                  <a:srgbClr val="0070C0"/>
                </a:solidFill>
                <a:latin typeface="HP001 4 hàng" panose="020B0603050302020204" pitchFamily="34" charset="0"/>
                <a:cs typeface="Times New Roman" pitchFamily="18" charset="0"/>
              </a:rPr>
              <a:t>ngày</a:t>
            </a:r>
            <a:r>
              <a:rPr lang="en-US" sz="2400" b="1" i="1">
                <a:solidFill>
                  <a:srgbClr val="0070C0"/>
                </a:solidFill>
                <a:latin typeface="HP001 4 hàng" panose="020B0603050302020204" pitchFamily="34" charset="0"/>
                <a:cs typeface="Times New Roman" pitchFamily="18" charset="0"/>
              </a:rPr>
              <a:t> 29 </a:t>
            </a:r>
            <a:r>
              <a:rPr lang="en-US" sz="2400" b="1" i="1" dirty="0" err="1">
                <a:solidFill>
                  <a:srgbClr val="0070C0"/>
                </a:solidFill>
                <a:latin typeface="HP001 4 hàng" panose="020B0603050302020204" pitchFamily="34" charset="0"/>
                <a:cs typeface="Times New Roman" pitchFamily="18" charset="0"/>
              </a:rPr>
              <a:t>tháng</a:t>
            </a:r>
            <a:r>
              <a:rPr lang="en-US" sz="2400" b="1" i="1" dirty="0">
                <a:solidFill>
                  <a:srgbClr val="0070C0"/>
                </a:solidFill>
                <a:latin typeface="HP001 4 hàng" panose="020B0603050302020204" pitchFamily="34" charset="0"/>
                <a:cs typeface="Times New Roman" pitchFamily="18" charset="0"/>
              </a:rPr>
              <a:t> 10 </a:t>
            </a:r>
            <a:r>
              <a:rPr lang="en-US" sz="2400" b="1" i="1" err="1">
                <a:solidFill>
                  <a:srgbClr val="0070C0"/>
                </a:solidFill>
                <a:latin typeface="HP001 4 hàng" panose="020B0603050302020204" pitchFamily="34" charset="0"/>
                <a:cs typeface="Times New Roman" pitchFamily="18" charset="0"/>
              </a:rPr>
              <a:t>năm</a:t>
            </a:r>
            <a:r>
              <a:rPr lang="en-US" sz="2400" b="1" i="1">
                <a:solidFill>
                  <a:srgbClr val="0070C0"/>
                </a:solidFill>
                <a:latin typeface="HP001 4 hàng" panose="020B0603050302020204" pitchFamily="34" charset="0"/>
                <a:cs typeface="Times New Roman" pitchFamily="18" charset="0"/>
              </a:rPr>
              <a:t> 2024</a:t>
            </a:r>
            <a:endParaRPr lang="en-US" sz="2400" b="1" i="1" dirty="0">
              <a:solidFill>
                <a:srgbClr val="0070C0"/>
              </a:solidFill>
              <a:latin typeface="HP001 4 hàng" panose="020B0603050302020204" pitchFamily="34" charset="0"/>
              <a:cs typeface="Times New Roman" pitchFamily="18" charset="0"/>
            </a:endParaRPr>
          </a:p>
          <a:p>
            <a:pPr>
              <a:lnSpc>
                <a:spcPct val="150000"/>
              </a:lnSpc>
            </a:pPr>
            <a:r>
              <a:rPr lang="en-US" sz="2800" b="1" err="1">
                <a:solidFill>
                  <a:srgbClr val="0070C0"/>
                </a:solidFill>
                <a:latin typeface="HP001 4 hàng" panose="020B0603050302020204" pitchFamily="34" charset="0"/>
                <a:cs typeface="Times New Roman" pitchFamily="18" charset="0"/>
              </a:rPr>
              <a:t>Tiếng</a:t>
            </a:r>
            <a:r>
              <a:rPr lang="en-US" sz="2800" b="1">
                <a:solidFill>
                  <a:srgbClr val="0070C0"/>
                </a:solidFill>
                <a:latin typeface="HP001 4 hàng" panose="020B0603050302020204" pitchFamily="34" charset="0"/>
                <a:cs typeface="Times New Roman" pitchFamily="18" charset="0"/>
              </a:rPr>
              <a:t> Việt: Bài 15 (Tiết 1)</a:t>
            </a:r>
            <a:r>
              <a:rPr lang="en-US" sz="2800" b="1" dirty="0">
                <a:solidFill>
                  <a:srgbClr val="0070C0"/>
                </a:solidFill>
                <a:latin typeface="HP001 4 hàng" panose="020B0603050302020204" pitchFamily="34" charset="0"/>
                <a:cs typeface="Times New Roman" pitchFamily="18" charset="0"/>
              </a:rPr>
              <a:t> </a:t>
            </a:r>
            <a:r>
              <a:rPr lang="en-US" sz="2800" b="1">
                <a:solidFill>
                  <a:srgbClr val="0070C0"/>
                </a:solidFill>
                <a:latin typeface="HP001 4 hàng" panose="020B0603050302020204" pitchFamily="34" charset="0"/>
                <a:cs typeface="Times New Roman" pitchFamily="18" charset="0"/>
              </a:rPr>
              <a:t>Đọc:</a:t>
            </a:r>
            <a:endParaRPr lang="en-US" sz="2800" b="1" dirty="0">
              <a:solidFill>
                <a:srgbClr val="0070C0"/>
              </a:solidFill>
              <a:latin typeface="HP001 4 hàng" panose="020B0603050302020204" pitchFamily="34" charset="0"/>
              <a:cs typeface="Times New Roman" pitchFamily="18" charset="0"/>
            </a:endParaRPr>
          </a:p>
          <a:p>
            <a:pPr algn="ctr"/>
            <a:r>
              <a:rPr lang="en-US" sz="3600" b="1">
                <a:solidFill>
                  <a:srgbClr val="FF0000"/>
                </a:solidFill>
                <a:latin typeface="HP001 4 hàng" panose="020B0603050302020204" pitchFamily="34" charset="0"/>
                <a:cs typeface="Times New Roman" pitchFamily="18" charset="0"/>
              </a:rPr>
              <a:t>Gặt </a:t>
            </a:r>
            <a:r>
              <a:rPr lang="en-US" sz="3600" b="1" dirty="0" err="1">
                <a:solidFill>
                  <a:srgbClr val="FF0000"/>
                </a:solidFill>
                <a:latin typeface="HP001 4 hàng" panose="020B0603050302020204" pitchFamily="34" charset="0"/>
                <a:cs typeface="Times New Roman" pitchFamily="18" charset="0"/>
              </a:rPr>
              <a:t>chữ</a:t>
            </a:r>
            <a:r>
              <a:rPr lang="en-US" sz="3600" b="1" dirty="0">
                <a:solidFill>
                  <a:srgbClr val="FF0000"/>
                </a:solidFill>
                <a:latin typeface="HP001 4 hàng" panose="020B0603050302020204" pitchFamily="34" charset="0"/>
                <a:cs typeface="Times New Roman" pitchFamily="18" charset="0"/>
              </a:rPr>
              <a:t> </a:t>
            </a:r>
            <a:r>
              <a:rPr lang="en-US" sz="3600" b="1" dirty="0" err="1">
                <a:solidFill>
                  <a:srgbClr val="FF0000"/>
                </a:solidFill>
                <a:latin typeface="HP001 4 hàng" panose="020B0603050302020204" pitchFamily="34" charset="0"/>
                <a:cs typeface="Times New Roman" pitchFamily="18" charset="0"/>
              </a:rPr>
              <a:t>trên</a:t>
            </a:r>
            <a:r>
              <a:rPr lang="en-US" sz="3600" b="1" dirty="0">
                <a:solidFill>
                  <a:srgbClr val="FF0000"/>
                </a:solidFill>
                <a:latin typeface="HP001 4 hàng" panose="020B0603050302020204" pitchFamily="34" charset="0"/>
                <a:cs typeface="Times New Roman" pitchFamily="18" charset="0"/>
              </a:rPr>
              <a:t> </a:t>
            </a:r>
            <a:r>
              <a:rPr lang="en-US" sz="3600" b="1">
                <a:solidFill>
                  <a:srgbClr val="FF0000"/>
                </a:solidFill>
                <a:latin typeface="HP001 4 hàng" panose="020B0603050302020204" pitchFamily="34" charset="0"/>
                <a:cs typeface="Times New Roman" pitchFamily="18" charset="0"/>
              </a:rPr>
              <a:t>non </a:t>
            </a:r>
            <a:endParaRPr lang="en-US" sz="3600" b="1" dirty="0">
              <a:solidFill>
                <a:srgbClr val="FF0000"/>
              </a:solidFill>
              <a:latin typeface="HP001 4 hàng" panose="020B0603050302020204" pitchFamily="34" charset="0"/>
              <a:cs typeface="Times New Roman" pitchFamily="18" charset="0"/>
            </a:endParaRPr>
          </a:p>
          <a:p>
            <a:pPr algn="r"/>
            <a:r>
              <a:rPr lang="en-US" sz="2800" b="1" dirty="0">
                <a:solidFill>
                  <a:srgbClr val="FF0000"/>
                </a:solidFill>
                <a:latin typeface="HP001 4 hàng" panose="020B0603050302020204" pitchFamily="34" charset="0"/>
                <a:cs typeface="Times New Roman" pitchFamily="18" charset="0"/>
              </a:rPr>
              <a:t>(</a:t>
            </a:r>
            <a:r>
              <a:rPr lang="en-US" sz="2800" b="1" dirty="0" err="1">
                <a:solidFill>
                  <a:srgbClr val="FF0000"/>
                </a:solidFill>
                <a:latin typeface="HP001 4 hàng" panose="020B0603050302020204" pitchFamily="34" charset="0"/>
                <a:cs typeface="Times New Roman" pitchFamily="18" charset="0"/>
              </a:rPr>
              <a:t>Bích</a:t>
            </a:r>
            <a:r>
              <a:rPr lang="en-US" sz="2800" b="1" dirty="0">
                <a:solidFill>
                  <a:srgbClr val="FF0000"/>
                </a:solidFill>
                <a:latin typeface="HP001 4 hàng" panose="020B0603050302020204" pitchFamily="34" charset="0"/>
                <a:cs typeface="Times New Roman" pitchFamily="18" charset="0"/>
              </a:rPr>
              <a:t> </a:t>
            </a:r>
            <a:r>
              <a:rPr lang="en-US" sz="2800" b="1" dirty="0" err="1">
                <a:solidFill>
                  <a:srgbClr val="FF0000"/>
                </a:solidFill>
                <a:latin typeface="HP001 4 hàng" panose="020B0603050302020204" pitchFamily="34" charset="0"/>
                <a:cs typeface="Times New Roman" pitchFamily="18" charset="0"/>
              </a:rPr>
              <a:t>Ngọc</a:t>
            </a:r>
            <a:r>
              <a:rPr lang="en-US" sz="2800" b="1" dirty="0">
                <a:solidFill>
                  <a:srgbClr val="FF0000"/>
                </a:solidFill>
                <a:latin typeface="HP001 4 hàng" panose="020B0603050302020204" pitchFamily="34" charset="0"/>
                <a:cs typeface="Times New Roman" pitchFamily="18" charset="0"/>
              </a:rPr>
              <a:t>)</a:t>
            </a:r>
          </a:p>
        </p:txBody>
      </p:sp>
      <p:sp>
        <p:nvSpPr>
          <p:cNvPr id="17" name="Rectangle 16"/>
          <p:cNvSpPr/>
          <p:nvPr/>
        </p:nvSpPr>
        <p:spPr>
          <a:xfrm>
            <a:off x="5851515" y="3298431"/>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rgbClr val="1F497D">
                    <a:lumMod val="75000"/>
                  </a:srgbClr>
                </a:solidFill>
                <a:latin typeface="Times New Roman" panose="02020603050405020304" pitchFamily="18" charset="0"/>
              </a:rPr>
              <a:t>- </a:t>
            </a:r>
            <a:r>
              <a:rPr lang="vi-VN" sz="2400" smtClean="0">
                <a:solidFill>
                  <a:srgbClr val="1F497D">
                    <a:lumMod val="75000"/>
                  </a:srgbClr>
                </a:solidFill>
                <a:latin typeface="Times New Roman" panose="02020603050405020304" pitchFamily="18" charset="0"/>
              </a:rPr>
              <a:t>vùng cao</a:t>
            </a:r>
            <a:r>
              <a:rPr lang="en-US" sz="2400" smtClean="0">
                <a:solidFill>
                  <a:srgbClr val="1F497D">
                    <a:lumMod val="75000"/>
                  </a:srgbClr>
                </a:solidFill>
                <a:latin typeface="Times New Roman" panose="02020603050405020304" pitchFamily="18" charset="0"/>
              </a:rPr>
              <a:t>, núi, vách đá, suối, rừng, thung sâu</a:t>
            </a:r>
            <a:r>
              <a:rPr lang="vi-VN" sz="2400" smtClean="0">
                <a:solidFill>
                  <a:srgbClr val="1F497D">
                    <a:lumMod val="75000"/>
                  </a:srgbClr>
                </a:solidFill>
                <a:latin typeface="Times New Roman" panose="02020603050405020304" pitchFamily="18" charset="0"/>
              </a:rPr>
              <a:t>.</a:t>
            </a:r>
            <a:endParaRPr lang="vi-VN" sz="2400" dirty="0">
              <a:solidFill>
                <a:srgbClr val="1F497D">
                  <a:lumMod val="75000"/>
                </a:srgbClr>
              </a:solidFill>
              <a:latin typeface="Times New Roman" panose="02020603050405020304" pitchFamily="18" charset="0"/>
            </a:endParaRPr>
          </a:p>
        </p:txBody>
      </p:sp>
      <p:sp>
        <p:nvSpPr>
          <p:cNvPr id="21" name="Rectangle 20"/>
          <p:cNvSpPr/>
          <p:nvPr/>
        </p:nvSpPr>
        <p:spPr>
          <a:xfrm>
            <a:off x="5827995" y="3677021"/>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rgbClr val="1F497D">
                    <a:lumMod val="75000"/>
                  </a:srgbClr>
                </a:solidFill>
                <a:latin typeface="Times New Roman" panose="02020603050405020304" pitchFamily="18" charset="0"/>
              </a:rPr>
              <a:t>- </a:t>
            </a:r>
            <a:r>
              <a:rPr lang="vi-VN" sz="2400">
                <a:solidFill>
                  <a:srgbClr val="FF0000"/>
                </a:solidFill>
                <a:latin typeface="Times New Roman" panose="02020603050405020304" pitchFamily="18" charset="0"/>
              </a:rPr>
              <a:t>tiếng trống, tiếng sáo, chim h</a:t>
            </a:r>
            <a:r>
              <a:rPr lang="en-US" sz="2400">
                <a:solidFill>
                  <a:srgbClr val="FF0000"/>
                </a:solidFill>
                <a:latin typeface="Times New Roman" panose="02020603050405020304" pitchFamily="18" charset="0"/>
              </a:rPr>
              <a:t>á</a:t>
            </a:r>
            <a:r>
              <a:rPr lang="vi-VN" sz="2400">
                <a:solidFill>
                  <a:srgbClr val="FF0000"/>
                </a:solidFill>
                <a:latin typeface="Times New Roman" panose="02020603050405020304" pitchFamily="18" charset="0"/>
              </a:rPr>
              <a:t>t ríu ran</a:t>
            </a:r>
            <a:r>
              <a:rPr lang="vi-VN" sz="2400" smtClean="0">
                <a:solidFill>
                  <a:srgbClr val="1F497D">
                    <a:lumMod val="75000"/>
                  </a:srgbClr>
                </a:solidFill>
                <a:latin typeface="Times New Roman" panose="02020603050405020304" pitchFamily="18" charset="0"/>
              </a:rPr>
              <a:t>.</a:t>
            </a:r>
            <a:endParaRPr lang="vi-VN" sz="2400" dirty="0">
              <a:solidFill>
                <a:srgbClr val="1F497D">
                  <a:lumMod val="75000"/>
                </a:srgbClr>
              </a:solidFill>
              <a:latin typeface="Times New Roman" panose="02020603050405020304" pitchFamily="18" charset="0"/>
            </a:endParaRPr>
          </a:p>
        </p:txBody>
      </p:sp>
      <p:sp>
        <p:nvSpPr>
          <p:cNvPr id="22" name="Rectangle 21"/>
          <p:cNvSpPr/>
          <p:nvPr/>
        </p:nvSpPr>
        <p:spPr>
          <a:xfrm>
            <a:off x="5851515" y="4026503"/>
            <a:ext cx="6364005" cy="1024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rgbClr val="1F497D">
                    <a:lumMod val="75000"/>
                  </a:srgbClr>
                </a:solidFill>
                <a:latin typeface="Times New Roman" panose="02020603050405020304" pitchFamily="18" charset="0"/>
              </a:rPr>
              <a:t>- </a:t>
            </a:r>
            <a:r>
              <a:rPr lang="en-US" sz="2400" smtClean="0">
                <a:solidFill>
                  <a:srgbClr val="1F497D">
                    <a:lumMod val="75000"/>
                  </a:srgbClr>
                </a:solidFill>
                <a:latin typeface="Times New Roman" panose="02020603050405020304" pitchFamily="18" charset="0"/>
              </a:rPr>
              <a:t>phấn </a:t>
            </a:r>
            <a:r>
              <a:rPr lang="vi-VN" sz="2400" smtClean="0">
                <a:solidFill>
                  <a:srgbClr val="1F497D">
                    <a:lumMod val="75000"/>
                  </a:srgbClr>
                </a:solidFill>
                <a:latin typeface="Times New Roman" panose="02020603050405020304" pitchFamily="18" charset="0"/>
              </a:rPr>
              <a:t>khởi</a:t>
            </a:r>
            <a:r>
              <a:rPr lang="en-US" sz="2400" smtClean="0">
                <a:solidFill>
                  <a:srgbClr val="1F497D">
                    <a:lumMod val="75000"/>
                  </a:srgbClr>
                </a:solidFill>
                <a:latin typeface="Times New Roman" panose="02020603050405020304" pitchFamily="18" charset="0"/>
              </a:rPr>
              <a:t>, niềm vui</a:t>
            </a:r>
            <a:endParaRPr lang="en-US" sz="2400" dirty="0">
              <a:solidFill>
                <a:srgbClr val="1F497D">
                  <a:lumMod val="75000"/>
                </a:srgbClr>
              </a:solidFill>
            </a:endParaRPr>
          </a:p>
        </p:txBody>
      </p:sp>
      <p:sp>
        <p:nvSpPr>
          <p:cNvPr id="23" name="Rectangle 22"/>
          <p:cNvSpPr/>
          <p:nvPr/>
        </p:nvSpPr>
        <p:spPr>
          <a:xfrm>
            <a:off x="5868448" y="4853317"/>
            <a:ext cx="6364005" cy="583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rgbClr val="1F497D">
                    <a:lumMod val="75000"/>
                  </a:srgbClr>
                </a:solidFill>
                <a:latin typeface="Times New Roman" panose="02020603050405020304" pitchFamily="18" charset="0"/>
              </a:rPr>
              <a:t>- </a:t>
            </a:r>
            <a:r>
              <a:rPr lang="en-US" sz="2400" smtClean="0">
                <a:solidFill>
                  <a:srgbClr val="1F497D">
                    <a:lumMod val="75000"/>
                  </a:srgbClr>
                </a:solidFill>
              </a:rPr>
              <a:t>N</a:t>
            </a:r>
            <a:r>
              <a:rPr lang="vi-VN" sz="2400">
                <a:solidFill>
                  <a:srgbClr val="1F497D">
                    <a:lumMod val="75000"/>
                  </a:srgbClr>
                </a:solidFill>
                <a:latin typeface="Times New Roman" panose="02020603050405020304" pitchFamily="18" charset="0"/>
              </a:rPr>
              <a:t>ghị </a:t>
            </a:r>
            <a:r>
              <a:rPr lang="vi-VN" sz="2400" smtClean="0">
                <a:solidFill>
                  <a:srgbClr val="1F497D">
                    <a:lumMod val="75000"/>
                  </a:srgbClr>
                </a:solidFill>
                <a:latin typeface="Times New Roman" panose="02020603050405020304" pitchFamily="18" charset="0"/>
              </a:rPr>
              <a:t>lực</a:t>
            </a:r>
            <a:r>
              <a:rPr lang="en-US" sz="2400" smtClean="0">
                <a:solidFill>
                  <a:srgbClr val="1F497D">
                    <a:lumMod val="75000"/>
                  </a:srgbClr>
                </a:solidFill>
                <a:latin typeface="Times New Roman" panose="02020603050405020304" pitchFamily="18" charset="0"/>
              </a:rPr>
              <a:t>, </a:t>
            </a:r>
            <a:r>
              <a:rPr lang="vi-VN" sz="2400">
                <a:solidFill>
                  <a:srgbClr val="FF0000"/>
                </a:solidFill>
                <a:latin typeface="+mj-lt"/>
              </a:rPr>
              <a:t>nỗ </a:t>
            </a:r>
            <a:r>
              <a:rPr lang="vi-VN" sz="2400" smtClean="0">
                <a:solidFill>
                  <a:srgbClr val="FF0000"/>
                </a:solidFill>
                <a:latin typeface="+mj-lt"/>
              </a:rPr>
              <a:t>lực</a:t>
            </a:r>
            <a:r>
              <a:rPr lang="en-US" sz="2400" smtClean="0">
                <a:solidFill>
                  <a:srgbClr val="FF0000"/>
                </a:solidFill>
                <a:latin typeface="+mj-lt"/>
              </a:rPr>
              <a:t>,</a:t>
            </a:r>
            <a:r>
              <a:rPr lang="vi-VN" sz="2400" smtClean="0">
                <a:solidFill>
                  <a:srgbClr val="FF0000"/>
                </a:solidFill>
                <a:latin typeface="+mj-lt"/>
              </a:rPr>
              <a:t> </a:t>
            </a:r>
            <a:r>
              <a:rPr lang="vi-VN" sz="2400">
                <a:solidFill>
                  <a:srgbClr val="FF0000"/>
                </a:solidFill>
                <a:latin typeface="+mj-lt"/>
              </a:rPr>
              <a:t>quyết tâm</a:t>
            </a:r>
            <a:endParaRPr lang="en-US" sz="2400" dirty="0">
              <a:solidFill>
                <a:srgbClr val="1F497D">
                  <a:lumMod val="75000"/>
                </a:srgbClr>
              </a:solidFill>
              <a:latin typeface="+mj-lt"/>
            </a:endParaRPr>
          </a:p>
        </p:txBody>
      </p:sp>
      <p:sp>
        <p:nvSpPr>
          <p:cNvPr id="26" name="Rectangle 25"/>
          <p:cNvSpPr/>
          <p:nvPr/>
        </p:nvSpPr>
        <p:spPr>
          <a:xfrm>
            <a:off x="5868448" y="5436641"/>
            <a:ext cx="6096000" cy="1200329"/>
          </a:xfrm>
          <a:prstGeom prst="rect">
            <a:avLst/>
          </a:prstGeom>
        </p:spPr>
        <p:txBody>
          <a:bodyPr>
            <a:spAutoFit/>
          </a:bodyPr>
          <a:lstStyle/>
          <a:p>
            <a:pPr lvl="0" algn="just"/>
            <a:r>
              <a:rPr lang="en-US" sz="2400" b="1" dirty="0">
                <a:solidFill>
                  <a:srgbClr val="FF0000"/>
                </a:solidFill>
                <a:latin typeface="Times New Roman" pitchFamily="18" charset="0"/>
                <a:ea typeface="Times New Roman"/>
                <a:cs typeface="Times New Roman" pitchFamily="18" charset="0"/>
              </a:rPr>
              <a:t>* </a:t>
            </a:r>
            <a:r>
              <a:rPr lang="en-US" sz="2400" b="1" u="sng" dirty="0" err="1">
                <a:solidFill>
                  <a:srgbClr val="FF0000"/>
                </a:solidFill>
                <a:latin typeface="Times New Roman" pitchFamily="18" charset="0"/>
                <a:ea typeface="Times New Roman"/>
                <a:cs typeface="Times New Roman" pitchFamily="18" charset="0"/>
              </a:rPr>
              <a:t>Nội</a:t>
            </a:r>
            <a:r>
              <a:rPr lang="en-US" sz="2400" b="1" u="sng" dirty="0">
                <a:solidFill>
                  <a:srgbClr val="FF0000"/>
                </a:solidFill>
                <a:latin typeface="Times New Roman" pitchFamily="18" charset="0"/>
                <a:ea typeface="Times New Roman"/>
                <a:cs typeface="Times New Roman" pitchFamily="18" charset="0"/>
              </a:rPr>
              <a:t> dung</a:t>
            </a:r>
            <a:r>
              <a:rPr lang="en-US" sz="2400" b="1" dirty="0">
                <a:solidFill>
                  <a:srgbClr val="FF0000"/>
                </a:solidFill>
                <a:latin typeface="Times New Roman" pitchFamily="18" charset="0"/>
                <a:ea typeface="Times New Roman"/>
                <a:cs typeface="Times New Roman" pitchFamily="18" charset="0"/>
              </a:rPr>
              <a:t>: </a:t>
            </a:r>
            <a:r>
              <a:rPr lang="vi-VN" sz="2400" dirty="0">
                <a:solidFill>
                  <a:srgbClr val="FF0000"/>
                </a:solidFill>
                <a:latin typeface="Times New Roman" panose="02020603050405020304" pitchFamily="18" charset="0"/>
                <a:ea typeface="Calibri"/>
                <a:cs typeface="Times New Roman" panose="02020603050405020304" pitchFamily="18" charset="0"/>
              </a:rPr>
              <a:t>Trẻ em ở miền núi phải trải qua rất nhiều khó khăn để được đến lớp, được đi học là niềm vui, niềm mong ước của các bạn</a:t>
            </a:r>
            <a:endParaRPr lang="en-US" sz="2400" dirty="0">
              <a:solidFill>
                <a:srgbClr val="FF000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16175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heel(1)">
                                      <p:cBhvr>
                                        <p:cTn id="7"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 y="5292"/>
            <a:ext cx="12192000" cy="6682776"/>
          </a:xfrm>
          <a:prstGeom prst="rect">
            <a:avLst/>
          </a:prstGeom>
        </p:spPr>
      </p:pic>
      <p:grpSp>
        <p:nvGrpSpPr>
          <p:cNvPr id="12" name="Nhóm 9">
            <a:extLst>
              <a:ext uri="{FF2B5EF4-FFF2-40B4-BE49-F238E27FC236}">
                <a16:creationId xmlns="" xmlns:a16="http://schemas.microsoft.com/office/drawing/2014/main" id="{1628CD1B-9444-FE71-C3BD-2A82B1FB76A0}"/>
              </a:ext>
            </a:extLst>
          </p:cNvPr>
          <p:cNvGrpSpPr/>
          <p:nvPr/>
        </p:nvGrpSpPr>
        <p:grpSpPr>
          <a:xfrm>
            <a:off x="6242895" y="1739755"/>
            <a:ext cx="5949108" cy="3018997"/>
            <a:chOff x="4682169" y="1304810"/>
            <a:chExt cx="4461831" cy="2264248"/>
          </a:xfrm>
        </p:grpSpPr>
        <p:pic>
          <p:nvPicPr>
            <p:cNvPr id="13" name="Hình ảnh 3" descr="Ảnh có chứa văn bản&#10;&#10;Mô tả được tạo tự động">
              <a:extLst>
                <a:ext uri="{FF2B5EF4-FFF2-40B4-BE49-F238E27FC236}">
                  <a16:creationId xmlns="" xmlns:a16="http://schemas.microsoft.com/office/drawing/2014/main" id="{5046006E-70F3-CDFF-8EE3-869D02621268}"/>
                </a:ext>
              </a:extLst>
            </p:cNvPr>
            <p:cNvPicPr>
              <a:picLocks noChangeAspect="1"/>
            </p:cNvPicPr>
            <p:nvPr/>
          </p:nvPicPr>
          <p:blipFill rotWithShape="1">
            <a:blip r:embed="rId5"/>
            <a:srcRect l="51326" t="14779" r="3493" b="47952"/>
            <a:stretch/>
          </p:blipFill>
          <p:spPr>
            <a:xfrm>
              <a:off x="4682169" y="1304810"/>
              <a:ext cx="4461831" cy="2264248"/>
            </a:xfrm>
            <a:prstGeom prst="rect">
              <a:avLst/>
            </a:prstGeom>
          </p:spPr>
        </p:pic>
        <p:sp>
          <p:nvSpPr>
            <p:cNvPr id="14" name="Hộp Văn bản 6">
              <a:extLst>
                <a:ext uri="{FF2B5EF4-FFF2-40B4-BE49-F238E27FC236}">
                  <a16:creationId xmlns=""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latin typeface="Times New Roman" panose="02020603050405020304" pitchFamily="18" charset="0"/>
                  <a:cs typeface="Times New Roman" panose="02020603050405020304" pitchFamily="18" charset="0"/>
                  <a:sym typeface="Arial"/>
                </a:rPr>
                <a:t>Học</a:t>
              </a:r>
              <a:r>
                <a:rPr lang="en-US" sz="6400" b="1" kern="0" dirty="0">
                  <a:solidFill>
                    <a:srgbClr val="002060"/>
                  </a:solidFill>
                  <a:latin typeface="Times New Roman" panose="02020603050405020304" pitchFamily="18" charset="0"/>
                  <a:cs typeface="Times New Roman" panose="02020603050405020304" pitchFamily="18" charset="0"/>
                  <a:sym typeface="Arial"/>
                </a:rPr>
                <a:t> </a:t>
              </a:r>
              <a:r>
                <a:rPr lang="en-US" sz="6400" b="1" kern="0" dirty="0" err="1">
                  <a:solidFill>
                    <a:srgbClr val="002060"/>
                  </a:solidFill>
                  <a:latin typeface="Times New Roman" panose="02020603050405020304" pitchFamily="18" charset="0"/>
                  <a:cs typeface="Times New Roman" panose="02020603050405020304" pitchFamily="18" charset="0"/>
                  <a:sym typeface="Arial"/>
                </a:rPr>
                <a:t>thuộc</a:t>
              </a:r>
              <a:r>
                <a:rPr lang="en-US" sz="6400" b="1" kern="0" dirty="0">
                  <a:solidFill>
                    <a:srgbClr val="002060"/>
                  </a:solidFill>
                  <a:latin typeface="Times New Roman" panose="02020603050405020304" pitchFamily="18" charset="0"/>
                  <a:cs typeface="Times New Roman" panose="02020603050405020304" pitchFamily="18" charset="0"/>
                  <a:sym typeface="Arial"/>
                </a:rPr>
                <a:t> </a:t>
              </a:r>
              <a:r>
                <a:rPr lang="en-US" sz="6400" b="1" kern="0" dirty="0" err="1">
                  <a:solidFill>
                    <a:srgbClr val="002060"/>
                  </a:solidFill>
                  <a:latin typeface="Times New Roman" panose="02020603050405020304" pitchFamily="18" charset="0"/>
                  <a:cs typeface="Times New Roman" panose="02020603050405020304" pitchFamily="18" charset="0"/>
                  <a:sym typeface="Arial"/>
                </a:rPr>
                <a:t>lòng</a:t>
              </a:r>
              <a:r>
                <a:rPr lang="en-US" sz="6400" b="1" kern="0" dirty="0">
                  <a:solidFill>
                    <a:srgbClr val="002060"/>
                  </a:solidFill>
                  <a:latin typeface="Times New Roman" panose="02020603050405020304" pitchFamily="18" charset="0"/>
                  <a:cs typeface="Times New Roman" panose="02020603050405020304" pitchFamily="18" charset="0"/>
                  <a:sym typeface="Arial"/>
                </a:rPr>
                <a:t> </a:t>
              </a:r>
              <a:r>
                <a:rPr lang="en-US" sz="6400" b="1" kern="0" dirty="0" err="1">
                  <a:solidFill>
                    <a:srgbClr val="002060"/>
                  </a:solidFill>
                  <a:latin typeface="Times New Roman" panose="02020603050405020304" pitchFamily="18" charset="0"/>
                  <a:cs typeface="Times New Roman" panose="02020603050405020304" pitchFamily="18" charset="0"/>
                  <a:sym typeface="Arial"/>
                </a:rPr>
                <a:t>bài</a:t>
              </a:r>
              <a:r>
                <a:rPr lang="en-US" sz="6400" b="1" kern="0" dirty="0">
                  <a:solidFill>
                    <a:srgbClr val="002060"/>
                  </a:solidFill>
                  <a:latin typeface="Times New Roman" panose="02020603050405020304" pitchFamily="18" charset="0"/>
                  <a:cs typeface="Times New Roman" panose="02020603050405020304" pitchFamily="18" charset="0"/>
                  <a:sym typeface="Arial"/>
                </a:rPr>
                <a:t> </a:t>
              </a:r>
              <a:r>
                <a:rPr lang="en-US" sz="6400" b="1" kern="0" dirty="0" err="1">
                  <a:solidFill>
                    <a:srgbClr val="002060"/>
                  </a:solidFill>
                  <a:latin typeface="Times New Roman" panose="02020603050405020304" pitchFamily="18" charset="0"/>
                  <a:cs typeface="Times New Roman" panose="02020603050405020304" pitchFamily="18" charset="0"/>
                  <a:sym typeface="Arial"/>
                </a:rPr>
                <a:t>thơ</a:t>
              </a:r>
              <a:endParaRPr lang="en-US" sz="6400" b="1" kern="0" dirty="0">
                <a:solidFill>
                  <a:srgbClr val="002060"/>
                </a:solidFill>
                <a:latin typeface="Times New Roman" panose="02020603050405020304" pitchFamily="18" charset="0"/>
                <a:cs typeface="Times New Roman" panose="02020603050405020304" pitchFamily="18" charset="0"/>
                <a:sym typeface="Arial"/>
              </a:endParaRPr>
            </a:p>
          </p:txBody>
        </p:sp>
      </p:grpSp>
      <p:grpSp>
        <p:nvGrpSpPr>
          <p:cNvPr id="15" name="Nhóm 8">
            <a:extLst>
              <a:ext uri="{FF2B5EF4-FFF2-40B4-BE49-F238E27FC236}">
                <a16:creationId xmlns="" xmlns:a16="http://schemas.microsoft.com/office/drawing/2014/main" id="{74D989CF-9169-0BB8-DA32-1662979AD024}"/>
              </a:ext>
            </a:extLst>
          </p:cNvPr>
          <p:cNvGrpSpPr/>
          <p:nvPr/>
        </p:nvGrpSpPr>
        <p:grpSpPr>
          <a:xfrm>
            <a:off x="6845147" y="8"/>
            <a:ext cx="4524260" cy="2099257"/>
            <a:chOff x="5166911" y="0"/>
            <a:chExt cx="3393195" cy="1574443"/>
          </a:xfrm>
        </p:grpSpPr>
        <p:pic>
          <p:nvPicPr>
            <p:cNvPr id="16" name="Hình ảnh 2" descr="Ảnh có chứa văn bản&#10;&#10;Mô tả được tạo tự động">
              <a:extLst>
                <a:ext uri="{FF2B5EF4-FFF2-40B4-BE49-F238E27FC236}">
                  <a16:creationId xmlns="" xmlns:a16="http://schemas.microsoft.com/office/drawing/2014/main" id="{AFCB78F1-5D37-5940-DA9C-BA7728E21AC3}"/>
                </a:ext>
              </a:extLst>
            </p:cNvPr>
            <p:cNvPicPr>
              <a:picLocks noChangeAspect="1"/>
            </p:cNvPicPr>
            <p:nvPr/>
          </p:nvPicPr>
          <p:blipFill rotWithShape="1">
            <a:blip r:embed="rId5"/>
            <a:srcRect l="51326" t="14779" r="3493" b="47952"/>
            <a:stretch/>
          </p:blipFill>
          <p:spPr>
            <a:xfrm>
              <a:off x="5166911" y="0"/>
              <a:ext cx="3393195" cy="1574443"/>
            </a:xfrm>
            <a:prstGeom prst="rect">
              <a:avLst/>
            </a:prstGeom>
          </p:spPr>
        </p:pic>
        <p:sp>
          <p:nvSpPr>
            <p:cNvPr id="17" name="Hộp Văn bản 5">
              <a:extLst>
                <a:ext uri="{FF2B5EF4-FFF2-40B4-BE49-F238E27FC236}">
                  <a16:creationId xmlns=""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latin typeface="Times New Roman" panose="02020603050405020304" pitchFamily="18" charset="0"/>
                  <a:cs typeface="Times New Roman" panose="02020603050405020304" pitchFamily="18" charset="0"/>
                  <a:sym typeface="Arial"/>
                </a:rPr>
                <a:t>Chặng</a:t>
              </a:r>
              <a:r>
                <a:rPr lang="en-US" sz="6400" kern="0" dirty="0">
                  <a:solidFill>
                    <a:srgbClr val="F9FAF0"/>
                  </a:solidFill>
                  <a:latin typeface="Times New Roman" panose="02020603050405020304" pitchFamily="18" charset="0"/>
                  <a:cs typeface="Times New Roman" panose="02020603050405020304" pitchFamily="18" charset="0"/>
                  <a:sym typeface="Arial"/>
                </a:rPr>
                <a:t> 3</a:t>
              </a:r>
            </a:p>
          </p:txBody>
        </p:sp>
      </p:grpSp>
    </p:spTree>
    <p:extLst>
      <p:ext uri="{BB962C8B-B14F-4D97-AF65-F5344CB8AC3E}">
        <p14:creationId xmlns:p14="http://schemas.microsoft.com/office/powerpoint/2010/main" val="222634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2822028" y="208492"/>
            <a:ext cx="3365921" cy="461665"/>
          </a:xfrm>
          <a:prstGeom prst="rect">
            <a:avLst/>
          </a:prstGeom>
        </p:spPr>
        <p:txBody>
          <a:bodyPr wrap="square">
            <a:spAutoFit/>
          </a:bodyPr>
          <a:lstStyle/>
          <a:p>
            <a:r>
              <a:rPr lang="en-US" sz="2400" b="1" dirty="0" err="1">
                <a:solidFill>
                  <a:srgbClr val="000000"/>
                </a:solidFill>
                <a:latin typeface="Arial"/>
                <a:ea typeface="Times New Roman"/>
              </a:rPr>
              <a:t>GẶT</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solidFill>
                <a:prstClr val="black"/>
              </a:solidFill>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pic>
        <p:nvPicPr>
          <p:cNvPr id="10" name="Picture 9"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759" y="0"/>
            <a:ext cx="4309241" cy="6825213"/>
          </a:xfrm>
          <a:prstGeom prst="rect">
            <a:avLst/>
          </a:prstGeom>
        </p:spPr>
      </p:pic>
    </p:spTree>
    <p:extLst>
      <p:ext uri="{BB962C8B-B14F-4D97-AF65-F5344CB8AC3E}">
        <p14:creationId xmlns:p14="http://schemas.microsoft.com/office/powerpoint/2010/main" val="40832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2822028" y="208492"/>
            <a:ext cx="3365921" cy="461665"/>
          </a:xfrm>
          <a:prstGeom prst="rect">
            <a:avLst/>
          </a:prstGeom>
        </p:spPr>
        <p:txBody>
          <a:bodyPr wrap="square">
            <a:spAutoFit/>
          </a:bodyPr>
          <a:lstStyle/>
          <a:p>
            <a:r>
              <a:rPr lang="en-US" sz="2400" b="1" dirty="0" err="1">
                <a:solidFill>
                  <a:srgbClr val="000000"/>
                </a:solidFill>
                <a:latin typeface="Arial"/>
                <a:ea typeface="Times New Roman"/>
              </a:rPr>
              <a:t>GẶT</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solidFill>
                <a:prstClr val="black"/>
              </a:solidFill>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sp>
        <p:nvSpPr>
          <p:cNvPr id="2" name="Rectangle 1"/>
          <p:cNvSpPr/>
          <p:nvPr/>
        </p:nvSpPr>
        <p:spPr>
          <a:xfrm>
            <a:off x="2032000" y="725209"/>
            <a:ext cx="189361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159000" y="1618611"/>
            <a:ext cx="191901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786467" y="2885137"/>
            <a:ext cx="214965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727200" y="3804811"/>
            <a:ext cx="210380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1388533" y="5060831"/>
            <a:ext cx="182233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1905000" y="5980505"/>
            <a:ext cx="217824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6104467" y="679838"/>
            <a:ext cx="164164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6187948" y="1602840"/>
            <a:ext cx="155816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5659820" y="2885136"/>
            <a:ext cx="203899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5659820" y="3794295"/>
            <a:ext cx="2070528"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2" name="Picture 21"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759" y="0"/>
            <a:ext cx="4309241" cy="6825213"/>
          </a:xfrm>
          <a:prstGeom prst="rect">
            <a:avLst/>
          </a:prstGeom>
        </p:spPr>
      </p:pic>
    </p:spTree>
    <p:extLst>
      <p:ext uri="{BB962C8B-B14F-4D97-AF65-F5344CB8AC3E}">
        <p14:creationId xmlns:p14="http://schemas.microsoft.com/office/powerpoint/2010/main" val="6370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1"/>
                                        </p:tgtEl>
                                        <p:attrNameLst>
                                          <p:attrName>ppt_w</p:attrName>
                                        </p:attrNameLst>
                                      </p:cBhvr>
                                      <p:tavLst>
                                        <p:tav tm="0">
                                          <p:val>
                                            <p:strVal val="ppt_w"/>
                                          </p:val>
                                        </p:tav>
                                        <p:tav tm="100000">
                                          <p:val>
                                            <p:fltVal val="0"/>
                                          </p:val>
                                        </p:tav>
                                      </p:tavLst>
                                    </p:anim>
                                    <p:anim calcmode="lin" valueType="num">
                                      <p:cBhvr>
                                        <p:cTn id="12" dur="500"/>
                                        <p:tgtEl>
                                          <p:spTgt spid="11"/>
                                        </p:tgtEl>
                                        <p:attrNameLst>
                                          <p:attrName>ppt_h</p:attrName>
                                        </p:attrNameLst>
                                      </p:cBhvr>
                                      <p:tavLst>
                                        <p:tav tm="0">
                                          <p:val>
                                            <p:strVal val="ppt_h"/>
                                          </p:val>
                                        </p:tav>
                                        <p:tav tm="100000">
                                          <p:val>
                                            <p:fltVal val="0"/>
                                          </p:val>
                                        </p:tav>
                                      </p:tavLst>
                                    </p:anim>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4"/>
                                        </p:tgtEl>
                                        <p:attrNameLst>
                                          <p:attrName>ppt_w</p:attrName>
                                        </p:attrNameLst>
                                      </p:cBhvr>
                                      <p:tavLst>
                                        <p:tav tm="0">
                                          <p:val>
                                            <p:strVal val="ppt_w"/>
                                          </p:val>
                                        </p:tav>
                                        <p:tav tm="100000">
                                          <p:val>
                                            <p:fltVal val="0"/>
                                          </p:val>
                                        </p:tav>
                                      </p:tavLst>
                                    </p:anim>
                                    <p:anim calcmode="lin" valueType="num">
                                      <p:cBhvr>
                                        <p:cTn id="19" dur="500"/>
                                        <p:tgtEl>
                                          <p:spTgt spid="14"/>
                                        </p:tgtEl>
                                        <p:attrNameLst>
                                          <p:attrName>ppt_h</p:attrName>
                                        </p:attrNameLst>
                                      </p:cBhvr>
                                      <p:tavLst>
                                        <p:tav tm="0">
                                          <p:val>
                                            <p:strVal val="ppt_h"/>
                                          </p:val>
                                        </p:tav>
                                        <p:tav tm="100000">
                                          <p:val>
                                            <p:fltVal val="0"/>
                                          </p:val>
                                        </p:tav>
                                      </p:tavLst>
                                    </p:anim>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6"/>
                                        </p:tgtEl>
                                        <p:attrNameLst>
                                          <p:attrName>ppt_w</p:attrName>
                                        </p:attrNameLst>
                                      </p:cBhvr>
                                      <p:tavLst>
                                        <p:tav tm="0">
                                          <p:val>
                                            <p:strVal val="ppt_w"/>
                                          </p:val>
                                        </p:tav>
                                        <p:tav tm="100000">
                                          <p:val>
                                            <p:fltVal val="0"/>
                                          </p:val>
                                        </p:tav>
                                      </p:tavLst>
                                    </p:anim>
                                    <p:anim calcmode="lin" valueType="num">
                                      <p:cBhvr>
                                        <p:cTn id="26" dur="500"/>
                                        <p:tgtEl>
                                          <p:spTgt spid="16"/>
                                        </p:tgtEl>
                                        <p:attrNameLst>
                                          <p:attrName>ppt_h</p:attrName>
                                        </p:attrNameLst>
                                      </p:cBhvr>
                                      <p:tavLst>
                                        <p:tav tm="0">
                                          <p:val>
                                            <p:strVal val="ppt_h"/>
                                          </p:val>
                                        </p:tav>
                                        <p:tav tm="100000">
                                          <p:val>
                                            <p:fltVal val="0"/>
                                          </p:val>
                                        </p:tav>
                                      </p:tavLst>
                                    </p:anim>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18"/>
                                        </p:tgtEl>
                                        <p:attrNameLst>
                                          <p:attrName>ppt_w</p:attrName>
                                        </p:attrNameLst>
                                      </p:cBhvr>
                                      <p:tavLst>
                                        <p:tav tm="0">
                                          <p:val>
                                            <p:strVal val="ppt_w"/>
                                          </p:val>
                                        </p:tav>
                                        <p:tav tm="100000">
                                          <p:val>
                                            <p:fltVal val="0"/>
                                          </p:val>
                                        </p:tav>
                                      </p:tavLst>
                                    </p:anim>
                                    <p:anim calcmode="lin" valueType="num">
                                      <p:cBhvr>
                                        <p:cTn id="33" dur="500"/>
                                        <p:tgtEl>
                                          <p:spTgt spid="18"/>
                                        </p:tgtEl>
                                        <p:attrNameLst>
                                          <p:attrName>ppt_h</p:attrName>
                                        </p:attrNameLst>
                                      </p:cBhvr>
                                      <p:tavLst>
                                        <p:tav tm="0">
                                          <p:val>
                                            <p:strVal val="ppt_h"/>
                                          </p:val>
                                        </p:tav>
                                        <p:tav tm="100000">
                                          <p:val>
                                            <p:fltVal val="0"/>
                                          </p:val>
                                        </p:tav>
                                      </p:tavLst>
                                    </p:anim>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21"/>
                                        </p:tgtEl>
                                        <p:attrNameLst>
                                          <p:attrName>ppt_w</p:attrName>
                                        </p:attrNameLst>
                                      </p:cBhvr>
                                      <p:tavLst>
                                        <p:tav tm="0">
                                          <p:val>
                                            <p:strVal val="ppt_w"/>
                                          </p:val>
                                        </p:tav>
                                        <p:tav tm="100000">
                                          <p:val>
                                            <p:fltVal val="0"/>
                                          </p:val>
                                        </p:tav>
                                      </p:tavLst>
                                    </p:anim>
                                    <p:anim calcmode="lin" valueType="num">
                                      <p:cBhvr>
                                        <p:cTn id="40" dur="500"/>
                                        <p:tgtEl>
                                          <p:spTgt spid="21"/>
                                        </p:tgtEl>
                                        <p:attrNameLst>
                                          <p:attrName>ppt_h</p:attrName>
                                        </p:attrNameLst>
                                      </p:cBhvr>
                                      <p:tavLst>
                                        <p:tav tm="0">
                                          <p:val>
                                            <p:strVal val="ppt_h"/>
                                          </p:val>
                                        </p:tav>
                                        <p:tav tm="100000">
                                          <p:val>
                                            <p:fltVal val="0"/>
                                          </p:val>
                                        </p:tav>
                                      </p:tavLst>
                                    </p:anim>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23"/>
                                        </p:tgtEl>
                                        <p:attrNameLst>
                                          <p:attrName>ppt_w</p:attrName>
                                        </p:attrNameLst>
                                      </p:cBhvr>
                                      <p:tavLst>
                                        <p:tav tm="0">
                                          <p:val>
                                            <p:strVal val="ppt_w"/>
                                          </p:val>
                                        </p:tav>
                                        <p:tav tm="100000">
                                          <p:val>
                                            <p:fltVal val="0"/>
                                          </p:val>
                                        </p:tav>
                                      </p:tavLst>
                                    </p:anim>
                                    <p:anim calcmode="lin" valueType="num">
                                      <p:cBhvr>
                                        <p:cTn id="47" dur="500"/>
                                        <p:tgtEl>
                                          <p:spTgt spid="23"/>
                                        </p:tgtEl>
                                        <p:attrNameLst>
                                          <p:attrName>ppt_h</p:attrName>
                                        </p:attrNameLst>
                                      </p:cBhvr>
                                      <p:tavLst>
                                        <p:tav tm="0">
                                          <p:val>
                                            <p:strVal val="ppt_h"/>
                                          </p:val>
                                        </p:tav>
                                        <p:tav tm="100000">
                                          <p:val>
                                            <p:fltVal val="0"/>
                                          </p:val>
                                        </p:tav>
                                      </p:tavLst>
                                    </p:anim>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25"/>
                                        </p:tgtEl>
                                        <p:attrNameLst>
                                          <p:attrName>ppt_w</p:attrName>
                                        </p:attrNameLst>
                                      </p:cBhvr>
                                      <p:tavLst>
                                        <p:tav tm="0">
                                          <p:val>
                                            <p:strVal val="ppt_w"/>
                                          </p:val>
                                        </p:tav>
                                        <p:tav tm="100000">
                                          <p:val>
                                            <p:fltVal val="0"/>
                                          </p:val>
                                        </p:tav>
                                      </p:tavLst>
                                    </p:anim>
                                    <p:anim calcmode="lin" valueType="num">
                                      <p:cBhvr>
                                        <p:cTn id="54" dur="500"/>
                                        <p:tgtEl>
                                          <p:spTgt spid="25"/>
                                        </p:tgtEl>
                                        <p:attrNameLst>
                                          <p:attrName>ppt_h</p:attrName>
                                        </p:attrNameLst>
                                      </p:cBhvr>
                                      <p:tavLst>
                                        <p:tav tm="0">
                                          <p:val>
                                            <p:strVal val="ppt_h"/>
                                          </p:val>
                                        </p:tav>
                                        <p:tav tm="100000">
                                          <p:val>
                                            <p:fltVal val="0"/>
                                          </p:val>
                                        </p:tav>
                                      </p:tavLst>
                                    </p:anim>
                                    <p:animEffect transition="out" filter="fade">
                                      <p:cBhvr>
                                        <p:cTn id="55" dur="500"/>
                                        <p:tgtEl>
                                          <p:spTgt spid="25"/>
                                        </p:tgtEl>
                                      </p:cBhvr>
                                    </p:animEffect>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27"/>
                                        </p:tgtEl>
                                        <p:attrNameLst>
                                          <p:attrName>ppt_w</p:attrName>
                                        </p:attrNameLst>
                                      </p:cBhvr>
                                      <p:tavLst>
                                        <p:tav tm="0">
                                          <p:val>
                                            <p:strVal val="ppt_w"/>
                                          </p:val>
                                        </p:tav>
                                        <p:tav tm="100000">
                                          <p:val>
                                            <p:fltVal val="0"/>
                                          </p:val>
                                        </p:tav>
                                      </p:tavLst>
                                    </p:anim>
                                    <p:anim calcmode="lin" valueType="num">
                                      <p:cBhvr>
                                        <p:cTn id="61" dur="500"/>
                                        <p:tgtEl>
                                          <p:spTgt spid="27"/>
                                        </p:tgtEl>
                                        <p:attrNameLst>
                                          <p:attrName>ppt_h</p:attrName>
                                        </p:attrNameLst>
                                      </p:cBhvr>
                                      <p:tavLst>
                                        <p:tav tm="0">
                                          <p:val>
                                            <p:strVal val="ppt_h"/>
                                          </p:val>
                                        </p:tav>
                                        <p:tav tm="100000">
                                          <p:val>
                                            <p:fltVal val="0"/>
                                          </p:val>
                                        </p:tav>
                                      </p:tavLst>
                                    </p:anim>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29"/>
                                        </p:tgtEl>
                                        <p:attrNameLst>
                                          <p:attrName>ppt_w</p:attrName>
                                        </p:attrNameLst>
                                      </p:cBhvr>
                                      <p:tavLst>
                                        <p:tav tm="0">
                                          <p:val>
                                            <p:strVal val="ppt_w"/>
                                          </p:val>
                                        </p:tav>
                                        <p:tav tm="100000">
                                          <p:val>
                                            <p:fltVal val="0"/>
                                          </p:val>
                                        </p:tav>
                                      </p:tavLst>
                                    </p:anim>
                                    <p:anim calcmode="lin" valueType="num">
                                      <p:cBhvr>
                                        <p:cTn id="68" dur="500"/>
                                        <p:tgtEl>
                                          <p:spTgt spid="29"/>
                                        </p:tgtEl>
                                        <p:attrNameLst>
                                          <p:attrName>ppt_h</p:attrName>
                                        </p:attrNameLst>
                                      </p:cBhvr>
                                      <p:tavLst>
                                        <p:tav tm="0">
                                          <p:val>
                                            <p:strVal val="ppt_h"/>
                                          </p:val>
                                        </p:tav>
                                        <p:tav tm="100000">
                                          <p:val>
                                            <p:fltVal val="0"/>
                                          </p:val>
                                        </p:tav>
                                      </p:tavLst>
                                    </p:anim>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4" grpId="0" animBg="1"/>
      <p:bldP spid="16" grpId="0" animBg="1"/>
      <p:bldP spid="18" grpId="0" animBg="1"/>
      <p:bldP spid="21" grpId="0" animBg="1"/>
      <p:bldP spid="23" grpId="0" animBg="1"/>
      <p:bldP spid="25" grpId="0" animBg="1"/>
      <p:bldP spid="27"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725" y="-1319843"/>
            <a:ext cx="14322725" cy="9195759"/>
          </a:xfrm>
          <a:prstGeom prst="rect">
            <a:avLst/>
          </a:prstGeom>
        </p:spPr>
      </p:pic>
      <p:sp>
        <p:nvSpPr>
          <p:cNvPr id="7" name="Rectangle: Rounded Corners 6">
            <a:extLst>
              <a:ext uri="{FF2B5EF4-FFF2-40B4-BE49-F238E27FC236}">
                <a16:creationId xmlns="" xmlns:a16="http://schemas.microsoft.com/office/drawing/2014/main" id="{DED1258E-CF05-73C9-294A-3C0535F93A74}"/>
              </a:ext>
            </a:extLst>
          </p:cNvPr>
          <p:cNvSpPr/>
          <p:nvPr/>
        </p:nvSpPr>
        <p:spPr>
          <a:xfrm>
            <a:off x="336962" y="814172"/>
            <a:ext cx="5480162" cy="888573"/>
          </a:xfrm>
          <a:custGeom>
            <a:avLst/>
            <a:gdLst>
              <a:gd name="connsiteX0" fmla="*/ 0 w 5480162"/>
              <a:gd name="connsiteY0" fmla="*/ 444287 h 888573"/>
              <a:gd name="connsiteX1" fmla="*/ 444287 w 5480162"/>
              <a:gd name="connsiteY1" fmla="*/ 0 h 888573"/>
              <a:gd name="connsiteX2" fmla="*/ 1192060 w 5480162"/>
              <a:gd name="connsiteY2" fmla="*/ 0 h 888573"/>
              <a:gd name="connsiteX3" fmla="*/ 1802085 w 5480162"/>
              <a:gd name="connsiteY3" fmla="*/ 0 h 888573"/>
              <a:gd name="connsiteX4" fmla="*/ 2412111 w 5480162"/>
              <a:gd name="connsiteY4" fmla="*/ 0 h 888573"/>
              <a:gd name="connsiteX5" fmla="*/ 3068052 w 5480162"/>
              <a:gd name="connsiteY5" fmla="*/ 0 h 888573"/>
              <a:gd name="connsiteX6" fmla="*/ 3632162 w 5480162"/>
              <a:gd name="connsiteY6" fmla="*/ 0 h 888573"/>
              <a:gd name="connsiteX7" fmla="*/ 4196271 w 5480162"/>
              <a:gd name="connsiteY7" fmla="*/ 0 h 888573"/>
              <a:gd name="connsiteX8" fmla="*/ 5035876 w 5480162"/>
              <a:gd name="connsiteY8" fmla="*/ 0 h 888573"/>
              <a:gd name="connsiteX9" fmla="*/ 5480163 w 5480162"/>
              <a:gd name="connsiteY9" fmla="*/ 444287 h 888573"/>
              <a:gd name="connsiteX10" fmla="*/ 5480162 w 5480162"/>
              <a:gd name="connsiteY10" fmla="*/ 444287 h 888573"/>
              <a:gd name="connsiteX11" fmla="*/ 5035875 w 5480162"/>
              <a:gd name="connsiteY11" fmla="*/ 888574 h 888573"/>
              <a:gd name="connsiteX12" fmla="*/ 4425850 w 5480162"/>
              <a:gd name="connsiteY12" fmla="*/ 888574 h 888573"/>
              <a:gd name="connsiteX13" fmla="*/ 3907656 w 5480162"/>
              <a:gd name="connsiteY13" fmla="*/ 888574 h 888573"/>
              <a:gd name="connsiteX14" fmla="*/ 3343547 w 5480162"/>
              <a:gd name="connsiteY14" fmla="*/ 888574 h 888573"/>
              <a:gd name="connsiteX15" fmla="*/ 2687606 w 5480162"/>
              <a:gd name="connsiteY15" fmla="*/ 888573 h 888573"/>
              <a:gd name="connsiteX16" fmla="*/ 2077580 w 5480162"/>
              <a:gd name="connsiteY16" fmla="*/ 888573 h 888573"/>
              <a:gd name="connsiteX17" fmla="*/ 1467555 w 5480162"/>
              <a:gd name="connsiteY17" fmla="*/ 888573 h 888573"/>
              <a:gd name="connsiteX18" fmla="*/ 444287 w 5480162"/>
              <a:gd name="connsiteY18" fmla="*/ 888573 h 888573"/>
              <a:gd name="connsiteX19" fmla="*/ 0 w 5480162"/>
              <a:gd name="connsiteY19" fmla="*/ 444286 h 888573"/>
              <a:gd name="connsiteX20" fmla="*/ 0 w 5480162"/>
              <a:gd name="connsiteY20" fmla="*/ 444287 h 88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0162" h="888573" fill="none" extrusionOk="0">
                <a:moveTo>
                  <a:pt x="0" y="444287"/>
                </a:moveTo>
                <a:cubicBezTo>
                  <a:pt x="53368" y="195511"/>
                  <a:pt x="149439" y="-15918"/>
                  <a:pt x="444287" y="0"/>
                </a:cubicBezTo>
                <a:cubicBezTo>
                  <a:pt x="782293" y="-18355"/>
                  <a:pt x="883512" y="-20488"/>
                  <a:pt x="1192060" y="0"/>
                </a:cubicBezTo>
                <a:cubicBezTo>
                  <a:pt x="1500608" y="20488"/>
                  <a:pt x="1610998" y="19416"/>
                  <a:pt x="1802085" y="0"/>
                </a:cubicBezTo>
                <a:cubicBezTo>
                  <a:pt x="1993173" y="-19416"/>
                  <a:pt x="2157451" y="-6848"/>
                  <a:pt x="2412111" y="0"/>
                </a:cubicBezTo>
                <a:cubicBezTo>
                  <a:pt x="2666771" y="6848"/>
                  <a:pt x="2743402" y="-2561"/>
                  <a:pt x="3068052" y="0"/>
                </a:cubicBezTo>
                <a:cubicBezTo>
                  <a:pt x="3392702" y="2561"/>
                  <a:pt x="3495571" y="5650"/>
                  <a:pt x="3632162" y="0"/>
                </a:cubicBezTo>
                <a:cubicBezTo>
                  <a:pt x="3768753" y="-5650"/>
                  <a:pt x="4083115" y="25153"/>
                  <a:pt x="4196271" y="0"/>
                </a:cubicBezTo>
                <a:cubicBezTo>
                  <a:pt x="4309427" y="-25153"/>
                  <a:pt x="4711150" y="-10735"/>
                  <a:pt x="5035876" y="0"/>
                </a:cubicBezTo>
                <a:cubicBezTo>
                  <a:pt x="5299575" y="-11001"/>
                  <a:pt x="5481609" y="179946"/>
                  <a:pt x="5480163" y="444287"/>
                </a:cubicBezTo>
                <a:lnTo>
                  <a:pt x="5480162" y="444287"/>
                </a:lnTo>
                <a:cubicBezTo>
                  <a:pt x="5473102" y="730309"/>
                  <a:pt x="5326841" y="893584"/>
                  <a:pt x="5035875" y="888574"/>
                </a:cubicBezTo>
                <a:cubicBezTo>
                  <a:pt x="4906773" y="874481"/>
                  <a:pt x="4619418" y="907015"/>
                  <a:pt x="4425850" y="888574"/>
                </a:cubicBezTo>
                <a:cubicBezTo>
                  <a:pt x="4232283" y="870133"/>
                  <a:pt x="4152485" y="869620"/>
                  <a:pt x="3907656" y="888574"/>
                </a:cubicBezTo>
                <a:cubicBezTo>
                  <a:pt x="3662827" y="907528"/>
                  <a:pt x="3539296" y="897083"/>
                  <a:pt x="3343547" y="888574"/>
                </a:cubicBezTo>
                <a:cubicBezTo>
                  <a:pt x="3147798" y="880065"/>
                  <a:pt x="2855734" y="910179"/>
                  <a:pt x="2687606" y="888573"/>
                </a:cubicBezTo>
                <a:cubicBezTo>
                  <a:pt x="2519478" y="866968"/>
                  <a:pt x="2260665" y="864961"/>
                  <a:pt x="2077580" y="888573"/>
                </a:cubicBezTo>
                <a:cubicBezTo>
                  <a:pt x="1894495" y="912185"/>
                  <a:pt x="1611802" y="883920"/>
                  <a:pt x="1467555" y="888573"/>
                </a:cubicBezTo>
                <a:cubicBezTo>
                  <a:pt x="1323309" y="893226"/>
                  <a:pt x="796480" y="925138"/>
                  <a:pt x="444287" y="888573"/>
                </a:cubicBezTo>
                <a:cubicBezTo>
                  <a:pt x="203722" y="853952"/>
                  <a:pt x="155" y="656069"/>
                  <a:pt x="0" y="444286"/>
                </a:cubicBezTo>
                <a:lnTo>
                  <a:pt x="0" y="444287"/>
                </a:lnTo>
                <a:close/>
              </a:path>
              <a:path w="5480162" h="888573" stroke="0" extrusionOk="0">
                <a:moveTo>
                  <a:pt x="0" y="444287"/>
                </a:moveTo>
                <a:cubicBezTo>
                  <a:pt x="-19081" y="218940"/>
                  <a:pt x="212397" y="57035"/>
                  <a:pt x="444287" y="0"/>
                </a:cubicBezTo>
                <a:cubicBezTo>
                  <a:pt x="653973" y="12481"/>
                  <a:pt x="821230" y="-21174"/>
                  <a:pt x="1008397" y="0"/>
                </a:cubicBezTo>
                <a:cubicBezTo>
                  <a:pt x="1195564" y="21174"/>
                  <a:pt x="1444723" y="-13101"/>
                  <a:pt x="1618422" y="0"/>
                </a:cubicBezTo>
                <a:cubicBezTo>
                  <a:pt x="1792122" y="13101"/>
                  <a:pt x="1966243" y="-13591"/>
                  <a:pt x="2136616" y="0"/>
                </a:cubicBezTo>
                <a:cubicBezTo>
                  <a:pt x="2306989" y="13591"/>
                  <a:pt x="2603254" y="30881"/>
                  <a:pt x="2838473" y="0"/>
                </a:cubicBezTo>
                <a:cubicBezTo>
                  <a:pt x="3073692" y="-30881"/>
                  <a:pt x="3240242" y="7176"/>
                  <a:pt x="3356666" y="0"/>
                </a:cubicBezTo>
                <a:cubicBezTo>
                  <a:pt x="3473090" y="-7176"/>
                  <a:pt x="3742996" y="7500"/>
                  <a:pt x="4012608" y="0"/>
                </a:cubicBezTo>
                <a:cubicBezTo>
                  <a:pt x="4282220" y="-7500"/>
                  <a:pt x="4717101" y="18123"/>
                  <a:pt x="5035876" y="0"/>
                </a:cubicBezTo>
                <a:cubicBezTo>
                  <a:pt x="5277734" y="4785"/>
                  <a:pt x="5464469" y="242562"/>
                  <a:pt x="5480163" y="444287"/>
                </a:cubicBezTo>
                <a:lnTo>
                  <a:pt x="5480162" y="444287"/>
                </a:lnTo>
                <a:cubicBezTo>
                  <a:pt x="5539545" y="683234"/>
                  <a:pt x="5262974" y="840473"/>
                  <a:pt x="5035875" y="888574"/>
                </a:cubicBezTo>
                <a:cubicBezTo>
                  <a:pt x="4834416" y="877494"/>
                  <a:pt x="4720554" y="903799"/>
                  <a:pt x="4425850" y="888574"/>
                </a:cubicBezTo>
                <a:cubicBezTo>
                  <a:pt x="4131146" y="873349"/>
                  <a:pt x="4070714" y="882258"/>
                  <a:pt x="3861740" y="888574"/>
                </a:cubicBezTo>
                <a:cubicBezTo>
                  <a:pt x="3652766" y="894891"/>
                  <a:pt x="3469159" y="866324"/>
                  <a:pt x="3159883" y="888574"/>
                </a:cubicBezTo>
                <a:cubicBezTo>
                  <a:pt x="2850607" y="910823"/>
                  <a:pt x="2673412" y="892580"/>
                  <a:pt x="2549858" y="888573"/>
                </a:cubicBezTo>
                <a:cubicBezTo>
                  <a:pt x="2426304" y="884566"/>
                  <a:pt x="2186122" y="868158"/>
                  <a:pt x="1985749" y="888573"/>
                </a:cubicBezTo>
                <a:cubicBezTo>
                  <a:pt x="1785376" y="908988"/>
                  <a:pt x="1649218" y="883346"/>
                  <a:pt x="1421639" y="888573"/>
                </a:cubicBezTo>
                <a:cubicBezTo>
                  <a:pt x="1194060" y="893801"/>
                  <a:pt x="899769" y="869012"/>
                  <a:pt x="444287" y="888573"/>
                </a:cubicBezTo>
                <a:cubicBezTo>
                  <a:pt x="193901" y="873953"/>
                  <a:pt x="-46202" y="714711"/>
                  <a:pt x="0" y="444286"/>
                </a:cubicBezTo>
                <a:lnTo>
                  <a:pt x="0" y="444287"/>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000" b="1" kern="0" dirty="0" err="1">
                <a:solidFill>
                  <a:srgbClr val="002060"/>
                </a:solidFill>
                <a:latin typeface="Calibri" panose="020F0502020204030204" pitchFamily="34" charset="0"/>
                <a:cs typeface="Calibri" panose="020F0502020204030204" pitchFamily="34" charset="0"/>
                <a:sym typeface="Arial"/>
              </a:rPr>
              <a:t>Bức</a:t>
            </a:r>
            <a:r>
              <a:rPr lang="en-US" sz="4000" b="1" kern="0" dirty="0">
                <a:solidFill>
                  <a:srgbClr val="002060"/>
                </a:solidFill>
                <a:latin typeface="Calibri" panose="020F0502020204030204" pitchFamily="34" charset="0"/>
                <a:cs typeface="Calibri" panose="020F0502020204030204" pitchFamily="34" charset="0"/>
                <a:sym typeface="Arial"/>
              </a:rPr>
              <a:t> </a:t>
            </a:r>
            <a:r>
              <a:rPr lang="en-US" sz="4000" b="1" kern="0" dirty="0" err="1">
                <a:solidFill>
                  <a:srgbClr val="002060"/>
                </a:solidFill>
                <a:latin typeface="Calibri" panose="020F0502020204030204" pitchFamily="34" charset="0"/>
                <a:cs typeface="Calibri" panose="020F0502020204030204" pitchFamily="34" charset="0"/>
                <a:sym typeface="Arial"/>
              </a:rPr>
              <a:t>tranh</a:t>
            </a:r>
            <a:r>
              <a:rPr lang="en-US" sz="4000" b="1" kern="0" dirty="0">
                <a:solidFill>
                  <a:srgbClr val="002060"/>
                </a:solidFill>
                <a:latin typeface="Calibri" panose="020F0502020204030204" pitchFamily="34" charset="0"/>
                <a:cs typeface="Calibri" panose="020F0502020204030204" pitchFamily="34" charset="0"/>
                <a:sym typeface="Arial"/>
              </a:rPr>
              <a:t> </a:t>
            </a:r>
            <a:r>
              <a:rPr lang="en-US" sz="4000" b="1" kern="0" dirty="0" err="1">
                <a:solidFill>
                  <a:srgbClr val="002060"/>
                </a:solidFill>
                <a:latin typeface="Calibri" panose="020F0502020204030204" pitchFamily="34" charset="0"/>
                <a:cs typeface="Calibri" panose="020F0502020204030204" pitchFamily="34" charset="0"/>
                <a:sym typeface="Arial"/>
              </a:rPr>
              <a:t>vẽ</a:t>
            </a:r>
            <a:r>
              <a:rPr lang="en-US" sz="4000" b="1" kern="0" dirty="0">
                <a:solidFill>
                  <a:srgbClr val="002060"/>
                </a:solidFill>
                <a:latin typeface="Calibri" panose="020F0502020204030204" pitchFamily="34" charset="0"/>
                <a:cs typeface="Calibri" panose="020F0502020204030204" pitchFamily="34" charset="0"/>
                <a:sym typeface="Arial"/>
              </a:rPr>
              <a:t> </a:t>
            </a:r>
            <a:r>
              <a:rPr lang="en-US" sz="4000" b="1" kern="0" dirty="0" err="1">
                <a:solidFill>
                  <a:srgbClr val="002060"/>
                </a:solidFill>
                <a:latin typeface="Calibri" panose="020F0502020204030204" pitchFamily="34" charset="0"/>
                <a:cs typeface="Calibri" panose="020F0502020204030204" pitchFamily="34" charset="0"/>
                <a:sym typeface="Arial"/>
              </a:rPr>
              <a:t>gì</a:t>
            </a:r>
            <a:r>
              <a:rPr lang="en-US" sz="4000" b="1" kern="0" dirty="0">
                <a:solidFill>
                  <a:srgbClr val="002060"/>
                </a:solidFill>
                <a:latin typeface="Calibri" panose="020F0502020204030204" pitchFamily="34" charset="0"/>
                <a:cs typeface="Calibri" panose="020F0502020204030204" pitchFamily="34" charset="0"/>
                <a:sym typeface="Arial"/>
              </a:rPr>
              <a:t>?</a:t>
            </a:r>
          </a:p>
        </p:txBody>
      </p:sp>
      <p:sp>
        <p:nvSpPr>
          <p:cNvPr id="8" name="Rectangle: Rounded Corners 7">
            <a:extLst>
              <a:ext uri="{FF2B5EF4-FFF2-40B4-BE49-F238E27FC236}">
                <a16:creationId xmlns="" xmlns:a16="http://schemas.microsoft.com/office/drawing/2014/main" id="{185F2DAD-8043-70A1-BBA0-86DAADC267D9}"/>
              </a:ext>
            </a:extLst>
          </p:cNvPr>
          <p:cNvSpPr/>
          <p:nvPr/>
        </p:nvSpPr>
        <p:spPr>
          <a:xfrm>
            <a:off x="362130" y="846526"/>
            <a:ext cx="5480162" cy="1193373"/>
          </a:xfrm>
          <a:custGeom>
            <a:avLst/>
            <a:gdLst>
              <a:gd name="connsiteX0" fmla="*/ 0 w 5480162"/>
              <a:gd name="connsiteY0" fmla="*/ 596687 h 1193373"/>
              <a:gd name="connsiteX1" fmla="*/ 596687 w 5480162"/>
              <a:gd name="connsiteY1" fmla="*/ 0 h 1193373"/>
              <a:gd name="connsiteX2" fmla="*/ 1294821 w 5480162"/>
              <a:gd name="connsiteY2" fmla="*/ 0 h 1193373"/>
              <a:gd name="connsiteX3" fmla="*/ 1864352 w 5480162"/>
              <a:gd name="connsiteY3" fmla="*/ 0 h 1193373"/>
              <a:gd name="connsiteX4" fmla="*/ 2433882 w 5480162"/>
              <a:gd name="connsiteY4" fmla="*/ 0 h 1193373"/>
              <a:gd name="connsiteX5" fmla="*/ 3046281 w 5480162"/>
              <a:gd name="connsiteY5" fmla="*/ 0 h 1193373"/>
              <a:gd name="connsiteX6" fmla="*/ 3572943 w 5480162"/>
              <a:gd name="connsiteY6" fmla="*/ 0 h 1193373"/>
              <a:gd name="connsiteX7" fmla="*/ 4099606 w 5480162"/>
              <a:gd name="connsiteY7" fmla="*/ 0 h 1193373"/>
              <a:gd name="connsiteX8" fmla="*/ 4883476 w 5480162"/>
              <a:gd name="connsiteY8" fmla="*/ 0 h 1193373"/>
              <a:gd name="connsiteX9" fmla="*/ 5480163 w 5480162"/>
              <a:gd name="connsiteY9" fmla="*/ 596687 h 1193373"/>
              <a:gd name="connsiteX10" fmla="*/ 5480162 w 5480162"/>
              <a:gd name="connsiteY10" fmla="*/ 596687 h 1193373"/>
              <a:gd name="connsiteX11" fmla="*/ 4883475 w 5480162"/>
              <a:gd name="connsiteY11" fmla="*/ 1193374 h 1193373"/>
              <a:gd name="connsiteX12" fmla="*/ 4313945 w 5480162"/>
              <a:gd name="connsiteY12" fmla="*/ 1193374 h 1193373"/>
              <a:gd name="connsiteX13" fmla="*/ 3830150 w 5480162"/>
              <a:gd name="connsiteY13" fmla="*/ 1193374 h 1193373"/>
              <a:gd name="connsiteX14" fmla="*/ 3303487 w 5480162"/>
              <a:gd name="connsiteY14" fmla="*/ 1193374 h 1193373"/>
              <a:gd name="connsiteX15" fmla="*/ 2691089 w 5480162"/>
              <a:gd name="connsiteY15" fmla="*/ 1193373 h 1193373"/>
              <a:gd name="connsiteX16" fmla="*/ 2121559 w 5480162"/>
              <a:gd name="connsiteY16" fmla="*/ 1193373 h 1193373"/>
              <a:gd name="connsiteX17" fmla="*/ 1552028 w 5480162"/>
              <a:gd name="connsiteY17" fmla="*/ 1193373 h 1193373"/>
              <a:gd name="connsiteX18" fmla="*/ 596687 w 5480162"/>
              <a:gd name="connsiteY18" fmla="*/ 1193373 h 1193373"/>
              <a:gd name="connsiteX19" fmla="*/ 0 w 5480162"/>
              <a:gd name="connsiteY19" fmla="*/ 596686 h 1193373"/>
              <a:gd name="connsiteX20" fmla="*/ 0 w 5480162"/>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0162" h="1193373" fill="none" extrusionOk="0">
                <a:moveTo>
                  <a:pt x="0" y="596687"/>
                </a:moveTo>
                <a:cubicBezTo>
                  <a:pt x="76145" y="262291"/>
                  <a:pt x="191663" y="-24285"/>
                  <a:pt x="596687" y="0"/>
                </a:cubicBezTo>
                <a:cubicBezTo>
                  <a:pt x="786326" y="-19212"/>
                  <a:pt x="1096560" y="3668"/>
                  <a:pt x="1294821" y="0"/>
                </a:cubicBezTo>
                <a:cubicBezTo>
                  <a:pt x="1493082" y="-3668"/>
                  <a:pt x="1587986" y="3093"/>
                  <a:pt x="1864352" y="0"/>
                </a:cubicBezTo>
                <a:cubicBezTo>
                  <a:pt x="2140718" y="-3093"/>
                  <a:pt x="2192570" y="5611"/>
                  <a:pt x="2433882" y="0"/>
                </a:cubicBezTo>
                <a:cubicBezTo>
                  <a:pt x="2675194" y="-5611"/>
                  <a:pt x="2748219" y="-13265"/>
                  <a:pt x="3046281" y="0"/>
                </a:cubicBezTo>
                <a:cubicBezTo>
                  <a:pt x="3344343" y="13265"/>
                  <a:pt x="3363765" y="15969"/>
                  <a:pt x="3572943" y="0"/>
                </a:cubicBezTo>
                <a:cubicBezTo>
                  <a:pt x="3782121" y="-15969"/>
                  <a:pt x="3852976" y="8041"/>
                  <a:pt x="4099606" y="0"/>
                </a:cubicBezTo>
                <a:cubicBezTo>
                  <a:pt x="4346236" y="-8041"/>
                  <a:pt x="4554290" y="-9037"/>
                  <a:pt x="4883476" y="0"/>
                </a:cubicBezTo>
                <a:cubicBezTo>
                  <a:pt x="5279349" y="-39819"/>
                  <a:pt x="5484599" y="208977"/>
                  <a:pt x="5480163" y="596687"/>
                </a:cubicBezTo>
                <a:lnTo>
                  <a:pt x="5480162" y="596687"/>
                </a:lnTo>
                <a:cubicBezTo>
                  <a:pt x="5469777" y="986028"/>
                  <a:pt x="5232558" y="1195521"/>
                  <a:pt x="4883475" y="1193374"/>
                </a:cubicBezTo>
                <a:cubicBezTo>
                  <a:pt x="4714927" y="1196932"/>
                  <a:pt x="4468126" y="1185214"/>
                  <a:pt x="4313945" y="1193374"/>
                </a:cubicBezTo>
                <a:cubicBezTo>
                  <a:pt x="4159764" y="1201535"/>
                  <a:pt x="4003488" y="1213828"/>
                  <a:pt x="3830150" y="1193374"/>
                </a:cubicBezTo>
                <a:cubicBezTo>
                  <a:pt x="3656812" y="1172920"/>
                  <a:pt x="3527524" y="1202674"/>
                  <a:pt x="3303487" y="1193374"/>
                </a:cubicBezTo>
                <a:cubicBezTo>
                  <a:pt x="3079450" y="1184074"/>
                  <a:pt x="2928352" y="1171641"/>
                  <a:pt x="2691089" y="1193373"/>
                </a:cubicBezTo>
                <a:cubicBezTo>
                  <a:pt x="2453826" y="1215105"/>
                  <a:pt x="2245700" y="1170057"/>
                  <a:pt x="2121559" y="1193373"/>
                </a:cubicBezTo>
                <a:cubicBezTo>
                  <a:pt x="1997418" y="1216690"/>
                  <a:pt x="1764027" y="1174909"/>
                  <a:pt x="1552028" y="1193373"/>
                </a:cubicBezTo>
                <a:cubicBezTo>
                  <a:pt x="1340029" y="1211837"/>
                  <a:pt x="1046321" y="1240581"/>
                  <a:pt x="596687" y="1193373"/>
                </a:cubicBezTo>
                <a:cubicBezTo>
                  <a:pt x="268256" y="1185378"/>
                  <a:pt x="194" y="883974"/>
                  <a:pt x="0" y="596686"/>
                </a:cubicBezTo>
                <a:lnTo>
                  <a:pt x="0" y="596687"/>
                </a:lnTo>
                <a:close/>
              </a:path>
              <a:path w="5480162" h="1193373" stroke="0" extrusionOk="0">
                <a:moveTo>
                  <a:pt x="0" y="596687"/>
                </a:moveTo>
                <a:cubicBezTo>
                  <a:pt x="-28645" y="297211"/>
                  <a:pt x="276275" y="38616"/>
                  <a:pt x="596687" y="0"/>
                </a:cubicBezTo>
                <a:cubicBezTo>
                  <a:pt x="821604" y="19258"/>
                  <a:pt x="875302" y="8105"/>
                  <a:pt x="1123350" y="0"/>
                </a:cubicBezTo>
                <a:cubicBezTo>
                  <a:pt x="1371398" y="-8105"/>
                  <a:pt x="1511793" y="-14177"/>
                  <a:pt x="1692880" y="0"/>
                </a:cubicBezTo>
                <a:cubicBezTo>
                  <a:pt x="1873967" y="14177"/>
                  <a:pt x="1937326" y="11466"/>
                  <a:pt x="2176675" y="0"/>
                </a:cubicBezTo>
                <a:cubicBezTo>
                  <a:pt x="2416025" y="-11466"/>
                  <a:pt x="2562882" y="-15378"/>
                  <a:pt x="2831941" y="0"/>
                </a:cubicBezTo>
                <a:cubicBezTo>
                  <a:pt x="3101000" y="15378"/>
                  <a:pt x="3129126" y="-13416"/>
                  <a:pt x="3315736" y="0"/>
                </a:cubicBezTo>
                <a:cubicBezTo>
                  <a:pt x="3502346" y="13416"/>
                  <a:pt x="3682884" y="29796"/>
                  <a:pt x="3928134" y="0"/>
                </a:cubicBezTo>
                <a:cubicBezTo>
                  <a:pt x="4173384" y="-29796"/>
                  <a:pt x="4609446" y="-32618"/>
                  <a:pt x="4883476" y="0"/>
                </a:cubicBezTo>
                <a:cubicBezTo>
                  <a:pt x="5180249" y="44601"/>
                  <a:pt x="5461570" y="318856"/>
                  <a:pt x="5480163" y="596687"/>
                </a:cubicBezTo>
                <a:lnTo>
                  <a:pt x="5480162" y="596687"/>
                </a:lnTo>
                <a:cubicBezTo>
                  <a:pt x="5502877" y="923770"/>
                  <a:pt x="5201165" y="1162181"/>
                  <a:pt x="4883475" y="1193374"/>
                </a:cubicBezTo>
                <a:cubicBezTo>
                  <a:pt x="4675314" y="1201291"/>
                  <a:pt x="4436812" y="1170630"/>
                  <a:pt x="4313945" y="1193374"/>
                </a:cubicBezTo>
                <a:cubicBezTo>
                  <a:pt x="4191078" y="1216119"/>
                  <a:pt x="3999663" y="1179219"/>
                  <a:pt x="3787282" y="1193374"/>
                </a:cubicBezTo>
                <a:cubicBezTo>
                  <a:pt x="3574901" y="1207529"/>
                  <a:pt x="3425431" y="1197901"/>
                  <a:pt x="3132016" y="1193374"/>
                </a:cubicBezTo>
                <a:cubicBezTo>
                  <a:pt x="2838601" y="1188846"/>
                  <a:pt x="2826887" y="1180585"/>
                  <a:pt x="2562485" y="1193373"/>
                </a:cubicBezTo>
                <a:cubicBezTo>
                  <a:pt x="2298083" y="1206161"/>
                  <a:pt x="2193412" y="1207246"/>
                  <a:pt x="2035823" y="1193373"/>
                </a:cubicBezTo>
                <a:cubicBezTo>
                  <a:pt x="1878234" y="1179500"/>
                  <a:pt x="1652570" y="1179615"/>
                  <a:pt x="1509160" y="1193373"/>
                </a:cubicBezTo>
                <a:cubicBezTo>
                  <a:pt x="1365750" y="1207131"/>
                  <a:pt x="973400" y="1219175"/>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000" b="1" kern="0" dirty="0" err="1">
                <a:solidFill>
                  <a:srgbClr val="002060"/>
                </a:solidFill>
                <a:latin typeface="Calibri" panose="020F0502020204030204" pitchFamily="34" charset="0"/>
                <a:cs typeface="Calibri" panose="020F0502020204030204" pitchFamily="34" charset="0"/>
                <a:sym typeface="Arial"/>
              </a:rPr>
              <a:t>Các</a:t>
            </a:r>
            <a:r>
              <a:rPr lang="en-US" sz="4000" b="1" kern="0" dirty="0">
                <a:solidFill>
                  <a:srgbClr val="002060"/>
                </a:solidFill>
                <a:latin typeface="Calibri" panose="020F0502020204030204" pitchFamily="34" charset="0"/>
                <a:cs typeface="Calibri" panose="020F0502020204030204" pitchFamily="34" charset="0"/>
                <a:sym typeface="Arial"/>
              </a:rPr>
              <a:t> </a:t>
            </a:r>
            <a:r>
              <a:rPr lang="en-US" sz="4000" b="1" kern="0" dirty="0" err="1">
                <a:solidFill>
                  <a:srgbClr val="002060"/>
                </a:solidFill>
                <a:latin typeface="Calibri" panose="020F0502020204030204" pitchFamily="34" charset="0"/>
                <a:cs typeface="Calibri" panose="020F0502020204030204" pitchFamily="34" charset="0"/>
                <a:sym typeface="Arial"/>
              </a:rPr>
              <a:t>bạn</a:t>
            </a:r>
            <a:r>
              <a:rPr lang="en-US" sz="4000" b="1" kern="0" dirty="0">
                <a:solidFill>
                  <a:srgbClr val="002060"/>
                </a:solidFill>
                <a:latin typeface="Calibri" panose="020F0502020204030204" pitchFamily="34" charset="0"/>
                <a:cs typeface="Calibri" panose="020F0502020204030204" pitchFamily="34" charset="0"/>
                <a:sym typeface="Arial"/>
              </a:rPr>
              <a:t> </a:t>
            </a:r>
            <a:r>
              <a:rPr lang="en-US" sz="4000" b="1" kern="0" dirty="0" err="1">
                <a:solidFill>
                  <a:srgbClr val="002060"/>
                </a:solidFill>
                <a:latin typeface="Calibri" panose="020F0502020204030204" pitchFamily="34" charset="0"/>
                <a:cs typeface="Calibri" panose="020F0502020204030204" pitchFamily="34" charset="0"/>
                <a:sym typeface="Arial"/>
              </a:rPr>
              <a:t>nhỏ</a:t>
            </a:r>
            <a:r>
              <a:rPr lang="en-US" sz="4000" b="1" kern="0" dirty="0">
                <a:solidFill>
                  <a:srgbClr val="002060"/>
                </a:solidFill>
                <a:latin typeface="Calibri" panose="020F0502020204030204" pitchFamily="34" charset="0"/>
                <a:cs typeface="Calibri" panose="020F0502020204030204" pitchFamily="34" charset="0"/>
                <a:sym typeface="Arial"/>
              </a:rPr>
              <a:t> </a:t>
            </a:r>
            <a:r>
              <a:rPr lang="en-US" sz="4000" b="1" kern="0" dirty="0" err="1">
                <a:solidFill>
                  <a:srgbClr val="002060"/>
                </a:solidFill>
                <a:latin typeface="Calibri" panose="020F0502020204030204" pitchFamily="34" charset="0"/>
                <a:cs typeface="Calibri" panose="020F0502020204030204" pitchFamily="34" charset="0"/>
                <a:sym typeface="Arial"/>
              </a:rPr>
              <a:t>trong</a:t>
            </a:r>
            <a:r>
              <a:rPr lang="en-US" sz="4000" b="1" kern="0" dirty="0">
                <a:solidFill>
                  <a:srgbClr val="002060"/>
                </a:solidFill>
                <a:latin typeface="Calibri" panose="020F0502020204030204" pitchFamily="34" charset="0"/>
                <a:cs typeface="Calibri" panose="020F0502020204030204" pitchFamily="34" charset="0"/>
                <a:sym typeface="Arial"/>
              </a:rPr>
              <a:t> </a:t>
            </a:r>
            <a:r>
              <a:rPr lang="en-US" sz="4000" b="1" kern="0" dirty="0" err="1">
                <a:solidFill>
                  <a:srgbClr val="002060"/>
                </a:solidFill>
                <a:latin typeface="Calibri" panose="020F0502020204030204" pitchFamily="34" charset="0"/>
                <a:cs typeface="Calibri" panose="020F0502020204030204" pitchFamily="34" charset="0"/>
                <a:sym typeface="Arial"/>
              </a:rPr>
              <a:t>bức</a:t>
            </a:r>
            <a:r>
              <a:rPr lang="en-US" sz="4000" b="1" kern="0" dirty="0">
                <a:solidFill>
                  <a:srgbClr val="002060"/>
                </a:solidFill>
                <a:latin typeface="Calibri" panose="020F0502020204030204" pitchFamily="34" charset="0"/>
                <a:cs typeface="Calibri" panose="020F0502020204030204" pitchFamily="34" charset="0"/>
                <a:sym typeface="Arial"/>
              </a:rPr>
              <a:t> </a:t>
            </a:r>
            <a:r>
              <a:rPr lang="en-US" sz="4000" b="1" kern="0" dirty="0" err="1">
                <a:solidFill>
                  <a:srgbClr val="002060"/>
                </a:solidFill>
                <a:latin typeface="Calibri" panose="020F0502020204030204" pitchFamily="34" charset="0"/>
                <a:cs typeface="Calibri" panose="020F0502020204030204" pitchFamily="34" charset="0"/>
                <a:sym typeface="Arial"/>
              </a:rPr>
              <a:t>tranh</a:t>
            </a:r>
            <a:r>
              <a:rPr lang="en-US" sz="4000" b="1" kern="0" dirty="0">
                <a:solidFill>
                  <a:srgbClr val="002060"/>
                </a:solidFill>
                <a:latin typeface="Calibri" panose="020F0502020204030204" pitchFamily="34" charset="0"/>
                <a:cs typeface="Calibri" panose="020F0502020204030204" pitchFamily="34" charset="0"/>
                <a:sym typeface="Arial"/>
              </a:rPr>
              <a:t> </a:t>
            </a:r>
            <a:r>
              <a:rPr lang="en-US" sz="4000" b="1" kern="0" dirty="0" err="1">
                <a:solidFill>
                  <a:srgbClr val="002060"/>
                </a:solidFill>
                <a:latin typeface="Calibri" panose="020F0502020204030204" pitchFamily="34" charset="0"/>
                <a:cs typeface="Calibri" panose="020F0502020204030204" pitchFamily="34" charset="0"/>
                <a:sym typeface="Arial"/>
              </a:rPr>
              <a:t>sống</a:t>
            </a:r>
            <a:r>
              <a:rPr lang="en-US" sz="4000" b="1" kern="0" dirty="0">
                <a:solidFill>
                  <a:srgbClr val="002060"/>
                </a:solidFill>
                <a:latin typeface="Calibri" panose="020F0502020204030204" pitchFamily="34" charset="0"/>
                <a:cs typeface="Calibri" panose="020F0502020204030204" pitchFamily="34" charset="0"/>
                <a:sym typeface="Arial"/>
              </a:rPr>
              <a:t> ở </a:t>
            </a:r>
            <a:r>
              <a:rPr lang="en-US" sz="4000" b="1" kern="0" dirty="0" err="1">
                <a:solidFill>
                  <a:srgbClr val="002060"/>
                </a:solidFill>
                <a:latin typeface="Calibri" panose="020F0502020204030204" pitchFamily="34" charset="0"/>
                <a:cs typeface="Calibri" panose="020F0502020204030204" pitchFamily="34" charset="0"/>
                <a:sym typeface="Arial"/>
              </a:rPr>
              <a:t>đâu</a:t>
            </a:r>
            <a:r>
              <a:rPr lang="en-US" sz="4000" b="1" kern="0" dirty="0">
                <a:solidFill>
                  <a:srgbClr val="002060"/>
                </a:solidFill>
                <a:latin typeface="Calibri" panose="020F0502020204030204" pitchFamily="34" charset="0"/>
                <a:cs typeface="Calibri" panose="020F0502020204030204" pitchFamily="34" charset="0"/>
                <a:sym typeface="Arial"/>
              </a:rPr>
              <a:t>? </a:t>
            </a:r>
          </a:p>
        </p:txBody>
      </p:sp>
      <p:sp>
        <p:nvSpPr>
          <p:cNvPr id="9" name="Rectangle: Rounded Corners 8">
            <a:extLst>
              <a:ext uri="{FF2B5EF4-FFF2-40B4-BE49-F238E27FC236}">
                <a16:creationId xmlns="" xmlns:a16="http://schemas.microsoft.com/office/drawing/2014/main" id="{C4931368-3254-6553-FFC3-DAB3FB4604ED}"/>
              </a:ext>
            </a:extLst>
          </p:cNvPr>
          <p:cNvSpPr/>
          <p:nvPr/>
        </p:nvSpPr>
        <p:spPr>
          <a:xfrm>
            <a:off x="311793" y="832065"/>
            <a:ext cx="5480162" cy="1193373"/>
          </a:xfrm>
          <a:custGeom>
            <a:avLst/>
            <a:gdLst>
              <a:gd name="connsiteX0" fmla="*/ 0 w 5480162"/>
              <a:gd name="connsiteY0" fmla="*/ 596687 h 1193373"/>
              <a:gd name="connsiteX1" fmla="*/ 596687 w 5480162"/>
              <a:gd name="connsiteY1" fmla="*/ 0 h 1193373"/>
              <a:gd name="connsiteX2" fmla="*/ 1294821 w 5480162"/>
              <a:gd name="connsiteY2" fmla="*/ 0 h 1193373"/>
              <a:gd name="connsiteX3" fmla="*/ 1864352 w 5480162"/>
              <a:gd name="connsiteY3" fmla="*/ 0 h 1193373"/>
              <a:gd name="connsiteX4" fmla="*/ 2433882 w 5480162"/>
              <a:gd name="connsiteY4" fmla="*/ 0 h 1193373"/>
              <a:gd name="connsiteX5" fmla="*/ 3046281 w 5480162"/>
              <a:gd name="connsiteY5" fmla="*/ 0 h 1193373"/>
              <a:gd name="connsiteX6" fmla="*/ 3572943 w 5480162"/>
              <a:gd name="connsiteY6" fmla="*/ 0 h 1193373"/>
              <a:gd name="connsiteX7" fmla="*/ 4099606 w 5480162"/>
              <a:gd name="connsiteY7" fmla="*/ 0 h 1193373"/>
              <a:gd name="connsiteX8" fmla="*/ 4883476 w 5480162"/>
              <a:gd name="connsiteY8" fmla="*/ 0 h 1193373"/>
              <a:gd name="connsiteX9" fmla="*/ 5480163 w 5480162"/>
              <a:gd name="connsiteY9" fmla="*/ 596687 h 1193373"/>
              <a:gd name="connsiteX10" fmla="*/ 5480162 w 5480162"/>
              <a:gd name="connsiteY10" fmla="*/ 596687 h 1193373"/>
              <a:gd name="connsiteX11" fmla="*/ 4883475 w 5480162"/>
              <a:gd name="connsiteY11" fmla="*/ 1193374 h 1193373"/>
              <a:gd name="connsiteX12" fmla="*/ 4313945 w 5480162"/>
              <a:gd name="connsiteY12" fmla="*/ 1193374 h 1193373"/>
              <a:gd name="connsiteX13" fmla="*/ 3830150 w 5480162"/>
              <a:gd name="connsiteY13" fmla="*/ 1193374 h 1193373"/>
              <a:gd name="connsiteX14" fmla="*/ 3303487 w 5480162"/>
              <a:gd name="connsiteY14" fmla="*/ 1193374 h 1193373"/>
              <a:gd name="connsiteX15" fmla="*/ 2691089 w 5480162"/>
              <a:gd name="connsiteY15" fmla="*/ 1193373 h 1193373"/>
              <a:gd name="connsiteX16" fmla="*/ 2121559 w 5480162"/>
              <a:gd name="connsiteY16" fmla="*/ 1193373 h 1193373"/>
              <a:gd name="connsiteX17" fmla="*/ 1552028 w 5480162"/>
              <a:gd name="connsiteY17" fmla="*/ 1193373 h 1193373"/>
              <a:gd name="connsiteX18" fmla="*/ 596687 w 5480162"/>
              <a:gd name="connsiteY18" fmla="*/ 1193373 h 1193373"/>
              <a:gd name="connsiteX19" fmla="*/ 0 w 5480162"/>
              <a:gd name="connsiteY19" fmla="*/ 596686 h 1193373"/>
              <a:gd name="connsiteX20" fmla="*/ 0 w 5480162"/>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0162" h="1193373" fill="none" extrusionOk="0">
                <a:moveTo>
                  <a:pt x="0" y="596687"/>
                </a:moveTo>
                <a:cubicBezTo>
                  <a:pt x="76145" y="262291"/>
                  <a:pt x="191663" y="-24285"/>
                  <a:pt x="596687" y="0"/>
                </a:cubicBezTo>
                <a:cubicBezTo>
                  <a:pt x="786326" y="-19212"/>
                  <a:pt x="1096560" y="3668"/>
                  <a:pt x="1294821" y="0"/>
                </a:cubicBezTo>
                <a:cubicBezTo>
                  <a:pt x="1493082" y="-3668"/>
                  <a:pt x="1587986" y="3093"/>
                  <a:pt x="1864352" y="0"/>
                </a:cubicBezTo>
                <a:cubicBezTo>
                  <a:pt x="2140718" y="-3093"/>
                  <a:pt x="2192570" y="5611"/>
                  <a:pt x="2433882" y="0"/>
                </a:cubicBezTo>
                <a:cubicBezTo>
                  <a:pt x="2675194" y="-5611"/>
                  <a:pt x="2748219" y="-13265"/>
                  <a:pt x="3046281" y="0"/>
                </a:cubicBezTo>
                <a:cubicBezTo>
                  <a:pt x="3344343" y="13265"/>
                  <a:pt x="3363765" y="15969"/>
                  <a:pt x="3572943" y="0"/>
                </a:cubicBezTo>
                <a:cubicBezTo>
                  <a:pt x="3782121" y="-15969"/>
                  <a:pt x="3852976" y="8041"/>
                  <a:pt x="4099606" y="0"/>
                </a:cubicBezTo>
                <a:cubicBezTo>
                  <a:pt x="4346236" y="-8041"/>
                  <a:pt x="4554290" y="-9037"/>
                  <a:pt x="4883476" y="0"/>
                </a:cubicBezTo>
                <a:cubicBezTo>
                  <a:pt x="5279349" y="-39819"/>
                  <a:pt x="5484599" y="208977"/>
                  <a:pt x="5480163" y="596687"/>
                </a:cubicBezTo>
                <a:lnTo>
                  <a:pt x="5480162" y="596687"/>
                </a:lnTo>
                <a:cubicBezTo>
                  <a:pt x="5469777" y="986028"/>
                  <a:pt x="5232558" y="1195521"/>
                  <a:pt x="4883475" y="1193374"/>
                </a:cubicBezTo>
                <a:cubicBezTo>
                  <a:pt x="4714927" y="1196932"/>
                  <a:pt x="4468126" y="1185214"/>
                  <a:pt x="4313945" y="1193374"/>
                </a:cubicBezTo>
                <a:cubicBezTo>
                  <a:pt x="4159764" y="1201535"/>
                  <a:pt x="4003488" y="1213828"/>
                  <a:pt x="3830150" y="1193374"/>
                </a:cubicBezTo>
                <a:cubicBezTo>
                  <a:pt x="3656812" y="1172920"/>
                  <a:pt x="3527524" y="1202674"/>
                  <a:pt x="3303487" y="1193374"/>
                </a:cubicBezTo>
                <a:cubicBezTo>
                  <a:pt x="3079450" y="1184074"/>
                  <a:pt x="2928352" y="1171641"/>
                  <a:pt x="2691089" y="1193373"/>
                </a:cubicBezTo>
                <a:cubicBezTo>
                  <a:pt x="2453826" y="1215105"/>
                  <a:pt x="2245700" y="1170057"/>
                  <a:pt x="2121559" y="1193373"/>
                </a:cubicBezTo>
                <a:cubicBezTo>
                  <a:pt x="1997418" y="1216690"/>
                  <a:pt x="1764027" y="1174909"/>
                  <a:pt x="1552028" y="1193373"/>
                </a:cubicBezTo>
                <a:cubicBezTo>
                  <a:pt x="1340029" y="1211837"/>
                  <a:pt x="1046321" y="1240581"/>
                  <a:pt x="596687" y="1193373"/>
                </a:cubicBezTo>
                <a:cubicBezTo>
                  <a:pt x="268256" y="1185378"/>
                  <a:pt x="194" y="883974"/>
                  <a:pt x="0" y="596686"/>
                </a:cubicBezTo>
                <a:lnTo>
                  <a:pt x="0" y="596687"/>
                </a:lnTo>
                <a:close/>
              </a:path>
              <a:path w="5480162" h="1193373" stroke="0" extrusionOk="0">
                <a:moveTo>
                  <a:pt x="0" y="596687"/>
                </a:moveTo>
                <a:cubicBezTo>
                  <a:pt x="-28645" y="297211"/>
                  <a:pt x="276275" y="38616"/>
                  <a:pt x="596687" y="0"/>
                </a:cubicBezTo>
                <a:cubicBezTo>
                  <a:pt x="821604" y="19258"/>
                  <a:pt x="875302" y="8105"/>
                  <a:pt x="1123350" y="0"/>
                </a:cubicBezTo>
                <a:cubicBezTo>
                  <a:pt x="1371398" y="-8105"/>
                  <a:pt x="1511793" y="-14177"/>
                  <a:pt x="1692880" y="0"/>
                </a:cubicBezTo>
                <a:cubicBezTo>
                  <a:pt x="1873967" y="14177"/>
                  <a:pt x="1937326" y="11466"/>
                  <a:pt x="2176675" y="0"/>
                </a:cubicBezTo>
                <a:cubicBezTo>
                  <a:pt x="2416025" y="-11466"/>
                  <a:pt x="2562882" y="-15378"/>
                  <a:pt x="2831941" y="0"/>
                </a:cubicBezTo>
                <a:cubicBezTo>
                  <a:pt x="3101000" y="15378"/>
                  <a:pt x="3129126" y="-13416"/>
                  <a:pt x="3315736" y="0"/>
                </a:cubicBezTo>
                <a:cubicBezTo>
                  <a:pt x="3502346" y="13416"/>
                  <a:pt x="3682884" y="29796"/>
                  <a:pt x="3928134" y="0"/>
                </a:cubicBezTo>
                <a:cubicBezTo>
                  <a:pt x="4173384" y="-29796"/>
                  <a:pt x="4609446" y="-32618"/>
                  <a:pt x="4883476" y="0"/>
                </a:cubicBezTo>
                <a:cubicBezTo>
                  <a:pt x="5180249" y="44601"/>
                  <a:pt x="5461570" y="318856"/>
                  <a:pt x="5480163" y="596687"/>
                </a:cubicBezTo>
                <a:lnTo>
                  <a:pt x="5480162" y="596687"/>
                </a:lnTo>
                <a:cubicBezTo>
                  <a:pt x="5502877" y="923770"/>
                  <a:pt x="5201165" y="1162181"/>
                  <a:pt x="4883475" y="1193374"/>
                </a:cubicBezTo>
                <a:cubicBezTo>
                  <a:pt x="4675314" y="1201291"/>
                  <a:pt x="4436812" y="1170630"/>
                  <a:pt x="4313945" y="1193374"/>
                </a:cubicBezTo>
                <a:cubicBezTo>
                  <a:pt x="4191078" y="1216119"/>
                  <a:pt x="3999663" y="1179219"/>
                  <a:pt x="3787282" y="1193374"/>
                </a:cubicBezTo>
                <a:cubicBezTo>
                  <a:pt x="3574901" y="1207529"/>
                  <a:pt x="3425431" y="1197901"/>
                  <a:pt x="3132016" y="1193374"/>
                </a:cubicBezTo>
                <a:cubicBezTo>
                  <a:pt x="2838601" y="1188846"/>
                  <a:pt x="2826887" y="1180585"/>
                  <a:pt x="2562485" y="1193373"/>
                </a:cubicBezTo>
                <a:cubicBezTo>
                  <a:pt x="2298083" y="1206161"/>
                  <a:pt x="2193412" y="1207246"/>
                  <a:pt x="2035823" y="1193373"/>
                </a:cubicBezTo>
                <a:cubicBezTo>
                  <a:pt x="1878234" y="1179500"/>
                  <a:pt x="1652570" y="1179615"/>
                  <a:pt x="1509160" y="1193373"/>
                </a:cubicBezTo>
                <a:cubicBezTo>
                  <a:pt x="1365750" y="1207131"/>
                  <a:pt x="973400" y="1219175"/>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vi-VN" sz="3600" b="1" kern="0" dirty="0">
                <a:solidFill>
                  <a:srgbClr val="002060"/>
                </a:solidFill>
                <a:latin typeface="Calibri" panose="020F0502020204030204" pitchFamily="34" charset="0"/>
                <a:cs typeface="Calibri" panose="020F0502020204030204" pitchFamily="34" charset="0"/>
                <a:sym typeface="Arial"/>
              </a:rPr>
              <a:t>Các bạn đang đi học trên con đường như thế nào?</a:t>
            </a:r>
            <a:endParaRPr lang="en-US" sz="3600" b="1" kern="0" dirty="0">
              <a:solidFill>
                <a:srgbClr val="002060"/>
              </a:solidFill>
              <a:latin typeface="Calibri" panose="020F0502020204030204" pitchFamily="34" charset="0"/>
              <a:cs typeface="Calibri" panose="020F0502020204030204" pitchFamily="34" charset="0"/>
              <a:sym typeface="Arial"/>
            </a:endParaRPr>
          </a:p>
        </p:txBody>
      </p:sp>
      <p:sp>
        <p:nvSpPr>
          <p:cNvPr id="10" name="Rectangle: Rounded Corners 9">
            <a:extLst>
              <a:ext uri="{FF2B5EF4-FFF2-40B4-BE49-F238E27FC236}">
                <a16:creationId xmlns="" xmlns:a16="http://schemas.microsoft.com/office/drawing/2014/main" id="{FE8B93AB-97DE-BFA1-D75E-6B6A49437003}"/>
              </a:ext>
            </a:extLst>
          </p:cNvPr>
          <p:cNvSpPr/>
          <p:nvPr/>
        </p:nvSpPr>
        <p:spPr>
          <a:xfrm>
            <a:off x="311793" y="766423"/>
            <a:ext cx="5580837" cy="1516663"/>
          </a:xfrm>
          <a:custGeom>
            <a:avLst/>
            <a:gdLst>
              <a:gd name="connsiteX0" fmla="*/ 0 w 5580837"/>
              <a:gd name="connsiteY0" fmla="*/ 758332 h 1516663"/>
              <a:gd name="connsiteX1" fmla="*/ 758332 w 5580837"/>
              <a:gd name="connsiteY1" fmla="*/ 0 h 1516663"/>
              <a:gd name="connsiteX2" fmla="*/ 1476336 w 5580837"/>
              <a:gd name="connsiteY2" fmla="*/ 0 h 1516663"/>
              <a:gd name="connsiteX3" fmla="*/ 2234982 w 5580837"/>
              <a:gd name="connsiteY3" fmla="*/ 0 h 1516663"/>
              <a:gd name="connsiteX4" fmla="*/ 2952986 w 5580837"/>
              <a:gd name="connsiteY4" fmla="*/ 0 h 1516663"/>
              <a:gd name="connsiteX5" fmla="*/ 3589707 w 5580837"/>
              <a:gd name="connsiteY5" fmla="*/ 0 h 1516663"/>
              <a:gd name="connsiteX6" fmla="*/ 4226427 w 5580837"/>
              <a:gd name="connsiteY6" fmla="*/ 0 h 1516663"/>
              <a:gd name="connsiteX7" fmla="*/ 4822506 w 5580837"/>
              <a:gd name="connsiteY7" fmla="*/ 0 h 1516663"/>
              <a:gd name="connsiteX8" fmla="*/ 5580838 w 5580837"/>
              <a:gd name="connsiteY8" fmla="*/ 758332 h 1516663"/>
              <a:gd name="connsiteX9" fmla="*/ 5580837 w 5580837"/>
              <a:gd name="connsiteY9" fmla="*/ 758332 h 1516663"/>
              <a:gd name="connsiteX10" fmla="*/ 4822505 w 5580837"/>
              <a:gd name="connsiteY10" fmla="*/ 1516664 h 1516663"/>
              <a:gd name="connsiteX11" fmla="*/ 4104501 w 5580837"/>
              <a:gd name="connsiteY11" fmla="*/ 1516664 h 1516663"/>
              <a:gd name="connsiteX12" fmla="*/ 3508422 w 5580837"/>
              <a:gd name="connsiteY12" fmla="*/ 1516664 h 1516663"/>
              <a:gd name="connsiteX13" fmla="*/ 2831060 w 5580837"/>
              <a:gd name="connsiteY13" fmla="*/ 1516664 h 1516663"/>
              <a:gd name="connsiteX14" fmla="*/ 2275623 w 5580837"/>
              <a:gd name="connsiteY14" fmla="*/ 1516663 h 1516663"/>
              <a:gd name="connsiteX15" fmla="*/ 1720186 w 5580837"/>
              <a:gd name="connsiteY15" fmla="*/ 1516663 h 1516663"/>
              <a:gd name="connsiteX16" fmla="*/ 758332 w 5580837"/>
              <a:gd name="connsiteY16" fmla="*/ 1516663 h 1516663"/>
              <a:gd name="connsiteX17" fmla="*/ 0 w 5580837"/>
              <a:gd name="connsiteY17" fmla="*/ 758331 h 1516663"/>
              <a:gd name="connsiteX18" fmla="*/ 0 w 5580837"/>
              <a:gd name="connsiteY18" fmla="*/ 758332 h 151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0837" h="1516663" fill="none" extrusionOk="0">
                <a:moveTo>
                  <a:pt x="0" y="758332"/>
                </a:moveTo>
                <a:cubicBezTo>
                  <a:pt x="39503" y="395542"/>
                  <a:pt x="319135" y="-59439"/>
                  <a:pt x="758332" y="0"/>
                </a:cubicBezTo>
                <a:cubicBezTo>
                  <a:pt x="924746" y="-16063"/>
                  <a:pt x="1251370" y="-34889"/>
                  <a:pt x="1476336" y="0"/>
                </a:cubicBezTo>
                <a:cubicBezTo>
                  <a:pt x="1701302" y="34889"/>
                  <a:pt x="2064950" y="-10310"/>
                  <a:pt x="2234982" y="0"/>
                </a:cubicBezTo>
                <a:cubicBezTo>
                  <a:pt x="2405014" y="10310"/>
                  <a:pt x="2605463" y="-8252"/>
                  <a:pt x="2952986" y="0"/>
                </a:cubicBezTo>
                <a:cubicBezTo>
                  <a:pt x="3300509" y="8252"/>
                  <a:pt x="3383651" y="18770"/>
                  <a:pt x="3589707" y="0"/>
                </a:cubicBezTo>
                <a:cubicBezTo>
                  <a:pt x="3795763" y="-18770"/>
                  <a:pt x="3954684" y="-11191"/>
                  <a:pt x="4226427" y="0"/>
                </a:cubicBezTo>
                <a:cubicBezTo>
                  <a:pt x="4498170" y="11191"/>
                  <a:pt x="4653357" y="-20988"/>
                  <a:pt x="4822506" y="0"/>
                </a:cubicBezTo>
                <a:cubicBezTo>
                  <a:pt x="5258322" y="-18702"/>
                  <a:pt x="5553684" y="413449"/>
                  <a:pt x="5580838" y="758332"/>
                </a:cubicBezTo>
                <a:lnTo>
                  <a:pt x="5580837" y="758332"/>
                </a:lnTo>
                <a:cubicBezTo>
                  <a:pt x="5500426" y="1140308"/>
                  <a:pt x="5296724" y="1430593"/>
                  <a:pt x="4822505" y="1516664"/>
                </a:cubicBezTo>
                <a:cubicBezTo>
                  <a:pt x="4517387" y="1482975"/>
                  <a:pt x="4337571" y="1549368"/>
                  <a:pt x="4104501" y="1516664"/>
                </a:cubicBezTo>
                <a:cubicBezTo>
                  <a:pt x="3871431" y="1483960"/>
                  <a:pt x="3784942" y="1503284"/>
                  <a:pt x="3508422" y="1516664"/>
                </a:cubicBezTo>
                <a:cubicBezTo>
                  <a:pt x="3231902" y="1530044"/>
                  <a:pt x="3146728" y="1534549"/>
                  <a:pt x="2831060" y="1516664"/>
                </a:cubicBezTo>
                <a:cubicBezTo>
                  <a:pt x="2515392" y="1498779"/>
                  <a:pt x="2552655" y="1528617"/>
                  <a:pt x="2275623" y="1516663"/>
                </a:cubicBezTo>
                <a:cubicBezTo>
                  <a:pt x="1998591" y="1504709"/>
                  <a:pt x="1970371" y="1513536"/>
                  <a:pt x="1720186" y="1516663"/>
                </a:cubicBezTo>
                <a:cubicBezTo>
                  <a:pt x="1470001" y="1519790"/>
                  <a:pt x="1040727" y="1540982"/>
                  <a:pt x="758332" y="1516663"/>
                </a:cubicBezTo>
                <a:cubicBezTo>
                  <a:pt x="436612" y="1513491"/>
                  <a:pt x="-20542" y="1206050"/>
                  <a:pt x="0" y="758331"/>
                </a:cubicBezTo>
                <a:lnTo>
                  <a:pt x="0" y="758332"/>
                </a:lnTo>
                <a:close/>
              </a:path>
              <a:path w="5580837" h="1516663" stroke="0" extrusionOk="0">
                <a:moveTo>
                  <a:pt x="0" y="758332"/>
                </a:moveTo>
                <a:cubicBezTo>
                  <a:pt x="-37507" y="378883"/>
                  <a:pt x="362686" y="98009"/>
                  <a:pt x="758332" y="0"/>
                </a:cubicBezTo>
                <a:cubicBezTo>
                  <a:pt x="1007912" y="12687"/>
                  <a:pt x="1080372" y="-16408"/>
                  <a:pt x="1354411" y="0"/>
                </a:cubicBezTo>
                <a:cubicBezTo>
                  <a:pt x="1628450" y="16408"/>
                  <a:pt x="1742451" y="31662"/>
                  <a:pt x="1991131" y="0"/>
                </a:cubicBezTo>
                <a:cubicBezTo>
                  <a:pt x="2239811" y="-31662"/>
                  <a:pt x="2316881" y="-9163"/>
                  <a:pt x="2546569" y="0"/>
                </a:cubicBezTo>
                <a:cubicBezTo>
                  <a:pt x="2776257" y="9163"/>
                  <a:pt x="3036316" y="9114"/>
                  <a:pt x="3264573" y="0"/>
                </a:cubicBezTo>
                <a:cubicBezTo>
                  <a:pt x="3492830" y="-9114"/>
                  <a:pt x="3644661" y="2273"/>
                  <a:pt x="3820010" y="0"/>
                </a:cubicBezTo>
                <a:cubicBezTo>
                  <a:pt x="3995359" y="-2273"/>
                  <a:pt x="4334143" y="-20452"/>
                  <a:pt x="4822506" y="0"/>
                </a:cubicBezTo>
                <a:cubicBezTo>
                  <a:pt x="5167174" y="-8324"/>
                  <a:pt x="5599010" y="361380"/>
                  <a:pt x="5580838" y="758332"/>
                </a:cubicBezTo>
                <a:lnTo>
                  <a:pt x="5580837" y="758332"/>
                </a:lnTo>
                <a:cubicBezTo>
                  <a:pt x="5603809" y="1195153"/>
                  <a:pt x="5191203" y="1546990"/>
                  <a:pt x="4822505" y="1516664"/>
                </a:cubicBezTo>
                <a:cubicBezTo>
                  <a:pt x="4562247" y="1494294"/>
                  <a:pt x="4314891" y="1522597"/>
                  <a:pt x="4145143" y="1516664"/>
                </a:cubicBezTo>
                <a:cubicBezTo>
                  <a:pt x="3975395" y="1510731"/>
                  <a:pt x="3780941" y="1494547"/>
                  <a:pt x="3589706" y="1516664"/>
                </a:cubicBezTo>
                <a:cubicBezTo>
                  <a:pt x="3398471" y="1538781"/>
                  <a:pt x="3289382" y="1487498"/>
                  <a:pt x="2993627" y="1516664"/>
                </a:cubicBezTo>
                <a:cubicBezTo>
                  <a:pt x="2697872" y="1545830"/>
                  <a:pt x="2504506" y="1486603"/>
                  <a:pt x="2275623" y="1516663"/>
                </a:cubicBezTo>
                <a:cubicBezTo>
                  <a:pt x="2046740" y="1546723"/>
                  <a:pt x="1853966" y="1510475"/>
                  <a:pt x="1638903" y="1516663"/>
                </a:cubicBezTo>
                <a:cubicBezTo>
                  <a:pt x="1423840" y="1522851"/>
                  <a:pt x="1084567" y="1500851"/>
                  <a:pt x="758332" y="1516663"/>
                </a:cubicBezTo>
                <a:cubicBezTo>
                  <a:pt x="304922" y="1524715"/>
                  <a:pt x="83337" y="1124323"/>
                  <a:pt x="0" y="758331"/>
                </a:cubicBezTo>
                <a:lnTo>
                  <a:pt x="0" y="75833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vi-VN" sz="3600" b="1" kern="0" dirty="0">
                <a:solidFill>
                  <a:srgbClr val="002060"/>
                </a:solidFill>
                <a:latin typeface="Calibri" panose="020F0502020204030204" pitchFamily="34" charset="0"/>
                <a:cs typeface="Calibri" panose="020F0502020204030204" pitchFamily="34" charset="0"/>
                <a:sym typeface="Arial"/>
              </a:rPr>
              <a:t>Nêu cảm nghĩ </a:t>
            </a:r>
            <a:r>
              <a:rPr lang="en-US" sz="3600" b="1" kern="0" dirty="0" err="1">
                <a:solidFill>
                  <a:srgbClr val="002060"/>
                </a:solidFill>
                <a:latin typeface="Calibri" panose="020F0502020204030204" pitchFamily="34" charset="0"/>
                <a:cs typeface="Calibri" panose="020F0502020204030204" pitchFamily="34" charset="0"/>
                <a:sym typeface="Arial"/>
              </a:rPr>
              <a:t>của</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em</a:t>
            </a:r>
            <a:r>
              <a:rPr lang="en-US" sz="3600" b="1" kern="0" dirty="0">
                <a:solidFill>
                  <a:srgbClr val="002060"/>
                </a:solidFill>
                <a:latin typeface="Calibri" panose="020F0502020204030204" pitchFamily="34" charset="0"/>
                <a:cs typeface="Calibri" panose="020F0502020204030204" pitchFamily="34" charset="0"/>
                <a:sym typeface="Arial"/>
              </a:rPr>
              <a:t> </a:t>
            </a:r>
            <a:r>
              <a:rPr lang="vi-VN" sz="3600" b="1" kern="0" dirty="0">
                <a:solidFill>
                  <a:srgbClr val="002060"/>
                </a:solidFill>
                <a:latin typeface="Calibri" panose="020F0502020204030204" pitchFamily="34" charset="0"/>
                <a:cs typeface="Calibri" panose="020F0502020204030204" pitchFamily="34" charset="0"/>
                <a:sym typeface="Arial"/>
              </a:rPr>
              <a:t>về việc đi học của các bạn nhỏ? </a:t>
            </a:r>
            <a:endParaRPr lang="en-US" sz="36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99875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2822028" y="208492"/>
            <a:ext cx="3365921" cy="461665"/>
          </a:xfrm>
          <a:prstGeom prst="rect">
            <a:avLst/>
          </a:prstGeom>
        </p:spPr>
        <p:txBody>
          <a:bodyPr wrap="square">
            <a:spAutoFit/>
          </a:bodyPr>
          <a:lstStyle/>
          <a:p>
            <a:r>
              <a:rPr lang="en-US" sz="2400" b="1" dirty="0" err="1">
                <a:solidFill>
                  <a:srgbClr val="000000"/>
                </a:solidFill>
                <a:latin typeface="Arial"/>
                <a:ea typeface="Times New Roman"/>
              </a:rPr>
              <a:t>GẶT</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solidFill>
                <a:prstClr val="black"/>
              </a:solidFill>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sp>
        <p:nvSpPr>
          <p:cNvPr id="2" name="Rectangle 1"/>
          <p:cNvSpPr/>
          <p:nvPr/>
        </p:nvSpPr>
        <p:spPr>
          <a:xfrm>
            <a:off x="2032000" y="725209"/>
            <a:ext cx="189361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159000" y="1618611"/>
            <a:ext cx="191901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438400" y="2086331"/>
            <a:ext cx="1455682"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286000" y="1171903"/>
            <a:ext cx="194441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786467" y="2885137"/>
            <a:ext cx="214965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1727200" y="3337091"/>
            <a:ext cx="2093298"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727200" y="3804811"/>
            <a:ext cx="210380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1388533" y="4262025"/>
            <a:ext cx="212715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1388533" y="5060831"/>
            <a:ext cx="182233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1905000" y="5512785"/>
            <a:ext cx="216774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1905000" y="5980505"/>
            <a:ext cx="217824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2226733" y="6400927"/>
            <a:ext cx="126791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6104467" y="679838"/>
            <a:ext cx="164164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5799666" y="1166652"/>
            <a:ext cx="168368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6187948" y="1602840"/>
            <a:ext cx="155816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6282266" y="2054794"/>
            <a:ext cx="140078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5659820" y="2885136"/>
            <a:ext cx="203899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5754340" y="3337090"/>
            <a:ext cx="207060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5659820" y="3794295"/>
            <a:ext cx="2070528"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5659820" y="4238375"/>
            <a:ext cx="207052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151" y="0"/>
            <a:ext cx="4258850" cy="6825213"/>
          </a:xfrm>
          <a:prstGeom prst="rect">
            <a:avLst/>
          </a:prstGeom>
        </p:spPr>
      </p:pic>
    </p:spTree>
    <p:extLst>
      <p:ext uri="{BB962C8B-B14F-4D97-AF65-F5344CB8AC3E}">
        <p14:creationId xmlns:p14="http://schemas.microsoft.com/office/powerpoint/2010/main" val="398164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2"/>
                                        </p:tgtEl>
                                        <p:attrNameLst>
                                          <p:attrName>ppt_w</p:attrName>
                                        </p:attrNameLst>
                                      </p:cBhvr>
                                      <p:tavLst>
                                        <p:tav tm="0">
                                          <p:val>
                                            <p:strVal val="ppt_w"/>
                                          </p:val>
                                        </p:tav>
                                        <p:tav tm="100000">
                                          <p:val>
                                            <p:fltVal val="0"/>
                                          </p:val>
                                        </p:tav>
                                      </p:tavLst>
                                    </p:anim>
                                    <p:anim calcmode="lin" valueType="num">
                                      <p:cBhvr>
                                        <p:cTn id="26" dur="500"/>
                                        <p:tgtEl>
                                          <p:spTgt spid="12"/>
                                        </p:tgtEl>
                                        <p:attrNameLst>
                                          <p:attrName>ppt_h</p:attrName>
                                        </p:attrNameLst>
                                      </p:cBhvr>
                                      <p:tavLst>
                                        <p:tav tm="0">
                                          <p:val>
                                            <p:strVal val="ppt_h"/>
                                          </p:val>
                                        </p:tav>
                                        <p:tav tm="100000">
                                          <p:val>
                                            <p:fltVal val="0"/>
                                          </p:val>
                                        </p:tav>
                                      </p:tavLst>
                                    </p:anim>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17"/>
                                        </p:tgtEl>
                                        <p:attrNameLst>
                                          <p:attrName>ppt_w</p:attrName>
                                        </p:attrNameLst>
                                      </p:cBhvr>
                                      <p:tavLst>
                                        <p:tav tm="0">
                                          <p:val>
                                            <p:strVal val="ppt_w"/>
                                          </p:val>
                                        </p:tav>
                                        <p:tav tm="100000">
                                          <p:val>
                                            <p:fltVal val="0"/>
                                          </p:val>
                                        </p:tav>
                                      </p:tavLst>
                                    </p:anim>
                                    <p:anim calcmode="lin" valueType="num">
                                      <p:cBhvr>
                                        <p:cTn id="54" dur="500"/>
                                        <p:tgtEl>
                                          <p:spTgt spid="17"/>
                                        </p:tgtEl>
                                        <p:attrNameLst>
                                          <p:attrName>ppt_h</p:attrName>
                                        </p:attrNameLst>
                                      </p:cBhvr>
                                      <p:tavLst>
                                        <p:tav tm="0">
                                          <p:val>
                                            <p:strVal val="ppt_h"/>
                                          </p:val>
                                        </p:tav>
                                        <p:tav tm="100000">
                                          <p:val>
                                            <p:fltVal val="0"/>
                                          </p:val>
                                        </p:tav>
                                      </p:tavLst>
                                    </p:anim>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18"/>
                                        </p:tgtEl>
                                        <p:attrNameLst>
                                          <p:attrName>ppt_w</p:attrName>
                                        </p:attrNameLst>
                                      </p:cBhvr>
                                      <p:tavLst>
                                        <p:tav tm="0">
                                          <p:val>
                                            <p:strVal val="ppt_w"/>
                                          </p:val>
                                        </p:tav>
                                        <p:tav tm="100000">
                                          <p:val>
                                            <p:fltVal val="0"/>
                                          </p:val>
                                        </p:tav>
                                      </p:tavLst>
                                    </p:anim>
                                    <p:anim calcmode="lin" valueType="num">
                                      <p:cBhvr>
                                        <p:cTn id="61" dur="500"/>
                                        <p:tgtEl>
                                          <p:spTgt spid="18"/>
                                        </p:tgtEl>
                                        <p:attrNameLst>
                                          <p:attrName>ppt_h</p:attrName>
                                        </p:attrNameLst>
                                      </p:cBhvr>
                                      <p:tavLst>
                                        <p:tav tm="0">
                                          <p:val>
                                            <p:strVal val="ppt_h"/>
                                          </p:val>
                                        </p:tav>
                                        <p:tav tm="100000">
                                          <p:val>
                                            <p:fltVal val="0"/>
                                          </p:val>
                                        </p:tav>
                                      </p:tavLst>
                                    </p:anim>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0" nodeType="clickEffect">
                                  <p:stCondLst>
                                    <p:cond delay="0"/>
                                  </p:stCondLst>
                                  <p:childTnLst>
                                    <p:anim calcmode="lin" valueType="num">
                                      <p:cBhvr>
                                        <p:cTn id="74" dur="500"/>
                                        <p:tgtEl>
                                          <p:spTgt spid="21"/>
                                        </p:tgtEl>
                                        <p:attrNameLst>
                                          <p:attrName>ppt_w</p:attrName>
                                        </p:attrNameLst>
                                      </p:cBhvr>
                                      <p:tavLst>
                                        <p:tav tm="0">
                                          <p:val>
                                            <p:strVal val="ppt_w"/>
                                          </p:val>
                                        </p:tav>
                                        <p:tav tm="100000">
                                          <p:val>
                                            <p:fltVal val="0"/>
                                          </p:val>
                                        </p:tav>
                                      </p:tavLst>
                                    </p:anim>
                                    <p:anim calcmode="lin" valueType="num">
                                      <p:cBhvr>
                                        <p:cTn id="75" dur="500"/>
                                        <p:tgtEl>
                                          <p:spTgt spid="21"/>
                                        </p:tgtEl>
                                        <p:attrNameLst>
                                          <p:attrName>ppt_h</p:attrName>
                                        </p:attrNameLst>
                                      </p:cBhvr>
                                      <p:tavLst>
                                        <p:tav tm="0">
                                          <p:val>
                                            <p:strVal val="ppt_h"/>
                                          </p:val>
                                        </p:tav>
                                        <p:tav tm="100000">
                                          <p:val>
                                            <p:fltVal val="0"/>
                                          </p:val>
                                        </p:tav>
                                      </p:tavLst>
                                    </p:anim>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0" nodeType="clickEffect">
                                  <p:stCondLst>
                                    <p:cond delay="0"/>
                                  </p:stCondLst>
                                  <p:childTnLst>
                                    <p:anim calcmode="lin" valueType="num">
                                      <p:cBhvr>
                                        <p:cTn id="81" dur="500"/>
                                        <p:tgtEl>
                                          <p:spTgt spid="22"/>
                                        </p:tgtEl>
                                        <p:attrNameLst>
                                          <p:attrName>ppt_w</p:attrName>
                                        </p:attrNameLst>
                                      </p:cBhvr>
                                      <p:tavLst>
                                        <p:tav tm="0">
                                          <p:val>
                                            <p:strVal val="ppt_w"/>
                                          </p:val>
                                        </p:tav>
                                        <p:tav tm="100000">
                                          <p:val>
                                            <p:fltVal val="0"/>
                                          </p:val>
                                        </p:tav>
                                      </p:tavLst>
                                    </p:anim>
                                    <p:anim calcmode="lin" valueType="num">
                                      <p:cBhvr>
                                        <p:cTn id="82" dur="500"/>
                                        <p:tgtEl>
                                          <p:spTgt spid="22"/>
                                        </p:tgtEl>
                                        <p:attrNameLst>
                                          <p:attrName>ppt_h</p:attrName>
                                        </p:attrNameLst>
                                      </p:cBhvr>
                                      <p:tavLst>
                                        <p:tav tm="0">
                                          <p:val>
                                            <p:strVal val="ppt_h"/>
                                          </p:val>
                                        </p:tav>
                                        <p:tav tm="100000">
                                          <p:val>
                                            <p:fltVal val="0"/>
                                          </p:val>
                                        </p:tav>
                                      </p:tavLst>
                                    </p:anim>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0" nodeType="clickEffect">
                                  <p:stCondLst>
                                    <p:cond delay="0"/>
                                  </p:stCondLst>
                                  <p:childTnLst>
                                    <p:anim calcmode="lin" valueType="num">
                                      <p:cBhvr>
                                        <p:cTn id="88" dur="500"/>
                                        <p:tgtEl>
                                          <p:spTgt spid="23"/>
                                        </p:tgtEl>
                                        <p:attrNameLst>
                                          <p:attrName>ppt_w</p:attrName>
                                        </p:attrNameLst>
                                      </p:cBhvr>
                                      <p:tavLst>
                                        <p:tav tm="0">
                                          <p:val>
                                            <p:strVal val="ppt_w"/>
                                          </p:val>
                                        </p:tav>
                                        <p:tav tm="100000">
                                          <p:val>
                                            <p:fltVal val="0"/>
                                          </p:val>
                                        </p:tav>
                                      </p:tavLst>
                                    </p:anim>
                                    <p:anim calcmode="lin" valueType="num">
                                      <p:cBhvr>
                                        <p:cTn id="89" dur="500"/>
                                        <p:tgtEl>
                                          <p:spTgt spid="23"/>
                                        </p:tgtEl>
                                        <p:attrNameLst>
                                          <p:attrName>ppt_h</p:attrName>
                                        </p:attrNameLst>
                                      </p:cBhvr>
                                      <p:tavLst>
                                        <p:tav tm="0">
                                          <p:val>
                                            <p:strVal val="ppt_h"/>
                                          </p:val>
                                        </p:tav>
                                        <p:tav tm="100000">
                                          <p:val>
                                            <p:fltVal val="0"/>
                                          </p:val>
                                        </p:tav>
                                      </p:tavLst>
                                    </p:anim>
                                    <p:animEffect transition="out" filter="fade">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0" nodeType="clickEffect">
                                  <p:stCondLst>
                                    <p:cond delay="0"/>
                                  </p:stCondLst>
                                  <p:childTnLst>
                                    <p:anim calcmode="lin" valueType="num">
                                      <p:cBhvr>
                                        <p:cTn id="95" dur="500"/>
                                        <p:tgtEl>
                                          <p:spTgt spid="24"/>
                                        </p:tgtEl>
                                        <p:attrNameLst>
                                          <p:attrName>ppt_w</p:attrName>
                                        </p:attrNameLst>
                                      </p:cBhvr>
                                      <p:tavLst>
                                        <p:tav tm="0">
                                          <p:val>
                                            <p:strVal val="ppt_w"/>
                                          </p:val>
                                        </p:tav>
                                        <p:tav tm="100000">
                                          <p:val>
                                            <p:fltVal val="0"/>
                                          </p:val>
                                        </p:tav>
                                      </p:tavLst>
                                    </p:anim>
                                    <p:anim calcmode="lin" valueType="num">
                                      <p:cBhvr>
                                        <p:cTn id="96" dur="500"/>
                                        <p:tgtEl>
                                          <p:spTgt spid="24"/>
                                        </p:tgtEl>
                                        <p:attrNameLst>
                                          <p:attrName>ppt_h</p:attrName>
                                        </p:attrNameLst>
                                      </p:cBhvr>
                                      <p:tavLst>
                                        <p:tav tm="0">
                                          <p:val>
                                            <p:strVal val="ppt_h"/>
                                          </p:val>
                                        </p:tav>
                                        <p:tav tm="100000">
                                          <p:val>
                                            <p:fltVal val="0"/>
                                          </p:val>
                                        </p:tav>
                                      </p:tavLst>
                                    </p:anim>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0" nodeType="clickEffect">
                                  <p:stCondLst>
                                    <p:cond delay="0"/>
                                  </p:stCondLst>
                                  <p:childTnLst>
                                    <p:anim calcmode="lin" valueType="num">
                                      <p:cBhvr>
                                        <p:cTn id="102" dur="500"/>
                                        <p:tgtEl>
                                          <p:spTgt spid="25"/>
                                        </p:tgtEl>
                                        <p:attrNameLst>
                                          <p:attrName>ppt_w</p:attrName>
                                        </p:attrNameLst>
                                      </p:cBhvr>
                                      <p:tavLst>
                                        <p:tav tm="0">
                                          <p:val>
                                            <p:strVal val="ppt_w"/>
                                          </p:val>
                                        </p:tav>
                                        <p:tav tm="100000">
                                          <p:val>
                                            <p:fltVal val="0"/>
                                          </p:val>
                                        </p:tav>
                                      </p:tavLst>
                                    </p:anim>
                                    <p:anim calcmode="lin" valueType="num">
                                      <p:cBhvr>
                                        <p:cTn id="103" dur="500"/>
                                        <p:tgtEl>
                                          <p:spTgt spid="25"/>
                                        </p:tgtEl>
                                        <p:attrNameLst>
                                          <p:attrName>ppt_h</p:attrName>
                                        </p:attrNameLst>
                                      </p:cBhvr>
                                      <p:tavLst>
                                        <p:tav tm="0">
                                          <p:val>
                                            <p:strVal val="ppt_h"/>
                                          </p:val>
                                        </p:tav>
                                        <p:tav tm="100000">
                                          <p:val>
                                            <p:fltVal val="0"/>
                                          </p:val>
                                        </p:tav>
                                      </p:tavLst>
                                    </p:anim>
                                    <p:animEffect transition="out" filter="fade">
                                      <p:cBhvr>
                                        <p:cTn id="104" dur="500"/>
                                        <p:tgtEl>
                                          <p:spTgt spid="25"/>
                                        </p:tgtEl>
                                      </p:cBhvr>
                                    </p:animEffect>
                                    <p:set>
                                      <p:cBhvr>
                                        <p:cTn id="105" dur="1" fill="hold">
                                          <p:stCondLst>
                                            <p:cond delay="499"/>
                                          </p:stCondLst>
                                        </p:cTn>
                                        <p:tgtEl>
                                          <p:spTgt spid="2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0" nodeType="clickEffect">
                                  <p:stCondLst>
                                    <p:cond delay="0"/>
                                  </p:stCondLst>
                                  <p:childTnLst>
                                    <p:anim calcmode="lin" valueType="num">
                                      <p:cBhvr>
                                        <p:cTn id="109" dur="500"/>
                                        <p:tgtEl>
                                          <p:spTgt spid="26"/>
                                        </p:tgtEl>
                                        <p:attrNameLst>
                                          <p:attrName>ppt_w</p:attrName>
                                        </p:attrNameLst>
                                      </p:cBhvr>
                                      <p:tavLst>
                                        <p:tav tm="0">
                                          <p:val>
                                            <p:strVal val="ppt_w"/>
                                          </p:val>
                                        </p:tav>
                                        <p:tav tm="100000">
                                          <p:val>
                                            <p:fltVal val="0"/>
                                          </p:val>
                                        </p:tav>
                                      </p:tavLst>
                                    </p:anim>
                                    <p:anim calcmode="lin" valueType="num">
                                      <p:cBhvr>
                                        <p:cTn id="110" dur="500"/>
                                        <p:tgtEl>
                                          <p:spTgt spid="26"/>
                                        </p:tgtEl>
                                        <p:attrNameLst>
                                          <p:attrName>ppt_h</p:attrName>
                                        </p:attrNameLst>
                                      </p:cBhvr>
                                      <p:tavLst>
                                        <p:tav tm="0">
                                          <p:val>
                                            <p:strVal val="ppt_h"/>
                                          </p:val>
                                        </p:tav>
                                        <p:tav tm="100000">
                                          <p:val>
                                            <p:fltVal val="0"/>
                                          </p:val>
                                        </p:tav>
                                      </p:tavLst>
                                    </p:anim>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27"/>
                                        </p:tgtEl>
                                        <p:attrNameLst>
                                          <p:attrName>ppt_w</p:attrName>
                                        </p:attrNameLst>
                                      </p:cBhvr>
                                      <p:tavLst>
                                        <p:tav tm="0">
                                          <p:val>
                                            <p:strVal val="ppt_w"/>
                                          </p:val>
                                        </p:tav>
                                        <p:tav tm="100000">
                                          <p:val>
                                            <p:fltVal val="0"/>
                                          </p:val>
                                        </p:tav>
                                      </p:tavLst>
                                    </p:anim>
                                    <p:anim calcmode="lin" valueType="num">
                                      <p:cBhvr>
                                        <p:cTn id="117" dur="500"/>
                                        <p:tgtEl>
                                          <p:spTgt spid="27"/>
                                        </p:tgtEl>
                                        <p:attrNameLst>
                                          <p:attrName>ppt_h</p:attrName>
                                        </p:attrNameLst>
                                      </p:cBhvr>
                                      <p:tavLst>
                                        <p:tav tm="0">
                                          <p:val>
                                            <p:strVal val="ppt_h"/>
                                          </p:val>
                                        </p:tav>
                                        <p:tav tm="100000">
                                          <p:val>
                                            <p:fltVal val="0"/>
                                          </p:val>
                                        </p:tav>
                                      </p:tavLst>
                                    </p:anim>
                                    <p:animEffect transition="out" filter="fade">
                                      <p:cBhvr>
                                        <p:cTn id="118" dur="500"/>
                                        <p:tgtEl>
                                          <p:spTgt spid="27"/>
                                        </p:tgtEl>
                                      </p:cBhvr>
                                    </p:animEffect>
                                    <p:set>
                                      <p:cBhvr>
                                        <p:cTn id="119" dur="1" fill="hold">
                                          <p:stCondLst>
                                            <p:cond delay="499"/>
                                          </p:stCondLst>
                                        </p:cTn>
                                        <p:tgtEl>
                                          <p:spTgt spid="27"/>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0" nodeType="clickEffect">
                                  <p:stCondLst>
                                    <p:cond delay="0"/>
                                  </p:stCondLst>
                                  <p:childTnLst>
                                    <p:anim calcmode="lin" valueType="num">
                                      <p:cBhvr>
                                        <p:cTn id="123" dur="500"/>
                                        <p:tgtEl>
                                          <p:spTgt spid="28"/>
                                        </p:tgtEl>
                                        <p:attrNameLst>
                                          <p:attrName>ppt_w</p:attrName>
                                        </p:attrNameLst>
                                      </p:cBhvr>
                                      <p:tavLst>
                                        <p:tav tm="0">
                                          <p:val>
                                            <p:strVal val="ppt_w"/>
                                          </p:val>
                                        </p:tav>
                                        <p:tav tm="100000">
                                          <p:val>
                                            <p:fltVal val="0"/>
                                          </p:val>
                                        </p:tav>
                                      </p:tavLst>
                                    </p:anim>
                                    <p:anim calcmode="lin" valueType="num">
                                      <p:cBhvr>
                                        <p:cTn id="124" dur="500"/>
                                        <p:tgtEl>
                                          <p:spTgt spid="28"/>
                                        </p:tgtEl>
                                        <p:attrNameLst>
                                          <p:attrName>ppt_h</p:attrName>
                                        </p:attrNameLst>
                                      </p:cBhvr>
                                      <p:tavLst>
                                        <p:tav tm="0">
                                          <p:val>
                                            <p:strVal val="ppt_h"/>
                                          </p:val>
                                        </p:tav>
                                        <p:tav tm="100000">
                                          <p:val>
                                            <p:fltVal val="0"/>
                                          </p:val>
                                        </p:tav>
                                      </p:tavLst>
                                    </p:anim>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53" presetClass="exit" presetSubtype="32" fill="hold" grpId="0" nodeType="clickEffect">
                                  <p:stCondLst>
                                    <p:cond delay="0"/>
                                  </p:stCondLst>
                                  <p:childTnLst>
                                    <p:anim calcmode="lin" valueType="num">
                                      <p:cBhvr>
                                        <p:cTn id="130" dur="500"/>
                                        <p:tgtEl>
                                          <p:spTgt spid="30"/>
                                        </p:tgtEl>
                                        <p:attrNameLst>
                                          <p:attrName>ppt_w</p:attrName>
                                        </p:attrNameLst>
                                      </p:cBhvr>
                                      <p:tavLst>
                                        <p:tav tm="0">
                                          <p:val>
                                            <p:strVal val="ppt_w"/>
                                          </p:val>
                                        </p:tav>
                                        <p:tav tm="100000">
                                          <p:val>
                                            <p:fltVal val="0"/>
                                          </p:val>
                                        </p:tav>
                                      </p:tavLst>
                                    </p:anim>
                                    <p:anim calcmode="lin" valueType="num">
                                      <p:cBhvr>
                                        <p:cTn id="131" dur="500"/>
                                        <p:tgtEl>
                                          <p:spTgt spid="30"/>
                                        </p:tgtEl>
                                        <p:attrNameLst>
                                          <p:attrName>ppt_h</p:attrName>
                                        </p:attrNameLst>
                                      </p:cBhvr>
                                      <p:tavLst>
                                        <p:tav tm="0">
                                          <p:val>
                                            <p:strVal val="ppt_h"/>
                                          </p:val>
                                        </p:tav>
                                        <p:tav tm="100000">
                                          <p:val>
                                            <p:fltVal val="0"/>
                                          </p:val>
                                        </p:tav>
                                      </p:tavLst>
                                    </p:anim>
                                    <p:animEffect transition="out" filter="fade">
                                      <p:cBhvr>
                                        <p:cTn id="132" dur="500"/>
                                        <p:tgtEl>
                                          <p:spTgt spid="30"/>
                                        </p:tgtEl>
                                      </p:cBhvr>
                                    </p:animEffect>
                                    <p:set>
                                      <p:cBhvr>
                                        <p:cTn id="133" dur="1" fill="hold">
                                          <p:stCondLst>
                                            <p:cond delay="499"/>
                                          </p:stCondLst>
                                        </p:cTn>
                                        <p:tgtEl>
                                          <p:spTgt spid="30"/>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0" nodeType="clickEffect">
                                  <p:stCondLst>
                                    <p:cond delay="0"/>
                                  </p:stCondLst>
                                  <p:childTnLst>
                                    <p:anim calcmode="lin" valueType="num">
                                      <p:cBhvr>
                                        <p:cTn id="137" dur="500"/>
                                        <p:tgtEl>
                                          <p:spTgt spid="29"/>
                                        </p:tgtEl>
                                        <p:attrNameLst>
                                          <p:attrName>ppt_w</p:attrName>
                                        </p:attrNameLst>
                                      </p:cBhvr>
                                      <p:tavLst>
                                        <p:tav tm="0">
                                          <p:val>
                                            <p:strVal val="ppt_w"/>
                                          </p:val>
                                        </p:tav>
                                        <p:tav tm="100000">
                                          <p:val>
                                            <p:fltVal val="0"/>
                                          </p:val>
                                        </p:tav>
                                      </p:tavLst>
                                    </p:anim>
                                    <p:anim calcmode="lin" valueType="num">
                                      <p:cBhvr>
                                        <p:cTn id="138" dur="500"/>
                                        <p:tgtEl>
                                          <p:spTgt spid="29"/>
                                        </p:tgtEl>
                                        <p:attrNameLst>
                                          <p:attrName>ppt_h</p:attrName>
                                        </p:attrNameLst>
                                      </p:cBhvr>
                                      <p:tavLst>
                                        <p:tav tm="0">
                                          <p:val>
                                            <p:strVal val="ppt_h"/>
                                          </p:val>
                                        </p:tav>
                                        <p:tav tm="100000">
                                          <p:val>
                                            <p:fltVal val="0"/>
                                          </p:val>
                                        </p:tav>
                                      </p:tavLst>
                                    </p:anim>
                                    <p:animEffect transition="out" filter="fade">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31"/>
                                        </p:tgtEl>
                                        <p:attrNameLst>
                                          <p:attrName>style.visibility</p:attrName>
                                        </p:attrNameLst>
                                      </p:cBhvr>
                                      <p:to>
                                        <p:strVal val="visible"/>
                                      </p:to>
                                    </p:set>
                                    <p:animEffect transition="in" filter="fade">
                                      <p:cBhvr>
                                        <p:cTn id="1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3" name="Rectangle 2"/>
          <p:cNvSpPr/>
          <p:nvPr/>
        </p:nvSpPr>
        <p:spPr>
          <a:xfrm>
            <a:off x="2822028" y="208492"/>
            <a:ext cx="3365921" cy="461665"/>
          </a:xfrm>
          <a:prstGeom prst="rect">
            <a:avLst/>
          </a:prstGeom>
        </p:spPr>
        <p:txBody>
          <a:bodyPr wrap="square">
            <a:spAutoFit/>
          </a:bodyPr>
          <a:lstStyle/>
          <a:p>
            <a:r>
              <a:rPr lang="en-US" sz="2400" b="1" dirty="0" err="1">
                <a:solidFill>
                  <a:srgbClr val="000000"/>
                </a:solidFill>
                <a:latin typeface="Arial"/>
                <a:ea typeface="Times New Roman"/>
              </a:rPr>
              <a:t>GẶT</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solidFill>
                <a:prstClr val="black"/>
              </a:solidFill>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sp>
        <p:nvSpPr>
          <p:cNvPr id="2" name="Rectangle 1"/>
          <p:cNvSpPr/>
          <p:nvPr/>
        </p:nvSpPr>
        <p:spPr>
          <a:xfrm>
            <a:off x="1292745" y="725209"/>
            <a:ext cx="263286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1387374" y="1618611"/>
            <a:ext cx="269064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1292745" y="2086331"/>
            <a:ext cx="260133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350560" y="1171903"/>
            <a:ext cx="287985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350559" y="2885137"/>
            <a:ext cx="258556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1202267" y="3337091"/>
            <a:ext cx="261823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134533" y="3804811"/>
            <a:ext cx="269647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1024467" y="4262025"/>
            <a:ext cx="249121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1134533" y="5060831"/>
            <a:ext cx="207633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1292745" y="5512785"/>
            <a:ext cx="277999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1507067" y="5980505"/>
            <a:ext cx="257617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1202267" y="6400927"/>
            <a:ext cx="229237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5097489" y="714698"/>
            <a:ext cx="265914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5281422" y="1166652"/>
            <a:ext cx="220193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5121678" y="1602840"/>
            <a:ext cx="262443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344500" y="2054794"/>
            <a:ext cx="233855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5281422" y="2885136"/>
            <a:ext cx="241739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5121678" y="3337090"/>
            <a:ext cx="270326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5121677" y="3794295"/>
            <a:ext cx="260867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5121676" y="4238375"/>
            <a:ext cx="260867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151" y="0"/>
            <a:ext cx="4258850" cy="6825213"/>
          </a:xfrm>
          <a:prstGeom prst="rect">
            <a:avLst/>
          </a:prstGeom>
        </p:spPr>
      </p:pic>
    </p:spTree>
    <p:extLst>
      <p:ext uri="{BB962C8B-B14F-4D97-AF65-F5344CB8AC3E}">
        <p14:creationId xmlns:p14="http://schemas.microsoft.com/office/powerpoint/2010/main" val="287051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2"/>
                                        </p:tgtEl>
                                        <p:attrNameLst>
                                          <p:attrName>ppt_w</p:attrName>
                                        </p:attrNameLst>
                                      </p:cBhvr>
                                      <p:tavLst>
                                        <p:tav tm="0">
                                          <p:val>
                                            <p:strVal val="ppt_w"/>
                                          </p:val>
                                        </p:tav>
                                        <p:tav tm="100000">
                                          <p:val>
                                            <p:fltVal val="0"/>
                                          </p:val>
                                        </p:tav>
                                      </p:tavLst>
                                    </p:anim>
                                    <p:anim calcmode="lin" valueType="num">
                                      <p:cBhvr>
                                        <p:cTn id="26" dur="500"/>
                                        <p:tgtEl>
                                          <p:spTgt spid="12"/>
                                        </p:tgtEl>
                                        <p:attrNameLst>
                                          <p:attrName>ppt_h</p:attrName>
                                        </p:attrNameLst>
                                      </p:cBhvr>
                                      <p:tavLst>
                                        <p:tav tm="0">
                                          <p:val>
                                            <p:strVal val="ppt_h"/>
                                          </p:val>
                                        </p:tav>
                                        <p:tav tm="100000">
                                          <p:val>
                                            <p:fltVal val="0"/>
                                          </p:val>
                                        </p:tav>
                                      </p:tavLst>
                                    </p:anim>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17"/>
                                        </p:tgtEl>
                                        <p:attrNameLst>
                                          <p:attrName>ppt_w</p:attrName>
                                        </p:attrNameLst>
                                      </p:cBhvr>
                                      <p:tavLst>
                                        <p:tav tm="0">
                                          <p:val>
                                            <p:strVal val="ppt_w"/>
                                          </p:val>
                                        </p:tav>
                                        <p:tav tm="100000">
                                          <p:val>
                                            <p:fltVal val="0"/>
                                          </p:val>
                                        </p:tav>
                                      </p:tavLst>
                                    </p:anim>
                                    <p:anim calcmode="lin" valueType="num">
                                      <p:cBhvr>
                                        <p:cTn id="54" dur="500"/>
                                        <p:tgtEl>
                                          <p:spTgt spid="17"/>
                                        </p:tgtEl>
                                        <p:attrNameLst>
                                          <p:attrName>ppt_h</p:attrName>
                                        </p:attrNameLst>
                                      </p:cBhvr>
                                      <p:tavLst>
                                        <p:tav tm="0">
                                          <p:val>
                                            <p:strVal val="ppt_h"/>
                                          </p:val>
                                        </p:tav>
                                        <p:tav tm="100000">
                                          <p:val>
                                            <p:fltVal val="0"/>
                                          </p:val>
                                        </p:tav>
                                      </p:tavLst>
                                    </p:anim>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18"/>
                                        </p:tgtEl>
                                        <p:attrNameLst>
                                          <p:attrName>ppt_w</p:attrName>
                                        </p:attrNameLst>
                                      </p:cBhvr>
                                      <p:tavLst>
                                        <p:tav tm="0">
                                          <p:val>
                                            <p:strVal val="ppt_w"/>
                                          </p:val>
                                        </p:tav>
                                        <p:tav tm="100000">
                                          <p:val>
                                            <p:fltVal val="0"/>
                                          </p:val>
                                        </p:tav>
                                      </p:tavLst>
                                    </p:anim>
                                    <p:anim calcmode="lin" valueType="num">
                                      <p:cBhvr>
                                        <p:cTn id="61" dur="500"/>
                                        <p:tgtEl>
                                          <p:spTgt spid="18"/>
                                        </p:tgtEl>
                                        <p:attrNameLst>
                                          <p:attrName>ppt_h</p:attrName>
                                        </p:attrNameLst>
                                      </p:cBhvr>
                                      <p:tavLst>
                                        <p:tav tm="0">
                                          <p:val>
                                            <p:strVal val="ppt_h"/>
                                          </p:val>
                                        </p:tav>
                                        <p:tav tm="100000">
                                          <p:val>
                                            <p:fltVal val="0"/>
                                          </p:val>
                                        </p:tav>
                                      </p:tavLst>
                                    </p:anim>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0" nodeType="clickEffect">
                                  <p:stCondLst>
                                    <p:cond delay="0"/>
                                  </p:stCondLst>
                                  <p:childTnLst>
                                    <p:anim calcmode="lin" valueType="num">
                                      <p:cBhvr>
                                        <p:cTn id="74" dur="500"/>
                                        <p:tgtEl>
                                          <p:spTgt spid="21"/>
                                        </p:tgtEl>
                                        <p:attrNameLst>
                                          <p:attrName>ppt_w</p:attrName>
                                        </p:attrNameLst>
                                      </p:cBhvr>
                                      <p:tavLst>
                                        <p:tav tm="0">
                                          <p:val>
                                            <p:strVal val="ppt_w"/>
                                          </p:val>
                                        </p:tav>
                                        <p:tav tm="100000">
                                          <p:val>
                                            <p:fltVal val="0"/>
                                          </p:val>
                                        </p:tav>
                                      </p:tavLst>
                                    </p:anim>
                                    <p:anim calcmode="lin" valueType="num">
                                      <p:cBhvr>
                                        <p:cTn id="75" dur="500"/>
                                        <p:tgtEl>
                                          <p:spTgt spid="21"/>
                                        </p:tgtEl>
                                        <p:attrNameLst>
                                          <p:attrName>ppt_h</p:attrName>
                                        </p:attrNameLst>
                                      </p:cBhvr>
                                      <p:tavLst>
                                        <p:tav tm="0">
                                          <p:val>
                                            <p:strVal val="ppt_h"/>
                                          </p:val>
                                        </p:tav>
                                        <p:tav tm="100000">
                                          <p:val>
                                            <p:fltVal val="0"/>
                                          </p:val>
                                        </p:tav>
                                      </p:tavLst>
                                    </p:anim>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0" nodeType="clickEffect">
                                  <p:stCondLst>
                                    <p:cond delay="0"/>
                                  </p:stCondLst>
                                  <p:childTnLst>
                                    <p:anim calcmode="lin" valueType="num">
                                      <p:cBhvr>
                                        <p:cTn id="81" dur="500"/>
                                        <p:tgtEl>
                                          <p:spTgt spid="22"/>
                                        </p:tgtEl>
                                        <p:attrNameLst>
                                          <p:attrName>ppt_w</p:attrName>
                                        </p:attrNameLst>
                                      </p:cBhvr>
                                      <p:tavLst>
                                        <p:tav tm="0">
                                          <p:val>
                                            <p:strVal val="ppt_w"/>
                                          </p:val>
                                        </p:tav>
                                        <p:tav tm="100000">
                                          <p:val>
                                            <p:fltVal val="0"/>
                                          </p:val>
                                        </p:tav>
                                      </p:tavLst>
                                    </p:anim>
                                    <p:anim calcmode="lin" valueType="num">
                                      <p:cBhvr>
                                        <p:cTn id="82" dur="500"/>
                                        <p:tgtEl>
                                          <p:spTgt spid="22"/>
                                        </p:tgtEl>
                                        <p:attrNameLst>
                                          <p:attrName>ppt_h</p:attrName>
                                        </p:attrNameLst>
                                      </p:cBhvr>
                                      <p:tavLst>
                                        <p:tav tm="0">
                                          <p:val>
                                            <p:strVal val="ppt_h"/>
                                          </p:val>
                                        </p:tav>
                                        <p:tav tm="100000">
                                          <p:val>
                                            <p:fltVal val="0"/>
                                          </p:val>
                                        </p:tav>
                                      </p:tavLst>
                                    </p:anim>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0" nodeType="clickEffect">
                                  <p:stCondLst>
                                    <p:cond delay="0"/>
                                  </p:stCondLst>
                                  <p:childTnLst>
                                    <p:anim calcmode="lin" valueType="num">
                                      <p:cBhvr>
                                        <p:cTn id="88" dur="500"/>
                                        <p:tgtEl>
                                          <p:spTgt spid="23"/>
                                        </p:tgtEl>
                                        <p:attrNameLst>
                                          <p:attrName>ppt_w</p:attrName>
                                        </p:attrNameLst>
                                      </p:cBhvr>
                                      <p:tavLst>
                                        <p:tav tm="0">
                                          <p:val>
                                            <p:strVal val="ppt_w"/>
                                          </p:val>
                                        </p:tav>
                                        <p:tav tm="100000">
                                          <p:val>
                                            <p:fltVal val="0"/>
                                          </p:val>
                                        </p:tav>
                                      </p:tavLst>
                                    </p:anim>
                                    <p:anim calcmode="lin" valueType="num">
                                      <p:cBhvr>
                                        <p:cTn id="89" dur="500"/>
                                        <p:tgtEl>
                                          <p:spTgt spid="23"/>
                                        </p:tgtEl>
                                        <p:attrNameLst>
                                          <p:attrName>ppt_h</p:attrName>
                                        </p:attrNameLst>
                                      </p:cBhvr>
                                      <p:tavLst>
                                        <p:tav tm="0">
                                          <p:val>
                                            <p:strVal val="ppt_h"/>
                                          </p:val>
                                        </p:tav>
                                        <p:tav tm="100000">
                                          <p:val>
                                            <p:fltVal val="0"/>
                                          </p:val>
                                        </p:tav>
                                      </p:tavLst>
                                    </p:anim>
                                    <p:animEffect transition="out" filter="fade">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0" nodeType="clickEffect">
                                  <p:stCondLst>
                                    <p:cond delay="0"/>
                                  </p:stCondLst>
                                  <p:childTnLst>
                                    <p:anim calcmode="lin" valueType="num">
                                      <p:cBhvr>
                                        <p:cTn id="95" dur="500"/>
                                        <p:tgtEl>
                                          <p:spTgt spid="24"/>
                                        </p:tgtEl>
                                        <p:attrNameLst>
                                          <p:attrName>ppt_w</p:attrName>
                                        </p:attrNameLst>
                                      </p:cBhvr>
                                      <p:tavLst>
                                        <p:tav tm="0">
                                          <p:val>
                                            <p:strVal val="ppt_w"/>
                                          </p:val>
                                        </p:tav>
                                        <p:tav tm="100000">
                                          <p:val>
                                            <p:fltVal val="0"/>
                                          </p:val>
                                        </p:tav>
                                      </p:tavLst>
                                    </p:anim>
                                    <p:anim calcmode="lin" valueType="num">
                                      <p:cBhvr>
                                        <p:cTn id="96" dur="500"/>
                                        <p:tgtEl>
                                          <p:spTgt spid="24"/>
                                        </p:tgtEl>
                                        <p:attrNameLst>
                                          <p:attrName>ppt_h</p:attrName>
                                        </p:attrNameLst>
                                      </p:cBhvr>
                                      <p:tavLst>
                                        <p:tav tm="0">
                                          <p:val>
                                            <p:strVal val="ppt_h"/>
                                          </p:val>
                                        </p:tav>
                                        <p:tav tm="100000">
                                          <p:val>
                                            <p:fltVal val="0"/>
                                          </p:val>
                                        </p:tav>
                                      </p:tavLst>
                                    </p:anim>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0" nodeType="clickEffect">
                                  <p:stCondLst>
                                    <p:cond delay="0"/>
                                  </p:stCondLst>
                                  <p:childTnLst>
                                    <p:anim calcmode="lin" valueType="num">
                                      <p:cBhvr>
                                        <p:cTn id="102" dur="500"/>
                                        <p:tgtEl>
                                          <p:spTgt spid="25"/>
                                        </p:tgtEl>
                                        <p:attrNameLst>
                                          <p:attrName>ppt_w</p:attrName>
                                        </p:attrNameLst>
                                      </p:cBhvr>
                                      <p:tavLst>
                                        <p:tav tm="0">
                                          <p:val>
                                            <p:strVal val="ppt_w"/>
                                          </p:val>
                                        </p:tav>
                                        <p:tav tm="100000">
                                          <p:val>
                                            <p:fltVal val="0"/>
                                          </p:val>
                                        </p:tav>
                                      </p:tavLst>
                                    </p:anim>
                                    <p:anim calcmode="lin" valueType="num">
                                      <p:cBhvr>
                                        <p:cTn id="103" dur="500"/>
                                        <p:tgtEl>
                                          <p:spTgt spid="25"/>
                                        </p:tgtEl>
                                        <p:attrNameLst>
                                          <p:attrName>ppt_h</p:attrName>
                                        </p:attrNameLst>
                                      </p:cBhvr>
                                      <p:tavLst>
                                        <p:tav tm="0">
                                          <p:val>
                                            <p:strVal val="ppt_h"/>
                                          </p:val>
                                        </p:tav>
                                        <p:tav tm="100000">
                                          <p:val>
                                            <p:fltVal val="0"/>
                                          </p:val>
                                        </p:tav>
                                      </p:tavLst>
                                    </p:anim>
                                    <p:animEffect transition="out" filter="fade">
                                      <p:cBhvr>
                                        <p:cTn id="104" dur="500"/>
                                        <p:tgtEl>
                                          <p:spTgt spid="25"/>
                                        </p:tgtEl>
                                      </p:cBhvr>
                                    </p:animEffect>
                                    <p:set>
                                      <p:cBhvr>
                                        <p:cTn id="105" dur="1" fill="hold">
                                          <p:stCondLst>
                                            <p:cond delay="499"/>
                                          </p:stCondLst>
                                        </p:cTn>
                                        <p:tgtEl>
                                          <p:spTgt spid="2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0" nodeType="clickEffect">
                                  <p:stCondLst>
                                    <p:cond delay="0"/>
                                  </p:stCondLst>
                                  <p:childTnLst>
                                    <p:anim calcmode="lin" valueType="num">
                                      <p:cBhvr>
                                        <p:cTn id="109" dur="500"/>
                                        <p:tgtEl>
                                          <p:spTgt spid="26"/>
                                        </p:tgtEl>
                                        <p:attrNameLst>
                                          <p:attrName>ppt_w</p:attrName>
                                        </p:attrNameLst>
                                      </p:cBhvr>
                                      <p:tavLst>
                                        <p:tav tm="0">
                                          <p:val>
                                            <p:strVal val="ppt_w"/>
                                          </p:val>
                                        </p:tav>
                                        <p:tav tm="100000">
                                          <p:val>
                                            <p:fltVal val="0"/>
                                          </p:val>
                                        </p:tav>
                                      </p:tavLst>
                                    </p:anim>
                                    <p:anim calcmode="lin" valueType="num">
                                      <p:cBhvr>
                                        <p:cTn id="110" dur="500"/>
                                        <p:tgtEl>
                                          <p:spTgt spid="26"/>
                                        </p:tgtEl>
                                        <p:attrNameLst>
                                          <p:attrName>ppt_h</p:attrName>
                                        </p:attrNameLst>
                                      </p:cBhvr>
                                      <p:tavLst>
                                        <p:tav tm="0">
                                          <p:val>
                                            <p:strVal val="ppt_h"/>
                                          </p:val>
                                        </p:tav>
                                        <p:tav tm="100000">
                                          <p:val>
                                            <p:fltVal val="0"/>
                                          </p:val>
                                        </p:tav>
                                      </p:tavLst>
                                    </p:anim>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27"/>
                                        </p:tgtEl>
                                        <p:attrNameLst>
                                          <p:attrName>ppt_w</p:attrName>
                                        </p:attrNameLst>
                                      </p:cBhvr>
                                      <p:tavLst>
                                        <p:tav tm="0">
                                          <p:val>
                                            <p:strVal val="ppt_w"/>
                                          </p:val>
                                        </p:tav>
                                        <p:tav tm="100000">
                                          <p:val>
                                            <p:fltVal val="0"/>
                                          </p:val>
                                        </p:tav>
                                      </p:tavLst>
                                    </p:anim>
                                    <p:anim calcmode="lin" valueType="num">
                                      <p:cBhvr>
                                        <p:cTn id="117" dur="500"/>
                                        <p:tgtEl>
                                          <p:spTgt spid="27"/>
                                        </p:tgtEl>
                                        <p:attrNameLst>
                                          <p:attrName>ppt_h</p:attrName>
                                        </p:attrNameLst>
                                      </p:cBhvr>
                                      <p:tavLst>
                                        <p:tav tm="0">
                                          <p:val>
                                            <p:strVal val="ppt_h"/>
                                          </p:val>
                                        </p:tav>
                                        <p:tav tm="100000">
                                          <p:val>
                                            <p:fltVal val="0"/>
                                          </p:val>
                                        </p:tav>
                                      </p:tavLst>
                                    </p:anim>
                                    <p:animEffect transition="out" filter="fade">
                                      <p:cBhvr>
                                        <p:cTn id="118" dur="500"/>
                                        <p:tgtEl>
                                          <p:spTgt spid="27"/>
                                        </p:tgtEl>
                                      </p:cBhvr>
                                    </p:animEffect>
                                    <p:set>
                                      <p:cBhvr>
                                        <p:cTn id="119" dur="1" fill="hold">
                                          <p:stCondLst>
                                            <p:cond delay="499"/>
                                          </p:stCondLst>
                                        </p:cTn>
                                        <p:tgtEl>
                                          <p:spTgt spid="27"/>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0" nodeType="clickEffect">
                                  <p:stCondLst>
                                    <p:cond delay="0"/>
                                  </p:stCondLst>
                                  <p:childTnLst>
                                    <p:anim calcmode="lin" valueType="num">
                                      <p:cBhvr>
                                        <p:cTn id="123" dur="500"/>
                                        <p:tgtEl>
                                          <p:spTgt spid="28"/>
                                        </p:tgtEl>
                                        <p:attrNameLst>
                                          <p:attrName>ppt_w</p:attrName>
                                        </p:attrNameLst>
                                      </p:cBhvr>
                                      <p:tavLst>
                                        <p:tav tm="0">
                                          <p:val>
                                            <p:strVal val="ppt_w"/>
                                          </p:val>
                                        </p:tav>
                                        <p:tav tm="100000">
                                          <p:val>
                                            <p:fltVal val="0"/>
                                          </p:val>
                                        </p:tav>
                                      </p:tavLst>
                                    </p:anim>
                                    <p:anim calcmode="lin" valueType="num">
                                      <p:cBhvr>
                                        <p:cTn id="124" dur="500"/>
                                        <p:tgtEl>
                                          <p:spTgt spid="28"/>
                                        </p:tgtEl>
                                        <p:attrNameLst>
                                          <p:attrName>ppt_h</p:attrName>
                                        </p:attrNameLst>
                                      </p:cBhvr>
                                      <p:tavLst>
                                        <p:tav tm="0">
                                          <p:val>
                                            <p:strVal val="ppt_h"/>
                                          </p:val>
                                        </p:tav>
                                        <p:tav tm="100000">
                                          <p:val>
                                            <p:fltVal val="0"/>
                                          </p:val>
                                        </p:tav>
                                      </p:tavLst>
                                    </p:anim>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53" presetClass="exit" presetSubtype="32" fill="hold" grpId="0" nodeType="clickEffect">
                                  <p:stCondLst>
                                    <p:cond delay="0"/>
                                  </p:stCondLst>
                                  <p:childTnLst>
                                    <p:anim calcmode="lin" valueType="num">
                                      <p:cBhvr>
                                        <p:cTn id="130" dur="500"/>
                                        <p:tgtEl>
                                          <p:spTgt spid="30"/>
                                        </p:tgtEl>
                                        <p:attrNameLst>
                                          <p:attrName>ppt_w</p:attrName>
                                        </p:attrNameLst>
                                      </p:cBhvr>
                                      <p:tavLst>
                                        <p:tav tm="0">
                                          <p:val>
                                            <p:strVal val="ppt_w"/>
                                          </p:val>
                                        </p:tav>
                                        <p:tav tm="100000">
                                          <p:val>
                                            <p:fltVal val="0"/>
                                          </p:val>
                                        </p:tav>
                                      </p:tavLst>
                                    </p:anim>
                                    <p:anim calcmode="lin" valueType="num">
                                      <p:cBhvr>
                                        <p:cTn id="131" dur="500"/>
                                        <p:tgtEl>
                                          <p:spTgt spid="30"/>
                                        </p:tgtEl>
                                        <p:attrNameLst>
                                          <p:attrName>ppt_h</p:attrName>
                                        </p:attrNameLst>
                                      </p:cBhvr>
                                      <p:tavLst>
                                        <p:tav tm="0">
                                          <p:val>
                                            <p:strVal val="ppt_h"/>
                                          </p:val>
                                        </p:tav>
                                        <p:tav tm="100000">
                                          <p:val>
                                            <p:fltVal val="0"/>
                                          </p:val>
                                        </p:tav>
                                      </p:tavLst>
                                    </p:anim>
                                    <p:animEffect transition="out" filter="fade">
                                      <p:cBhvr>
                                        <p:cTn id="132" dur="500"/>
                                        <p:tgtEl>
                                          <p:spTgt spid="30"/>
                                        </p:tgtEl>
                                      </p:cBhvr>
                                    </p:animEffect>
                                    <p:set>
                                      <p:cBhvr>
                                        <p:cTn id="133" dur="1" fill="hold">
                                          <p:stCondLst>
                                            <p:cond delay="499"/>
                                          </p:stCondLst>
                                        </p:cTn>
                                        <p:tgtEl>
                                          <p:spTgt spid="30"/>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0" nodeType="clickEffect">
                                  <p:stCondLst>
                                    <p:cond delay="0"/>
                                  </p:stCondLst>
                                  <p:childTnLst>
                                    <p:anim calcmode="lin" valueType="num">
                                      <p:cBhvr>
                                        <p:cTn id="137" dur="500"/>
                                        <p:tgtEl>
                                          <p:spTgt spid="29"/>
                                        </p:tgtEl>
                                        <p:attrNameLst>
                                          <p:attrName>ppt_w</p:attrName>
                                        </p:attrNameLst>
                                      </p:cBhvr>
                                      <p:tavLst>
                                        <p:tav tm="0">
                                          <p:val>
                                            <p:strVal val="ppt_w"/>
                                          </p:val>
                                        </p:tav>
                                        <p:tav tm="100000">
                                          <p:val>
                                            <p:fltVal val="0"/>
                                          </p:val>
                                        </p:tav>
                                      </p:tavLst>
                                    </p:anim>
                                    <p:anim calcmode="lin" valueType="num">
                                      <p:cBhvr>
                                        <p:cTn id="138" dur="500"/>
                                        <p:tgtEl>
                                          <p:spTgt spid="29"/>
                                        </p:tgtEl>
                                        <p:attrNameLst>
                                          <p:attrName>ppt_h</p:attrName>
                                        </p:attrNameLst>
                                      </p:cBhvr>
                                      <p:tavLst>
                                        <p:tav tm="0">
                                          <p:val>
                                            <p:strVal val="ppt_h"/>
                                          </p:val>
                                        </p:tav>
                                        <p:tav tm="100000">
                                          <p:val>
                                            <p:fltVal val="0"/>
                                          </p:val>
                                        </p:tav>
                                      </p:tavLst>
                                    </p:anim>
                                    <p:animEffect transition="out" filter="fade">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31"/>
                                        </p:tgtEl>
                                        <p:attrNameLst>
                                          <p:attrName>style.visibility</p:attrName>
                                        </p:attrNameLst>
                                      </p:cBhvr>
                                      <p:to>
                                        <p:strVal val="visible"/>
                                      </p:to>
                                    </p:set>
                                    <p:animEffect transition="in" filter="fade">
                                      <p:cBhvr>
                                        <p:cTn id="1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2822028" y="208492"/>
            <a:ext cx="3365921" cy="461665"/>
          </a:xfrm>
          <a:prstGeom prst="rect">
            <a:avLst/>
          </a:prstGeom>
        </p:spPr>
        <p:txBody>
          <a:bodyPr wrap="square">
            <a:spAutoFit/>
          </a:bodyPr>
          <a:lstStyle/>
          <a:p>
            <a:r>
              <a:rPr lang="en-US" sz="2400" b="1" dirty="0" err="1">
                <a:solidFill>
                  <a:srgbClr val="000000"/>
                </a:solidFill>
                <a:latin typeface="Arial"/>
                <a:ea typeface="Times New Roman"/>
              </a:rPr>
              <a:t>GẶT</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solidFill>
                <a:prstClr val="black"/>
              </a:solidFill>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sp>
        <p:nvSpPr>
          <p:cNvPr id="2" name="Rectangle 1"/>
          <p:cNvSpPr/>
          <p:nvPr/>
        </p:nvSpPr>
        <p:spPr>
          <a:xfrm>
            <a:off x="510117" y="725209"/>
            <a:ext cx="34154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10117" y="1618611"/>
            <a:ext cx="35678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10117" y="2086331"/>
            <a:ext cx="338396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10117" y="1171903"/>
            <a:ext cx="37202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510117" y="2885137"/>
            <a:ext cx="342600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510117" y="3337091"/>
            <a:ext cx="331038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10117" y="3804811"/>
            <a:ext cx="332088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510117" y="4262025"/>
            <a:ext cx="300556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510117" y="5060831"/>
            <a:ext cx="270075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510117" y="5512785"/>
            <a:ext cx="356262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510117" y="5980505"/>
            <a:ext cx="357312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510117" y="6400927"/>
            <a:ext cx="298452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4587769" y="714698"/>
            <a:ext cx="316886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4599584" y="1166652"/>
            <a:ext cx="2883768"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4587769" y="1602840"/>
            <a:ext cx="315834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603534" y="2054794"/>
            <a:ext cx="307951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4556236" y="2885136"/>
            <a:ext cx="314258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4568052" y="3337090"/>
            <a:ext cx="3256892"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4587769" y="3794295"/>
            <a:ext cx="314258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4603534" y="4238375"/>
            <a:ext cx="312681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203" y="0"/>
            <a:ext cx="4202797" cy="6825213"/>
          </a:xfrm>
          <a:prstGeom prst="rect">
            <a:avLst/>
          </a:prstGeom>
        </p:spPr>
      </p:pic>
    </p:spTree>
    <p:extLst>
      <p:ext uri="{BB962C8B-B14F-4D97-AF65-F5344CB8AC3E}">
        <p14:creationId xmlns:p14="http://schemas.microsoft.com/office/powerpoint/2010/main" val="30147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2"/>
                                        </p:tgtEl>
                                        <p:attrNameLst>
                                          <p:attrName>ppt_w</p:attrName>
                                        </p:attrNameLst>
                                      </p:cBhvr>
                                      <p:tavLst>
                                        <p:tav tm="0">
                                          <p:val>
                                            <p:strVal val="ppt_w"/>
                                          </p:val>
                                        </p:tav>
                                        <p:tav tm="100000">
                                          <p:val>
                                            <p:fltVal val="0"/>
                                          </p:val>
                                        </p:tav>
                                      </p:tavLst>
                                    </p:anim>
                                    <p:anim calcmode="lin" valueType="num">
                                      <p:cBhvr>
                                        <p:cTn id="26" dur="500"/>
                                        <p:tgtEl>
                                          <p:spTgt spid="12"/>
                                        </p:tgtEl>
                                        <p:attrNameLst>
                                          <p:attrName>ppt_h</p:attrName>
                                        </p:attrNameLst>
                                      </p:cBhvr>
                                      <p:tavLst>
                                        <p:tav tm="0">
                                          <p:val>
                                            <p:strVal val="ppt_h"/>
                                          </p:val>
                                        </p:tav>
                                        <p:tav tm="100000">
                                          <p:val>
                                            <p:fltVal val="0"/>
                                          </p:val>
                                        </p:tav>
                                      </p:tavLst>
                                    </p:anim>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17"/>
                                        </p:tgtEl>
                                        <p:attrNameLst>
                                          <p:attrName>ppt_w</p:attrName>
                                        </p:attrNameLst>
                                      </p:cBhvr>
                                      <p:tavLst>
                                        <p:tav tm="0">
                                          <p:val>
                                            <p:strVal val="ppt_w"/>
                                          </p:val>
                                        </p:tav>
                                        <p:tav tm="100000">
                                          <p:val>
                                            <p:fltVal val="0"/>
                                          </p:val>
                                        </p:tav>
                                      </p:tavLst>
                                    </p:anim>
                                    <p:anim calcmode="lin" valueType="num">
                                      <p:cBhvr>
                                        <p:cTn id="54" dur="500"/>
                                        <p:tgtEl>
                                          <p:spTgt spid="17"/>
                                        </p:tgtEl>
                                        <p:attrNameLst>
                                          <p:attrName>ppt_h</p:attrName>
                                        </p:attrNameLst>
                                      </p:cBhvr>
                                      <p:tavLst>
                                        <p:tav tm="0">
                                          <p:val>
                                            <p:strVal val="ppt_h"/>
                                          </p:val>
                                        </p:tav>
                                        <p:tav tm="100000">
                                          <p:val>
                                            <p:fltVal val="0"/>
                                          </p:val>
                                        </p:tav>
                                      </p:tavLst>
                                    </p:anim>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18"/>
                                        </p:tgtEl>
                                        <p:attrNameLst>
                                          <p:attrName>ppt_w</p:attrName>
                                        </p:attrNameLst>
                                      </p:cBhvr>
                                      <p:tavLst>
                                        <p:tav tm="0">
                                          <p:val>
                                            <p:strVal val="ppt_w"/>
                                          </p:val>
                                        </p:tav>
                                        <p:tav tm="100000">
                                          <p:val>
                                            <p:fltVal val="0"/>
                                          </p:val>
                                        </p:tav>
                                      </p:tavLst>
                                    </p:anim>
                                    <p:anim calcmode="lin" valueType="num">
                                      <p:cBhvr>
                                        <p:cTn id="61" dur="500"/>
                                        <p:tgtEl>
                                          <p:spTgt spid="18"/>
                                        </p:tgtEl>
                                        <p:attrNameLst>
                                          <p:attrName>ppt_h</p:attrName>
                                        </p:attrNameLst>
                                      </p:cBhvr>
                                      <p:tavLst>
                                        <p:tav tm="0">
                                          <p:val>
                                            <p:strVal val="ppt_h"/>
                                          </p:val>
                                        </p:tav>
                                        <p:tav tm="100000">
                                          <p:val>
                                            <p:fltVal val="0"/>
                                          </p:val>
                                        </p:tav>
                                      </p:tavLst>
                                    </p:anim>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0" nodeType="clickEffect">
                                  <p:stCondLst>
                                    <p:cond delay="0"/>
                                  </p:stCondLst>
                                  <p:childTnLst>
                                    <p:anim calcmode="lin" valueType="num">
                                      <p:cBhvr>
                                        <p:cTn id="74" dur="500"/>
                                        <p:tgtEl>
                                          <p:spTgt spid="21"/>
                                        </p:tgtEl>
                                        <p:attrNameLst>
                                          <p:attrName>ppt_w</p:attrName>
                                        </p:attrNameLst>
                                      </p:cBhvr>
                                      <p:tavLst>
                                        <p:tav tm="0">
                                          <p:val>
                                            <p:strVal val="ppt_w"/>
                                          </p:val>
                                        </p:tav>
                                        <p:tav tm="100000">
                                          <p:val>
                                            <p:fltVal val="0"/>
                                          </p:val>
                                        </p:tav>
                                      </p:tavLst>
                                    </p:anim>
                                    <p:anim calcmode="lin" valueType="num">
                                      <p:cBhvr>
                                        <p:cTn id="75" dur="500"/>
                                        <p:tgtEl>
                                          <p:spTgt spid="21"/>
                                        </p:tgtEl>
                                        <p:attrNameLst>
                                          <p:attrName>ppt_h</p:attrName>
                                        </p:attrNameLst>
                                      </p:cBhvr>
                                      <p:tavLst>
                                        <p:tav tm="0">
                                          <p:val>
                                            <p:strVal val="ppt_h"/>
                                          </p:val>
                                        </p:tav>
                                        <p:tav tm="100000">
                                          <p:val>
                                            <p:fltVal val="0"/>
                                          </p:val>
                                        </p:tav>
                                      </p:tavLst>
                                    </p:anim>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0" nodeType="clickEffect">
                                  <p:stCondLst>
                                    <p:cond delay="0"/>
                                  </p:stCondLst>
                                  <p:childTnLst>
                                    <p:anim calcmode="lin" valueType="num">
                                      <p:cBhvr>
                                        <p:cTn id="81" dur="500"/>
                                        <p:tgtEl>
                                          <p:spTgt spid="22"/>
                                        </p:tgtEl>
                                        <p:attrNameLst>
                                          <p:attrName>ppt_w</p:attrName>
                                        </p:attrNameLst>
                                      </p:cBhvr>
                                      <p:tavLst>
                                        <p:tav tm="0">
                                          <p:val>
                                            <p:strVal val="ppt_w"/>
                                          </p:val>
                                        </p:tav>
                                        <p:tav tm="100000">
                                          <p:val>
                                            <p:fltVal val="0"/>
                                          </p:val>
                                        </p:tav>
                                      </p:tavLst>
                                    </p:anim>
                                    <p:anim calcmode="lin" valueType="num">
                                      <p:cBhvr>
                                        <p:cTn id="82" dur="500"/>
                                        <p:tgtEl>
                                          <p:spTgt spid="22"/>
                                        </p:tgtEl>
                                        <p:attrNameLst>
                                          <p:attrName>ppt_h</p:attrName>
                                        </p:attrNameLst>
                                      </p:cBhvr>
                                      <p:tavLst>
                                        <p:tav tm="0">
                                          <p:val>
                                            <p:strVal val="ppt_h"/>
                                          </p:val>
                                        </p:tav>
                                        <p:tav tm="100000">
                                          <p:val>
                                            <p:fltVal val="0"/>
                                          </p:val>
                                        </p:tav>
                                      </p:tavLst>
                                    </p:anim>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0" nodeType="clickEffect">
                                  <p:stCondLst>
                                    <p:cond delay="0"/>
                                  </p:stCondLst>
                                  <p:childTnLst>
                                    <p:anim calcmode="lin" valueType="num">
                                      <p:cBhvr>
                                        <p:cTn id="88" dur="500"/>
                                        <p:tgtEl>
                                          <p:spTgt spid="23"/>
                                        </p:tgtEl>
                                        <p:attrNameLst>
                                          <p:attrName>ppt_w</p:attrName>
                                        </p:attrNameLst>
                                      </p:cBhvr>
                                      <p:tavLst>
                                        <p:tav tm="0">
                                          <p:val>
                                            <p:strVal val="ppt_w"/>
                                          </p:val>
                                        </p:tav>
                                        <p:tav tm="100000">
                                          <p:val>
                                            <p:fltVal val="0"/>
                                          </p:val>
                                        </p:tav>
                                      </p:tavLst>
                                    </p:anim>
                                    <p:anim calcmode="lin" valueType="num">
                                      <p:cBhvr>
                                        <p:cTn id="89" dur="500"/>
                                        <p:tgtEl>
                                          <p:spTgt spid="23"/>
                                        </p:tgtEl>
                                        <p:attrNameLst>
                                          <p:attrName>ppt_h</p:attrName>
                                        </p:attrNameLst>
                                      </p:cBhvr>
                                      <p:tavLst>
                                        <p:tav tm="0">
                                          <p:val>
                                            <p:strVal val="ppt_h"/>
                                          </p:val>
                                        </p:tav>
                                        <p:tav tm="100000">
                                          <p:val>
                                            <p:fltVal val="0"/>
                                          </p:val>
                                        </p:tav>
                                      </p:tavLst>
                                    </p:anim>
                                    <p:animEffect transition="out" filter="fade">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0" nodeType="clickEffect">
                                  <p:stCondLst>
                                    <p:cond delay="0"/>
                                  </p:stCondLst>
                                  <p:childTnLst>
                                    <p:anim calcmode="lin" valueType="num">
                                      <p:cBhvr>
                                        <p:cTn id="95" dur="500"/>
                                        <p:tgtEl>
                                          <p:spTgt spid="24"/>
                                        </p:tgtEl>
                                        <p:attrNameLst>
                                          <p:attrName>ppt_w</p:attrName>
                                        </p:attrNameLst>
                                      </p:cBhvr>
                                      <p:tavLst>
                                        <p:tav tm="0">
                                          <p:val>
                                            <p:strVal val="ppt_w"/>
                                          </p:val>
                                        </p:tav>
                                        <p:tav tm="100000">
                                          <p:val>
                                            <p:fltVal val="0"/>
                                          </p:val>
                                        </p:tav>
                                      </p:tavLst>
                                    </p:anim>
                                    <p:anim calcmode="lin" valueType="num">
                                      <p:cBhvr>
                                        <p:cTn id="96" dur="500"/>
                                        <p:tgtEl>
                                          <p:spTgt spid="24"/>
                                        </p:tgtEl>
                                        <p:attrNameLst>
                                          <p:attrName>ppt_h</p:attrName>
                                        </p:attrNameLst>
                                      </p:cBhvr>
                                      <p:tavLst>
                                        <p:tav tm="0">
                                          <p:val>
                                            <p:strVal val="ppt_h"/>
                                          </p:val>
                                        </p:tav>
                                        <p:tav tm="100000">
                                          <p:val>
                                            <p:fltVal val="0"/>
                                          </p:val>
                                        </p:tav>
                                      </p:tavLst>
                                    </p:anim>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0" nodeType="clickEffect">
                                  <p:stCondLst>
                                    <p:cond delay="0"/>
                                  </p:stCondLst>
                                  <p:childTnLst>
                                    <p:anim calcmode="lin" valueType="num">
                                      <p:cBhvr>
                                        <p:cTn id="102" dur="500"/>
                                        <p:tgtEl>
                                          <p:spTgt spid="25"/>
                                        </p:tgtEl>
                                        <p:attrNameLst>
                                          <p:attrName>ppt_w</p:attrName>
                                        </p:attrNameLst>
                                      </p:cBhvr>
                                      <p:tavLst>
                                        <p:tav tm="0">
                                          <p:val>
                                            <p:strVal val="ppt_w"/>
                                          </p:val>
                                        </p:tav>
                                        <p:tav tm="100000">
                                          <p:val>
                                            <p:fltVal val="0"/>
                                          </p:val>
                                        </p:tav>
                                      </p:tavLst>
                                    </p:anim>
                                    <p:anim calcmode="lin" valueType="num">
                                      <p:cBhvr>
                                        <p:cTn id="103" dur="500"/>
                                        <p:tgtEl>
                                          <p:spTgt spid="25"/>
                                        </p:tgtEl>
                                        <p:attrNameLst>
                                          <p:attrName>ppt_h</p:attrName>
                                        </p:attrNameLst>
                                      </p:cBhvr>
                                      <p:tavLst>
                                        <p:tav tm="0">
                                          <p:val>
                                            <p:strVal val="ppt_h"/>
                                          </p:val>
                                        </p:tav>
                                        <p:tav tm="100000">
                                          <p:val>
                                            <p:fltVal val="0"/>
                                          </p:val>
                                        </p:tav>
                                      </p:tavLst>
                                    </p:anim>
                                    <p:animEffect transition="out" filter="fade">
                                      <p:cBhvr>
                                        <p:cTn id="104" dur="500"/>
                                        <p:tgtEl>
                                          <p:spTgt spid="25"/>
                                        </p:tgtEl>
                                      </p:cBhvr>
                                    </p:animEffect>
                                    <p:set>
                                      <p:cBhvr>
                                        <p:cTn id="105" dur="1" fill="hold">
                                          <p:stCondLst>
                                            <p:cond delay="499"/>
                                          </p:stCondLst>
                                        </p:cTn>
                                        <p:tgtEl>
                                          <p:spTgt spid="2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0" nodeType="clickEffect">
                                  <p:stCondLst>
                                    <p:cond delay="0"/>
                                  </p:stCondLst>
                                  <p:childTnLst>
                                    <p:anim calcmode="lin" valueType="num">
                                      <p:cBhvr>
                                        <p:cTn id="109" dur="500"/>
                                        <p:tgtEl>
                                          <p:spTgt spid="26"/>
                                        </p:tgtEl>
                                        <p:attrNameLst>
                                          <p:attrName>ppt_w</p:attrName>
                                        </p:attrNameLst>
                                      </p:cBhvr>
                                      <p:tavLst>
                                        <p:tav tm="0">
                                          <p:val>
                                            <p:strVal val="ppt_w"/>
                                          </p:val>
                                        </p:tav>
                                        <p:tav tm="100000">
                                          <p:val>
                                            <p:fltVal val="0"/>
                                          </p:val>
                                        </p:tav>
                                      </p:tavLst>
                                    </p:anim>
                                    <p:anim calcmode="lin" valueType="num">
                                      <p:cBhvr>
                                        <p:cTn id="110" dur="500"/>
                                        <p:tgtEl>
                                          <p:spTgt spid="26"/>
                                        </p:tgtEl>
                                        <p:attrNameLst>
                                          <p:attrName>ppt_h</p:attrName>
                                        </p:attrNameLst>
                                      </p:cBhvr>
                                      <p:tavLst>
                                        <p:tav tm="0">
                                          <p:val>
                                            <p:strVal val="ppt_h"/>
                                          </p:val>
                                        </p:tav>
                                        <p:tav tm="100000">
                                          <p:val>
                                            <p:fltVal val="0"/>
                                          </p:val>
                                        </p:tav>
                                      </p:tavLst>
                                    </p:anim>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27"/>
                                        </p:tgtEl>
                                        <p:attrNameLst>
                                          <p:attrName>ppt_w</p:attrName>
                                        </p:attrNameLst>
                                      </p:cBhvr>
                                      <p:tavLst>
                                        <p:tav tm="0">
                                          <p:val>
                                            <p:strVal val="ppt_w"/>
                                          </p:val>
                                        </p:tav>
                                        <p:tav tm="100000">
                                          <p:val>
                                            <p:fltVal val="0"/>
                                          </p:val>
                                        </p:tav>
                                      </p:tavLst>
                                    </p:anim>
                                    <p:anim calcmode="lin" valueType="num">
                                      <p:cBhvr>
                                        <p:cTn id="117" dur="500"/>
                                        <p:tgtEl>
                                          <p:spTgt spid="27"/>
                                        </p:tgtEl>
                                        <p:attrNameLst>
                                          <p:attrName>ppt_h</p:attrName>
                                        </p:attrNameLst>
                                      </p:cBhvr>
                                      <p:tavLst>
                                        <p:tav tm="0">
                                          <p:val>
                                            <p:strVal val="ppt_h"/>
                                          </p:val>
                                        </p:tav>
                                        <p:tav tm="100000">
                                          <p:val>
                                            <p:fltVal val="0"/>
                                          </p:val>
                                        </p:tav>
                                      </p:tavLst>
                                    </p:anim>
                                    <p:animEffect transition="out" filter="fade">
                                      <p:cBhvr>
                                        <p:cTn id="118" dur="500"/>
                                        <p:tgtEl>
                                          <p:spTgt spid="27"/>
                                        </p:tgtEl>
                                      </p:cBhvr>
                                    </p:animEffect>
                                    <p:set>
                                      <p:cBhvr>
                                        <p:cTn id="119" dur="1" fill="hold">
                                          <p:stCondLst>
                                            <p:cond delay="499"/>
                                          </p:stCondLst>
                                        </p:cTn>
                                        <p:tgtEl>
                                          <p:spTgt spid="27"/>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0" nodeType="clickEffect">
                                  <p:stCondLst>
                                    <p:cond delay="0"/>
                                  </p:stCondLst>
                                  <p:childTnLst>
                                    <p:anim calcmode="lin" valueType="num">
                                      <p:cBhvr>
                                        <p:cTn id="123" dur="500"/>
                                        <p:tgtEl>
                                          <p:spTgt spid="28"/>
                                        </p:tgtEl>
                                        <p:attrNameLst>
                                          <p:attrName>ppt_w</p:attrName>
                                        </p:attrNameLst>
                                      </p:cBhvr>
                                      <p:tavLst>
                                        <p:tav tm="0">
                                          <p:val>
                                            <p:strVal val="ppt_w"/>
                                          </p:val>
                                        </p:tav>
                                        <p:tav tm="100000">
                                          <p:val>
                                            <p:fltVal val="0"/>
                                          </p:val>
                                        </p:tav>
                                      </p:tavLst>
                                    </p:anim>
                                    <p:anim calcmode="lin" valueType="num">
                                      <p:cBhvr>
                                        <p:cTn id="124" dur="500"/>
                                        <p:tgtEl>
                                          <p:spTgt spid="28"/>
                                        </p:tgtEl>
                                        <p:attrNameLst>
                                          <p:attrName>ppt_h</p:attrName>
                                        </p:attrNameLst>
                                      </p:cBhvr>
                                      <p:tavLst>
                                        <p:tav tm="0">
                                          <p:val>
                                            <p:strVal val="ppt_h"/>
                                          </p:val>
                                        </p:tav>
                                        <p:tav tm="100000">
                                          <p:val>
                                            <p:fltVal val="0"/>
                                          </p:val>
                                        </p:tav>
                                      </p:tavLst>
                                    </p:anim>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53" presetClass="exit" presetSubtype="32" fill="hold" grpId="0" nodeType="clickEffect">
                                  <p:stCondLst>
                                    <p:cond delay="0"/>
                                  </p:stCondLst>
                                  <p:childTnLst>
                                    <p:anim calcmode="lin" valueType="num">
                                      <p:cBhvr>
                                        <p:cTn id="130" dur="500"/>
                                        <p:tgtEl>
                                          <p:spTgt spid="30"/>
                                        </p:tgtEl>
                                        <p:attrNameLst>
                                          <p:attrName>ppt_w</p:attrName>
                                        </p:attrNameLst>
                                      </p:cBhvr>
                                      <p:tavLst>
                                        <p:tav tm="0">
                                          <p:val>
                                            <p:strVal val="ppt_w"/>
                                          </p:val>
                                        </p:tav>
                                        <p:tav tm="100000">
                                          <p:val>
                                            <p:fltVal val="0"/>
                                          </p:val>
                                        </p:tav>
                                      </p:tavLst>
                                    </p:anim>
                                    <p:anim calcmode="lin" valueType="num">
                                      <p:cBhvr>
                                        <p:cTn id="131" dur="500"/>
                                        <p:tgtEl>
                                          <p:spTgt spid="30"/>
                                        </p:tgtEl>
                                        <p:attrNameLst>
                                          <p:attrName>ppt_h</p:attrName>
                                        </p:attrNameLst>
                                      </p:cBhvr>
                                      <p:tavLst>
                                        <p:tav tm="0">
                                          <p:val>
                                            <p:strVal val="ppt_h"/>
                                          </p:val>
                                        </p:tav>
                                        <p:tav tm="100000">
                                          <p:val>
                                            <p:fltVal val="0"/>
                                          </p:val>
                                        </p:tav>
                                      </p:tavLst>
                                    </p:anim>
                                    <p:animEffect transition="out" filter="fade">
                                      <p:cBhvr>
                                        <p:cTn id="132" dur="500"/>
                                        <p:tgtEl>
                                          <p:spTgt spid="30"/>
                                        </p:tgtEl>
                                      </p:cBhvr>
                                    </p:animEffect>
                                    <p:set>
                                      <p:cBhvr>
                                        <p:cTn id="133" dur="1" fill="hold">
                                          <p:stCondLst>
                                            <p:cond delay="499"/>
                                          </p:stCondLst>
                                        </p:cTn>
                                        <p:tgtEl>
                                          <p:spTgt spid="30"/>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0" nodeType="clickEffect">
                                  <p:stCondLst>
                                    <p:cond delay="0"/>
                                  </p:stCondLst>
                                  <p:childTnLst>
                                    <p:anim calcmode="lin" valueType="num">
                                      <p:cBhvr>
                                        <p:cTn id="137" dur="500"/>
                                        <p:tgtEl>
                                          <p:spTgt spid="29"/>
                                        </p:tgtEl>
                                        <p:attrNameLst>
                                          <p:attrName>ppt_w</p:attrName>
                                        </p:attrNameLst>
                                      </p:cBhvr>
                                      <p:tavLst>
                                        <p:tav tm="0">
                                          <p:val>
                                            <p:strVal val="ppt_w"/>
                                          </p:val>
                                        </p:tav>
                                        <p:tav tm="100000">
                                          <p:val>
                                            <p:fltVal val="0"/>
                                          </p:val>
                                        </p:tav>
                                      </p:tavLst>
                                    </p:anim>
                                    <p:anim calcmode="lin" valueType="num">
                                      <p:cBhvr>
                                        <p:cTn id="138" dur="500"/>
                                        <p:tgtEl>
                                          <p:spTgt spid="29"/>
                                        </p:tgtEl>
                                        <p:attrNameLst>
                                          <p:attrName>ppt_h</p:attrName>
                                        </p:attrNameLst>
                                      </p:cBhvr>
                                      <p:tavLst>
                                        <p:tav tm="0">
                                          <p:val>
                                            <p:strVal val="ppt_h"/>
                                          </p:val>
                                        </p:tav>
                                        <p:tav tm="100000">
                                          <p:val>
                                            <p:fltVal val="0"/>
                                          </p:val>
                                        </p:tav>
                                      </p:tavLst>
                                    </p:anim>
                                    <p:animEffect transition="out" filter="fade">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31"/>
                                        </p:tgtEl>
                                        <p:attrNameLst>
                                          <p:attrName>style.visibility</p:attrName>
                                        </p:attrNameLst>
                                      </p:cBhvr>
                                      <p:to>
                                        <p:strVal val="visible"/>
                                      </p:to>
                                    </p:set>
                                    <p:animEffect transition="in" filter="fade">
                                      <p:cBhvr>
                                        <p:cTn id="1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33" name="Picture 32">
            <a:extLst>
              <a:ext uri="{FF2B5EF4-FFF2-40B4-BE49-F238E27FC236}">
                <a16:creationId xmlns="" xmlns:a16="http://schemas.microsoft.com/office/drawing/2014/main" id="{9876A385-3914-3A7C-A4B0-6A3B125AE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73" y="310092"/>
            <a:ext cx="4383177" cy="6005648"/>
          </a:xfrm>
          <a:prstGeom prst="rect">
            <a:avLst/>
          </a:prstGeom>
        </p:spPr>
      </p:pic>
      <p:sp>
        <p:nvSpPr>
          <p:cNvPr id="34" name="Rectangle: Rounded Corners 23">
            <a:extLst>
              <a:ext uri="{FF2B5EF4-FFF2-40B4-BE49-F238E27FC236}">
                <a16:creationId xmlns="" xmlns:a16="http://schemas.microsoft.com/office/drawing/2014/main" id="{0A4C5BC9-C52B-E84A-C3A7-B33569DE2BAC}"/>
              </a:ext>
            </a:extLst>
          </p:cNvPr>
          <p:cNvSpPr/>
          <p:nvPr/>
        </p:nvSpPr>
        <p:spPr>
          <a:xfrm>
            <a:off x="4240924" y="315124"/>
            <a:ext cx="7398529" cy="835480"/>
          </a:xfrm>
          <a:custGeom>
            <a:avLst/>
            <a:gdLst>
              <a:gd name="connsiteX0" fmla="*/ 0 w 7398529"/>
              <a:gd name="connsiteY0" fmla="*/ 316471 h 835480"/>
              <a:gd name="connsiteX1" fmla="*/ 316471 w 7398529"/>
              <a:gd name="connsiteY1" fmla="*/ 0 h 835480"/>
              <a:gd name="connsiteX2" fmla="*/ 857718 w 7398529"/>
              <a:gd name="connsiteY2" fmla="*/ 0 h 835480"/>
              <a:gd name="connsiteX3" fmla="*/ 1601933 w 7398529"/>
              <a:gd name="connsiteY3" fmla="*/ 0 h 835480"/>
              <a:gd name="connsiteX4" fmla="*/ 2413803 w 7398529"/>
              <a:gd name="connsiteY4" fmla="*/ 0 h 835480"/>
              <a:gd name="connsiteX5" fmla="*/ 2955050 w 7398529"/>
              <a:gd name="connsiteY5" fmla="*/ 0 h 835480"/>
              <a:gd name="connsiteX6" fmla="*/ 3496297 w 7398529"/>
              <a:gd name="connsiteY6" fmla="*/ 0 h 835480"/>
              <a:gd name="connsiteX7" fmla="*/ 4037544 w 7398529"/>
              <a:gd name="connsiteY7" fmla="*/ 0 h 835480"/>
              <a:gd name="connsiteX8" fmla="*/ 4511135 w 7398529"/>
              <a:gd name="connsiteY8" fmla="*/ 0 h 835480"/>
              <a:gd name="connsiteX9" fmla="*/ 5323005 w 7398529"/>
              <a:gd name="connsiteY9" fmla="*/ 0 h 835480"/>
              <a:gd name="connsiteX10" fmla="*/ 6134876 w 7398529"/>
              <a:gd name="connsiteY10" fmla="*/ 0 h 835480"/>
              <a:gd name="connsiteX11" fmla="*/ 7082058 w 7398529"/>
              <a:gd name="connsiteY11" fmla="*/ 0 h 835480"/>
              <a:gd name="connsiteX12" fmla="*/ 7398529 w 7398529"/>
              <a:gd name="connsiteY12" fmla="*/ 316471 h 835480"/>
              <a:gd name="connsiteX13" fmla="*/ 7398529 w 7398529"/>
              <a:gd name="connsiteY13" fmla="*/ 519009 h 835480"/>
              <a:gd name="connsiteX14" fmla="*/ 7082058 w 7398529"/>
              <a:gd name="connsiteY14" fmla="*/ 835480 h 835480"/>
              <a:gd name="connsiteX15" fmla="*/ 6473155 w 7398529"/>
              <a:gd name="connsiteY15" fmla="*/ 835480 h 835480"/>
              <a:gd name="connsiteX16" fmla="*/ 5931908 w 7398529"/>
              <a:gd name="connsiteY16" fmla="*/ 835480 h 835480"/>
              <a:gd name="connsiteX17" fmla="*/ 5187694 w 7398529"/>
              <a:gd name="connsiteY17" fmla="*/ 835480 h 835480"/>
              <a:gd name="connsiteX18" fmla="*/ 4578791 w 7398529"/>
              <a:gd name="connsiteY18" fmla="*/ 835480 h 835480"/>
              <a:gd name="connsiteX19" fmla="*/ 3766920 w 7398529"/>
              <a:gd name="connsiteY19" fmla="*/ 835480 h 835480"/>
              <a:gd name="connsiteX20" fmla="*/ 3293329 w 7398529"/>
              <a:gd name="connsiteY20" fmla="*/ 835480 h 835480"/>
              <a:gd name="connsiteX21" fmla="*/ 2752082 w 7398529"/>
              <a:gd name="connsiteY21" fmla="*/ 835480 h 835480"/>
              <a:gd name="connsiteX22" fmla="*/ 2210835 w 7398529"/>
              <a:gd name="connsiteY22" fmla="*/ 835480 h 835480"/>
              <a:gd name="connsiteX23" fmla="*/ 1669588 w 7398529"/>
              <a:gd name="connsiteY23" fmla="*/ 835480 h 835480"/>
              <a:gd name="connsiteX24" fmla="*/ 316471 w 7398529"/>
              <a:gd name="connsiteY24" fmla="*/ 835480 h 835480"/>
              <a:gd name="connsiteX25" fmla="*/ 0 w 7398529"/>
              <a:gd name="connsiteY25" fmla="*/ 519009 h 835480"/>
              <a:gd name="connsiteX26" fmla="*/ 0 w 7398529"/>
              <a:gd name="connsiteY26"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98529" h="835480" fill="none" extrusionOk="0">
                <a:moveTo>
                  <a:pt x="0" y="316471"/>
                </a:moveTo>
                <a:cubicBezTo>
                  <a:pt x="-24487" y="146893"/>
                  <a:pt x="151143" y="-8768"/>
                  <a:pt x="316471" y="0"/>
                </a:cubicBezTo>
                <a:cubicBezTo>
                  <a:pt x="567314" y="21117"/>
                  <a:pt x="601771" y="15359"/>
                  <a:pt x="857718" y="0"/>
                </a:cubicBezTo>
                <a:cubicBezTo>
                  <a:pt x="1113665" y="-15359"/>
                  <a:pt x="1338836" y="18836"/>
                  <a:pt x="1601933" y="0"/>
                </a:cubicBezTo>
                <a:cubicBezTo>
                  <a:pt x="1865031" y="-18836"/>
                  <a:pt x="2113640" y="6878"/>
                  <a:pt x="2413803" y="0"/>
                </a:cubicBezTo>
                <a:cubicBezTo>
                  <a:pt x="2713966" y="-6878"/>
                  <a:pt x="2767435" y="1958"/>
                  <a:pt x="2955050" y="0"/>
                </a:cubicBezTo>
                <a:cubicBezTo>
                  <a:pt x="3142665" y="-1958"/>
                  <a:pt x="3228946" y="-5126"/>
                  <a:pt x="3496297" y="0"/>
                </a:cubicBezTo>
                <a:cubicBezTo>
                  <a:pt x="3763648" y="5126"/>
                  <a:pt x="3798629" y="6034"/>
                  <a:pt x="4037544" y="0"/>
                </a:cubicBezTo>
                <a:cubicBezTo>
                  <a:pt x="4276459" y="-6034"/>
                  <a:pt x="4305699" y="10002"/>
                  <a:pt x="4511135" y="0"/>
                </a:cubicBezTo>
                <a:cubicBezTo>
                  <a:pt x="4716571" y="-10002"/>
                  <a:pt x="4959756" y="29039"/>
                  <a:pt x="5323005" y="0"/>
                </a:cubicBezTo>
                <a:cubicBezTo>
                  <a:pt x="5686254" y="-29039"/>
                  <a:pt x="5878383" y="-635"/>
                  <a:pt x="6134876" y="0"/>
                </a:cubicBezTo>
                <a:cubicBezTo>
                  <a:pt x="6391369" y="635"/>
                  <a:pt x="6849389" y="-22109"/>
                  <a:pt x="7082058" y="0"/>
                </a:cubicBezTo>
                <a:cubicBezTo>
                  <a:pt x="7259615" y="-17928"/>
                  <a:pt x="7392083" y="179205"/>
                  <a:pt x="7398529" y="316471"/>
                </a:cubicBezTo>
                <a:cubicBezTo>
                  <a:pt x="7406733" y="363056"/>
                  <a:pt x="7403959" y="443359"/>
                  <a:pt x="7398529" y="519009"/>
                </a:cubicBezTo>
                <a:cubicBezTo>
                  <a:pt x="7367498" y="719742"/>
                  <a:pt x="7260258" y="832531"/>
                  <a:pt x="7082058" y="835480"/>
                </a:cubicBezTo>
                <a:cubicBezTo>
                  <a:pt x="6823680" y="848838"/>
                  <a:pt x="6675832" y="832403"/>
                  <a:pt x="6473155" y="835480"/>
                </a:cubicBezTo>
                <a:cubicBezTo>
                  <a:pt x="6270478" y="838557"/>
                  <a:pt x="6169717" y="857034"/>
                  <a:pt x="5931908" y="835480"/>
                </a:cubicBezTo>
                <a:cubicBezTo>
                  <a:pt x="5694099" y="813926"/>
                  <a:pt x="5557705" y="835950"/>
                  <a:pt x="5187694" y="835480"/>
                </a:cubicBezTo>
                <a:cubicBezTo>
                  <a:pt x="4817683" y="835010"/>
                  <a:pt x="4849968" y="847447"/>
                  <a:pt x="4578791" y="835480"/>
                </a:cubicBezTo>
                <a:cubicBezTo>
                  <a:pt x="4307614" y="823513"/>
                  <a:pt x="4054455" y="864032"/>
                  <a:pt x="3766920" y="835480"/>
                </a:cubicBezTo>
                <a:cubicBezTo>
                  <a:pt x="3479385" y="806928"/>
                  <a:pt x="3530082" y="829968"/>
                  <a:pt x="3293329" y="835480"/>
                </a:cubicBezTo>
                <a:cubicBezTo>
                  <a:pt x="3056576" y="840992"/>
                  <a:pt x="3015097" y="823315"/>
                  <a:pt x="2752082" y="835480"/>
                </a:cubicBezTo>
                <a:cubicBezTo>
                  <a:pt x="2489067" y="847645"/>
                  <a:pt x="2407795" y="847428"/>
                  <a:pt x="2210835" y="835480"/>
                </a:cubicBezTo>
                <a:cubicBezTo>
                  <a:pt x="2013875" y="823532"/>
                  <a:pt x="1939081" y="817600"/>
                  <a:pt x="1669588" y="835480"/>
                </a:cubicBezTo>
                <a:cubicBezTo>
                  <a:pt x="1400095" y="853360"/>
                  <a:pt x="615962" y="890094"/>
                  <a:pt x="316471" y="835480"/>
                </a:cubicBezTo>
                <a:cubicBezTo>
                  <a:pt x="129008" y="842503"/>
                  <a:pt x="-11455" y="678491"/>
                  <a:pt x="0" y="519009"/>
                </a:cubicBezTo>
                <a:cubicBezTo>
                  <a:pt x="9288" y="430014"/>
                  <a:pt x="-5148" y="403010"/>
                  <a:pt x="0" y="316471"/>
                </a:cubicBezTo>
                <a:close/>
              </a:path>
              <a:path w="7398529" h="835480" stroke="0" extrusionOk="0">
                <a:moveTo>
                  <a:pt x="0" y="316471"/>
                </a:moveTo>
                <a:cubicBezTo>
                  <a:pt x="-823" y="124078"/>
                  <a:pt x="160796" y="10507"/>
                  <a:pt x="316471" y="0"/>
                </a:cubicBezTo>
                <a:cubicBezTo>
                  <a:pt x="482048" y="-17986"/>
                  <a:pt x="806607" y="-3727"/>
                  <a:pt x="1128341" y="0"/>
                </a:cubicBezTo>
                <a:cubicBezTo>
                  <a:pt x="1450075" y="3727"/>
                  <a:pt x="1436202" y="-9888"/>
                  <a:pt x="1601933" y="0"/>
                </a:cubicBezTo>
                <a:cubicBezTo>
                  <a:pt x="1767664" y="9888"/>
                  <a:pt x="2023442" y="-7941"/>
                  <a:pt x="2210835" y="0"/>
                </a:cubicBezTo>
                <a:cubicBezTo>
                  <a:pt x="2398228" y="7941"/>
                  <a:pt x="2607289" y="-1509"/>
                  <a:pt x="2887394" y="0"/>
                </a:cubicBezTo>
                <a:cubicBezTo>
                  <a:pt x="3167499" y="1509"/>
                  <a:pt x="3323580" y="3977"/>
                  <a:pt x="3496297" y="0"/>
                </a:cubicBezTo>
                <a:cubicBezTo>
                  <a:pt x="3669014" y="-3977"/>
                  <a:pt x="4114982" y="-2070"/>
                  <a:pt x="4308167" y="0"/>
                </a:cubicBezTo>
                <a:cubicBezTo>
                  <a:pt x="4501352" y="2070"/>
                  <a:pt x="4612755" y="-21202"/>
                  <a:pt x="4781758" y="0"/>
                </a:cubicBezTo>
                <a:cubicBezTo>
                  <a:pt x="4950761" y="21202"/>
                  <a:pt x="5131585" y="2683"/>
                  <a:pt x="5390661" y="0"/>
                </a:cubicBezTo>
                <a:cubicBezTo>
                  <a:pt x="5649737" y="-2683"/>
                  <a:pt x="5952121" y="34999"/>
                  <a:pt x="6202532" y="0"/>
                </a:cubicBezTo>
                <a:cubicBezTo>
                  <a:pt x="6452943" y="-34999"/>
                  <a:pt x="6865339" y="-35095"/>
                  <a:pt x="7082058" y="0"/>
                </a:cubicBezTo>
                <a:cubicBezTo>
                  <a:pt x="7269011" y="28613"/>
                  <a:pt x="7390057" y="131709"/>
                  <a:pt x="7398529" y="316471"/>
                </a:cubicBezTo>
                <a:cubicBezTo>
                  <a:pt x="7402277" y="406031"/>
                  <a:pt x="7405416" y="477636"/>
                  <a:pt x="7398529" y="519009"/>
                </a:cubicBezTo>
                <a:cubicBezTo>
                  <a:pt x="7419690" y="686592"/>
                  <a:pt x="7261748" y="836847"/>
                  <a:pt x="7082058" y="835480"/>
                </a:cubicBezTo>
                <a:cubicBezTo>
                  <a:pt x="6770009" y="816427"/>
                  <a:pt x="6672462" y="856187"/>
                  <a:pt x="6405499" y="835480"/>
                </a:cubicBezTo>
                <a:cubicBezTo>
                  <a:pt x="6138536" y="814773"/>
                  <a:pt x="5878651" y="843476"/>
                  <a:pt x="5661285" y="835480"/>
                </a:cubicBezTo>
                <a:cubicBezTo>
                  <a:pt x="5443919" y="827484"/>
                  <a:pt x="5324280" y="820508"/>
                  <a:pt x="5120038" y="835480"/>
                </a:cubicBezTo>
                <a:cubicBezTo>
                  <a:pt x="4915796" y="850452"/>
                  <a:pt x="4648979" y="872447"/>
                  <a:pt x="4375823" y="835480"/>
                </a:cubicBezTo>
                <a:cubicBezTo>
                  <a:pt x="4102668" y="798513"/>
                  <a:pt x="3808361" y="853811"/>
                  <a:pt x="3631609" y="835480"/>
                </a:cubicBezTo>
                <a:cubicBezTo>
                  <a:pt x="3454857" y="817149"/>
                  <a:pt x="3219091" y="866540"/>
                  <a:pt x="2819738" y="835480"/>
                </a:cubicBezTo>
                <a:cubicBezTo>
                  <a:pt x="2420385" y="804420"/>
                  <a:pt x="2400993" y="816459"/>
                  <a:pt x="2143179" y="835480"/>
                </a:cubicBezTo>
                <a:cubicBezTo>
                  <a:pt x="1885365" y="854501"/>
                  <a:pt x="1698607" y="813893"/>
                  <a:pt x="1534277" y="835480"/>
                </a:cubicBezTo>
                <a:cubicBezTo>
                  <a:pt x="1369947" y="857067"/>
                  <a:pt x="909842" y="794167"/>
                  <a:pt x="316471" y="835480"/>
                </a:cubicBezTo>
                <a:cubicBezTo>
                  <a:pt x="117488" y="816514"/>
                  <a:pt x="-38932" y="701963"/>
                  <a:pt x="0" y="519009"/>
                </a:cubicBezTo>
                <a:cubicBezTo>
                  <a:pt x="8354" y="470978"/>
                  <a:pt x="8000" y="369796"/>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algn="ctr" defTabSz="914377">
              <a:defRPr/>
            </a:pPr>
            <a:r>
              <a:rPr lang="en-US" sz="4800" dirty="0" err="1">
                <a:solidFill>
                  <a:srgbClr val="7030A0"/>
                </a:solidFill>
                <a:latin typeface="Times New Roman" panose="02020603050405020304" pitchFamily="18" charset="0"/>
                <a:cs typeface="Times New Roman" panose="02020603050405020304" pitchFamily="18" charset="0"/>
              </a:rPr>
              <a:t>Thi</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đọc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thuộc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lòng</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trước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lớp</a:t>
            </a:r>
            <a:endParaRPr lang="en-US" sz="4800" dirty="0">
              <a:solidFill>
                <a:srgbClr val="7030A0"/>
              </a:solidFill>
              <a:latin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 xmlns:a16="http://schemas.microsoft.com/office/drawing/2014/main" id="{DC63638C-ABA2-6C63-E856-FAE5EFE85DA3}"/>
              </a:ext>
            </a:extLst>
          </p:cNvPr>
          <p:cNvGrpSpPr/>
          <p:nvPr/>
        </p:nvGrpSpPr>
        <p:grpSpPr>
          <a:xfrm>
            <a:off x="4949853" y="1570690"/>
            <a:ext cx="6840681" cy="3194191"/>
            <a:chOff x="535741" y="1707583"/>
            <a:chExt cx="6840681" cy="3194190"/>
          </a:xfrm>
        </p:grpSpPr>
        <p:grpSp>
          <p:nvGrpSpPr>
            <p:cNvPr id="36" name="Group 35">
              <a:extLst>
                <a:ext uri="{FF2B5EF4-FFF2-40B4-BE49-F238E27FC236}">
                  <a16:creationId xmlns=""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38" name="Rectangle: Rounded Corners 10">
                <a:extLst>
                  <a:ext uri="{FF2B5EF4-FFF2-40B4-BE49-F238E27FC236}">
                    <a16:creationId xmlns=""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indent="-514338" algn="just" defTabSz="914377">
                  <a:buFontTx/>
                  <a:buAutoNum type="arabicPeriod"/>
                  <a:defRPr/>
                </a:pPr>
                <a:r>
                  <a:rPr lang="en-US" sz="3200" dirty="0" err="1">
                    <a:solidFill>
                      <a:prstClr val="black"/>
                    </a:solidFill>
                    <a:latin typeface="Times New Roman" panose="02020603050405020304" pitchFamily="18" charset="0"/>
                    <a:cs typeface="Times New Roman" panose="02020603050405020304" pitchFamily="18" charset="0"/>
                  </a:rPr>
                  <a:t>Đọc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đúng</a:t>
                </a:r>
                <a:r>
                  <a:rPr lang="en-US" sz="3200" dirty="0">
                    <a:solidFill>
                      <a:prstClr val="black"/>
                    </a:solidFill>
                    <a:latin typeface="Times New Roman" panose="02020603050405020304" pitchFamily="18" charset="0"/>
                    <a:cs typeface="Times New Roman" panose="02020603050405020304" pitchFamily="18" charset="0"/>
                  </a:rPr>
                  <a:t>.</a:t>
                </a:r>
              </a:p>
              <a:p>
                <a:pPr marL="514338" indent="-514338" algn="just" defTabSz="914377">
                  <a:buFontTx/>
                  <a:buAutoNum type="arabicPeriod"/>
                  <a:defRPr/>
                </a:pPr>
                <a:r>
                  <a:rPr lang="en-US" sz="3200" dirty="0" err="1">
                    <a:solidFill>
                      <a:prstClr val="black"/>
                    </a:solidFill>
                    <a:latin typeface="Times New Roman" panose="02020603050405020304" pitchFamily="18" charset="0"/>
                    <a:cs typeface="Times New Roman" panose="02020603050405020304" pitchFamily="18" charset="0"/>
                  </a:rPr>
                  <a:t>Đọc</a:t>
                </a:r>
                <a:r>
                  <a:rPr lang="en-US" sz="3200" dirty="0">
                    <a:solidFill>
                      <a:prstClr val="black"/>
                    </a:solidFill>
                    <a:latin typeface="Times New Roman" panose="02020603050405020304" pitchFamily="18" charset="0"/>
                    <a:cs typeface="Times New Roman" panose="02020603050405020304" pitchFamily="18" charset="0"/>
                  </a:rPr>
                  <a:t> to, </a:t>
                </a:r>
                <a:r>
                  <a:rPr lang="en-US" sz="3200" dirty="0" err="1">
                    <a:solidFill>
                      <a:prstClr val="black"/>
                    </a:solidFill>
                    <a:latin typeface="Times New Roman" panose="02020603050405020304" pitchFamily="18" charset="0"/>
                    <a:cs typeface="Times New Roman" panose="02020603050405020304" pitchFamily="18" charset="0"/>
                  </a:rPr>
                  <a:t>rõ</a:t>
                </a:r>
                <a:r>
                  <a:rPr lang="en-US" sz="3200" dirty="0">
                    <a:solidFill>
                      <a:prstClr val="black"/>
                    </a:solidFill>
                    <a:latin typeface="Times New Roman" panose="02020603050405020304" pitchFamily="18" charset="0"/>
                    <a:cs typeface="Times New Roman" panose="02020603050405020304" pitchFamily="18" charset="0"/>
                  </a:rPr>
                  <a:t>.</a:t>
                </a:r>
              </a:p>
              <a:p>
                <a:pPr marL="514338" indent="-514338" algn="just" defTabSz="914377">
                  <a:buFontTx/>
                  <a:buAutoNum type="arabicPeriod"/>
                  <a:defRPr/>
                </a:pPr>
                <a:r>
                  <a:rPr lang="en-US" sz="3200" dirty="0" err="1">
                    <a:solidFill>
                      <a:prstClr val="black"/>
                    </a:solidFill>
                    <a:latin typeface="Times New Roman" panose="02020603050405020304" pitchFamily="18" charset="0"/>
                    <a:cs typeface="Times New Roman" panose="02020603050405020304" pitchFamily="18" charset="0"/>
                  </a:rPr>
                  <a:t>Đọc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nghỉ</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đúng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chỗ</a:t>
                </a:r>
                <a:r>
                  <a:rPr lang="en-US" sz="3200" dirty="0">
                    <a:solidFill>
                      <a:prstClr val="black"/>
                    </a:solidFill>
                    <a:latin typeface="Times New Roman" panose="02020603050405020304" pitchFamily="18" charset="0"/>
                    <a:cs typeface="Times New Roman" panose="02020603050405020304" pitchFamily="18" charset="0"/>
                  </a:rPr>
                  <a:t>.</a:t>
                </a:r>
              </a:p>
            </p:txBody>
          </p:sp>
          <p:grpSp>
            <p:nvGrpSpPr>
              <p:cNvPr id="39" name="Group 38">
                <a:extLst>
                  <a:ext uri="{FF2B5EF4-FFF2-40B4-BE49-F238E27FC236}">
                    <a16:creationId xmlns=""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 xmlns:a16="http://schemas.microsoft.com/office/drawing/2014/main" id="{18426353-096D-E97D-1608-C50C0DEB5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 xmlns:a16="http://schemas.microsoft.com/office/drawing/2014/main" id="{8DA7CF53-F6C6-245F-7DEF-A2A1AE959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 xmlns:a16="http://schemas.microsoft.com/office/drawing/2014/main" id="{51BE873B-F647-DEDE-2E4C-D83466FAC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0" name="Group 39">
                <a:extLst>
                  <a:ext uri="{FF2B5EF4-FFF2-40B4-BE49-F238E27FC236}">
                    <a16:creationId xmlns=""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45" name="Picture 44" descr="Icon&#10;&#10;Description automatically generated">
                  <a:extLst>
                    <a:ext uri="{FF2B5EF4-FFF2-40B4-BE49-F238E27FC236}">
                      <a16:creationId xmlns="" xmlns:a16="http://schemas.microsoft.com/office/drawing/2014/main" id="{A1CC3826-0D1A-37E4-CEE4-B267569CE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6" name="Picture 45" descr="Icon&#10;&#10;Description automatically generated">
                  <a:extLst>
                    <a:ext uri="{FF2B5EF4-FFF2-40B4-BE49-F238E27FC236}">
                      <a16:creationId xmlns="" xmlns:a16="http://schemas.microsoft.com/office/drawing/2014/main" id="{125254B5-9701-D985-9FE1-FE85BED23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 xmlns:a16="http://schemas.microsoft.com/office/drawing/2014/main" id="{16872F50-8900-1AF5-244A-DC430B7B8D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1" name="Group 40">
                <a:extLst>
                  <a:ext uri="{FF2B5EF4-FFF2-40B4-BE49-F238E27FC236}">
                    <a16:creationId xmlns=""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42" name="Picture 41" descr="Icon&#10;&#10;Description automatically generated">
                  <a:extLst>
                    <a:ext uri="{FF2B5EF4-FFF2-40B4-BE49-F238E27FC236}">
                      <a16:creationId xmlns="" xmlns:a16="http://schemas.microsoft.com/office/drawing/2014/main" id="{DA9D78C5-738F-7C90-3F0C-242C32CB52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3" name="Picture 42" descr="Icon&#10;&#10;Description automatically generated">
                  <a:extLst>
                    <a:ext uri="{FF2B5EF4-FFF2-40B4-BE49-F238E27FC236}">
                      <a16:creationId xmlns="" xmlns:a16="http://schemas.microsoft.com/office/drawing/2014/main" id="{52022D65-B894-EAA7-99F5-872DBD61E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4" name="Picture 43" descr="Icon&#10;&#10;Description automatically generated">
                  <a:extLst>
                    <a:ext uri="{FF2B5EF4-FFF2-40B4-BE49-F238E27FC236}">
                      <a16:creationId xmlns="" xmlns:a16="http://schemas.microsoft.com/office/drawing/2014/main" id="{58E98E78-DF6B-B330-99D6-8B88049D3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37" name="Rectangle: Rounded Corners 9">
              <a:extLst>
                <a:ext uri="{FF2B5EF4-FFF2-40B4-BE49-F238E27FC236}">
                  <a16:creationId xmlns=""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algn="ctr" defTabSz="914377">
                <a:defRPr/>
              </a:pPr>
              <a:r>
                <a:rPr lang="en-US" sz="5400" dirty="0" err="1">
                  <a:solidFill>
                    <a:prstClr val="black"/>
                  </a:solidFill>
                  <a:latin typeface="Times New Roman" panose="02020603050405020304" pitchFamily="18" charset="0"/>
                  <a:cs typeface="Times New Roman" panose="02020603050405020304" pitchFamily="18" charset="0"/>
                </a:rPr>
                <a:t>Tiêu</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chí</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đánh</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giá</a:t>
              </a:r>
              <a:endParaRPr lang="en-US" sz="5400" dirty="0">
                <a:solidFill>
                  <a:prstClr val="black"/>
                </a:solidFill>
                <a:latin typeface="Times New Roman" panose="02020603050405020304" pitchFamily="18" charset="0"/>
                <a:cs typeface="Times New Roman" panose="02020603050405020304" pitchFamily="18" charset="0"/>
              </a:endParaRPr>
            </a:p>
          </p:txBody>
        </p:sp>
      </p:grpSp>
      <p:pic>
        <p:nvPicPr>
          <p:cNvPr id="51" name="图片 4">
            <a:extLst>
              <a:ext uri="{FF2B5EF4-FFF2-40B4-BE49-F238E27FC236}">
                <a16:creationId xmlns="" xmlns:a16="http://schemas.microsoft.com/office/drawing/2014/main" id="{9B8B0F6C-39CE-4275-BD65-C4F22DB1B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640" y="4425602"/>
            <a:ext cx="1472560" cy="2171700"/>
          </a:xfrm>
          <a:prstGeom prst="rect">
            <a:avLst/>
          </a:prstGeom>
        </p:spPr>
      </p:pic>
    </p:spTree>
    <p:extLst>
      <p:ext uri="{BB962C8B-B14F-4D97-AF65-F5344CB8AC3E}">
        <p14:creationId xmlns:p14="http://schemas.microsoft.com/office/powerpoint/2010/main" val="24011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2822028" y="208492"/>
            <a:ext cx="3365921" cy="461665"/>
          </a:xfrm>
          <a:prstGeom prst="rect">
            <a:avLst/>
          </a:prstGeom>
        </p:spPr>
        <p:txBody>
          <a:bodyPr wrap="square">
            <a:spAutoFit/>
          </a:bodyPr>
          <a:lstStyle/>
          <a:p>
            <a:r>
              <a:rPr lang="en-US" sz="2400" b="1" dirty="0" err="1">
                <a:solidFill>
                  <a:srgbClr val="000000"/>
                </a:solidFill>
                <a:latin typeface="Arial"/>
                <a:ea typeface="Times New Roman"/>
              </a:rPr>
              <a:t>GẶT</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solidFill>
                <a:prstClr val="black"/>
              </a:solidFill>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sp>
        <p:nvSpPr>
          <p:cNvPr id="2" name="Rectangle 1"/>
          <p:cNvSpPr/>
          <p:nvPr/>
        </p:nvSpPr>
        <p:spPr>
          <a:xfrm>
            <a:off x="510117" y="725209"/>
            <a:ext cx="34154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10117" y="1618611"/>
            <a:ext cx="35678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10117" y="2086331"/>
            <a:ext cx="338396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10117" y="1171903"/>
            <a:ext cx="37202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510117" y="2885137"/>
            <a:ext cx="342600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510117" y="3337091"/>
            <a:ext cx="331038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10117" y="3804811"/>
            <a:ext cx="332088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510117" y="4262025"/>
            <a:ext cx="300556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510117" y="5060831"/>
            <a:ext cx="270075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510117" y="5512785"/>
            <a:ext cx="356262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510117" y="5980505"/>
            <a:ext cx="357312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510117" y="6400927"/>
            <a:ext cx="298452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4587769" y="714698"/>
            <a:ext cx="316886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4599584" y="1166652"/>
            <a:ext cx="2883768"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4587769" y="1602840"/>
            <a:ext cx="315834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603534" y="2054794"/>
            <a:ext cx="307951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4556236" y="2885136"/>
            <a:ext cx="314258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4568052" y="3337090"/>
            <a:ext cx="3256892"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4587769" y="3794295"/>
            <a:ext cx="314258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4603534" y="4238375"/>
            <a:ext cx="312681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203" y="0"/>
            <a:ext cx="4202797" cy="6825213"/>
          </a:xfrm>
          <a:prstGeom prst="rect">
            <a:avLst/>
          </a:prstGeom>
        </p:spPr>
      </p:pic>
    </p:spTree>
    <p:extLst>
      <p:ext uri="{BB962C8B-B14F-4D97-AF65-F5344CB8AC3E}">
        <p14:creationId xmlns:p14="http://schemas.microsoft.com/office/powerpoint/2010/main" val="259601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2"/>
                                        </p:tgtEl>
                                        <p:attrNameLst>
                                          <p:attrName>ppt_w</p:attrName>
                                        </p:attrNameLst>
                                      </p:cBhvr>
                                      <p:tavLst>
                                        <p:tav tm="0">
                                          <p:val>
                                            <p:strVal val="ppt_w"/>
                                          </p:val>
                                        </p:tav>
                                        <p:tav tm="100000">
                                          <p:val>
                                            <p:fltVal val="0"/>
                                          </p:val>
                                        </p:tav>
                                      </p:tavLst>
                                    </p:anim>
                                    <p:anim calcmode="lin" valueType="num">
                                      <p:cBhvr>
                                        <p:cTn id="26" dur="500"/>
                                        <p:tgtEl>
                                          <p:spTgt spid="12"/>
                                        </p:tgtEl>
                                        <p:attrNameLst>
                                          <p:attrName>ppt_h</p:attrName>
                                        </p:attrNameLst>
                                      </p:cBhvr>
                                      <p:tavLst>
                                        <p:tav tm="0">
                                          <p:val>
                                            <p:strVal val="ppt_h"/>
                                          </p:val>
                                        </p:tav>
                                        <p:tav tm="100000">
                                          <p:val>
                                            <p:fltVal val="0"/>
                                          </p:val>
                                        </p:tav>
                                      </p:tavLst>
                                    </p:anim>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17"/>
                                        </p:tgtEl>
                                        <p:attrNameLst>
                                          <p:attrName>ppt_w</p:attrName>
                                        </p:attrNameLst>
                                      </p:cBhvr>
                                      <p:tavLst>
                                        <p:tav tm="0">
                                          <p:val>
                                            <p:strVal val="ppt_w"/>
                                          </p:val>
                                        </p:tav>
                                        <p:tav tm="100000">
                                          <p:val>
                                            <p:fltVal val="0"/>
                                          </p:val>
                                        </p:tav>
                                      </p:tavLst>
                                    </p:anim>
                                    <p:anim calcmode="lin" valueType="num">
                                      <p:cBhvr>
                                        <p:cTn id="54" dur="500"/>
                                        <p:tgtEl>
                                          <p:spTgt spid="17"/>
                                        </p:tgtEl>
                                        <p:attrNameLst>
                                          <p:attrName>ppt_h</p:attrName>
                                        </p:attrNameLst>
                                      </p:cBhvr>
                                      <p:tavLst>
                                        <p:tav tm="0">
                                          <p:val>
                                            <p:strVal val="ppt_h"/>
                                          </p:val>
                                        </p:tav>
                                        <p:tav tm="100000">
                                          <p:val>
                                            <p:fltVal val="0"/>
                                          </p:val>
                                        </p:tav>
                                      </p:tavLst>
                                    </p:anim>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18"/>
                                        </p:tgtEl>
                                        <p:attrNameLst>
                                          <p:attrName>ppt_w</p:attrName>
                                        </p:attrNameLst>
                                      </p:cBhvr>
                                      <p:tavLst>
                                        <p:tav tm="0">
                                          <p:val>
                                            <p:strVal val="ppt_w"/>
                                          </p:val>
                                        </p:tav>
                                        <p:tav tm="100000">
                                          <p:val>
                                            <p:fltVal val="0"/>
                                          </p:val>
                                        </p:tav>
                                      </p:tavLst>
                                    </p:anim>
                                    <p:anim calcmode="lin" valueType="num">
                                      <p:cBhvr>
                                        <p:cTn id="61" dur="500"/>
                                        <p:tgtEl>
                                          <p:spTgt spid="18"/>
                                        </p:tgtEl>
                                        <p:attrNameLst>
                                          <p:attrName>ppt_h</p:attrName>
                                        </p:attrNameLst>
                                      </p:cBhvr>
                                      <p:tavLst>
                                        <p:tav tm="0">
                                          <p:val>
                                            <p:strVal val="ppt_h"/>
                                          </p:val>
                                        </p:tav>
                                        <p:tav tm="100000">
                                          <p:val>
                                            <p:fltVal val="0"/>
                                          </p:val>
                                        </p:tav>
                                      </p:tavLst>
                                    </p:anim>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0" nodeType="clickEffect">
                                  <p:stCondLst>
                                    <p:cond delay="0"/>
                                  </p:stCondLst>
                                  <p:childTnLst>
                                    <p:anim calcmode="lin" valueType="num">
                                      <p:cBhvr>
                                        <p:cTn id="74" dur="500"/>
                                        <p:tgtEl>
                                          <p:spTgt spid="21"/>
                                        </p:tgtEl>
                                        <p:attrNameLst>
                                          <p:attrName>ppt_w</p:attrName>
                                        </p:attrNameLst>
                                      </p:cBhvr>
                                      <p:tavLst>
                                        <p:tav tm="0">
                                          <p:val>
                                            <p:strVal val="ppt_w"/>
                                          </p:val>
                                        </p:tav>
                                        <p:tav tm="100000">
                                          <p:val>
                                            <p:fltVal val="0"/>
                                          </p:val>
                                        </p:tav>
                                      </p:tavLst>
                                    </p:anim>
                                    <p:anim calcmode="lin" valueType="num">
                                      <p:cBhvr>
                                        <p:cTn id="75" dur="500"/>
                                        <p:tgtEl>
                                          <p:spTgt spid="21"/>
                                        </p:tgtEl>
                                        <p:attrNameLst>
                                          <p:attrName>ppt_h</p:attrName>
                                        </p:attrNameLst>
                                      </p:cBhvr>
                                      <p:tavLst>
                                        <p:tav tm="0">
                                          <p:val>
                                            <p:strVal val="ppt_h"/>
                                          </p:val>
                                        </p:tav>
                                        <p:tav tm="100000">
                                          <p:val>
                                            <p:fltVal val="0"/>
                                          </p:val>
                                        </p:tav>
                                      </p:tavLst>
                                    </p:anim>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0" nodeType="clickEffect">
                                  <p:stCondLst>
                                    <p:cond delay="0"/>
                                  </p:stCondLst>
                                  <p:childTnLst>
                                    <p:anim calcmode="lin" valueType="num">
                                      <p:cBhvr>
                                        <p:cTn id="81" dur="500"/>
                                        <p:tgtEl>
                                          <p:spTgt spid="22"/>
                                        </p:tgtEl>
                                        <p:attrNameLst>
                                          <p:attrName>ppt_w</p:attrName>
                                        </p:attrNameLst>
                                      </p:cBhvr>
                                      <p:tavLst>
                                        <p:tav tm="0">
                                          <p:val>
                                            <p:strVal val="ppt_w"/>
                                          </p:val>
                                        </p:tav>
                                        <p:tav tm="100000">
                                          <p:val>
                                            <p:fltVal val="0"/>
                                          </p:val>
                                        </p:tav>
                                      </p:tavLst>
                                    </p:anim>
                                    <p:anim calcmode="lin" valueType="num">
                                      <p:cBhvr>
                                        <p:cTn id="82" dur="500"/>
                                        <p:tgtEl>
                                          <p:spTgt spid="22"/>
                                        </p:tgtEl>
                                        <p:attrNameLst>
                                          <p:attrName>ppt_h</p:attrName>
                                        </p:attrNameLst>
                                      </p:cBhvr>
                                      <p:tavLst>
                                        <p:tav tm="0">
                                          <p:val>
                                            <p:strVal val="ppt_h"/>
                                          </p:val>
                                        </p:tav>
                                        <p:tav tm="100000">
                                          <p:val>
                                            <p:fltVal val="0"/>
                                          </p:val>
                                        </p:tav>
                                      </p:tavLst>
                                    </p:anim>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0" nodeType="clickEffect">
                                  <p:stCondLst>
                                    <p:cond delay="0"/>
                                  </p:stCondLst>
                                  <p:childTnLst>
                                    <p:anim calcmode="lin" valueType="num">
                                      <p:cBhvr>
                                        <p:cTn id="88" dur="500"/>
                                        <p:tgtEl>
                                          <p:spTgt spid="23"/>
                                        </p:tgtEl>
                                        <p:attrNameLst>
                                          <p:attrName>ppt_w</p:attrName>
                                        </p:attrNameLst>
                                      </p:cBhvr>
                                      <p:tavLst>
                                        <p:tav tm="0">
                                          <p:val>
                                            <p:strVal val="ppt_w"/>
                                          </p:val>
                                        </p:tav>
                                        <p:tav tm="100000">
                                          <p:val>
                                            <p:fltVal val="0"/>
                                          </p:val>
                                        </p:tav>
                                      </p:tavLst>
                                    </p:anim>
                                    <p:anim calcmode="lin" valueType="num">
                                      <p:cBhvr>
                                        <p:cTn id="89" dur="500"/>
                                        <p:tgtEl>
                                          <p:spTgt spid="23"/>
                                        </p:tgtEl>
                                        <p:attrNameLst>
                                          <p:attrName>ppt_h</p:attrName>
                                        </p:attrNameLst>
                                      </p:cBhvr>
                                      <p:tavLst>
                                        <p:tav tm="0">
                                          <p:val>
                                            <p:strVal val="ppt_h"/>
                                          </p:val>
                                        </p:tav>
                                        <p:tav tm="100000">
                                          <p:val>
                                            <p:fltVal val="0"/>
                                          </p:val>
                                        </p:tav>
                                      </p:tavLst>
                                    </p:anim>
                                    <p:animEffect transition="out" filter="fade">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0" nodeType="clickEffect">
                                  <p:stCondLst>
                                    <p:cond delay="0"/>
                                  </p:stCondLst>
                                  <p:childTnLst>
                                    <p:anim calcmode="lin" valueType="num">
                                      <p:cBhvr>
                                        <p:cTn id="95" dur="500"/>
                                        <p:tgtEl>
                                          <p:spTgt spid="24"/>
                                        </p:tgtEl>
                                        <p:attrNameLst>
                                          <p:attrName>ppt_w</p:attrName>
                                        </p:attrNameLst>
                                      </p:cBhvr>
                                      <p:tavLst>
                                        <p:tav tm="0">
                                          <p:val>
                                            <p:strVal val="ppt_w"/>
                                          </p:val>
                                        </p:tav>
                                        <p:tav tm="100000">
                                          <p:val>
                                            <p:fltVal val="0"/>
                                          </p:val>
                                        </p:tav>
                                      </p:tavLst>
                                    </p:anim>
                                    <p:anim calcmode="lin" valueType="num">
                                      <p:cBhvr>
                                        <p:cTn id="96" dur="500"/>
                                        <p:tgtEl>
                                          <p:spTgt spid="24"/>
                                        </p:tgtEl>
                                        <p:attrNameLst>
                                          <p:attrName>ppt_h</p:attrName>
                                        </p:attrNameLst>
                                      </p:cBhvr>
                                      <p:tavLst>
                                        <p:tav tm="0">
                                          <p:val>
                                            <p:strVal val="ppt_h"/>
                                          </p:val>
                                        </p:tav>
                                        <p:tav tm="100000">
                                          <p:val>
                                            <p:fltVal val="0"/>
                                          </p:val>
                                        </p:tav>
                                      </p:tavLst>
                                    </p:anim>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0" nodeType="clickEffect">
                                  <p:stCondLst>
                                    <p:cond delay="0"/>
                                  </p:stCondLst>
                                  <p:childTnLst>
                                    <p:anim calcmode="lin" valueType="num">
                                      <p:cBhvr>
                                        <p:cTn id="102" dur="500"/>
                                        <p:tgtEl>
                                          <p:spTgt spid="25"/>
                                        </p:tgtEl>
                                        <p:attrNameLst>
                                          <p:attrName>ppt_w</p:attrName>
                                        </p:attrNameLst>
                                      </p:cBhvr>
                                      <p:tavLst>
                                        <p:tav tm="0">
                                          <p:val>
                                            <p:strVal val="ppt_w"/>
                                          </p:val>
                                        </p:tav>
                                        <p:tav tm="100000">
                                          <p:val>
                                            <p:fltVal val="0"/>
                                          </p:val>
                                        </p:tav>
                                      </p:tavLst>
                                    </p:anim>
                                    <p:anim calcmode="lin" valueType="num">
                                      <p:cBhvr>
                                        <p:cTn id="103" dur="500"/>
                                        <p:tgtEl>
                                          <p:spTgt spid="25"/>
                                        </p:tgtEl>
                                        <p:attrNameLst>
                                          <p:attrName>ppt_h</p:attrName>
                                        </p:attrNameLst>
                                      </p:cBhvr>
                                      <p:tavLst>
                                        <p:tav tm="0">
                                          <p:val>
                                            <p:strVal val="ppt_h"/>
                                          </p:val>
                                        </p:tav>
                                        <p:tav tm="100000">
                                          <p:val>
                                            <p:fltVal val="0"/>
                                          </p:val>
                                        </p:tav>
                                      </p:tavLst>
                                    </p:anim>
                                    <p:animEffect transition="out" filter="fade">
                                      <p:cBhvr>
                                        <p:cTn id="104" dur="500"/>
                                        <p:tgtEl>
                                          <p:spTgt spid="25"/>
                                        </p:tgtEl>
                                      </p:cBhvr>
                                    </p:animEffect>
                                    <p:set>
                                      <p:cBhvr>
                                        <p:cTn id="105" dur="1" fill="hold">
                                          <p:stCondLst>
                                            <p:cond delay="499"/>
                                          </p:stCondLst>
                                        </p:cTn>
                                        <p:tgtEl>
                                          <p:spTgt spid="2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0" nodeType="clickEffect">
                                  <p:stCondLst>
                                    <p:cond delay="0"/>
                                  </p:stCondLst>
                                  <p:childTnLst>
                                    <p:anim calcmode="lin" valueType="num">
                                      <p:cBhvr>
                                        <p:cTn id="109" dur="500"/>
                                        <p:tgtEl>
                                          <p:spTgt spid="26"/>
                                        </p:tgtEl>
                                        <p:attrNameLst>
                                          <p:attrName>ppt_w</p:attrName>
                                        </p:attrNameLst>
                                      </p:cBhvr>
                                      <p:tavLst>
                                        <p:tav tm="0">
                                          <p:val>
                                            <p:strVal val="ppt_w"/>
                                          </p:val>
                                        </p:tav>
                                        <p:tav tm="100000">
                                          <p:val>
                                            <p:fltVal val="0"/>
                                          </p:val>
                                        </p:tav>
                                      </p:tavLst>
                                    </p:anim>
                                    <p:anim calcmode="lin" valueType="num">
                                      <p:cBhvr>
                                        <p:cTn id="110" dur="500"/>
                                        <p:tgtEl>
                                          <p:spTgt spid="26"/>
                                        </p:tgtEl>
                                        <p:attrNameLst>
                                          <p:attrName>ppt_h</p:attrName>
                                        </p:attrNameLst>
                                      </p:cBhvr>
                                      <p:tavLst>
                                        <p:tav tm="0">
                                          <p:val>
                                            <p:strVal val="ppt_h"/>
                                          </p:val>
                                        </p:tav>
                                        <p:tav tm="100000">
                                          <p:val>
                                            <p:fltVal val="0"/>
                                          </p:val>
                                        </p:tav>
                                      </p:tavLst>
                                    </p:anim>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27"/>
                                        </p:tgtEl>
                                        <p:attrNameLst>
                                          <p:attrName>ppt_w</p:attrName>
                                        </p:attrNameLst>
                                      </p:cBhvr>
                                      <p:tavLst>
                                        <p:tav tm="0">
                                          <p:val>
                                            <p:strVal val="ppt_w"/>
                                          </p:val>
                                        </p:tav>
                                        <p:tav tm="100000">
                                          <p:val>
                                            <p:fltVal val="0"/>
                                          </p:val>
                                        </p:tav>
                                      </p:tavLst>
                                    </p:anim>
                                    <p:anim calcmode="lin" valueType="num">
                                      <p:cBhvr>
                                        <p:cTn id="117" dur="500"/>
                                        <p:tgtEl>
                                          <p:spTgt spid="27"/>
                                        </p:tgtEl>
                                        <p:attrNameLst>
                                          <p:attrName>ppt_h</p:attrName>
                                        </p:attrNameLst>
                                      </p:cBhvr>
                                      <p:tavLst>
                                        <p:tav tm="0">
                                          <p:val>
                                            <p:strVal val="ppt_h"/>
                                          </p:val>
                                        </p:tav>
                                        <p:tav tm="100000">
                                          <p:val>
                                            <p:fltVal val="0"/>
                                          </p:val>
                                        </p:tav>
                                      </p:tavLst>
                                    </p:anim>
                                    <p:animEffect transition="out" filter="fade">
                                      <p:cBhvr>
                                        <p:cTn id="118" dur="500"/>
                                        <p:tgtEl>
                                          <p:spTgt spid="27"/>
                                        </p:tgtEl>
                                      </p:cBhvr>
                                    </p:animEffect>
                                    <p:set>
                                      <p:cBhvr>
                                        <p:cTn id="119" dur="1" fill="hold">
                                          <p:stCondLst>
                                            <p:cond delay="499"/>
                                          </p:stCondLst>
                                        </p:cTn>
                                        <p:tgtEl>
                                          <p:spTgt spid="27"/>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0" nodeType="clickEffect">
                                  <p:stCondLst>
                                    <p:cond delay="0"/>
                                  </p:stCondLst>
                                  <p:childTnLst>
                                    <p:anim calcmode="lin" valueType="num">
                                      <p:cBhvr>
                                        <p:cTn id="123" dur="500"/>
                                        <p:tgtEl>
                                          <p:spTgt spid="28"/>
                                        </p:tgtEl>
                                        <p:attrNameLst>
                                          <p:attrName>ppt_w</p:attrName>
                                        </p:attrNameLst>
                                      </p:cBhvr>
                                      <p:tavLst>
                                        <p:tav tm="0">
                                          <p:val>
                                            <p:strVal val="ppt_w"/>
                                          </p:val>
                                        </p:tav>
                                        <p:tav tm="100000">
                                          <p:val>
                                            <p:fltVal val="0"/>
                                          </p:val>
                                        </p:tav>
                                      </p:tavLst>
                                    </p:anim>
                                    <p:anim calcmode="lin" valueType="num">
                                      <p:cBhvr>
                                        <p:cTn id="124" dur="500"/>
                                        <p:tgtEl>
                                          <p:spTgt spid="28"/>
                                        </p:tgtEl>
                                        <p:attrNameLst>
                                          <p:attrName>ppt_h</p:attrName>
                                        </p:attrNameLst>
                                      </p:cBhvr>
                                      <p:tavLst>
                                        <p:tav tm="0">
                                          <p:val>
                                            <p:strVal val="ppt_h"/>
                                          </p:val>
                                        </p:tav>
                                        <p:tav tm="100000">
                                          <p:val>
                                            <p:fltVal val="0"/>
                                          </p:val>
                                        </p:tav>
                                      </p:tavLst>
                                    </p:anim>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53" presetClass="exit" presetSubtype="32" fill="hold" grpId="0" nodeType="clickEffect">
                                  <p:stCondLst>
                                    <p:cond delay="0"/>
                                  </p:stCondLst>
                                  <p:childTnLst>
                                    <p:anim calcmode="lin" valueType="num">
                                      <p:cBhvr>
                                        <p:cTn id="130" dur="500"/>
                                        <p:tgtEl>
                                          <p:spTgt spid="30"/>
                                        </p:tgtEl>
                                        <p:attrNameLst>
                                          <p:attrName>ppt_w</p:attrName>
                                        </p:attrNameLst>
                                      </p:cBhvr>
                                      <p:tavLst>
                                        <p:tav tm="0">
                                          <p:val>
                                            <p:strVal val="ppt_w"/>
                                          </p:val>
                                        </p:tav>
                                        <p:tav tm="100000">
                                          <p:val>
                                            <p:fltVal val="0"/>
                                          </p:val>
                                        </p:tav>
                                      </p:tavLst>
                                    </p:anim>
                                    <p:anim calcmode="lin" valueType="num">
                                      <p:cBhvr>
                                        <p:cTn id="131" dur="500"/>
                                        <p:tgtEl>
                                          <p:spTgt spid="30"/>
                                        </p:tgtEl>
                                        <p:attrNameLst>
                                          <p:attrName>ppt_h</p:attrName>
                                        </p:attrNameLst>
                                      </p:cBhvr>
                                      <p:tavLst>
                                        <p:tav tm="0">
                                          <p:val>
                                            <p:strVal val="ppt_h"/>
                                          </p:val>
                                        </p:tav>
                                        <p:tav tm="100000">
                                          <p:val>
                                            <p:fltVal val="0"/>
                                          </p:val>
                                        </p:tav>
                                      </p:tavLst>
                                    </p:anim>
                                    <p:animEffect transition="out" filter="fade">
                                      <p:cBhvr>
                                        <p:cTn id="132" dur="500"/>
                                        <p:tgtEl>
                                          <p:spTgt spid="30"/>
                                        </p:tgtEl>
                                      </p:cBhvr>
                                    </p:animEffect>
                                    <p:set>
                                      <p:cBhvr>
                                        <p:cTn id="133" dur="1" fill="hold">
                                          <p:stCondLst>
                                            <p:cond delay="499"/>
                                          </p:stCondLst>
                                        </p:cTn>
                                        <p:tgtEl>
                                          <p:spTgt spid="30"/>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0" nodeType="clickEffect">
                                  <p:stCondLst>
                                    <p:cond delay="0"/>
                                  </p:stCondLst>
                                  <p:childTnLst>
                                    <p:anim calcmode="lin" valueType="num">
                                      <p:cBhvr>
                                        <p:cTn id="137" dur="500"/>
                                        <p:tgtEl>
                                          <p:spTgt spid="29"/>
                                        </p:tgtEl>
                                        <p:attrNameLst>
                                          <p:attrName>ppt_w</p:attrName>
                                        </p:attrNameLst>
                                      </p:cBhvr>
                                      <p:tavLst>
                                        <p:tav tm="0">
                                          <p:val>
                                            <p:strVal val="ppt_w"/>
                                          </p:val>
                                        </p:tav>
                                        <p:tav tm="100000">
                                          <p:val>
                                            <p:fltVal val="0"/>
                                          </p:val>
                                        </p:tav>
                                      </p:tavLst>
                                    </p:anim>
                                    <p:anim calcmode="lin" valueType="num">
                                      <p:cBhvr>
                                        <p:cTn id="138" dur="500"/>
                                        <p:tgtEl>
                                          <p:spTgt spid="29"/>
                                        </p:tgtEl>
                                        <p:attrNameLst>
                                          <p:attrName>ppt_h</p:attrName>
                                        </p:attrNameLst>
                                      </p:cBhvr>
                                      <p:tavLst>
                                        <p:tav tm="0">
                                          <p:val>
                                            <p:strVal val="ppt_h"/>
                                          </p:val>
                                        </p:tav>
                                        <p:tav tm="100000">
                                          <p:val>
                                            <p:fltVal val="0"/>
                                          </p:val>
                                        </p:tav>
                                      </p:tavLst>
                                    </p:anim>
                                    <p:animEffect transition="out" filter="fade">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31"/>
                                        </p:tgtEl>
                                        <p:attrNameLst>
                                          <p:attrName>style.visibility</p:attrName>
                                        </p:attrNameLst>
                                      </p:cBhvr>
                                      <p:to>
                                        <p:strVal val="visible"/>
                                      </p:to>
                                    </p:set>
                                    <p:animEffect transition="in" filter="fade">
                                      <p:cBhvr>
                                        <p:cTn id="1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2822028" y="208492"/>
            <a:ext cx="3365921" cy="461665"/>
          </a:xfrm>
          <a:prstGeom prst="rect">
            <a:avLst/>
          </a:prstGeom>
        </p:spPr>
        <p:txBody>
          <a:bodyPr wrap="square">
            <a:spAutoFit/>
          </a:bodyPr>
          <a:lstStyle/>
          <a:p>
            <a:r>
              <a:rPr lang="en-US" sz="2400" b="1" dirty="0" err="1">
                <a:solidFill>
                  <a:srgbClr val="000000"/>
                </a:solidFill>
                <a:latin typeface="Arial"/>
                <a:ea typeface="Times New Roman"/>
              </a:rPr>
              <a:t>GẶT</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solidFill>
                <a:prstClr val="black"/>
              </a:solidFill>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sp>
        <p:nvSpPr>
          <p:cNvPr id="2" name="Rectangle 1"/>
          <p:cNvSpPr/>
          <p:nvPr/>
        </p:nvSpPr>
        <p:spPr>
          <a:xfrm>
            <a:off x="510117" y="725209"/>
            <a:ext cx="34154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10117" y="1618611"/>
            <a:ext cx="35678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10117" y="2086331"/>
            <a:ext cx="338396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10117" y="1171903"/>
            <a:ext cx="37202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510117" y="2885137"/>
            <a:ext cx="342600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510117" y="3337091"/>
            <a:ext cx="331038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10117" y="3804811"/>
            <a:ext cx="332088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510117" y="4262025"/>
            <a:ext cx="300556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510117" y="5060831"/>
            <a:ext cx="270075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510117" y="5512785"/>
            <a:ext cx="356262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510117" y="5980505"/>
            <a:ext cx="357312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510117" y="6400927"/>
            <a:ext cx="298452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4587769" y="714698"/>
            <a:ext cx="316886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4599584" y="1166652"/>
            <a:ext cx="2883768"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4587769" y="1602840"/>
            <a:ext cx="315834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603534" y="2054794"/>
            <a:ext cx="307951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4556236" y="2885136"/>
            <a:ext cx="314258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4568052" y="3337090"/>
            <a:ext cx="3256892"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4587769" y="3794295"/>
            <a:ext cx="314258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4603534" y="4238375"/>
            <a:ext cx="312681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7389" y="0"/>
            <a:ext cx="4214612" cy="6825213"/>
          </a:xfrm>
          <a:prstGeom prst="rect">
            <a:avLst/>
          </a:prstGeom>
        </p:spPr>
      </p:pic>
    </p:spTree>
    <p:extLst>
      <p:ext uri="{BB962C8B-B14F-4D97-AF65-F5344CB8AC3E}">
        <p14:creationId xmlns:p14="http://schemas.microsoft.com/office/powerpoint/2010/main" val="36605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2"/>
                                        </p:tgtEl>
                                        <p:attrNameLst>
                                          <p:attrName>ppt_w</p:attrName>
                                        </p:attrNameLst>
                                      </p:cBhvr>
                                      <p:tavLst>
                                        <p:tav tm="0">
                                          <p:val>
                                            <p:strVal val="ppt_w"/>
                                          </p:val>
                                        </p:tav>
                                        <p:tav tm="100000">
                                          <p:val>
                                            <p:fltVal val="0"/>
                                          </p:val>
                                        </p:tav>
                                      </p:tavLst>
                                    </p:anim>
                                    <p:anim calcmode="lin" valueType="num">
                                      <p:cBhvr>
                                        <p:cTn id="26" dur="500"/>
                                        <p:tgtEl>
                                          <p:spTgt spid="12"/>
                                        </p:tgtEl>
                                        <p:attrNameLst>
                                          <p:attrName>ppt_h</p:attrName>
                                        </p:attrNameLst>
                                      </p:cBhvr>
                                      <p:tavLst>
                                        <p:tav tm="0">
                                          <p:val>
                                            <p:strVal val="ppt_h"/>
                                          </p:val>
                                        </p:tav>
                                        <p:tav tm="100000">
                                          <p:val>
                                            <p:fltVal val="0"/>
                                          </p:val>
                                        </p:tav>
                                      </p:tavLst>
                                    </p:anim>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17"/>
                                        </p:tgtEl>
                                        <p:attrNameLst>
                                          <p:attrName>ppt_w</p:attrName>
                                        </p:attrNameLst>
                                      </p:cBhvr>
                                      <p:tavLst>
                                        <p:tav tm="0">
                                          <p:val>
                                            <p:strVal val="ppt_w"/>
                                          </p:val>
                                        </p:tav>
                                        <p:tav tm="100000">
                                          <p:val>
                                            <p:fltVal val="0"/>
                                          </p:val>
                                        </p:tav>
                                      </p:tavLst>
                                    </p:anim>
                                    <p:anim calcmode="lin" valueType="num">
                                      <p:cBhvr>
                                        <p:cTn id="54" dur="500"/>
                                        <p:tgtEl>
                                          <p:spTgt spid="17"/>
                                        </p:tgtEl>
                                        <p:attrNameLst>
                                          <p:attrName>ppt_h</p:attrName>
                                        </p:attrNameLst>
                                      </p:cBhvr>
                                      <p:tavLst>
                                        <p:tav tm="0">
                                          <p:val>
                                            <p:strVal val="ppt_h"/>
                                          </p:val>
                                        </p:tav>
                                        <p:tav tm="100000">
                                          <p:val>
                                            <p:fltVal val="0"/>
                                          </p:val>
                                        </p:tav>
                                      </p:tavLst>
                                    </p:anim>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18"/>
                                        </p:tgtEl>
                                        <p:attrNameLst>
                                          <p:attrName>ppt_w</p:attrName>
                                        </p:attrNameLst>
                                      </p:cBhvr>
                                      <p:tavLst>
                                        <p:tav tm="0">
                                          <p:val>
                                            <p:strVal val="ppt_w"/>
                                          </p:val>
                                        </p:tav>
                                        <p:tav tm="100000">
                                          <p:val>
                                            <p:fltVal val="0"/>
                                          </p:val>
                                        </p:tav>
                                      </p:tavLst>
                                    </p:anim>
                                    <p:anim calcmode="lin" valueType="num">
                                      <p:cBhvr>
                                        <p:cTn id="61" dur="500"/>
                                        <p:tgtEl>
                                          <p:spTgt spid="18"/>
                                        </p:tgtEl>
                                        <p:attrNameLst>
                                          <p:attrName>ppt_h</p:attrName>
                                        </p:attrNameLst>
                                      </p:cBhvr>
                                      <p:tavLst>
                                        <p:tav tm="0">
                                          <p:val>
                                            <p:strVal val="ppt_h"/>
                                          </p:val>
                                        </p:tav>
                                        <p:tav tm="100000">
                                          <p:val>
                                            <p:fltVal val="0"/>
                                          </p:val>
                                        </p:tav>
                                      </p:tavLst>
                                    </p:anim>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0" nodeType="clickEffect">
                                  <p:stCondLst>
                                    <p:cond delay="0"/>
                                  </p:stCondLst>
                                  <p:childTnLst>
                                    <p:anim calcmode="lin" valueType="num">
                                      <p:cBhvr>
                                        <p:cTn id="74" dur="500"/>
                                        <p:tgtEl>
                                          <p:spTgt spid="21"/>
                                        </p:tgtEl>
                                        <p:attrNameLst>
                                          <p:attrName>ppt_w</p:attrName>
                                        </p:attrNameLst>
                                      </p:cBhvr>
                                      <p:tavLst>
                                        <p:tav tm="0">
                                          <p:val>
                                            <p:strVal val="ppt_w"/>
                                          </p:val>
                                        </p:tav>
                                        <p:tav tm="100000">
                                          <p:val>
                                            <p:fltVal val="0"/>
                                          </p:val>
                                        </p:tav>
                                      </p:tavLst>
                                    </p:anim>
                                    <p:anim calcmode="lin" valueType="num">
                                      <p:cBhvr>
                                        <p:cTn id="75" dur="500"/>
                                        <p:tgtEl>
                                          <p:spTgt spid="21"/>
                                        </p:tgtEl>
                                        <p:attrNameLst>
                                          <p:attrName>ppt_h</p:attrName>
                                        </p:attrNameLst>
                                      </p:cBhvr>
                                      <p:tavLst>
                                        <p:tav tm="0">
                                          <p:val>
                                            <p:strVal val="ppt_h"/>
                                          </p:val>
                                        </p:tav>
                                        <p:tav tm="100000">
                                          <p:val>
                                            <p:fltVal val="0"/>
                                          </p:val>
                                        </p:tav>
                                      </p:tavLst>
                                    </p:anim>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0" nodeType="clickEffect">
                                  <p:stCondLst>
                                    <p:cond delay="0"/>
                                  </p:stCondLst>
                                  <p:childTnLst>
                                    <p:anim calcmode="lin" valueType="num">
                                      <p:cBhvr>
                                        <p:cTn id="81" dur="500"/>
                                        <p:tgtEl>
                                          <p:spTgt spid="22"/>
                                        </p:tgtEl>
                                        <p:attrNameLst>
                                          <p:attrName>ppt_w</p:attrName>
                                        </p:attrNameLst>
                                      </p:cBhvr>
                                      <p:tavLst>
                                        <p:tav tm="0">
                                          <p:val>
                                            <p:strVal val="ppt_w"/>
                                          </p:val>
                                        </p:tav>
                                        <p:tav tm="100000">
                                          <p:val>
                                            <p:fltVal val="0"/>
                                          </p:val>
                                        </p:tav>
                                      </p:tavLst>
                                    </p:anim>
                                    <p:anim calcmode="lin" valueType="num">
                                      <p:cBhvr>
                                        <p:cTn id="82" dur="500"/>
                                        <p:tgtEl>
                                          <p:spTgt spid="22"/>
                                        </p:tgtEl>
                                        <p:attrNameLst>
                                          <p:attrName>ppt_h</p:attrName>
                                        </p:attrNameLst>
                                      </p:cBhvr>
                                      <p:tavLst>
                                        <p:tav tm="0">
                                          <p:val>
                                            <p:strVal val="ppt_h"/>
                                          </p:val>
                                        </p:tav>
                                        <p:tav tm="100000">
                                          <p:val>
                                            <p:fltVal val="0"/>
                                          </p:val>
                                        </p:tav>
                                      </p:tavLst>
                                    </p:anim>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0" nodeType="clickEffect">
                                  <p:stCondLst>
                                    <p:cond delay="0"/>
                                  </p:stCondLst>
                                  <p:childTnLst>
                                    <p:anim calcmode="lin" valueType="num">
                                      <p:cBhvr>
                                        <p:cTn id="88" dur="500"/>
                                        <p:tgtEl>
                                          <p:spTgt spid="23"/>
                                        </p:tgtEl>
                                        <p:attrNameLst>
                                          <p:attrName>ppt_w</p:attrName>
                                        </p:attrNameLst>
                                      </p:cBhvr>
                                      <p:tavLst>
                                        <p:tav tm="0">
                                          <p:val>
                                            <p:strVal val="ppt_w"/>
                                          </p:val>
                                        </p:tav>
                                        <p:tav tm="100000">
                                          <p:val>
                                            <p:fltVal val="0"/>
                                          </p:val>
                                        </p:tav>
                                      </p:tavLst>
                                    </p:anim>
                                    <p:anim calcmode="lin" valueType="num">
                                      <p:cBhvr>
                                        <p:cTn id="89" dur="500"/>
                                        <p:tgtEl>
                                          <p:spTgt spid="23"/>
                                        </p:tgtEl>
                                        <p:attrNameLst>
                                          <p:attrName>ppt_h</p:attrName>
                                        </p:attrNameLst>
                                      </p:cBhvr>
                                      <p:tavLst>
                                        <p:tav tm="0">
                                          <p:val>
                                            <p:strVal val="ppt_h"/>
                                          </p:val>
                                        </p:tav>
                                        <p:tav tm="100000">
                                          <p:val>
                                            <p:fltVal val="0"/>
                                          </p:val>
                                        </p:tav>
                                      </p:tavLst>
                                    </p:anim>
                                    <p:animEffect transition="out" filter="fade">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0" nodeType="clickEffect">
                                  <p:stCondLst>
                                    <p:cond delay="0"/>
                                  </p:stCondLst>
                                  <p:childTnLst>
                                    <p:anim calcmode="lin" valueType="num">
                                      <p:cBhvr>
                                        <p:cTn id="95" dur="500"/>
                                        <p:tgtEl>
                                          <p:spTgt spid="24"/>
                                        </p:tgtEl>
                                        <p:attrNameLst>
                                          <p:attrName>ppt_w</p:attrName>
                                        </p:attrNameLst>
                                      </p:cBhvr>
                                      <p:tavLst>
                                        <p:tav tm="0">
                                          <p:val>
                                            <p:strVal val="ppt_w"/>
                                          </p:val>
                                        </p:tav>
                                        <p:tav tm="100000">
                                          <p:val>
                                            <p:fltVal val="0"/>
                                          </p:val>
                                        </p:tav>
                                      </p:tavLst>
                                    </p:anim>
                                    <p:anim calcmode="lin" valueType="num">
                                      <p:cBhvr>
                                        <p:cTn id="96" dur="500"/>
                                        <p:tgtEl>
                                          <p:spTgt spid="24"/>
                                        </p:tgtEl>
                                        <p:attrNameLst>
                                          <p:attrName>ppt_h</p:attrName>
                                        </p:attrNameLst>
                                      </p:cBhvr>
                                      <p:tavLst>
                                        <p:tav tm="0">
                                          <p:val>
                                            <p:strVal val="ppt_h"/>
                                          </p:val>
                                        </p:tav>
                                        <p:tav tm="100000">
                                          <p:val>
                                            <p:fltVal val="0"/>
                                          </p:val>
                                        </p:tav>
                                      </p:tavLst>
                                    </p:anim>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0" nodeType="clickEffect">
                                  <p:stCondLst>
                                    <p:cond delay="0"/>
                                  </p:stCondLst>
                                  <p:childTnLst>
                                    <p:anim calcmode="lin" valueType="num">
                                      <p:cBhvr>
                                        <p:cTn id="102" dur="500"/>
                                        <p:tgtEl>
                                          <p:spTgt spid="25"/>
                                        </p:tgtEl>
                                        <p:attrNameLst>
                                          <p:attrName>ppt_w</p:attrName>
                                        </p:attrNameLst>
                                      </p:cBhvr>
                                      <p:tavLst>
                                        <p:tav tm="0">
                                          <p:val>
                                            <p:strVal val="ppt_w"/>
                                          </p:val>
                                        </p:tav>
                                        <p:tav tm="100000">
                                          <p:val>
                                            <p:fltVal val="0"/>
                                          </p:val>
                                        </p:tav>
                                      </p:tavLst>
                                    </p:anim>
                                    <p:anim calcmode="lin" valueType="num">
                                      <p:cBhvr>
                                        <p:cTn id="103" dur="500"/>
                                        <p:tgtEl>
                                          <p:spTgt spid="25"/>
                                        </p:tgtEl>
                                        <p:attrNameLst>
                                          <p:attrName>ppt_h</p:attrName>
                                        </p:attrNameLst>
                                      </p:cBhvr>
                                      <p:tavLst>
                                        <p:tav tm="0">
                                          <p:val>
                                            <p:strVal val="ppt_h"/>
                                          </p:val>
                                        </p:tav>
                                        <p:tav tm="100000">
                                          <p:val>
                                            <p:fltVal val="0"/>
                                          </p:val>
                                        </p:tav>
                                      </p:tavLst>
                                    </p:anim>
                                    <p:animEffect transition="out" filter="fade">
                                      <p:cBhvr>
                                        <p:cTn id="104" dur="500"/>
                                        <p:tgtEl>
                                          <p:spTgt spid="25"/>
                                        </p:tgtEl>
                                      </p:cBhvr>
                                    </p:animEffect>
                                    <p:set>
                                      <p:cBhvr>
                                        <p:cTn id="105" dur="1" fill="hold">
                                          <p:stCondLst>
                                            <p:cond delay="499"/>
                                          </p:stCondLst>
                                        </p:cTn>
                                        <p:tgtEl>
                                          <p:spTgt spid="2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0" nodeType="clickEffect">
                                  <p:stCondLst>
                                    <p:cond delay="0"/>
                                  </p:stCondLst>
                                  <p:childTnLst>
                                    <p:anim calcmode="lin" valueType="num">
                                      <p:cBhvr>
                                        <p:cTn id="109" dur="500"/>
                                        <p:tgtEl>
                                          <p:spTgt spid="26"/>
                                        </p:tgtEl>
                                        <p:attrNameLst>
                                          <p:attrName>ppt_w</p:attrName>
                                        </p:attrNameLst>
                                      </p:cBhvr>
                                      <p:tavLst>
                                        <p:tav tm="0">
                                          <p:val>
                                            <p:strVal val="ppt_w"/>
                                          </p:val>
                                        </p:tav>
                                        <p:tav tm="100000">
                                          <p:val>
                                            <p:fltVal val="0"/>
                                          </p:val>
                                        </p:tav>
                                      </p:tavLst>
                                    </p:anim>
                                    <p:anim calcmode="lin" valueType="num">
                                      <p:cBhvr>
                                        <p:cTn id="110" dur="500"/>
                                        <p:tgtEl>
                                          <p:spTgt spid="26"/>
                                        </p:tgtEl>
                                        <p:attrNameLst>
                                          <p:attrName>ppt_h</p:attrName>
                                        </p:attrNameLst>
                                      </p:cBhvr>
                                      <p:tavLst>
                                        <p:tav tm="0">
                                          <p:val>
                                            <p:strVal val="ppt_h"/>
                                          </p:val>
                                        </p:tav>
                                        <p:tav tm="100000">
                                          <p:val>
                                            <p:fltVal val="0"/>
                                          </p:val>
                                        </p:tav>
                                      </p:tavLst>
                                    </p:anim>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27"/>
                                        </p:tgtEl>
                                        <p:attrNameLst>
                                          <p:attrName>ppt_w</p:attrName>
                                        </p:attrNameLst>
                                      </p:cBhvr>
                                      <p:tavLst>
                                        <p:tav tm="0">
                                          <p:val>
                                            <p:strVal val="ppt_w"/>
                                          </p:val>
                                        </p:tav>
                                        <p:tav tm="100000">
                                          <p:val>
                                            <p:fltVal val="0"/>
                                          </p:val>
                                        </p:tav>
                                      </p:tavLst>
                                    </p:anim>
                                    <p:anim calcmode="lin" valueType="num">
                                      <p:cBhvr>
                                        <p:cTn id="117" dur="500"/>
                                        <p:tgtEl>
                                          <p:spTgt spid="27"/>
                                        </p:tgtEl>
                                        <p:attrNameLst>
                                          <p:attrName>ppt_h</p:attrName>
                                        </p:attrNameLst>
                                      </p:cBhvr>
                                      <p:tavLst>
                                        <p:tav tm="0">
                                          <p:val>
                                            <p:strVal val="ppt_h"/>
                                          </p:val>
                                        </p:tav>
                                        <p:tav tm="100000">
                                          <p:val>
                                            <p:fltVal val="0"/>
                                          </p:val>
                                        </p:tav>
                                      </p:tavLst>
                                    </p:anim>
                                    <p:animEffect transition="out" filter="fade">
                                      <p:cBhvr>
                                        <p:cTn id="118" dur="500"/>
                                        <p:tgtEl>
                                          <p:spTgt spid="27"/>
                                        </p:tgtEl>
                                      </p:cBhvr>
                                    </p:animEffect>
                                    <p:set>
                                      <p:cBhvr>
                                        <p:cTn id="119" dur="1" fill="hold">
                                          <p:stCondLst>
                                            <p:cond delay="499"/>
                                          </p:stCondLst>
                                        </p:cTn>
                                        <p:tgtEl>
                                          <p:spTgt spid="27"/>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0" nodeType="clickEffect">
                                  <p:stCondLst>
                                    <p:cond delay="0"/>
                                  </p:stCondLst>
                                  <p:childTnLst>
                                    <p:anim calcmode="lin" valueType="num">
                                      <p:cBhvr>
                                        <p:cTn id="123" dur="500"/>
                                        <p:tgtEl>
                                          <p:spTgt spid="28"/>
                                        </p:tgtEl>
                                        <p:attrNameLst>
                                          <p:attrName>ppt_w</p:attrName>
                                        </p:attrNameLst>
                                      </p:cBhvr>
                                      <p:tavLst>
                                        <p:tav tm="0">
                                          <p:val>
                                            <p:strVal val="ppt_w"/>
                                          </p:val>
                                        </p:tav>
                                        <p:tav tm="100000">
                                          <p:val>
                                            <p:fltVal val="0"/>
                                          </p:val>
                                        </p:tav>
                                      </p:tavLst>
                                    </p:anim>
                                    <p:anim calcmode="lin" valueType="num">
                                      <p:cBhvr>
                                        <p:cTn id="124" dur="500"/>
                                        <p:tgtEl>
                                          <p:spTgt spid="28"/>
                                        </p:tgtEl>
                                        <p:attrNameLst>
                                          <p:attrName>ppt_h</p:attrName>
                                        </p:attrNameLst>
                                      </p:cBhvr>
                                      <p:tavLst>
                                        <p:tav tm="0">
                                          <p:val>
                                            <p:strVal val="ppt_h"/>
                                          </p:val>
                                        </p:tav>
                                        <p:tav tm="100000">
                                          <p:val>
                                            <p:fltVal val="0"/>
                                          </p:val>
                                        </p:tav>
                                      </p:tavLst>
                                    </p:anim>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additive="base">
                                        <p:cTn id="131" dur="500" fill="hold"/>
                                        <p:tgtEl>
                                          <p:spTgt spid="29"/>
                                        </p:tgtEl>
                                        <p:attrNameLst>
                                          <p:attrName>ppt_x</p:attrName>
                                        </p:attrNameLst>
                                      </p:cBhvr>
                                      <p:tavLst>
                                        <p:tav tm="0">
                                          <p:val>
                                            <p:strVal val="#ppt_x"/>
                                          </p:val>
                                        </p:tav>
                                        <p:tav tm="100000">
                                          <p:val>
                                            <p:strVal val="#ppt_x"/>
                                          </p:val>
                                        </p:tav>
                                      </p:tavLst>
                                    </p:anim>
                                    <p:anim calcmode="lin" valueType="num">
                                      <p:cBhvr additive="base">
                                        <p:cTn id="1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30"/>
                                        </p:tgtEl>
                                        <p:attrNameLst>
                                          <p:attrName>style.visibility</p:attrName>
                                        </p:attrNameLst>
                                      </p:cBhvr>
                                      <p:to>
                                        <p:strVal val="visible"/>
                                      </p:to>
                                    </p:set>
                                    <p:anim calcmode="lin" valueType="num">
                                      <p:cBhvr additive="base">
                                        <p:cTn id="137" dur="500" fill="hold"/>
                                        <p:tgtEl>
                                          <p:spTgt spid="30"/>
                                        </p:tgtEl>
                                        <p:attrNameLst>
                                          <p:attrName>ppt_x</p:attrName>
                                        </p:attrNameLst>
                                      </p:cBhvr>
                                      <p:tavLst>
                                        <p:tav tm="0">
                                          <p:val>
                                            <p:strVal val="#ppt_x"/>
                                          </p:val>
                                        </p:tav>
                                        <p:tav tm="100000">
                                          <p:val>
                                            <p:strVal val="#ppt_x"/>
                                          </p:val>
                                        </p:tav>
                                      </p:tavLst>
                                    </p:anim>
                                    <p:anim calcmode="lin" valueType="num">
                                      <p:cBhvr additive="base">
                                        <p:cTn id="1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31"/>
                                        </p:tgtEl>
                                        <p:attrNameLst>
                                          <p:attrName>style.visibility</p:attrName>
                                        </p:attrNameLst>
                                      </p:cBhvr>
                                      <p:to>
                                        <p:strVal val="visible"/>
                                      </p:to>
                                    </p:set>
                                    <p:animEffect transition="in" filter="fade">
                                      <p:cBhvr>
                                        <p:cTn id="1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EJ023"/>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itle 1"/>
          <p:cNvSpPr>
            <a:spLocks noGrp="1"/>
          </p:cNvSpPr>
          <p:nvPr>
            <p:ph type="title"/>
          </p:nvPr>
        </p:nvSpPr>
        <p:spPr>
          <a:xfrm>
            <a:off x="1219200" y="2438400"/>
            <a:ext cx="10668000" cy="3505200"/>
          </a:xfrm>
        </p:spPr>
        <p:txBody>
          <a:bodyPr/>
          <a:lstStyle/>
          <a:p>
            <a:endParaRPr lang="en-US" sz="3100">
              <a:latin typeface="Times New Roman" pitchFamily="18" charset="0"/>
              <a:cs typeface="Times New Roman" pitchFamily="18" charset="0"/>
            </a:endParaRPr>
          </a:p>
        </p:txBody>
      </p:sp>
      <p:pic>
        <p:nvPicPr>
          <p:cNvPr id="9" name="Picture 5" descr="hi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4088" y="2362200"/>
            <a:ext cx="975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3100395" y="2720978"/>
            <a:ext cx="5981700" cy="255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718" rIns="91378" bIns="45718">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8480" eaLnBrk="1" fontAlgn="base" hangingPunct="1">
              <a:spcBef>
                <a:spcPct val="50000"/>
              </a:spcBef>
              <a:spcAft>
                <a:spcPct val="0"/>
              </a:spcAft>
              <a:buNone/>
              <a:defRPr/>
            </a:pPr>
            <a:r>
              <a:rPr lang="en-US" altLang="en-US" sz="8000" b="1" dirty="0" err="1">
                <a:solidFill>
                  <a:srgbClr val="0000FF"/>
                </a:solidFill>
                <a:latin typeface="Times New Roman" panose="02020603050405020304" pitchFamily="18" charset="0"/>
                <a:cs typeface="Arial" pitchFamily="34" charset="0"/>
                <a:sym typeface="Arial"/>
              </a:rPr>
              <a:t>Hoạt</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động</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vận</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dụng</a:t>
            </a:r>
            <a:endParaRPr lang="en-US" altLang="en-US" sz="8000" b="1" dirty="0">
              <a:solidFill>
                <a:srgbClr val="0000FF"/>
              </a:solidFill>
              <a:latin typeface="Times New Roman" panose="02020603050405020304" pitchFamily="18" charset="0"/>
              <a:cs typeface="Arial" pitchFamily="34" charset="0"/>
              <a:sym typeface="Arial"/>
            </a:endParaRPr>
          </a:p>
        </p:txBody>
      </p:sp>
    </p:spTree>
    <p:extLst>
      <p:ext uri="{BB962C8B-B14F-4D97-AF65-F5344CB8AC3E}">
        <p14:creationId xmlns:p14="http://schemas.microsoft.com/office/powerpoint/2010/main" val="2068616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 y="-246122"/>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5" name="Rectangle 3"/>
          <p:cNvSpPr>
            <a:spLocks noChangeArrowheads="1"/>
          </p:cNvSpPr>
          <p:nvPr/>
        </p:nvSpPr>
        <p:spPr bwMode="auto">
          <a:xfrm>
            <a:off x="23" y="-274698"/>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6" name="Rectangle 4"/>
          <p:cNvSpPr>
            <a:spLocks noChangeArrowheads="1"/>
          </p:cNvSpPr>
          <p:nvPr/>
        </p:nvSpPr>
        <p:spPr bwMode="auto">
          <a:xfrm>
            <a:off x="23" y="2954325"/>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215046" name="Text Box 6"/>
          <p:cNvSpPr txBox="1">
            <a:spLocks noChangeArrowheads="1"/>
          </p:cNvSpPr>
          <p:nvPr/>
        </p:nvSpPr>
        <p:spPr bwMode="auto">
          <a:xfrm>
            <a:off x="1633275" y="2824368"/>
            <a:ext cx="10222176"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prstClr val="white"/>
                </a:solidFill>
                <a:latin typeface="Times New Roman" pitchFamily="18" charset="0"/>
                <a:cs typeface="Times New Roman" pitchFamily="18" charset="0"/>
              </a:rPr>
              <a:t>B</a:t>
            </a:r>
            <a:r>
              <a:rPr lang="vi-VN" sz="4800" b="1" dirty="0">
                <a:solidFill>
                  <a:prstClr val="white"/>
                </a:solidFill>
                <a:latin typeface="Times New Roman" pitchFamily="18" charset="0"/>
                <a:cs typeface="Times New Roman" pitchFamily="18" charset="0"/>
              </a:rPr>
              <a:t>ạn nhỏ ở trên vùng cao.</a:t>
            </a:r>
          </a:p>
        </p:txBody>
      </p:sp>
      <p:sp>
        <p:nvSpPr>
          <p:cNvPr id="177158" name="Text Box 7"/>
          <p:cNvSpPr txBox="1">
            <a:spLocks noChangeArrowheads="1"/>
          </p:cNvSpPr>
          <p:nvPr/>
        </p:nvSpPr>
        <p:spPr bwMode="auto">
          <a:xfrm>
            <a:off x="0" y="3200424"/>
            <a:ext cx="3149600" cy="12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ctr" defTabSz="121839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39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390" fontAlgn="base">
              <a:spcBef>
                <a:spcPct val="0"/>
              </a:spcBef>
              <a:spcAft>
                <a:spcPct val="0"/>
              </a:spcAft>
            </a:pPr>
            <a:endParaRPr lang="en-US" altLang="zh-CN" sz="2400" b="1" dirty="0">
              <a:solidFill>
                <a:srgbClr val="FFFFFF"/>
              </a:solidFill>
              <a:latin typeface="Times New Roman" pitchFamily="18" charset="0"/>
              <a:ea typeface="SimSun" pitchFamily="2" charset="-122"/>
              <a:cs typeface="Arial"/>
              <a:sym typeface="Arial"/>
            </a:endParaRPr>
          </a:p>
        </p:txBody>
      </p:sp>
      <p:sp>
        <p:nvSpPr>
          <p:cNvPr id="215048" name="Text Box 8"/>
          <p:cNvSpPr txBox="1">
            <a:spLocks noChangeArrowheads="1"/>
          </p:cNvSpPr>
          <p:nvPr/>
        </p:nvSpPr>
        <p:spPr bwMode="auto">
          <a:xfrm>
            <a:off x="1625600" y="3785611"/>
            <a:ext cx="10229851"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prstClr val="white"/>
                </a:solidFill>
                <a:latin typeface="Times New Roman" pitchFamily="18" charset="0"/>
                <a:cs typeface="Times New Roman" pitchFamily="18" charset="0"/>
              </a:rPr>
              <a:t>B</a:t>
            </a:r>
            <a:r>
              <a:rPr lang="vi-VN" sz="4800" b="1" dirty="0">
                <a:solidFill>
                  <a:prstClr val="white"/>
                </a:solidFill>
                <a:latin typeface="Times New Roman" pitchFamily="18" charset="0"/>
                <a:cs typeface="Times New Roman" pitchFamily="18" charset="0"/>
              </a:rPr>
              <a:t>ạn nhỏ ở </a:t>
            </a:r>
            <a:r>
              <a:rPr lang="en-US" sz="4800" b="1" dirty="0" err="1">
                <a:solidFill>
                  <a:prstClr val="white"/>
                </a:solidFill>
                <a:latin typeface="Times New Roman" pitchFamily="18" charset="0"/>
                <a:cs typeface="Times New Roman" pitchFamily="18" charset="0"/>
              </a:rPr>
              <a:t>thành</a:t>
            </a:r>
            <a:r>
              <a:rPr lang="en-US" sz="4800" b="1" dirty="0">
                <a:solidFill>
                  <a:prstClr val="white"/>
                </a:solidFill>
                <a:latin typeface="Times New Roman" pitchFamily="18" charset="0"/>
                <a:cs typeface="Times New Roman" pitchFamily="18" charset="0"/>
              </a:rPr>
              <a:t> </a:t>
            </a:r>
            <a:r>
              <a:rPr lang="en-US" sz="4800" b="1" dirty="0" err="1">
                <a:solidFill>
                  <a:prstClr val="white"/>
                </a:solidFill>
                <a:latin typeface="Times New Roman" pitchFamily="18" charset="0"/>
                <a:cs typeface="Times New Roman" pitchFamily="18" charset="0"/>
              </a:rPr>
              <a:t>phố</a:t>
            </a:r>
            <a:r>
              <a:rPr lang="vi-VN" sz="4800" b="1" dirty="0">
                <a:solidFill>
                  <a:prstClr val="white"/>
                </a:solidFill>
                <a:latin typeface="Times New Roman" pitchFamily="18" charset="0"/>
                <a:cs typeface="Times New Roman" pitchFamily="18" charset="0"/>
              </a:rPr>
              <a:t>.</a:t>
            </a:r>
          </a:p>
        </p:txBody>
      </p:sp>
      <p:sp>
        <p:nvSpPr>
          <p:cNvPr id="215049" name="Text Box 9"/>
          <p:cNvSpPr txBox="1">
            <a:spLocks noChangeArrowheads="1"/>
          </p:cNvSpPr>
          <p:nvPr/>
        </p:nvSpPr>
        <p:spPr bwMode="auto">
          <a:xfrm>
            <a:off x="1625600" y="4763607"/>
            <a:ext cx="10229851"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prstClr val="white"/>
                </a:solidFill>
                <a:latin typeface="Times New Roman" pitchFamily="18" charset="0"/>
                <a:cs typeface="Times New Roman" pitchFamily="18" charset="0"/>
              </a:rPr>
              <a:t>B</a:t>
            </a:r>
            <a:r>
              <a:rPr lang="vi-VN" sz="4800" b="1" dirty="0">
                <a:solidFill>
                  <a:prstClr val="white"/>
                </a:solidFill>
                <a:latin typeface="Times New Roman" pitchFamily="18" charset="0"/>
                <a:cs typeface="Times New Roman" pitchFamily="18" charset="0"/>
              </a:rPr>
              <a:t>ạn nhỏ ở </a:t>
            </a:r>
            <a:r>
              <a:rPr lang="en-US" sz="4800" b="1" dirty="0" err="1">
                <a:solidFill>
                  <a:prstClr val="white"/>
                </a:solidFill>
                <a:latin typeface="Times New Roman" pitchFamily="18" charset="0"/>
                <a:cs typeface="Times New Roman" pitchFamily="18" charset="0"/>
              </a:rPr>
              <a:t>dưới</a:t>
            </a:r>
            <a:r>
              <a:rPr lang="vi-VN" sz="4800" b="1" dirty="0">
                <a:solidFill>
                  <a:prstClr val="white"/>
                </a:solidFill>
                <a:latin typeface="Times New Roman" pitchFamily="18" charset="0"/>
                <a:cs typeface="Times New Roman" pitchFamily="18" charset="0"/>
              </a:rPr>
              <a:t> vùng </a:t>
            </a:r>
            <a:r>
              <a:rPr lang="en-US" sz="4800" b="1" dirty="0" err="1">
                <a:solidFill>
                  <a:prstClr val="white"/>
                </a:solidFill>
                <a:latin typeface="Times New Roman" pitchFamily="18" charset="0"/>
                <a:cs typeface="Times New Roman" pitchFamily="18" charset="0"/>
              </a:rPr>
              <a:t>biển</a:t>
            </a:r>
            <a:r>
              <a:rPr lang="vi-VN" sz="4800" b="1" dirty="0">
                <a:solidFill>
                  <a:prstClr val="white"/>
                </a:solidFill>
                <a:latin typeface="Times New Roman" pitchFamily="18" charset="0"/>
                <a:cs typeface="Times New Roman" pitchFamily="18" charset="0"/>
              </a:rPr>
              <a:t>.</a:t>
            </a:r>
          </a:p>
        </p:txBody>
      </p:sp>
      <p:pic>
        <p:nvPicPr>
          <p:cNvPr id="215051" name="Picture 11" descr="dong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3" y="5562600"/>
            <a:ext cx="14012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Rectangle 13"/>
          <p:cNvSpPr>
            <a:spLocks noChangeArrowheads="1"/>
          </p:cNvSpPr>
          <p:nvPr/>
        </p:nvSpPr>
        <p:spPr bwMode="auto">
          <a:xfrm>
            <a:off x="2032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1</a:t>
            </a:r>
          </a:p>
        </p:txBody>
      </p:sp>
      <p:sp>
        <p:nvSpPr>
          <p:cNvPr id="215054" name="Rectangle 14"/>
          <p:cNvSpPr>
            <a:spLocks noChangeArrowheads="1"/>
          </p:cNvSpPr>
          <p:nvPr/>
        </p:nvSpPr>
        <p:spPr bwMode="auto">
          <a:xfrm>
            <a:off x="3149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2</a:t>
            </a:r>
          </a:p>
        </p:txBody>
      </p:sp>
      <p:sp>
        <p:nvSpPr>
          <p:cNvPr id="215055" name="Rectangle 15"/>
          <p:cNvSpPr>
            <a:spLocks noChangeArrowheads="1"/>
          </p:cNvSpPr>
          <p:nvPr/>
        </p:nvSpPr>
        <p:spPr bwMode="auto">
          <a:xfrm>
            <a:off x="4267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3</a:t>
            </a:r>
          </a:p>
        </p:txBody>
      </p:sp>
      <p:sp>
        <p:nvSpPr>
          <p:cNvPr id="215056" name="Rectangle 16"/>
          <p:cNvSpPr>
            <a:spLocks noChangeArrowheads="1"/>
          </p:cNvSpPr>
          <p:nvPr/>
        </p:nvSpPr>
        <p:spPr bwMode="auto">
          <a:xfrm>
            <a:off x="53848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4</a:t>
            </a:r>
          </a:p>
        </p:txBody>
      </p:sp>
      <p:sp>
        <p:nvSpPr>
          <p:cNvPr id="215057" name="Rectangle 17"/>
          <p:cNvSpPr>
            <a:spLocks noChangeArrowheads="1"/>
          </p:cNvSpPr>
          <p:nvPr/>
        </p:nvSpPr>
        <p:spPr bwMode="auto">
          <a:xfrm>
            <a:off x="65024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5</a:t>
            </a:r>
          </a:p>
        </p:txBody>
      </p:sp>
      <p:sp>
        <p:nvSpPr>
          <p:cNvPr id="215058" name="Rectangle 18"/>
          <p:cNvSpPr>
            <a:spLocks noChangeArrowheads="1"/>
          </p:cNvSpPr>
          <p:nvPr/>
        </p:nvSpPr>
        <p:spPr bwMode="auto">
          <a:xfrm>
            <a:off x="7620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6</a:t>
            </a:r>
          </a:p>
        </p:txBody>
      </p:sp>
      <p:sp>
        <p:nvSpPr>
          <p:cNvPr id="215059" name="Rectangle 19"/>
          <p:cNvSpPr>
            <a:spLocks noChangeArrowheads="1"/>
          </p:cNvSpPr>
          <p:nvPr/>
        </p:nvSpPr>
        <p:spPr bwMode="auto">
          <a:xfrm>
            <a:off x="8737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7</a:t>
            </a:r>
          </a:p>
        </p:txBody>
      </p:sp>
      <p:sp>
        <p:nvSpPr>
          <p:cNvPr id="215060" name="Rectangle 20"/>
          <p:cNvSpPr>
            <a:spLocks noChangeArrowheads="1"/>
          </p:cNvSpPr>
          <p:nvPr/>
        </p:nvSpPr>
        <p:spPr bwMode="auto">
          <a:xfrm>
            <a:off x="9855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8</a:t>
            </a:r>
          </a:p>
        </p:txBody>
      </p:sp>
      <p:sp>
        <p:nvSpPr>
          <p:cNvPr id="215063" name="Oval 23"/>
          <p:cNvSpPr>
            <a:spLocks noChangeArrowheads="1"/>
          </p:cNvSpPr>
          <p:nvPr/>
        </p:nvSpPr>
        <p:spPr bwMode="auto">
          <a:xfrm>
            <a:off x="491704" y="2934173"/>
            <a:ext cx="812800" cy="512441"/>
          </a:xfrm>
          <a:prstGeom prst="ellipse">
            <a:avLst/>
          </a:prstGeom>
          <a:solidFill>
            <a:srgbClr val="FF99FF"/>
          </a:solidFill>
          <a:ln w="57150" cmpd="thickThin">
            <a:solidFill>
              <a:srgbClr val="FF99FF"/>
            </a:solidFill>
            <a:round/>
            <a:headEnd/>
            <a:tailEnd/>
          </a:ln>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15064" name="Oval 24"/>
          <p:cNvSpPr>
            <a:spLocks noChangeArrowheads="1"/>
          </p:cNvSpPr>
          <p:nvPr/>
        </p:nvSpPr>
        <p:spPr bwMode="auto">
          <a:xfrm>
            <a:off x="537999" y="4837761"/>
            <a:ext cx="916516"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15065" name="Oval 25"/>
          <p:cNvSpPr>
            <a:spLocks noChangeArrowheads="1"/>
          </p:cNvSpPr>
          <p:nvPr/>
        </p:nvSpPr>
        <p:spPr bwMode="auto">
          <a:xfrm>
            <a:off x="544980" y="3850240"/>
            <a:ext cx="916517"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B</a:t>
            </a:r>
          </a:p>
        </p:txBody>
      </p:sp>
      <p:sp>
        <p:nvSpPr>
          <p:cNvPr id="215066" name="Oval 26"/>
          <p:cNvSpPr>
            <a:spLocks noChangeArrowheads="1"/>
          </p:cNvSpPr>
          <p:nvPr/>
        </p:nvSpPr>
        <p:spPr bwMode="auto">
          <a:xfrm>
            <a:off x="409997" y="2830613"/>
            <a:ext cx="1016995" cy="642160"/>
          </a:xfrm>
          <a:prstGeom prst="ellipse">
            <a:avLst/>
          </a:prstGeom>
          <a:solidFill>
            <a:srgbClr val="FF0000"/>
          </a:solidFill>
          <a:ln w="57150" cmpd="thickThin">
            <a:solidFill>
              <a:srgbClr val="FF99FF"/>
            </a:solidFill>
            <a:round/>
            <a:headEnd/>
            <a:tailEnd/>
          </a:ln>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7" name="Text Box 22"/>
          <p:cNvSpPr txBox="1">
            <a:spLocks noChangeArrowheads="1"/>
          </p:cNvSpPr>
          <p:nvPr/>
        </p:nvSpPr>
        <p:spPr bwMode="auto">
          <a:xfrm>
            <a:off x="507676" y="304800"/>
            <a:ext cx="11250253" cy="77854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p:spPr>
        <p:txBody>
          <a:bodyPr lIns="121454" tIns="60716" rIns="121454" bIns="60716">
            <a:prstTxWarp prst="textPlain">
              <a:avLst/>
            </a:prstTxWarp>
            <a:spAutoFit/>
          </a:bodyPr>
          <a:lstStyle/>
          <a:p>
            <a:pPr algn="ctr" defTabSz="121839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NHANH, 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sp>
        <p:nvSpPr>
          <p:cNvPr id="25" name="Text Box 10"/>
          <p:cNvSpPr txBox="1">
            <a:spLocks noChangeArrowheads="1"/>
          </p:cNvSpPr>
          <p:nvPr/>
        </p:nvSpPr>
        <p:spPr bwMode="auto">
          <a:xfrm>
            <a:off x="1625600" y="2843191"/>
            <a:ext cx="10229851" cy="86158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schemeClr val="bg1"/>
                </a:solidFill>
                <a:latin typeface="Times New Roman" pitchFamily="18" charset="0"/>
                <a:cs typeface="Times New Roman" pitchFamily="18" charset="0"/>
              </a:rPr>
              <a:t>B</a:t>
            </a:r>
            <a:r>
              <a:rPr lang="vi-VN" sz="4800" b="1" dirty="0">
                <a:solidFill>
                  <a:schemeClr val="bg1"/>
                </a:solidFill>
                <a:latin typeface="Times New Roman" pitchFamily="18" charset="0"/>
                <a:cs typeface="Times New Roman" pitchFamily="18" charset="0"/>
              </a:rPr>
              <a:t>ạn nhỏ ở trên vùng cao.</a:t>
            </a:r>
          </a:p>
        </p:txBody>
      </p:sp>
      <p:sp>
        <p:nvSpPr>
          <p:cNvPr id="26" name="Text Box 5"/>
          <p:cNvSpPr txBox="1">
            <a:spLocks noChangeArrowheads="1"/>
          </p:cNvSpPr>
          <p:nvPr/>
        </p:nvSpPr>
        <p:spPr bwMode="auto">
          <a:xfrm>
            <a:off x="508001" y="1161722"/>
            <a:ext cx="11347451" cy="861294"/>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468" tIns="60722" rIns="121468" bIns="6072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just" defTabSz="1218540" eaLnBrk="0" fontAlgn="base" hangingPunct="0">
              <a:spcBef>
                <a:spcPct val="0"/>
              </a:spcBef>
              <a:spcAft>
                <a:spcPct val="0"/>
              </a:spcAft>
            </a:pPr>
            <a:r>
              <a:rPr lang="en-US" sz="4800" b="1" dirty="0" err="1">
                <a:solidFill>
                  <a:srgbClr val="1F497D"/>
                </a:solidFill>
                <a:latin typeface="Times New Roman" pitchFamily="18" charset="0"/>
                <a:cs typeface="Times New Roman" pitchFamily="18" charset="0"/>
              </a:rPr>
              <a:t>Bài</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thơ</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viết</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về</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các</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bạn</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nhỏ</a:t>
            </a:r>
            <a:r>
              <a:rPr lang="en-US" sz="4800" b="1" dirty="0">
                <a:solidFill>
                  <a:srgbClr val="1F497D"/>
                </a:solidFill>
                <a:latin typeface="Times New Roman" pitchFamily="18" charset="0"/>
                <a:cs typeface="Times New Roman" pitchFamily="18" charset="0"/>
              </a:rPr>
              <a:t> ở </a:t>
            </a:r>
            <a:r>
              <a:rPr lang="en-US" sz="4800" b="1" dirty="0" err="1">
                <a:solidFill>
                  <a:srgbClr val="1F497D"/>
                </a:solidFill>
                <a:latin typeface="Times New Roman" pitchFamily="18" charset="0"/>
                <a:cs typeface="Times New Roman" pitchFamily="18" charset="0"/>
              </a:rPr>
              <a:t>đâu</a:t>
            </a:r>
            <a:r>
              <a:rPr lang="en-US" sz="4800" b="1" dirty="0">
                <a:solidFill>
                  <a:srgbClr val="1F497D"/>
                </a:solidFill>
                <a:latin typeface="Times New Roman" pitchFamily="18" charset="0"/>
                <a:cs typeface="Times New Roman" pitchFamily="18" charset="0"/>
              </a:rPr>
              <a:t>?</a:t>
            </a:r>
            <a:endParaRPr lang="en-US" altLang="en-US" sz="4800" b="1" dirty="0">
              <a:solidFill>
                <a:srgbClr val="000000"/>
              </a:solidFill>
              <a:latin typeface="Times New Roman" pitchFamily="18" charset="0"/>
              <a:cs typeface="Arial" pitchFamily="34" charset="0"/>
              <a:sym typeface="Arial"/>
            </a:endParaRPr>
          </a:p>
        </p:txBody>
      </p:sp>
    </p:spTree>
    <p:extLst>
      <p:ext uri="{BB962C8B-B14F-4D97-AF65-F5344CB8AC3E}">
        <p14:creationId xmlns:p14="http://schemas.microsoft.com/office/powerpoint/2010/main" val="173555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5063"/>
                                        </p:tgtEl>
                                        <p:attrNameLst>
                                          <p:attrName>style.visibility</p:attrName>
                                        </p:attrNameLst>
                                      </p:cBhvr>
                                      <p:to>
                                        <p:strVal val="visible"/>
                                      </p:to>
                                    </p:set>
                                    <p:animEffect transition="in" filter="fade">
                                      <p:cBhvr>
                                        <p:cTn id="7" dur="770" decel="100000"/>
                                        <p:tgtEl>
                                          <p:spTgt spid="215063"/>
                                        </p:tgtEl>
                                      </p:cBhvr>
                                    </p:animEffect>
                                    <p:animScale>
                                      <p:cBhvr>
                                        <p:cTn id="8" dur="770" decel="100000"/>
                                        <p:tgtEl>
                                          <p:spTgt spid="215063"/>
                                        </p:tgtEl>
                                      </p:cBhvr>
                                      <p:from x="10000" y="10000"/>
                                      <p:to x="200000" y="450000"/>
                                    </p:animScale>
                                    <p:animScale>
                                      <p:cBhvr>
                                        <p:cTn id="9" dur="1230" accel="100000" fill="hold">
                                          <p:stCondLst>
                                            <p:cond delay="770"/>
                                          </p:stCondLst>
                                        </p:cTn>
                                        <p:tgtEl>
                                          <p:spTgt spid="215063"/>
                                        </p:tgtEl>
                                      </p:cBhvr>
                                      <p:from x="200000" y="450000"/>
                                      <p:to x="100000" y="100000"/>
                                    </p:animScale>
                                    <p:set>
                                      <p:cBhvr>
                                        <p:cTn id="10" dur="770" fill="hold"/>
                                        <p:tgtEl>
                                          <p:spTgt spid="215063"/>
                                        </p:tgtEl>
                                        <p:attrNameLst>
                                          <p:attrName>ppt_x</p:attrName>
                                        </p:attrNameLst>
                                      </p:cBhvr>
                                      <p:to>
                                        <p:strVal val="(0.5)"/>
                                      </p:to>
                                    </p:set>
                                    <p:anim from="(0.5)" to="(#ppt_x)" calcmode="lin" valueType="num">
                                      <p:cBhvr>
                                        <p:cTn id="11" dur="1230" accel="100000" fill="hold">
                                          <p:stCondLst>
                                            <p:cond delay="770"/>
                                          </p:stCondLst>
                                        </p:cTn>
                                        <p:tgtEl>
                                          <p:spTgt spid="215063"/>
                                        </p:tgtEl>
                                        <p:attrNameLst>
                                          <p:attrName>ppt_x</p:attrName>
                                        </p:attrNameLst>
                                      </p:cBhvr>
                                    </p:anim>
                                    <p:set>
                                      <p:cBhvr>
                                        <p:cTn id="12" dur="770" fill="hold"/>
                                        <p:tgtEl>
                                          <p:spTgt spid="215063"/>
                                        </p:tgtEl>
                                        <p:attrNameLst>
                                          <p:attrName>ppt_y</p:attrName>
                                        </p:attrNameLst>
                                      </p:cBhvr>
                                      <p:to>
                                        <p:strVal val="(#ppt_y+0.4)"/>
                                      </p:to>
                                    </p:set>
                                    <p:anim from="(#ppt_y+0.4)" to="(#ppt_y)" calcmode="lin" valueType="num">
                                      <p:cBhvr>
                                        <p:cTn id="13" dur="1230" accel="100000" fill="hold">
                                          <p:stCondLst>
                                            <p:cond delay="770"/>
                                          </p:stCondLst>
                                        </p:cTn>
                                        <p:tgtEl>
                                          <p:spTgt spid="21506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5065"/>
                                        </p:tgtEl>
                                        <p:attrNameLst>
                                          <p:attrName>style.visibility</p:attrName>
                                        </p:attrNameLst>
                                      </p:cBhvr>
                                      <p:to>
                                        <p:strVal val="visible"/>
                                      </p:to>
                                    </p:set>
                                    <p:animEffect transition="in" filter="fade">
                                      <p:cBhvr>
                                        <p:cTn id="16" dur="770" decel="100000"/>
                                        <p:tgtEl>
                                          <p:spTgt spid="215065"/>
                                        </p:tgtEl>
                                      </p:cBhvr>
                                    </p:animEffect>
                                    <p:animScale>
                                      <p:cBhvr>
                                        <p:cTn id="17" dur="770" decel="100000"/>
                                        <p:tgtEl>
                                          <p:spTgt spid="215065"/>
                                        </p:tgtEl>
                                      </p:cBhvr>
                                      <p:from x="10000" y="10000"/>
                                      <p:to x="200000" y="450000"/>
                                    </p:animScale>
                                    <p:animScale>
                                      <p:cBhvr>
                                        <p:cTn id="18" dur="1230" accel="100000" fill="hold">
                                          <p:stCondLst>
                                            <p:cond delay="770"/>
                                          </p:stCondLst>
                                        </p:cTn>
                                        <p:tgtEl>
                                          <p:spTgt spid="215065"/>
                                        </p:tgtEl>
                                      </p:cBhvr>
                                      <p:from x="200000" y="450000"/>
                                      <p:to x="100000" y="100000"/>
                                    </p:animScale>
                                    <p:set>
                                      <p:cBhvr>
                                        <p:cTn id="19" dur="770" fill="hold"/>
                                        <p:tgtEl>
                                          <p:spTgt spid="215065"/>
                                        </p:tgtEl>
                                        <p:attrNameLst>
                                          <p:attrName>ppt_x</p:attrName>
                                        </p:attrNameLst>
                                      </p:cBhvr>
                                      <p:to>
                                        <p:strVal val="(0.5)"/>
                                      </p:to>
                                    </p:set>
                                    <p:anim from="(0.5)" to="(#ppt_x)" calcmode="lin" valueType="num">
                                      <p:cBhvr>
                                        <p:cTn id="20" dur="1230" accel="100000" fill="hold">
                                          <p:stCondLst>
                                            <p:cond delay="770"/>
                                          </p:stCondLst>
                                        </p:cTn>
                                        <p:tgtEl>
                                          <p:spTgt spid="215065"/>
                                        </p:tgtEl>
                                        <p:attrNameLst>
                                          <p:attrName>ppt_x</p:attrName>
                                        </p:attrNameLst>
                                      </p:cBhvr>
                                    </p:anim>
                                    <p:set>
                                      <p:cBhvr>
                                        <p:cTn id="21" dur="770" fill="hold"/>
                                        <p:tgtEl>
                                          <p:spTgt spid="215065"/>
                                        </p:tgtEl>
                                        <p:attrNameLst>
                                          <p:attrName>ppt_y</p:attrName>
                                        </p:attrNameLst>
                                      </p:cBhvr>
                                      <p:to>
                                        <p:strVal val="(#ppt_y+0.4)"/>
                                      </p:to>
                                    </p:set>
                                    <p:anim from="(#ppt_y+0.4)" to="(#ppt_y)" calcmode="lin" valueType="num">
                                      <p:cBhvr>
                                        <p:cTn id="22" dur="1230" accel="100000" fill="hold">
                                          <p:stCondLst>
                                            <p:cond delay="770"/>
                                          </p:stCondLst>
                                        </p:cTn>
                                        <p:tgtEl>
                                          <p:spTgt spid="215065"/>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5064"/>
                                        </p:tgtEl>
                                        <p:attrNameLst>
                                          <p:attrName>style.visibility</p:attrName>
                                        </p:attrNameLst>
                                      </p:cBhvr>
                                      <p:to>
                                        <p:strVal val="visible"/>
                                      </p:to>
                                    </p:set>
                                    <p:animEffect transition="in" filter="fade">
                                      <p:cBhvr>
                                        <p:cTn id="25" dur="770" decel="100000"/>
                                        <p:tgtEl>
                                          <p:spTgt spid="215064"/>
                                        </p:tgtEl>
                                      </p:cBhvr>
                                    </p:animEffect>
                                    <p:animScale>
                                      <p:cBhvr>
                                        <p:cTn id="26" dur="770" decel="100000"/>
                                        <p:tgtEl>
                                          <p:spTgt spid="215064"/>
                                        </p:tgtEl>
                                      </p:cBhvr>
                                      <p:from x="10000" y="10000"/>
                                      <p:to x="200000" y="450000"/>
                                    </p:animScale>
                                    <p:animScale>
                                      <p:cBhvr>
                                        <p:cTn id="27" dur="1230" accel="100000" fill="hold">
                                          <p:stCondLst>
                                            <p:cond delay="770"/>
                                          </p:stCondLst>
                                        </p:cTn>
                                        <p:tgtEl>
                                          <p:spTgt spid="215064"/>
                                        </p:tgtEl>
                                      </p:cBhvr>
                                      <p:from x="200000" y="450000"/>
                                      <p:to x="100000" y="100000"/>
                                    </p:animScale>
                                    <p:set>
                                      <p:cBhvr>
                                        <p:cTn id="28" dur="770" fill="hold"/>
                                        <p:tgtEl>
                                          <p:spTgt spid="215064"/>
                                        </p:tgtEl>
                                        <p:attrNameLst>
                                          <p:attrName>ppt_x</p:attrName>
                                        </p:attrNameLst>
                                      </p:cBhvr>
                                      <p:to>
                                        <p:strVal val="(0.5)"/>
                                      </p:to>
                                    </p:set>
                                    <p:anim from="(0.5)" to="(#ppt_x)" calcmode="lin" valueType="num">
                                      <p:cBhvr>
                                        <p:cTn id="29" dur="1230" accel="100000" fill="hold">
                                          <p:stCondLst>
                                            <p:cond delay="770"/>
                                          </p:stCondLst>
                                        </p:cTn>
                                        <p:tgtEl>
                                          <p:spTgt spid="215064"/>
                                        </p:tgtEl>
                                        <p:attrNameLst>
                                          <p:attrName>ppt_x</p:attrName>
                                        </p:attrNameLst>
                                      </p:cBhvr>
                                    </p:anim>
                                    <p:set>
                                      <p:cBhvr>
                                        <p:cTn id="30" dur="770" fill="hold"/>
                                        <p:tgtEl>
                                          <p:spTgt spid="215064"/>
                                        </p:tgtEl>
                                        <p:attrNameLst>
                                          <p:attrName>ppt_y</p:attrName>
                                        </p:attrNameLst>
                                      </p:cBhvr>
                                      <p:to>
                                        <p:strVal val="(#ppt_y+0.4)"/>
                                      </p:to>
                                    </p:set>
                                    <p:anim from="(#ppt_y+0.4)" to="(#ppt_y)" calcmode="lin" valueType="num">
                                      <p:cBhvr>
                                        <p:cTn id="31" dur="1230" accel="100000" fill="hold">
                                          <p:stCondLst>
                                            <p:cond delay="770"/>
                                          </p:stCondLst>
                                        </p:cTn>
                                        <p:tgtEl>
                                          <p:spTgt spid="215064"/>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215046"/>
                                        </p:tgtEl>
                                        <p:attrNameLst>
                                          <p:attrName>style.visibility</p:attrName>
                                        </p:attrNameLst>
                                      </p:cBhvr>
                                      <p:to>
                                        <p:strVal val="visible"/>
                                      </p:to>
                                    </p:set>
                                    <p:animEffect transition="in" filter="fade">
                                      <p:cBhvr>
                                        <p:cTn id="34" dur="770" decel="100000"/>
                                        <p:tgtEl>
                                          <p:spTgt spid="215046"/>
                                        </p:tgtEl>
                                      </p:cBhvr>
                                    </p:animEffect>
                                    <p:animScale>
                                      <p:cBhvr>
                                        <p:cTn id="35" dur="770" decel="100000"/>
                                        <p:tgtEl>
                                          <p:spTgt spid="215046"/>
                                        </p:tgtEl>
                                      </p:cBhvr>
                                      <p:from x="10000" y="10000"/>
                                      <p:to x="200000" y="450000"/>
                                    </p:animScale>
                                    <p:animScale>
                                      <p:cBhvr>
                                        <p:cTn id="36" dur="1230" accel="100000" fill="hold">
                                          <p:stCondLst>
                                            <p:cond delay="770"/>
                                          </p:stCondLst>
                                        </p:cTn>
                                        <p:tgtEl>
                                          <p:spTgt spid="215046"/>
                                        </p:tgtEl>
                                      </p:cBhvr>
                                      <p:from x="200000" y="450000"/>
                                      <p:to x="100000" y="100000"/>
                                    </p:animScale>
                                    <p:set>
                                      <p:cBhvr>
                                        <p:cTn id="37" dur="770" fill="hold"/>
                                        <p:tgtEl>
                                          <p:spTgt spid="215046"/>
                                        </p:tgtEl>
                                        <p:attrNameLst>
                                          <p:attrName>ppt_x</p:attrName>
                                        </p:attrNameLst>
                                      </p:cBhvr>
                                      <p:to>
                                        <p:strVal val="(0.5)"/>
                                      </p:to>
                                    </p:set>
                                    <p:anim from="(0.5)" to="(#ppt_x)" calcmode="lin" valueType="num">
                                      <p:cBhvr>
                                        <p:cTn id="38" dur="1230" accel="100000" fill="hold">
                                          <p:stCondLst>
                                            <p:cond delay="770"/>
                                          </p:stCondLst>
                                        </p:cTn>
                                        <p:tgtEl>
                                          <p:spTgt spid="215046"/>
                                        </p:tgtEl>
                                        <p:attrNameLst>
                                          <p:attrName>ppt_x</p:attrName>
                                        </p:attrNameLst>
                                      </p:cBhvr>
                                    </p:anim>
                                    <p:set>
                                      <p:cBhvr>
                                        <p:cTn id="39" dur="770" fill="hold"/>
                                        <p:tgtEl>
                                          <p:spTgt spid="215046"/>
                                        </p:tgtEl>
                                        <p:attrNameLst>
                                          <p:attrName>ppt_y</p:attrName>
                                        </p:attrNameLst>
                                      </p:cBhvr>
                                      <p:to>
                                        <p:strVal val="(#ppt_y+0.4)"/>
                                      </p:to>
                                    </p:set>
                                    <p:anim from="(#ppt_y+0.4)" to="(#ppt_y)" calcmode="lin" valueType="num">
                                      <p:cBhvr>
                                        <p:cTn id="40" dur="1230" accel="100000" fill="hold">
                                          <p:stCondLst>
                                            <p:cond delay="770"/>
                                          </p:stCondLst>
                                        </p:cTn>
                                        <p:tgtEl>
                                          <p:spTgt spid="215046"/>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215048"/>
                                        </p:tgtEl>
                                        <p:attrNameLst>
                                          <p:attrName>style.visibility</p:attrName>
                                        </p:attrNameLst>
                                      </p:cBhvr>
                                      <p:to>
                                        <p:strVal val="visible"/>
                                      </p:to>
                                    </p:set>
                                    <p:animEffect transition="in" filter="fade">
                                      <p:cBhvr>
                                        <p:cTn id="43" dur="770" decel="100000"/>
                                        <p:tgtEl>
                                          <p:spTgt spid="215048"/>
                                        </p:tgtEl>
                                      </p:cBhvr>
                                    </p:animEffect>
                                    <p:animScale>
                                      <p:cBhvr>
                                        <p:cTn id="44" dur="770" decel="100000"/>
                                        <p:tgtEl>
                                          <p:spTgt spid="215048"/>
                                        </p:tgtEl>
                                      </p:cBhvr>
                                      <p:from x="10000" y="10000"/>
                                      <p:to x="200000" y="450000"/>
                                    </p:animScale>
                                    <p:animScale>
                                      <p:cBhvr>
                                        <p:cTn id="45" dur="1230" accel="100000" fill="hold">
                                          <p:stCondLst>
                                            <p:cond delay="770"/>
                                          </p:stCondLst>
                                        </p:cTn>
                                        <p:tgtEl>
                                          <p:spTgt spid="215048"/>
                                        </p:tgtEl>
                                      </p:cBhvr>
                                      <p:from x="200000" y="450000"/>
                                      <p:to x="100000" y="100000"/>
                                    </p:animScale>
                                    <p:set>
                                      <p:cBhvr>
                                        <p:cTn id="46" dur="770" fill="hold"/>
                                        <p:tgtEl>
                                          <p:spTgt spid="215048"/>
                                        </p:tgtEl>
                                        <p:attrNameLst>
                                          <p:attrName>ppt_x</p:attrName>
                                        </p:attrNameLst>
                                      </p:cBhvr>
                                      <p:to>
                                        <p:strVal val="(0.5)"/>
                                      </p:to>
                                    </p:set>
                                    <p:anim from="(0.5)" to="(#ppt_x)" calcmode="lin" valueType="num">
                                      <p:cBhvr>
                                        <p:cTn id="47" dur="1230" accel="100000" fill="hold">
                                          <p:stCondLst>
                                            <p:cond delay="770"/>
                                          </p:stCondLst>
                                        </p:cTn>
                                        <p:tgtEl>
                                          <p:spTgt spid="215048"/>
                                        </p:tgtEl>
                                        <p:attrNameLst>
                                          <p:attrName>ppt_x</p:attrName>
                                        </p:attrNameLst>
                                      </p:cBhvr>
                                    </p:anim>
                                    <p:set>
                                      <p:cBhvr>
                                        <p:cTn id="48" dur="770" fill="hold"/>
                                        <p:tgtEl>
                                          <p:spTgt spid="215048"/>
                                        </p:tgtEl>
                                        <p:attrNameLst>
                                          <p:attrName>ppt_y</p:attrName>
                                        </p:attrNameLst>
                                      </p:cBhvr>
                                      <p:to>
                                        <p:strVal val="(#ppt_y+0.4)"/>
                                      </p:to>
                                    </p:set>
                                    <p:anim from="(#ppt_y+0.4)" to="(#ppt_y)" calcmode="lin" valueType="num">
                                      <p:cBhvr>
                                        <p:cTn id="49" dur="1230" accel="100000" fill="hold">
                                          <p:stCondLst>
                                            <p:cond delay="770"/>
                                          </p:stCondLst>
                                        </p:cTn>
                                        <p:tgtEl>
                                          <p:spTgt spid="215048"/>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215049"/>
                                        </p:tgtEl>
                                        <p:attrNameLst>
                                          <p:attrName>style.visibility</p:attrName>
                                        </p:attrNameLst>
                                      </p:cBhvr>
                                      <p:to>
                                        <p:strVal val="visible"/>
                                      </p:to>
                                    </p:set>
                                    <p:animEffect transition="in" filter="fade">
                                      <p:cBhvr>
                                        <p:cTn id="52" dur="770" decel="100000"/>
                                        <p:tgtEl>
                                          <p:spTgt spid="215049"/>
                                        </p:tgtEl>
                                      </p:cBhvr>
                                    </p:animEffect>
                                    <p:animScale>
                                      <p:cBhvr>
                                        <p:cTn id="53" dur="770" decel="100000"/>
                                        <p:tgtEl>
                                          <p:spTgt spid="215049"/>
                                        </p:tgtEl>
                                      </p:cBhvr>
                                      <p:from x="10000" y="10000"/>
                                      <p:to x="200000" y="450000"/>
                                    </p:animScale>
                                    <p:animScale>
                                      <p:cBhvr>
                                        <p:cTn id="54" dur="1230" accel="100000" fill="hold">
                                          <p:stCondLst>
                                            <p:cond delay="770"/>
                                          </p:stCondLst>
                                        </p:cTn>
                                        <p:tgtEl>
                                          <p:spTgt spid="215049"/>
                                        </p:tgtEl>
                                      </p:cBhvr>
                                      <p:from x="200000" y="450000"/>
                                      <p:to x="100000" y="100000"/>
                                    </p:animScale>
                                    <p:set>
                                      <p:cBhvr>
                                        <p:cTn id="55" dur="770" fill="hold"/>
                                        <p:tgtEl>
                                          <p:spTgt spid="215049"/>
                                        </p:tgtEl>
                                        <p:attrNameLst>
                                          <p:attrName>ppt_x</p:attrName>
                                        </p:attrNameLst>
                                      </p:cBhvr>
                                      <p:to>
                                        <p:strVal val="(0.5)"/>
                                      </p:to>
                                    </p:set>
                                    <p:anim from="(0.5)" to="(#ppt_x)" calcmode="lin" valueType="num">
                                      <p:cBhvr>
                                        <p:cTn id="56" dur="1230" accel="100000" fill="hold">
                                          <p:stCondLst>
                                            <p:cond delay="770"/>
                                          </p:stCondLst>
                                        </p:cTn>
                                        <p:tgtEl>
                                          <p:spTgt spid="215049"/>
                                        </p:tgtEl>
                                        <p:attrNameLst>
                                          <p:attrName>ppt_x</p:attrName>
                                        </p:attrNameLst>
                                      </p:cBhvr>
                                    </p:anim>
                                    <p:set>
                                      <p:cBhvr>
                                        <p:cTn id="57" dur="770" fill="hold"/>
                                        <p:tgtEl>
                                          <p:spTgt spid="215049"/>
                                        </p:tgtEl>
                                        <p:attrNameLst>
                                          <p:attrName>ppt_y</p:attrName>
                                        </p:attrNameLst>
                                      </p:cBhvr>
                                      <p:to>
                                        <p:strVal val="(#ppt_y+0.4)"/>
                                      </p:to>
                                    </p:set>
                                    <p:anim from="(#ppt_y+0.4)" to="(#ppt_y)" calcmode="lin" valueType="num">
                                      <p:cBhvr>
                                        <p:cTn id="58" dur="1230" accel="100000" fill="hold">
                                          <p:stCondLst>
                                            <p:cond delay="770"/>
                                          </p:stCondLst>
                                        </p:cTn>
                                        <p:tgtEl>
                                          <p:spTgt spid="215049"/>
                                        </p:tgtEl>
                                        <p:attrNameLst>
                                          <p:attrName>ppt_y</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215051"/>
                                        </p:tgtEl>
                                        <p:attrNameLst>
                                          <p:attrName>style.visibility</p:attrName>
                                        </p:attrNameLst>
                                      </p:cBhvr>
                                      <p:to>
                                        <p:strVal val="visible"/>
                                      </p:to>
                                    </p:set>
                                    <p:animEffect transition="in" filter="checkerboard(across)">
                                      <p:cBhvr>
                                        <p:cTn id="63" dur="500"/>
                                        <p:tgtEl>
                                          <p:spTgt spid="215051"/>
                                        </p:tgtEl>
                                      </p:cBhvr>
                                    </p:animEffect>
                                  </p:childTnLst>
                                </p:cTn>
                              </p:par>
                              <p:par>
                                <p:cTn id="64" presetID="5" presetClass="entr" presetSubtype="10" fill="hold" grpId="1" nodeType="withEffect">
                                  <p:stCondLst>
                                    <p:cond delay="0"/>
                                  </p:stCondLst>
                                  <p:childTnLst>
                                    <p:set>
                                      <p:cBhvr>
                                        <p:cTn id="65" dur="1" fill="hold">
                                          <p:stCondLst>
                                            <p:cond delay="0"/>
                                          </p:stCondLst>
                                        </p:cTn>
                                        <p:tgtEl>
                                          <p:spTgt spid="215053"/>
                                        </p:tgtEl>
                                        <p:attrNameLst>
                                          <p:attrName>style.visibility</p:attrName>
                                        </p:attrNameLst>
                                      </p:cBhvr>
                                      <p:to>
                                        <p:strVal val="visible"/>
                                      </p:to>
                                    </p:set>
                                    <p:animEffect transition="in" filter="checkerboard(across)">
                                      <p:cBhvr>
                                        <p:cTn id="66" dur="500"/>
                                        <p:tgtEl>
                                          <p:spTgt spid="215053"/>
                                        </p:tgtEl>
                                      </p:cBhvr>
                                    </p:animEffect>
                                  </p:childTnLst>
                                </p:cTn>
                              </p:par>
                              <p:par>
                                <p:cTn id="67" presetID="5" presetClass="entr" presetSubtype="10" fill="hold" grpId="1" nodeType="withEffect">
                                  <p:stCondLst>
                                    <p:cond delay="0"/>
                                  </p:stCondLst>
                                  <p:childTnLst>
                                    <p:set>
                                      <p:cBhvr>
                                        <p:cTn id="68" dur="1" fill="hold">
                                          <p:stCondLst>
                                            <p:cond delay="0"/>
                                          </p:stCondLst>
                                        </p:cTn>
                                        <p:tgtEl>
                                          <p:spTgt spid="215054"/>
                                        </p:tgtEl>
                                        <p:attrNameLst>
                                          <p:attrName>style.visibility</p:attrName>
                                        </p:attrNameLst>
                                      </p:cBhvr>
                                      <p:to>
                                        <p:strVal val="visible"/>
                                      </p:to>
                                    </p:set>
                                    <p:animEffect transition="in" filter="checkerboard(across)">
                                      <p:cBhvr>
                                        <p:cTn id="69" dur="500"/>
                                        <p:tgtEl>
                                          <p:spTgt spid="215054"/>
                                        </p:tgtEl>
                                      </p:cBhvr>
                                    </p:animEffect>
                                  </p:childTnLst>
                                </p:cTn>
                              </p:par>
                              <p:par>
                                <p:cTn id="70" presetID="5" presetClass="entr" presetSubtype="10" fill="hold" grpId="1" nodeType="withEffect">
                                  <p:stCondLst>
                                    <p:cond delay="0"/>
                                  </p:stCondLst>
                                  <p:childTnLst>
                                    <p:set>
                                      <p:cBhvr>
                                        <p:cTn id="71" dur="1" fill="hold">
                                          <p:stCondLst>
                                            <p:cond delay="0"/>
                                          </p:stCondLst>
                                        </p:cTn>
                                        <p:tgtEl>
                                          <p:spTgt spid="215055"/>
                                        </p:tgtEl>
                                        <p:attrNameLst>
                                          <p:attrName>style.visibility</p:attrName>
                                        </p:attrNameLst>
                                      </p:cBhvr>
                                      <p:to>
                                        <p:strVal val="visible"/>
                                      </p:to>
                                    </p:set>
                                    <p:animEffect transition="in" filter="checkerboard(across)">
                                      <p:cBhvr>
                                        <p:cTn id="72" dur="500"/>
                                        <p:tgtEl>
                                          <p:spTgt spid="215055"/>
                                        </p:tgtEl>
                                      </p:cBhvr>
                                    </p:animEffect>
                                  </p:childTnLst>
                                </p:cTn>
                              </p:par>
                              <p:par>
                                <p:cTn id="73" presetID="5" presetClass="entr" presetSubtype="10" fill="hold" grpId="1" nodeType="withEffect">
                                  <p:stCondLst>
                                    <p:cond delay="0"/>
                                  </p:stCondLst>
                                  <p:childTnLst>
                                    <p:set>
                                      <p:cBhvr>
                                        <p:cTn id="74" dur="1" fill="hold">
                                          <p:stCondLst>
                                            <p:cond delay="0"/>
                                          </p:stCondLst>
                                        </p:cTn>
                                        <p:tgtEl>
                                          <p:spTgt spid="215056"/>
                                        </p:tgtEl>
                                        <p:attrNameLst>
                                          <p:attrName>style.visibility</p:attrName>
                                        </p:attrNameLst>
                                      </p:cBhvr>
                                      <p:to>
                                        <p:strVal val="visible"/>
                                      </p:to>
                                    </p:set>
                                    <p:animEffect transition="in" filter="checkerboard(across)">
                                      <p:cBhvr>
                                        <p:cTn id="75" dur="500"/>
                                        <p:tgtEl>
                                          <p:spTgt spid="215056"/>
                                        </p:tgtEl>
                                      </p:cBhvr>
                                    </p:animEffect>
                                  </p:childTnLst>
                                </p:cTn>
                              </p:par>
                              <p:par>
                                <p:cTn id="76" presetID="5" presetClass="entr" presetSubtype="10" fill="hold" grpId="1" nodeType="withEffect">
                                  <p:stCondLst>
                                    <p:cond delay="0"/>
                                  </p:stCondLst>
                                  <p:childTnLst>
                                    <p:set>
                                      <p:cBhvr>
                                        <p:cTn id="77" dur="1" fill="hold">
                                          <p:stCondLst>
                                            <p:cond delay="0"/>
                                          </p:stCondLst>
                                        </p:cTn>
                                        <p:tgtEl>
                                          <p:spTgt spid="215057"/>
                                        </p:tgtEl>
                                        <p:attrNameLst>
                                          <p:attrName>style.visibility</p:attrName>
                                        </p:attrNameLst>
                                      </p:cBhvr>
                                      <p:to>
                                        <p:strVal val="visible"/>
                                      </p:to>
                                    </p:set>
                                    <p:animEffect transition="in" filter="checkerboard(across)">
                                      <p:cBhvr>
                                        <p:cTn id="78" dur="500"/>
                                        <p:tgtEl>
                                          <p:spTgt spid="215057"/>
                                        </p:tgtEl>
                                      </p:cBhvr>
                                    </p:animEffect>
                                  </p:childTnLst>
                                </p:cTn>
                              </p:par>
                              <p:par>
                                <p:cTn id="79" presetID="5" presetClass="entr" presetSubtype="10" fill="hold" grpId="1" nodeType="withEffect">
                                  <p:stCondLst>
                                    <p:cond delay="0"/>
                                  </p:stCondLst>
                                  <p:childTnLst>
                                    <p:set>
                                      <p:cBhvr>
                                        <p:cTn id="80" dur="1" fill="hold">
                                          <p:stCondLst>
                                            <p:cond delay="0"/>
                                          </p:stCondLst>
                                        </p:cTn>
                                        <p:tgtEl>
                                          <p:spTgt spid="215058"/>
                                        </p:tgtEl>
                                        <p:attrNameLst>
                                          <p:attrName>style.visibility</p:attrName>
                                        </p:attrNameLst>
                                      </p:cBhvr>
                                      <p:to>
                                        <p:strVal val="visible"/>
                                      </p:to>
                                    </p:set>
                                    <p:animEffect transition="in" filter="checkerboard(across)">
                                      <p:cBhvr>
                                        <p:cTn id="81" dur="500"/>
                                        <p:tgtEl>
                                          <p:spTgt spid="215058"/>
                                        </p:tgtEl>
                                      </p:cBhvr>
                                    </p:animEffect>
                                  </p:childTnLst>
                                </p:cTn>
                              </p:par>
                              <p:par>
                                <p:cTn id="82" presetID="5" presetClass="entr" presetSubtype="10" fill="hold" grpId="1" nodeType="withEffect">
                                  <p:stCondLst>
                                    <p:cond delay="0"/>
                                  </p:stCondLst>
                                  <p:childTnLst>
                                    <p:set>
                                      <p:cBhvr>
                                        <p:cTn id="83" dur="1" fill="hold">
                                          <p:stCondLst>
                                            <p:cond delay="0"/>
                                          </p:stCondLst>
                                        </p:cTn>
                                        <p:tgtEl>
                                          <p:spTgt spid="215059"/>
                                        </p:tgtEl>
                                        <p:attrNameLst>
                                          <p:attrName>style.visibility</p:attrName>
                                        </p:attrNameLst>
                                      </p:cBhvr>
                                      <p:to>
                                        <p:strVal val="visible"/>
                                      </p:to>
                                    </p:set>
                                    <p:animEffect transition="in" filter="checkerboard(across)">
                                      <p:cBhvr>
                                        <p:cTn id="84" dur="500"/>
                                        <p:tgtEl>
                                          <p:spTgt spid="215059"/>
                                        </p:tgtEl>
                                      </p:cBhvr>
                                    </p:animEffect>
                                  </p:childTnLst>
                                </p:cTn>
                              </p:par>
                              <p:par>
                                <p:cTn id="85" presetID="5" presetClass="entr" presetSubtype="10" fill="hold" grpId="1" nodeType="withEffect">
                                  <p:stCondLst>
                                    <p:cond delay="0"/>
                                  </p:stCondLst>
                                  <p:childTnLst>
                                    <p:set>
                                      <p:cBhvr>
                                        <p:cTn id="86" dur="1" fill="hold">
                                          <p:stCondLst>
                                            <p:cond delay="0"/>
                                          </p:stCondLst>
                                        </p:cTn>
                                        <p:tgtEl>
                                          <p:spTgt spid="215060"/>
                                        </p:tgtEl>
                                        <p:attrNameLst>
                                          <p:attrName>style.visibility</p:attrName>
                                        </p:attrNameLst>
                                      </p:cBhvr>
                                      <p:to>
                                        <p:strVal val="visible"/>
                                      </p:to>
                                    </p:set>
                                    <p:animEffect transition="in" filter="checkerboard(across)">
                                      <p:cBhvr>
                                        <p:cTn id="87" dur="500"/>
                                        <p:tgtEl>
                                          <p:spTgt spid="215060"/>
                                        </p:tgtEl>
                                      </p:cBhvr>
                                    </p:animEffect>
                                  </p:childTnLst>
                                </p:cTn>
                              </p:par>
                            </p:childTnLst>
                          </p:cTn>
                        </p:par>
                        <p:par>
                          <p:cTn id="88" fill="hold" nodeType="afterGroup">
                            <p:stCondLst>
                              <p:cond delay="500"/>
                            </p:stCondLst>
                            <p:childTnLst>
                              <p:par>
                                <p:cTn id="89" presetID="9" presetClass="exit" presetSubtype="0" fill="hold" grpId="0" nodeType="afterEffect">
                                  <p:stCondLst>
                                    <p:cond delay="0"/>
                                  </p:stCondLst>
                                  <p:childTnLst>
                                    <p:animEffect transition="out" filter="dissolve">
                                      <p:cBhvr>
                                        <p:cTn id="90" dur="1000"/>
                                        <p:tgtEl>
                                          <p:spTgt spid="215060"/>
                                        </p:tgtEl>
                                      </p:cBhvr>
                                    </p:animEffect>
                                    <p:set>
                                      <p:cBhvr>
                                        <p:cTn id="91" dur="1" fill="hold">
                                          <p:stCondLst>
                                            <p:cond delay="999"/>
                                          </p:stCondLst>
                                        </p:cTn>
                                        <p:tgtEl>
                                          <p:spTgt spid="21506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hammer.wav"/>
                                        </p:tgtEl>
                                      </p:cMediaNode>
                                    </p:audio>
                                  </p:subTnLst>
                                </p:cTn>
                              </p:par>
                            </p:childTnLst>
                          </p:cTn>
                        </p:par>
                        <p:par>
                          <p:cTn id="92" fill="hold" nodeType="afterGroup">
                            <p:stCondLst>
                              <p:cond delay="1500"/>
                            </p:stCondLst>
                            <p:childTnLst>
                              <p:par>
                                <p:cTn id="93" presetID="9" presetClass="exit" presetSubtype="0" fill="hold" grpId="0" nodeType="afterEffect">
                                  <p:stCondLst>
                                    <p:cond delay="0"/>
                                  </p:stCondLst>
                                  <p:childTnLst>
                                    <p:animEffect transition="out" filter="dissolve">
                                      <p:cBhvr>
                                        <p:cTn id="94" dur="1000"/>
                                        <p:tgtEl>
                                          <p:spTgt spid="215059"/>
                                        </p:tgtEl>
                                      </p:cBhvr>
                                    </p:animEffect>
                                    <p:set>
                                      <p:cBhvr>
                                        <p:cTn id="95" dur="1" fill="hold">
                                          <p:stCondLst>
                                            <p:cond delay="999"/>
                                          </p:stCondLst>
                                        </p:cTn>
                                        <p:tgtEl>
                                          <p:spTgt spid="21505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hammer.wav"/>
                                        </p:tgtEl>
                                      </p:cMediaNode>
                                    </p:audio>
                                  </p:subTnLst>
                                </p:cTn>
                              </p:par>
                            </p:childTnLst>
                          </p:cTn>
                        </p:par>
                        <p:par>
                          <p:cTn id="96" fill="hold" nodeType="afterGroup">
                            <p:stCondLst>
                              <p:cond delay="2500"/>
                            </p:stCondLst>
                            <p:childTnLst>
                              <p:par>
                                <p:cTn id="97" presetID="9" presetClass="exit" presetSubtype="0" fill="hold" grpId="0" nodeType="afterEffect">
                                  <p:stCondLst>
                                    <p:cond delay="0"/>
                                  </p:stCondLst>
                                  <p:childTnLst>
                                    <p:animEffect transition="out" filter="dissolve">
                                      <p:cBhvr>
                                        <p:cTn id="98" dur="1000"/>
                                        <p:tgtEl>
                                          <p:spTgt spid="215058"/>
                                        </p:tgtEl>
                                      </p:cBhvr>
                                    </p:animEffect>
                                    <p:set>
                                      <p:cBhvr>
                                        <p:cTn id="99" dur="1" fill="hold">
                                          <p:stCondLst>
                                            <p:cond delay="999"/>
                                          </p:stCondLst>
                                        </p:cTn>
                                        <p:tgtEl>
                                          <p:spTgt spid="215058"/>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hammer.wav"/>
                                        </p:tgtEl>
                                      </p:cMediaNode>
                                    </p:audio>
                                  </p:subTnLst>
                                </p:cTn>
                              </p:par>
                            </p:childTnLst>
                          </p:cTn>
                        </p:par>
                        <p:par>
                          <p:cTn id="100" fill="hold" nodeType="afterGroup">
                            <p:stCondLst>
                              <p:cond delay="3500"/>
                            </p:stCondLst>
                            <p:childTnLst>
                              <p:par>
                                <p:cTn id="101" presetID="9" presetClass="exit" presetSubtype="0" fill="hold" grpId="0" nodeType="afterEffect">
                                  <p:stCondLst>
                                    <p:cond delay="0"/>
                                  </p:stCondLst>
                                  <p:childTnLst>
                                    <p:animEffect transition="out" filter="dissolve">
                                      <p:cBhvr>
                                        <p:cTn id="102" dur="1000"/>
                                        <p:tgtEl>
                                          <p:spTgt spid="215057"/>
                                        </p:tgtEl>
                                      </p:cBhvr>
                                    </p:animEffect>
                                    <p:set>
                                      <p:cBhvr>
                                        <p:cTn id="103" dur="1" fill="hold">
                                          <p:stCondLst>
                                            <p:cond delay="999"/>
                                          </p:stCondLst>
                                        </p:cTn>
                                        <p:tgtEl>
                                          <p:spTgt spid="215057"/>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hammer.wav"/>
                                        </p:tgtEl>
                                      </p:cMediaNode>
                                    </p:audio>
                                  </p:subTnLst>
                                </p:cTn>
                              </p:par>
                            </p:childTnLst>
                          </p:cTn>
                        </p:par>
                        <p:par>
                          <p:cTn id="104" fill="hold" nodeType="afterGroup">
                            <p:stCondLst>
                              <p:cond delay="4500"/>
                            </p:stCondLst>
                            <p:childTnLst>
                              <p:par>
                                <p:cTn id="105" presetID="9" presetClass="exit" presetSubtype="0" fill="hold" grpId="0" nodeType="afterEffect">
                                  <p:stCondLst>
                                    <p:cond delay="0"/>
                                  </p:stCondLst>
                                  <p:childTnLst>
                                    <p:animEffect transition="out" filter="dissolve">
                                      <p:cBhvr>
                                        <p:cTn id="106" dur="1000"/>
                                        <p:tgtEl>
                                          <p:spTgt spid="215056"/>
                                        </p:tgtEl>
                                      </p:cBhvr>
                                    </p:animEffect>
                                    <p:set>
                                      <p:cBhvr>
                                        <p:cTn id="107" dur="1" fill="hold">
                                          <p:stCondLst>
                                            <p:cond delay="999"/>
                                          </p:stCondLst>
                                        </p:cTn>
                                        <p:tgtEl>
                                          <p:spTgt spid="215056"/>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hammer.wav"/>
                                        </p:tgtEl>
                                      </p:cMediaNode>
                                    </p:audio>
                                  </p:subTnLst>
                                </p:cTn>
                              </p:par>
                            </p:childTnLst>
                          </p:cTn>
                        </p:par>
                        <p:par>
                          <p:cTn id="108" fill="hold" nodeType="afterGroup">
                            <p:stCondLst>
                              <p:cond delay="5500"/>
                            </p:stCondLst>
                            <p:childTnLst>
                              <p:par>
                                <p:cTn id="109" presetID="9" presetClass="exit" presetSubtype="0" fill="hold" grpId="0" nodeType="afterEffect">
                                  <p:stCondLst>
                                    <p:cond delay="0"/>
                                  </p:stCondLst>
                                  <p:childTnLst>
                                    <p:animEffect transition="out" filter="dissolve">
                                      <p:cBhvr>
                                        <p:cTn id="110" dur="1000"/>
                                        <p:tgtEl>
                                          <p:spTgt spid="215055"/>
                                        </p:tgtEl>
                                      </p:cBhvr>
                                    </p:animEffect>
                                    <p:set>
                                      <p:cBhvr>
                                        <p:cTn id="111" dur="1" fill="hold">
                                          <p:stCondLst>
                                            <p:cond delay="999"/>
                                          </p:stCondLst>
                                        </p:cTn>
                                        <p:tgtEl>
                                          <p:spTgt spid="215055"/>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hammer.wav"/>
                                        </p:tgtEl>
                                      </p:cMediaNode>
                                    </p:audio>
                                  </p:subTnLst>
                                </p:cTn>
                              </p:par>
                            </p:childTnLst>
                          </p:cTn>
                        </p:par>
                        <p:par>
                          <p:cTn id="112" fill="hold" nodeType="afterGroup">
                            <p:stCondLst>
                              <p:cond delay="6500"/>
                            </p:stCondLst>
                            <p:childTnLst>
                              <p:par>
                                <p:cTn id="113" presetID="9" presetClass="exit" presetSubtype="0" fill="hold" grpId="0" nodeType="afterEffect">
                                  <p:stCondLst>
                                    <p:cond delay="0"/>
                                  </p:stCondLst>
                                  <p:childTnLst>
                                    <p:animEffect transition="out" filter="dissolve">
                                      <p:cBhvr>
                                        <p:cTn id="114" dur="1000"/>
                                        <p:tgtEl>
                                          <p:spTgt spid="215054"/>
                                        </p:tgtEl>
                                      </p:cBhvr>
                                    </p:animEffect>
                                    <p:set>
                                      <p:cBhvr>
                                        <p:cTn id="115" dur="1" fill="hold">
                                          <p:stCondLst>
                                            <p:cond delay="999"/>
                                          </p:stCondLst>
                                        </p:cTn>
                                        <p:tgtEl>
                                          <p:spTgt spid="21505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hammer.wav"/>
                                        </p:tgtEl>
                                      </p:cMediaNode>
                                    </p:audio>
                                  </p:subTnLst>
                                </p:cTn>
                              </p:par>
                            </p:childTnLst>
                          </p:cTn>
                        </p:par>
                        <p:par>
                          <p:cTn id="116" fill="hold" nodeType="afterGroup">
                            <p:stCondLst>
                              <p:cond delay="7500"/>
                            </p:stCondLst>
                            <p:childTnLst>
                              <p:par>
                                <p:cTn id="117" presetID="9" presetClass="exit" presetSubtype="0" fill="hold" grpId="0" nodeType="afterEffect">
                                  <p:stCondLst>
                                    <p:cond delay="0"/>
                                  </p:stCondLst>
                                  <p:childTnLst>
                                    <p:animEffect transition="out" filter="dissolve">
                                      <p:cBhvr>
                                        <p:cTn id="118" dur="1000"/>
                                        <p:tgtEl>
                                          <p:spTgt spid="215053"/>
                                        </p:tgtEl>
                                      </p:cBhvr>
                                    </p:animEffect>
                                    <p:set>
                                      <p:cBhvr>
                                        <p:cTn id="119" dur="1" fill="hold">
                                          <p:stCondLst>
                                            <p:cond delay="999"/>
                                          </p:stCondLst>
                                        </p:cTn>
                                        <p:tgtEl>
                                          <p:spTgt spid="21505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hammer.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15" presetClass="entr" presetSubtype="0" fill="hold" grpId="0" nodeType="clickEffect">
                                  <p:stCondLst>
                                    <p:cond delay="0"/>
                                  </p:stCondLst>
                                  <p:childTnLst>
                                    <p:set>
                                      <p:cBhvr>
                                        <p:cTn id="123" dur="1" fill="hold">
                                          <p:stCondLst>
                                            <p:cond delay="0"/>
                                          </p:stCondLst>
                                        </p:cTn>
                                        <p:tgtEl>
                                          <p:spTgt spid="215066"/>
                                        </p:tgtEl>
                                        <p:attrNameLst>
                                          <p:attrName>style.visibility</p:attrName>
                                        </p:attrNameLst>
                                      </p:cBhvr>
                                      <p:to>
                                        <p:strVal val="visible"/>
                                      </p:to>
                                    </p:set>
                                    <p:anim calcmode="lin" valueType="num">
                                      <p:cBhvr>
                                        <p:cTn id="124" dur="1000" fill="hold"/>
                                        <p:tgtEl>
                                          <p:spTgt spid="215066"/>
                                        </p:tgtEl>
                                        <p:attrNameLst>
                                          <p:attrName>ppt_w</p:attrName>
                                        </p:attrNameLst>
                                      </p:cBhvr>
                                      <p:tavLst>
                                        <p:tav tm="0">
                                          <p:val>
                                            <p:fltVal val="0"/>
                                          </p:val>
                                        </p:tav>
                                        <p:tav tm="100000">
                                          <p:val>
                                            <p:strVal val="#ppt_w"/>
                                          </p:val>
                                        </p:tav>
                                      </p:tavLst>
                                    </p:anim>
                                    <p:anim calcmode="lin" valueType="num">
                                      <p:cBhvr>
                                        <p:cTn id="125" dur="1000" fill="hold"/>
                                        <p:tgtEl>
                                          <p:spTgt spid="215066"/>
                                        </p:tgtEl>
                                        <p:attrNameLst>
                                          <p:attrName>ppt_h</p:attrName>
                                        </p:attrNameLst>
                                      </p:cBhvr>
                                      <p:tavLst>
                                        <p:tav tm="0">
                                          <p:val>
                                            <p:fltVal val="0"/>
                                          </p:val>
                                        </p:tav>
                                        <p:tav tm="100000">
                                          <p:val>
                                            <p:strVal val="#ppt_h"/>
                                          </p:val>
                                        </p:tav>
                                      </p:tavLst>
                                    </p:anim>
                                    <p:anim calcmode="lin" valueType="num">
                                      <p:cBhvr>
                                        <p:cTn id="126" dur="1000" fill="hold"/>
                                        <p:tgtEl>
                                          <p:spTgt spid="215066"/>
                                        </p:tgtEl>
                                        <p:attrNameLst>
                                          <p:attrName>ppt_x</p:attrName>
                                        </p:attrNameLst>
                                      </p:cBhvr>
                                      <p:tavLst>
                                        <p:tav tm="0" fmla="#ppt_x+(cos(-2*pi*(1-$))*-#ppt_x-sin(-2*pi*(1-$))*(1-#ppt_y))*(1-$)">
                                          <p:val>
                                            <p:fltVal val="0"/>
                                          </p:val>
                                        </p:tav>
                                        <p:tav tm="100000">
                                          <p:val>
                                            <p:fltVal val="1"/>
                                          </p:val>
                                        </p:tav>
                                      </p:tavLst>
                                    </p:anim>
                                    <p:anim calcmode="lin" valueType="num">
                                      <p:cBhvr>
                                        <p:cTn id="127" dur="1000" fill="hold"/>
                                        <p:tgtEl>
                                          <p:spTgt spid="215066"/>
                                        </p:tgtEl>
                                        <p:attrNameLst>
                                          <p:attrName>ppt_y</p:attrName>
                                        </p:attrNameLst>
                                      </p:cBhvr>
                                      <p:tavLst>
                                        <p:tav tm="0" fmla="#ppt_y+(sin(-2*pi*(1-$))*-#ppt_x+cos(-2*pi*(1-$))*(1-#ppt_y))*(1-$)">
                                          <p:val>
                                            <p:fltVal val="0"/>
                                          </p:val>
                                        </p:tav>
                                        <p:tav tm="100000">
                                          <p:val>
                                            <p:fltVal val="1"/>
                                          </p:val>
                                        </p:tav>
                                      </p:tavLst>
                                    </p:anim>
                                  </p:childTnLst>
                                </p:cTn>
                              </p:par>
                              <p:par>
                                <p:cTn id="128" presetID="15" presetClass="entr" presetSubtype="0" fill="hold" grpId="0" nodeType="withEffect">
                                  <p:stCondLst>
                                    <p:cond delay="0"/>
                                  </p:stCondLst>
                                  <p:childTnLst>
                                    <p:set>
                                      <p:cBhvr>
                                        <p:cTn id="129" dur="1" fill="hold">
                                          <p:stCondLst>
                                            <p:cond delay="0"/>
                                          </p:stCondLst>
                                        </p:cTn>
                                        <p:tgtEl>
                                          <p:spTgt spid="25"/>
                                        </p:tgtEl>
                                        <p:attrNameLst>
                                          <p:attrName>style.visibility</p:attrName>
                                        </p:attrNameLst>
                                      </p:cBhvr>
                                      <p:to>
                                        <p:strVal val="visible"/>
                                      </p:to>
                                    </p:set>
                                    <p:anim calcmode="lin" valueType="num">
                                      <p:cBhvr>
                                        <p:cTn id="130" dur="1000" fill="hold"/>
                                        <p:tgtEl>
                                          <p:spTgt spid="25"/>
                                        </p:tgtEl>
                                        <p:attrNameLst>
                                          <p:attrName>ppt_w</p:attrName>
                                        </p:attrNameLst>
                                      </p:cBhvr>
                                      <p:tavLst>
                                        <p:tav tm="0">
                                          <p:val>
                                            <p:fltVal val="0"/>
                                          </p:val>
                                        </p:tav>
                                        <p:tav tm="100000">
                                          <p:val>
                                            <p:strVal val="#ppt_w"/>
                                          </p:val>
                                        </p:tav>
                                      </p:tavLst>
                                    </p:anim>
                                    <p:anim calcmode="lin" valueType="num">
                                      <p:cBhvr>
                                        <p:cTn id="131" dur="1000" fill="hold"/>
                                        <p:tgtEl>
                                          <p:spTgt spid="25"/>
                                        </p:tgtEl>
                                        <p:attrNameLst>
                                          <p:attrName>ppt_h</p:attrName>
                                        </p:attrNameLst>
                                      </p:cBhvr>
                                      <p:tavLst>
                                        <p:tav tm="0">
                                          <p:val>
                                            <p:fltVal val="0"/>
                                          </p:val>
                                        </p:tav>
                                        <p:tav tm="100000">
                                          <p:val>
                                            <p:strVal val="#ppt_h"/>
                                          </p:val>
                                        </p:tav>
                                      </p:tavLst>
                                    </p:anim>
                                    <p:anim calcmode="lin" valueType="num">
                                      <p:cBhvr>
                                        <p:cTn id="132"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3"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8" grpId="0" animBg="1"/>
      <p:bldP spid="215049" grpId="0" animBg="1"/>
      <p:bldP spid="215053" grpId="0" animBg="1"/>
      <p:bldP spid="215053" grpId="1" animBg="1"/>
      <p:bldP spid="215054" grpId="0" animBg="1"/>
      <p:bldP spid="215054" grpId="1" animBg="1"/>
      <p:bldP spid="215055" grpId="0" animBg="1"/>
      <p:bldP spid="215055" grpId="1" animBg="1"/>
      <p:bldP spid="215056" grpId="0" animBg="1"/>
      <p:bldP spid="215056" grpId="1" animBg="1"/>
      <p:bldP spid="215057" grpId="0" animBg="1"/>
      <p:bldP spid="215057" grpId="1" animBg="1"/>
      <p:bldP spid="215058" grpId="0" animBg="1"/>
      <p:bldP spid="215058" grpId="1" animBg="1"/>
      <p:bldP spid="215059" grpId="0" animBg="1"/>
      <p:bldP spid="215059" grpId="1" animBg="1"/>
      <p:bldP spid="215060" grpId="0" animBg="1"/>
      <p:bldP spid="215060" grpId="1" animBg="1"/>
      <p:bldP spid="215063" grpId="0" animBg="1"/>
      <p:bldP spid="215064" grpId="0" animBg="1"/>
      <p:bldP spid="215065" grpId="0" animBg="1"/>
      <p:bldP spid="215066"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 y="-246129"/>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5" name="Rectangle 3"/>
          <p:cNvSpPr>
            <a:spLocks noChangeArrowheads="1"/>
          </p:cNvSpPr>
          <p:nvPr/>
        </p:nvSpPr>
        <p:spPr bwMode="auto">
          <a:xfrm>
            <a:off x="23" y="-274705"/>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6" name="Rectangle 4"/>
          <p:cNvSpPr>
            <a:spLocks noChangeArrowheads="1"/>
          </p:cNvSpPr>
          <p:nvPr/>
        </p:nvSpPr>
        <p:spPr bwMode="auto">
          <a:xfrm>
            <a:off x="23" y="2954312"/>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215046" name="Text Box 6"/>
          <p:cNvSpPr txBox="1">
            <a:spLocks noChangeArrowheads="1"/>
          </p:cNvSpPr>
          <p:nvPr/>
        </p:nvSpPr>
        <p:spPr bwMode="auto">
          <a:xfrm>
            <a:off x="1633275" y="2856253"/>
            <a:ext cx="10222176" cy="84620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540" fontAlgn="base">
              <a:spcBef>
                <a:spcPct val="0"/>
              </a:spcBef>
              <a:spcAft>
                <a:spcPct val="0"/>
              </a:spcAft>
            </a:pPr>
            <a:r>
              <a:rPr lang="en-US" altLang="en-US" sz="4700" b="1" dirty="0" err="1">
                <a:solidFill>
                  <a:srgbClr val="FFFFFF"/>
                </a:solidFill>
                <a:latin typeface="Times New Roman" pitchFamily="18" charset="0"/>
                <a:cs typeface="Arial"/>
                <a:sym typeface="Arial"/>
              </a:rPr>
              <a:t>đỏ</a:t>
            </a:r>
            <a:r>
              <a:rPr lang="en-US" altLang="en-US" sz="4700" b="1" dirty="0">
                <a:solidFill>
                  <a:srgbClr val="FFFFFF"/>
                </a:solidFill>
                <a:latin typeface="Times New Roman" pitchFamily="18" charset="0"/>
                <a:cs typeface="Arial"/>
                <a:sym typeface="Arial"/>
              </a:rPr>
              <a:t> </a:t>
            </a:r>
            <a:r>
              <a:rPr lang="en-US" altLang="en-US" sz="4700" b="1" dirty="0" err="1">
                <a:solidFill>
                  <a:srgbClr val="FFFFFF"/>
                </a:solidFill>
                <a:latin typeface="Times New Roman" pitchFamily="18" charset="0"/>
                <a:cs typeface="Arial"/>
                <a:sym typeface="Arial"/>
              </a:rPr>
              <a:t>dòng</a:t>
            </a:r>
            <a:r>
              <a:rPr lang="en-US" altLang="en-US" sz="4700" b="1" dirty="0">
                <a:solidFill>
                  <a:srgbClr val="FFFFFF"/>
                </a:solidFill>
                <a:latin typeface="Times New Roman" pitchFamily="18" charset="0"/>
                <a:cs typeface="Arial"/>
                <a:sym typeface="Arial"/>
              </a:rPr>
              <a:t> </a:t>
            </a:r>
            <a:r>
              <a:rPr lang="en-US" altLang="en-US" sz="4700" b="1" dirty="0" err="1">
                <a:solidFill>
                  <a:srgbClr val="FFFFFF"/>
                </a:solidFill>
                <a:latin typeface="Times New Roman" pitchFamily="18" charset="0"/>
                <a:cs typeface="Arial"/>
                <a:sym typeface="Arial"/>
              </a:rPr>
              <a:t>sông</a:t>
            </a:r>
            <a:endParaRPr lang="en-US" altLang="en-US" sz="4700" b="1" dirty="0">
              <a:solidFill>
                <a:srgbClr val="FFFFFF"/>
              </a:solidFill>
              <a:latin typeface="Times New Roman" pitchFamily="18" charset="0"/>
              <a:cs typeface="Arial"/>
              <a:sym typeface="Arial"/>
            </a:endParaRPr>
          </a:p>
        </p:txBody>
      </p:sp>
      <p:sp>
        <p:nvSpPr>
          <p:cNvPr id="177158" name="Text Box 7"/>
          <p:cNvSpPr txBox="1">
            <a:spLocks noChangeArrowheads="1"/>
          </p:cNvSpPr>
          <p:nvPr/>
        </p:nvSpPr>
        <p:spPr bwMode="auto">
          <a:xfrm>
            <a:off x="0" y="3200424"/>
            <a:ext cx="3149600" cy="12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ctr" defTabSz="121854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54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540" fontAlgn="base">
              <a:spcBef>
                <a:spcPct val="0"/>
              </a:spcBef>
              <a:spcAft>
                <a:spcPct val="0"/>
              </a:spcAft>
            </a:pPr>
            <a:endParaRPr lang="en-US" altLang="zh-CN" sz="2400" b="1" dirty="0">
              <a:solidFill>
                <a:srgbClr val="FFFFFF"/>
              </a:solidFill>
              <a:latin typeface="Times New Roman" pitchFamily="18" charset="0"/>
              <a:ea typeface="SimSun" pitchFamily="2" charset="-122"/>
              <a:cs typeface="Arial"/>
              <a:sym typeface="Arial"/>
            </a:endParaRPr>
          </a:p>
        </p:txBody>
      </p:sp>
      <p:sp>
        <p:nvSpPr>
          <p:cNvPr id="215048" name="Text Box 8"/>
          <p:cNvSpPr txBox="1">
            <a:spLocks noChangeArrowheads="1"/>
          </p:cNvSpPr>
          <p:nvPr/>
        </p:nvSpPr>
        <p:spPr bwMode="auto">
          <a:xfrm>
            <a:off x="1625600" y="3806877"/>
            <a:ext cx="10229851" cy="84114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540" fontAlgn="base">
              <a:spcBef>
                <a:spcPct val="0"/>
              </a:spcBef>
              <a:spcAft>
                <a:spcPct val="0"/>
              </a:spcAft>
            </a:pPr>
            <a:r>
              <a:rPr lang="en-US" altLang="zh-CN" sz="4700" b="1" dirty="0" err="1">
                <a:solidFill>
                  <a:srgbClr val="FFFFFF"/>
                </a:solidFill>
                <a:latin typeface="Times New Roman" pitchFamily="18" charset="0"/>
                <a:ea typeface="SimSun" pitchFamily="2" charset="-122"/>
                <a:cs typeface="Arial"/>
                <a:sym typeface="Arial"/>
              </a:rPr>
              <a:t>vàng</a:t>
            </a:r>
            <a:r>
              <a:rPr lang="en-US" altLang="zh-CN" sz="4700" b="1" dirty="0">
                <a:solidFill>
                  <a:srgbClr val="FFFFFF"/>
                </a:solidFill>
                <a:latin typeface="Times New Roman" pitchFamily="18" charset="0"/>
                <a:ea typeface="SimSun" pitchFamily="2" charset="-122"/>
                <a:cs typeface="Arial"/>
                <a:sym typeface="Arial"/>
              </a:rPr>
              <a:t> </a:t>
            </a:r>
            <a:r>
              <a:rPr lang="en-US" altLang="zh-CN" sz="4700" b="1" dirty="0" err="1">
                <a:solidFill>
                  <a:srgbClr val="FFFFFF"/>
                </a:solidFill>
                <a:latin typeface="Times New Roman" pitchFamily="18" charset="0"/>
                <a:ea typeface="SimSun" pitchFamily="2" charset="-122"/>
                <a:cs typeface="Arial"/>
                <a:sym typeface="Arial"/>
              </a:rPr>
              <a:t>vườn</a:t>
            </a:r>
            <a:r>
              <a:rPr lang="en-US" altLang="zh-CN" sz="4700" b="1" dirty="0">
                <a:solidFill>
                  <a:srgbClr val="FFFFFF"/>
                </a:solidFill>
                <a:latin typeface="Times New Roman" pitchFamily="18" charset="0"/>
                <a:ea typeface="SimSun" pitchFamily="2" charset="-122"/>
                <a:cs typeface="Arial"/>
                <a:sym typeface="Arial"/>
              </a:rPr>
              <a:t> </a:t>
            </a:r>
            <a:r>
              <a:rPr lang="en-US" altLang="zh-CN" sz="4700" b="1" dirty="0" err="1">
                <a:solidFill>
                  <a:srgbClr val="FFFFFF"/>
                </a:solidFill>
                <a:latin typeface="Times New Roman" pitchFamily="18" charset="0"/>
                <a:ea typeface="SimSun" pitchFamily="2" charset="-122"/>
                <a:cs typeface="Arial"/>
                <a:sym typeface="Arial"/>
              </a:rPr>
              <a:t>rau</a:t>
            </a:r>
            <a:endParaRPr lang="en-US" altLang="zh-CN" sz="4700" b="1" dirty="0">
              <a:solidFill>
                <a:srgbClr val="FFFFFF"/>
              </a:solidFill>
              <a:latin typeface="Times New Roman" pitchFamily="18" charset="0"/>
              <a:ea typeface="SimSun" pitchFamily="2" charset="-122"/>
              <a:cs typeface="Arial"/>
              <a:sym typeface="Arial"/>
            </a:endParaRPr>
          </a:p>
        </p:txBody>
      </p:sp>
      <p:sp>
        <p:nvSpPr>
          <p:cNvPr id="215049" name="Text Box 9"/>
          <p:cNvSpPr txBox="1">
            <a:spLocks noChangeArrowheads="1"/>
          </p:cNvSpPr>
          <p:nvPr/>
        </p:nvSpPr>
        <p:spPr bwMode="auto">
          <a:xfrm>
            <a:off x="1625600" y="4763607"/>
            <a:ext cx="10229851" cy="90430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800" b="1" dirty="0" err="1">
                <a:solidFill>
                  <a:prstClr val="white"/>
                </a:solidFill>
                <a:latin typeface="Times New Roman" pitchFamily="18" charset="0"/>
                <a:ea typeface="Times New Roman"/>
                <a:cs typeface="Times New Roman" pitchFamily="18" charset="0"/>
              </a:rPr>
              <a:t>hồng</a:t>
            </a:r>
            <a:r>
              <a:rPr lang="en-US" sz="4800" b="1" dirty="0">
                <a:solidFill>
                  <a:prstClr val="white"/>
                </a:solidFill>
                <a:latin typeface="Times New Roman" pitchFamily="18" charset="0"/>
                <a:ea typeface="Times New Roman"/>
                <a:cs typeface="Times New Roman" pitchFamily="18" charset="0"/>
              </a:rPr>
              <a:t> </a:t>
            </a:r>
            <a:r>
              <a:rPr lang="en-US" sz="4800" b="1" dirty="0" err="1">
                <a:solidFill>
                  <a:prstClr val="white"/>
                </a:solidFill>
                <a:latin typeface="Times New Roman" pitchFamily="18" charset="0"/>
                <a:ea typeface="Times New Roman"/>
                <a:cs typeface="Times New Roman" pitchFamily="18" charset="0"/>
              </a:rPr>
              <a:t>núi</a:t>
            </a:r>
            <a:r>
              <a:rPr lang="en-US" sz="4800" b="1" dirty="0">
                <a:solidFill>
                  <a:prstClr val="white"/>
                </a:solidFill>
                <a:latin typeface="Times New Roman" pitchFamily="18" charset="0"/>
                <a:ea typeface="Times New Roman"/>
                <a:cs typeface="Times New Roman" pitchFamily="18" charset="0"/>
              </a:rPr>
              <a:t> </a:t>
            </a:r>
            <a:r>
              <a:rPr lang="en-US" sz="4800" b="1" dirty="0" err="1">
                <a:solidFill>
                  <a:prstClr val="white"/>
                </a:solidFill>
                <a:latin typeface="Times New Roman" pitchFamily="18" charset="0"/>
                <a:ea typeface="Times New Roman"/>
                <a:cs typeface="Times New Roman" pitchFamily="18" charset="0"/>
              </a:rPr>
              <a:t>xanh</a:t>
            </a:r>
            <a:endParaRPr lang="en-US" sz="4800" b="1" dirty="0">
              <a:solidFill>
                <a:prstClr val="white"/>
              </a:solidFill>
              <a:latin typeface="Times New Roman" pitchFamily="18" charset="0"/>
              <a:ea typeface="Calibri"/>
              <a:cs typeface="Times New Roman" pitchFamily="18" charset="0"/>
            </a:endParaRPr>
          </a:p>
        </p:txBody>
      </p:sp>
      <p:pic>
        <p:nvPicPr>
          <p:cNvPr id="215051" name="Picture 11" descr="dong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26" y="5562600"/>
            <a:ext cx="14012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Rectangle 13"/>
          <p:cNvSpPr>
            <a:spLocks noChangeArrowheads="1"/>
          </p:cNvSpPr>
          <p:nvPr/>
        </p:nvSpPr>
        <p:spPr bwMode="auto">
          <a:xfrm>
            <a:off x="2032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1</a:t>
            </a:r>
          </a:p>
        </p:txBody>
      </p:sp>
      <p:sp>
        <p:nvSpPr>
          <p:cNvPr id="215054" name="Rectangle 14"/>
          <p:cNvSpPr>
            <a:spLocks noChangeArrowheads="1"/>
          </p:cNvSpPr>
          <p:nvPr/>
        </p:nvSpPr>
        <p:spPr bwMode="auto">
          <a:xfrm>
            <a:off x="3149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2</a:t>
            </a:r>
          </a:p>
        </p:txBody>
      </p:sp>
      <p:sp>
        <p:nvSpPr>
          <p:cNvPr id="215055" name="Rectangle 15"/>
          <p:cNvSpPr>
            <a:spLocks noChangeArrowheads="1"/>
          </p:cNvSpPr>
          <p:nvPr/>
        </p:nvSpPr>
        <p:spPr bwMode="auto">
          <a:xfrm>
            <a:off x="4267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3</a:t>
            </a:r>
          </a:p>
        </p:txBody>
      </p:sp>
      <p:sp>
        <p:nvSpPr>
          <p:cNvPr id="215056" name="Rectangle 16"/>
          <p:cNvSpPr>
            <a:spLocks noChangeArrowheads="1"/>
          </p:cNvSpPr>
          <p:nvPr/>
        </p:nvSpPr>
        <p:spPr bwMode="auto">
          <a:xfrm>
            <a:off x="53848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4</a:t>
            </a:r>
          </a:p>
        </p:txBody>
      </p:sp>
      <p:sp>
        <p:nvSpPr>
          <p:cNvPr id="215057" name="Rectangle 17"/>
          <p:cNvSpPr>
            <a:spLocks noChangeArrowheads="1"/>
          </p:cNvSpPr>
          <p:nvPr/>
        </p:nvSpPr>
        <p:spPr bwMode="auto">
          <a:xfrm>
            <a:off x="65024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5</a:t>
            </a:r>
          </a:p>
        </p:txBody>
      </p:sp>
      <p:sp>
        <p:nvSpPr>
          <p:cNvPr id="215058" name="Rectangle 18"/>
          <p:cNvSpPr>
            <a:spLocks noChangeArrowheads="1"/>
          </p:cNvSpPr>
          <p:nvPr/>
        </p:nvSpPr>
        <p:spPr bwMode="auto">
          <a:xfrm>
            <a:off x="7620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6</a:t>
            </a:r>
          </a:p>
        </p:txBody>
      </p:sp>
      <p:sp>
        <p:nvSpPr>
          <p:cNvPr id="215059" name="Rectangle 19"/>
          <p:cNvSpPr>
            <a:spLocks noChangeArrowheads="1"/>
          </p:cNvSpPr>
          <p:nvPr/>
        </p:nvSpPr>
        <p:spPr bwMode="auto">
          <a:xfrm>
            <a:off x="8737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7</a:t>
            </a:r>
          </a:p>
        </p:txBody>
      </p:sp>
      <p:sp>
        <p:nvSpPr>
          <p:cNvPr id="215060" name="Rectangle 20"/>
          <p:cNvSpPr>
            <a:spLocks noChangeArrowheads="1"/>
          </p:cNvSpPr>
          <p:nvPr/>
        </p:nvSpPr>
        <p:spPr bwMode="auto">
          <a:xfrm>
            <a:off x="9855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8</a:t>
            </a:r>
          </a:p>
        </p:txBody>
      </p:sp>
      <p:sp>
        <p:nvSpPr>
          <p:cNvPr id="215063" name="Oval 23"/>
          <p:cNvSpPr>
            <a:spLocks noChangeArrowheads="1"/>
          </p:cNvSpPr>
          <p:nvPr/>
        </p:nvSpPr>
        <p:spPr bwMode="auto">
          <a:xfrm>
            <a:off x="491704" y="2934166"/>
            <a:ext cx="812800" cy="512441"/>
          </a:xfrm>
          <a:prstGeom prst="ellipse">
            <a:avLst/>
          </a:prstGeom>
          <a:solidFill>
            <a:srgbClr val="FF99FF"/>
          </a:solidFill>
          <a:ln w="57150" cmpd="thickThin">
            <a:solidFill>
              <a:srgbClr val="FF99FF"/>
            </a:solidFill>
            <a:round/>
            <a:headEnd/>
            <a:tailEnd/>
          </a:ln>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15064" name="Oval 24"/>
          <p:cNvSpPr>
            <a:spLocks noChangeArrowheads="1"/>
          </p:cNvSpPr>
          <p:nvPr/>
        </p:nvSpPr>
        <p:spPr bwMode="auto">
          <a:xfrm>
            <a:off x="537999" y="4837761"/>
            <a:ext cx="916516"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15065" name="Oval 25"/>
          <p:cNvSpPr>
            <a:spLocks noChangeArrowheads="1"/>
          </p:cNvSpPr>
          <p:nvPr/>
        </p:nvSpPr>
        <p:spPr bwMode="auto">
          <a:xfrm>
            <a:off x="544980" y="3850240"/>
            <a:ext cx="916517"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B</a:t>
            </a:r>
          </a:p>
        </p:txBody>
      </p:sp>
      <p:sp>
        <p:nvSpPr>
          <p:cNvPr id="215066" name="Oval 26"/>
          <p:cNvSpPr>
            <a:spLocks noChangeArrowheads="1"/>
          </p:cNvSpPr>
          <p:nvPr/>
        </p:nvSpPr>
        <p:spPr bwMode="auto">
          <a:xfrm>
            <a:off x="421720" y="4764853"/>
            <a:ext cx="1016995" cy="642160"/>
          </a:xfrm>
          <a:prstGeom prst="ellipse">
            <a:avLst/>
          </a:prstGeom>
          <a:solidFill>
            <a:srgbClr val="FF0000"/>
          </a:solidFill>
          <a:ln w="57150" cmpd="thickThin">
            <a:solidFill>
              <a:srgbClr val="FF99FF"/>
            </a:solidFill>
            <a:round/>
            <a:headEnd/>
            <a:tailEnd/>
          </a:ln>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7" name="Text Box 22"/>
          <p:cNvSpPr txBox="1">
            <a:spLocks noChangeArrowheads="1"/>
          </p:cNvSpPr>
          <p:nvPr/>
        </p:nvSpPr>
        <p:spPr bwMode="auto">
          <a:xfrm>
            <a:off x="507676" y="304800"/>
            <a:ext cx="11250253" cy="77854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p:spPr>
        <p:txBody>
          <a:bodyPr lIns="121468" tIns="60722" rIns="121468" bIns="60722">
            <a:prstTxWarp prst="textPlain">
              <a:avLst/>
            </a:prstTxWarp>
            <a:spAutoFit/>
          </a:bodyPr>
          <a:lstStyle/>
          <a:p>
            <a:pPr algn="ctr" defTabSz="121854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NHANH, 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sp>
        <p:nvSpPr>
          <p:cNvPr id="177175" name="Text Box 5"/>
          <p:cNvSpPr txBox="1">
            <a:spLocks noChangeArrowheads="1"/>
          </p:cNvSpPr>
          <p:nvPr/>
        </p:nvSpPr>
        <p:spPr bwMode="auto">
          <a:xfrm>
            <a:off x="560708" y="1098674"/>
            <a:ext cx="11354359" cy="1679979"/>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468" tIns="60722" rIns="121468" bIns="6072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400" b="1" dirty="0" err="1">
                <a:solidFill>
                  <a:srgbClr val="0070C0"/>
                </a:solidFill>
                <a:latin typeface="Times New Roman" pitchFamily="18" charset="0"/>
                <a:ea typeface="Times New Roman"/>
                <a:cs typeface="Times New Roman" pitchFamily="18" charset="0"/>
              </a:rPr>
              <a:t>Dựa</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vào</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bài</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thơ</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em</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hãy</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điền</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từ</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ngữ</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phù</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hợp</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vào</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chỗ</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chấm</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Nắng</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nhuộm</a:t>
            </a:r>
            <a:r>
              <a:rPr lang="en-US" sz="4400" b="1" dirty="0">
                <a:solidFill>
                  <a:srgbClr val="0070C0"/>
                </a:solidFill>
                <a:latin typeface="Times New Roman" pitchFamily="18" charset="0"/>
                <a:ea typeface="Times New Roman"/>
                <a:cs typeface="Times New Roman" pitchFamily="18" charset="0"/>
              </a:rPr>
              <a:t> …</a:t>
            </a:r>
            <a:endParaRPr lang="en-US" sz="4400" b="1" dirty="0">
              <a:solidFill>
                <a:srgbClr val="0070C0"/>
              </a:solidFill>
              <a:latin typeface="Times New Roman" pitchFamily="18" charset="0"/>
              <a:ea typeface="Calibri"/>
              <a:cs typeface="Times New Roman" pitchFamily="18" charset="0"/>
            </a:endParaRPr>
          </a:p>
        </p:txBody>
      </p:sp>
      <p:sp>
        <p:nvSpPr>
          <p:cNvPr id="25" name="Text Box 10"/>
          <p:cNvSpPr txBox="1">
            <a:spLocks noChangeArrowheads="1"/>
          </p:cNvSpPr>
          <p:nvPr/>
        </p:nvSpPr>
        <p:spPr bwMode="auto">
          <a:xfrm>
            <a:off x="1625600" y="4767615"/>
            <a:ext cx="10229851" cy="97239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800" b="1" dirty="0" err="1">
                <a:solidFill>
                  <a:schemeClr val="bg1"/>
                </a:solidFill>
                <a:latin typeface="Times New Roman" pitchFamily="18" charset="0"/>
                <a:ea typeface="Times New Roman"/>
                <a:cs typeface="Times New Roman" pitchFamily="18" charset="0"/>
              </a:rPr>
              <a:t>hồng</a:t>
            </a:r>
            <a:r>
              <a:rPr lang="en-US" sz="4800" b="1" dirty="0">
                <a:solidFill>
                  <a:schemeClr val="bg1"/>
                </a:solidFill>
                <a:latin typeface="Times New Roman" pitchFamily="18" charset="0"/>
                <a:ea typeface="Times New Roman"/>
                <a:cs typeface="Times New Roman" pitchFamily="18" charset="0"/>
              </a:rPr>
              <a:t> </a:t>
            </a:r>
            <a:r>
              <a:rPr lang="en-US" sz="4800" b="1" dirty="0" err="1">
                <a:solidFill>
                  <a:schemeClr val="bg1"/>
                </a:solidFill>
                <a:latin typeface="Times New Roman" pitchFamily="18" charset="0"/>
                <a:ea typeface="Times New Roman"/>
                <a:cs typeface="Times New Roman" pitchFamily="18" charset="0"/>
              </a:rPr>
              <a:t>núi</a:t>
            </a:r>
            <a:r>
              <a:rPr lang="en-US" sz="4800" b="1" dirty="0">
                <a:solidFill>
                  <a:schemeClr val="bg1"/>
                </a:solidFill>
                <a:latin typeface="Times New Roman" pitchFamily="18" charset="0"/>
                <a:ea typeface="Times New Roman"/>
                <a:cs typeface="Times New Roman" pitchFamily="18" charset="0"/>
              </a:rPr>
              <a:t> </a:t>
            </a:r>
            <a:r>
              <a:rPr lang="en-US" sz="4800" b="1" dirty="0" err="1">
                <a:solidFill>
                  <a:schemeClr val="bg1"/>
                </a:solidFill>
                <a:latin typeface="Times New Roman" pitchFamily="18" charset="0"/>
                <a:ea typeface="Times New Roman"/>
                <a:cs typeface="Times New Roman" pitchFamily="18" charset="0"/>
              </a:rPr>
              <a:t>xanh</a:t>
            </a:r>
            <a:endParaRPr lang="en-US" sz="4800" b="1" dirty="0">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679498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5063"/>
                                        </p:tgtEl>
                                        <p:attrNameLst>
                                          <p:attrName>style.visibility</p:attrName>
                                        </p:attrNameLst>
                                      </p:cBhvr>
                                      <p:to>
                                        <p:strVal val="visible"/>
                                      </p:to>
                                    </p:set>
                                    <p:animEffect transition="in" filter="fade">
                                      <p:cBhvr>
                                        <p:cTn id="7" dur="770" decel="100000"/>
                                        <p:tgtEl>
                                          <p:spTgt spid="215063"/>
                                        </p:tgtEl>
                                      </p:cBhvr>
                                    </p:animEffect>
                                    <p:animScale>
                                      <p:cBhvr>
                                        <p:cTn id="8" dur="770" decel="100000"/>
                                        <p:tgtEl>
                                          <p:spTgt spid="215063"/>
                                        </p:tgtEl>
                                      </p:cBhvr>
                                      <p:from x="10000" y="10000"/>
                                      <p:to x="200000" y="450000"/>
                                    </p:animScale>
                                    <p:animScale>
                                      <p:cBhvr>
                                        <p:cTn id="9" dur="1230" accel="100000" fill="hold">
                                          <p:stCondLst>
                                            <p:cond delay="770"/>
                                          </p:stCondLst>
                                        </p:cTn>
                                        <p:tgtEl>
                                          <p:spTgt spid="215063"/>
                                        </p:tgtEl>
                                      </p:cBhvr>
                                      <p:from x="200000" y="450000"/>
                                      <p:to x="100000" y="100000"/>
                                    </p:animScale>
                                    <p:set>
                                      <p:cBhvr>
                                        <p:cTn id="10" dur="770" fill="hold"/>
                                        <p:tgtEl>
                                          <p:spTgt spid="215063"/>
                                        </p:tgtEl>
                                        <p:attrNameLst>
                                          <p:attrName>ppt_x</p:attrName>
                                        </p:attrNameLst>
                                      </p:cBhvr>
                                      <p:to>
                                        <p:strVal val="(0.5)"/>
                                      </p:to>
                                    </p:set>
                                    <p:anim from="(0.5)" to="(#ppt_x)" calcmode="lin" valueType="num">
                                      <p:cBhvr>
                                        <p:cTn id="11" dur="1230" accel="100000" fill="hold">
                                          <p:stCondLst>
                                            <p:cond delay="770"/>
                                          </p:stCondLst>
                                        </p:cTn>
                                        <p:tgtEl>
                                          <p:spTgt spid="215063"/>
                                        </p:tgtEl>
                                        <p:attrNameLst>
                                          <p:attrName>ppt_x</p:attrName>
                                        </p:attrNameLst>
                                      </p:cBhvr>
                                    </p:anim>
                                    <p:set>
                                      <p:cBhvr>
                                        <p:cTn id="12" dur="770" fill="hold"/>
                                        <p:tgtEl>
                                          <p:spTgt spid="215063"/>
                                        </p:tgtEl>
                                        <p:attrNameLst>
                                          <p:attrName>ppt_y</p:attrName>
                                        </p:attrNameLst>
                                      </p:cBhvr>
                                      <p:to>
                                        <p:strVal val="(#ppt_y+0.4)"/>
                                      </p:to>
                                    </p:set>
                                    <p:anim from="(#ppt_y+0.4)" to="(#ppt_y)" calcmode="lin" valueType="num">
                                      <p:cBhvr>
                                        <p:cTn id="13" dur="1230" accel="100000" fill="hold">
                                          <p:stCondLst>
                                            <p:cond delay="770"/>
                                          </p:stCondLst>
                                        </p:cTn>
                                        <p:tgtEl>
                                          <p:spTgt spid="21506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5065"/>
                                        </p:tgtEl>
                                        <p:attrNameLst>
                                          <p:attrName>style.visibility</p:attrName>
                                        </p:attrNameLst>
                                      </p:cBhvr>
                                      <p:to>
                                        <p:strVal val="visible"/>
                                      </p:to>
                                    </p:set>
                                    <p:animEffect transition="in" filter="fade">
                                      <p:cBhvr>
                                        <p:cTn id="16" dur="770" decel="100000"/>
                                        <p:tgtEl>
                                          <p:spTgt spid="215065"/>
                                        </p:tgtEl>
                                      </p:cBhvr>
                                    </p:animEffect>
                                    <p:animScale>
                                      <p:cBhvr>
                                        <p:cTn id="17" dur="770" decel="100000"/>
                                        <p:tgtEl>
                                          <p:spTgt spid="215065"/>
                                        </p:tgtEl>
                                      </p:cBhvr>
                                      <p:from x="10000" y="10000"/>
                                      <p:to x="200000" y="450000"/>
                                    </p:animScale>
                                    <p:animScale>
                                      <p:cBhvr>
                                        <p:cTn id="18" dur="1230" accel="100000" fill="hold">
                                          <p:stCondLst>
                                            <p:cond delay="770"/>
                                          </p:stCondLst>
                                        </p:cTn>
                                        <p:tgtEl>
                                          <p:spTgt spid="215065"/>
                                        </p:tgtEl>
                                      </p:cBhvr>
                                      <p:from x="200000" y="450000"/>
                                      <p:to x="100000" y="100000"/>
                                    </p:animScale>
                                    <p:set>
                                      <p:cBhvr>
                                        <p:cTn id="19" dur="770" fill="hold"/>
                                        <p:tgtEl>
                                          <p:spTgt spid="215065"/>
                                        </p:tgtEl>
                                        <p:attrNameLst>
                                          <p:attrName>ppt_x</p:attrName>
                                        </p:attrNameLst>
                                      </p:cBhvr>
                                      <p:to>
                                        <p:strVal val="(0.5)"/>
                                      </p:to>
                                    </p:set>
                                    <p:anim from="(0.5)" to="(#ppt_x)" calcmode="lin" valueType="num">
                                      <p:cBhvr>
                                        <p:cTn id="20" dur="1230" accel="100000" fill="hold">
                                          <p:stCondLst>
                                            <p:cond delay="770"/>
                                          </p:stCondLst>
                                        </p:cTn>
                                        <p:tgtEl>
                                          <p:spTgt spid="215065"/>
                                        </p:tgtEl>
                                        <p:attrNameLst>
                                          <p:attrName>ppt_x</p:attrName>
                                        </p:attrNameLst>
                                      </p:cBhvr>
                                    </p:anim>
                                    <p:set>
                                      <p:cBhvr>
                                        <p:cTn id="21" dur="770" fill="hold"/>
                                        <p:tgtEl>
                                          <p:spTgt spid="215065"/>
                                        </p:tgtEl>
                                        <p:attrNameLst>
                                          <p:attrName>ppt_y</p:attrName>
                                        </p:attrNameLst>
                                      </p:cBhvr>
                                      <p:to>
                                        <p:strVal val="(#ppt_y+0.4)"/>
                                      </p:to>
                                    </p:set>
                                    <p:anim from="(#ppt_y+0.4)" to="(#ppt_y)" calcmode="lin" valueType="num">
                                      <p:cBhvr>
                                        <p:cTn id="22" dur="1230" accel="100000" fill="hold">
                                          <p:stCondLst>
                                            <p:cond delay="770"/>
                                          </p:stCondLst>
                                        </p:cTn>
                                        <p:tgtEl>
                                          <p:spTgt spid="215065"/>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5064"/>
                                        </p:tgtEl>
                                        <p:attrNameLst>
                                          <p:attrName>style.visibility</p:attrName>
                                        </p:attrNameLst>
                                      </p:cBhvr>
                                      <p:to>
                                        <p:strVal val="visible"/>
                                      </p:to>
                                    </p:set>
                                    <p:animEffect transition="in" filter="fade">
                                      <p:cBhvr>
                                        <p:cTn id="25" dur="770" decel="100000"/>
                                        <p:tgtEl>
                                          <p:spTgt spid="215064"/>
                                        </p:tgtEl>
                                      </p:cBhvr>
                                    </p:animEffect>
                                    <p:animScale>
                                      <p:cBhvr>
                                        <p:cTn id="26" dur="770" decel="100000"/>
                                        <p:tgtEl>
                                          <p:spTgt spid="215064"/>
                                        </p:tgtEl>
                                      </p:cBhvr>
                                      <p:from x="10000" y="10000"/>
                                      <p:to x="200000" y="450000"/>
                                    </p:animScale>
                                    <p:animScale>
                                      <p:cBhvr>
                                        <p:cTn id="27" dur="1230" accel="100000" fill="hold">
                                          <p:stCondLst>
                                            <p:cond delay="770"/>
                                          </p:stCondLst>
                                        </p:cTn>
                                        <p:tgtEl>
                                          <p:spTgt spid="215064"/>
                                        </p:tgtEl>
                                      </p:cBhvr>
                                      <p:from x="200000" y="450000"/>
                                      <p:to x="100000" y="100000"/>
                                    </p:animScale>
                                    <p:set>
                                      <p:cBhvr>
                                        <p:cTn id="28" dur="770" fill="hold"/>
                                        <p:tgtEl>
                                          <p:spTgt spid="215064"/>
                                        </p:tgtEl>
                                        <p:attrNameLst>
                                          <p:attrName>ppt_x</p:attrName>
                                        </p:attrNameLst>
                                      </p:cBhvr>
                                      <p:to>
                                        <p:strVal val="(0.5)"/>
                                      </p:to>
                                    </p:set>
                                    <p:anim from="(0.5)" to="(#ppt_x)" calcmode="lin" valueType="num">
                                      <p:cBhvr>
                                        <p:cTn id="29" dur="1230" accel="100000" fill="hold">
                                          <p:stCondLst>
                                            <p:cond delay="770"/>
                                          </p:stCondLst>
                                        </p:cTn>
                                        <p:tgtEl>
                                          <p:spTgt spid="215064"/>
                                        </p:tgtEl>
                                        <p:attrNameLst>
                                          <p:attrName>ppt_x</p:attrName>
                                        </p:attrNameLst>
                                      </p:cBhvr>
                                    </p:anim>
                                    <p:set>
                                      <p:cBhvr>
                                        <p:cTn id="30" dur="770" fill="hold"/>
                                        <p:tgtEl>
                                          <p:spTgt spid="215064"/>
                                        </p:tgtEl>
                                        <p:attrNameLst>
                                          <p:attrName>ppt_y</p:attrName>
                                        </p:attrNameLst>
                                      </p:cBhvr>
                                      <p:to>
                                        <p:strVal val="(#ppt_y+0.4)"/>
                                      </p:to>
                                    </p:set>
                                    <p:anim from="(#ppt_y+0.4)" to="(#ppt_y)" calcmode="lin" valueType="num">
                                      <p:cBhvr>
                                        <p:cTn id="31" dur="1230" accel="100000" fill="hold">
                                          <p:stCondLst>
                                            <p:cond delay="770"/>
                                          </p:stCondLst>
                                        </p:cTn>
                                        <p:tgtEl>
                                          <p:spTgt spid="215064"/>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215046"/>
                                        </p:tgtEl>
                                        <p:attrNameLst>
                                          <p:attrName>style.visibility</p:attrName>
                                        </p:attrNameLst>
                                      </p:cBhvr>
                                      <p:to>
                                        <p:strVal val="visible"/>
                                      </p:to>
                                    </p:set>
                                    <p:animEffect transition="in" filter="fade">
                                      <p:cBhvr>
                                        <p:cTn id="34" dur="770" decel="100000"/>
                                        <p:tgtEl>
                                          <p:spTgt spid="215046"/>
                                        </p:tgtEl>
                                      </p:cBhvr>
                                    </p:animEffect>
                                    <p:animScale>
                                      <p:cBhvr>
                                        <p:cTn id="35" dur="770" decel="100000"/>
                                        <p:tgtEl>
                                          <p:spTgt spid="215046"/>
                                        </p:tgtEl>
                                      </p:cBhvr>
                                      <p:from x="10000" y="10000"/>
                                      <p:to x="200000" y="450000"/>
                                    </p:animScale>
                                    <p:animScale>
                                      <p:cBhvr>
                                        <p:cTn id="36" dur="1230" accel="100000" fill="hold">
                                          <p:stCondLst>
                                            <p:cond delay="770"/>
                                          </p:stCondLst>
                                        </p:cTn>
                                        <p:tgtEl>
                                          <p:spTgt spid="215046"/>
                                        </p:tgtEl>
                                      </p:cBhvr>
                                      <p:from x="200000" y="450000"/>
                                      <p:to x="100000" y="100000"/>
                                    </p:animScale>
                                    <p:set>
                                      <p:cBhvr>
                                        <p:cTn id="37" dur="770" fill="hold"/>
                                        <p:tgtEl>
                                          <p:spTgt spid="215046"/>
                                        </p:tgtEl>
                                        <p:attrNameLst>
                                          <p:attrName>ppt_x</p:attrName>
                                        </p:attrNameLst>
                                      </p:cBhvr>
                                      <p:to>
                                        <p:strVal val="(0.5)"/>
                                      </p:to>
                                    </p:set>
                                    <p:anim from="(0.5)" to="(#ppt_x)" calcmode="lin" valueType="num">
                                      <p:cBhvr>
                                        <p:cTn id="38" dur="1230" accel="100000" fill="hold">
                                          <p:stCondLst>
                                            <p:cond delay="770"/>
                                          </p:stCondLst>
                                        </p:cTn>
                                        <p:tgtEl>
                                          <p:spTgt spid="215046"/>
                                        </p:tgtEl>
                                        <p:attrNameLst>
                                          <p:attrName>ppt_x</p:attrName>
                                        </p:attrNameLst>
                                      </p:cBhvr>
                                    </p:anim>
                                    <p:set>
                                      <p:cBhvr>
                                        <p:cTn id="39" dur="770" fill="hold"/>
                                        <p:tgtEl>
                                          <p:spTgt spid="215046"/>
                                        </p:tgtEl>
                                        <p:attrNameLst>
                                          <p:attrName>ppt_y</p:attrName>
                                        </p:attrNameLst>
                                      </p:cBhvr>
                                      <p:to>
                                        <p:strVal val="(#ppt_y+0.4)"/>
                                      </p:to>
                                    </p:set>
                                    <p:anim from="(#ppt_y+0.4)" to="(#ppt_y)" calcmode="lin" valueType="num">
                                      <p:cBhvr>
                                        <p:cTn id="40" dur="1230" accel="100000" fill="hold">
                                          <p:stCondLst>
                                            <p:cond delay="770"/>
                                          </p:stCondLst>
                                        </p:cTn>
                                        <p:tgtEl>
                                          <p:spTgt spid="215046"/>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215048"/>
                                        </p:tgtEl>
                                        <p:attrNameLst>
                                          <p:attrName>style.visibility</p:attrName>
                                        </p:attrNameLst>
                                      </p:cBhvr>
                                      <p:to>
                                        <p:strVal val="visible"/>
                                      </p:to>
                                    </p:set>
                                    <p:animEffect transition="in" filter="fade">
                                      <p:cBhvr>
                                        <p:cTn id="43" dur="770" decel="100000"/>
                                        <p:tgtEl>
                                          <p:spTgt spid="215048"/>
                                        </p:tgtEl>
                                      </p:cBhvr>
                                    </p:animEffect>
                                    <p:animScale>
                                      <p:cBhvr>
                                        <p:cTn id="44" dur="770" decel="100000"/>
                                        <p:tgtEl>
                                          <p:spTgt spid="215048"/>
                                        </p:tgtEl>
                                      </p:cBhvr>
                                      <p:from x="10000" y="10000"/>
                                      <p:to x="200000" y="450000"/>
                                    </p:animScale>
                                    <p:animScale>
                                      <p:cBhvr>
                                        <p:cTn id="45" dur="1230" accel="100000" fill="hold">
                                          <p:stCondLst>
                                            <p:cond delay="770"/>
                                          </p:stCondLst>
                                        </p:cTn>
                                        <p:tgtEl>
                                          <p:spTgt spid="215048"/>
                                        </p:tgtEl>
                                      </p:cBhvr>
                                      <p:from x="200000" y="450000"/>
                                      <p:to x="100000" y="100000"/>
                                    </p:animScale>
                                    <p:set>
                                      <p:cBhvr>
                                        <p:cTn id="46" dur="770" fill="hold"/>
                                        <p:tgtEl>
                                          <p:spTgt spid="215048"/>
                                        </p:tgtEl>
                                        <p:attrNameLst>
                                          <p:attrName>ppt_x</p:attrName>
                                        </p:attrNameLst>
                                      </p:cBhvr>
                                      <p:to>
                                        <p:strVal val="(0.5)"/>
                                      </p:to>
                                    </p:set>
                                    <p:anim from="(0.5)" to="(#ppt_x)" calcmode="lin" valueType="num">
                                      <p:cBhvr>
                                        <p:cTn id="47" dur="1230" accel="100000" fill="hold">
                                          <p:stCondLst>
                                            <p:cond delay="770"/>
                                          </p:stCondLst>
                                        </p:cTn>
                                        <p:tgtEl>
                                          <p:spTgt spid="215048"/>
                                        </p:tgtEl>
                                        <p:attrNameLst>
                                          <p:attrName>ppt_x</p:attrName>
                                        </p:attrNameLst>
                                      </p:cBhvr>
                                    </p:anim>
                                    <p:set>
                                      <p:cBhvr>
                                        <p:cTn id="48" dur="770" fill="hold"/>
                                        <p:tgtEl>
                                          <p:spTgt spid="215048"/>
                                        </p:tgtEl>
                                        <p:attrNameLst>
                                          <p:attrName>ppt_y</p:attrName>
                                        </p:attrNameLst>
                                      </p:cBhvr>
                                      <p:to>
                                        <p:strVal val="(#ppt_y+0.4)"/>
                                      </p:to>
                                    </p:set>
                                    <p:anim from="(#ppt_y+0.4)" to="(#ppt_y)" calcmode="lin" valueType="num">
                                      <p:cBhvr>
                                        <p:cTn id="49" dur="1230" accel="100000" fill="hold">
                                          <p:stCondLst>
                                            <p:cond delay="770"/>
                                          </p:stCondLst>
                                        </p:cTn>
                                        <p:tgtEl>
                                          <p:spTgt spid="215048"/>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215049"/>
                                        </p:tgtEl>
                                        <p:attrNameLst>
                                          <p:attrName>style.visibility</p:attrName>
                                        </p:attrNameLst>
                                      </p:cBhvr>
                                      <p:to>
                                        <p:strVal val="visible"/>
                                      </p:to>
                                    </p:set>
                                    <p:animEffect transition="in" filter="fade">
                                      <p:cBhvr>
                                        <p:cTn id="52" dur="770" decel="100000"/>
                                        <p:tgtEl>
                                          <p:spTgt spid="215049"/>
                                        </p:tgtEl>
                                      </p:cBhvr>
                                    </p:animEffect>
                                    <p:animScale>
                                      <p:cBhvr>
                                        <p:cTn id="53" dur="770" decel="100000"/>
                                        <p:tgtEl>
                                          <p:spTgt spid="215049"/>
                                        </p:tgtEl>
                                      </p:cBhvr>
                                      <p:from x="10000" y="10000"/>
                                      <p:to x="200000" y="450000"/>
                                    </p:animScale>
                                    <p:animScale>
                                      <p:cBhvr>
                                        <p:cTn id="54" dur="1230" accel="100000" fill="hold">
                                          <p:stCondLst>
                                            <p:cond delay="770"/>
                                          </p:stCondLst>
                                        </p:cTn>
                                        <p:tgtEl>
                                          <p:spTgt spid="215049"/>
                                        </p:tgtEl>
                                      </p:cBhvr>
                                      <p:from x="200000" y="450000"/>
                                      <p:to x="100000" y="100000"/>
                                    </p:animScale>
                                    <p:set>
                                      <p:cBhvr>
                                        <p:cTn id="55" dur="770" fill="hold"/>
                                        <p:tgtEl>
                                          <p:spTgt spid="215049"/>
                                        </p:tgtEl>
                                        <p:attrNameLst>
                                          <p:attrName>ppt_x</p:attrName>
                                        </p:attrNameLst>
                                      </p:cBhvr>
                                      <p:to>
                                        <p:strVal val="(0.5)"/>
                                      </p:to>
                                    </p:set>
                                    <p:anim from="(0.5)" to="(#ppt_x)" calcmode="lin" valueType="num">
                                      <p:cBhvr>
                                        <p:cTn id="56" dur="1230" accel="100000" fill="hold">
                                          <p:stCondLst>
                                            <p:cond delay="770"/>
                                          </p:stCondLst>
                                        </p:cTn>
                                        <p:tgtEl>
                                          <p:spTgt spid="215049"/>
                                        </p:tgtEl>
                                        <p:attrNameLst>
                                          <p:attrName>ppt_x</p:attrName>
                                        </p:attrNameLst>
                                      </p:cBhvr>
                                    </p:anim>
                                    <p:set>
                                      <p:cBhvr>
                                        <p:cTn id="57" dur="770" fill="hold"/>
                                        <p:tgtEl>
                                          <p:spTgt spid="215049"/>
                                        </p:tgtEl>
                                        <p:attrNameLst>
                                          <p:attrName>ppt_y</p:attrName>
                                        </p:attrNameLst>
                                      </p:cBhvr>
                                      <p:to>
                                        <p:strVal val="(#ppt_y+0.4)"/>
                                      </p:to>
                                    </p:set>
                                    <p:anim from="(#ppt_y+0.4)" to="(#ppt_y)" calcmode="lin" valueType="num">
                                      <p:cBhvr>
                                        <p:cTn id="58" dur="1230" accel="100000" fill="hold">
                                          <p:stCondLst>
                                            <p:cond delay="770"/>
                                          </p:stCondLst>
                                        </p:cTn>
                                        <p:tgtEl>
                                          <p:spTgt spid="215049"/>
                                        </p:tgtEl>
                                        <p:attrNameLst>
                                          <p:attrName>ppt_y</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215051"/>
                                        </p:tgtEl>
                                        <p:attrNameLst>
                                          <p:attrName>style.visibility</p:attrName>
                                        </p:attrNameLst>
                                      </p:cBhvr>
                                      <p:to>
                                        <p:strVal val="visible"/>
                                      </p:to>
                                    </p:set>
                                    <p:animEffect transition="in" filter="checkerboard(across)">
                                      <p:cBhvr>
                                        <p:cTn id="63" dur="500"/>
                                        <p:tgtEl>
                                          <p:spTgt spid="215051"/>
                                        </p:tgtEl>
                                      </p:cBhvr>
                                    </p:animEffect>
                                  </p:childTnLst>
                                </p:cTn>
                              </p:par>
                              <p:par>
                                <p:cTn id="64" presetID="5" presetClass="entr" presetSubtype="10" fill="hold" grpId="1" nodeType="withEffect">
                                  <p:stCondLst>
                                    <p:cond delay="0"/>
                                  </p:stCondLst>
                                  <p:childTnLst>
                                    <p:set>
                                      <p:cBhvr>
                                        <p:cTn id="65" dur="1" fill="hold">
                                          <p:stCondLst>
                                            <p:cond delay="0"/>
                                          </p:stCondLst>
                                        </p:cTn>
                                        <p:tgtEl>
                                          <p:spTgt spid="215053"/>
                                        </p:tgtEl>
                                        <p:attrNameLst>
                                          <p:attrName>style.visibility</p:attrName>
                                        </p:attrNameLst>
                                      </p:cBhvr>
                                      <p:to>
                                        <p:strVal val="visible"/>
                                      </p:to>
                                    </p:set>
                                    <p:animEffect transition="in" filter="checkerboard(across)">
                                      <p:cBhvr>
                                        <p:cTn id="66" dur="500"/>
                                        <p:tgtEl>
                                          <p:spTgt spid="215053"/>
                                        </p:tgtEl>
                                      </p:cBhvr>
                                    </p:animEffect>
                                  </p:childTnLst>
                                </p:cTn>
                              </p:par>
                              <p:par>
                                <p:cTn id="67" presetID="5" presetClass="entr" presetSubtype="10" fill="hold" grpId="1" nodeType="withEffect">
                                  <p:stCondLst>
                                    <p:cond delay="0"/>
                                  </p:stCondLst>
                                  <p:childTnLst>
                                    <p:set>
                                      <p:cBhvr>
                                        <p:cTn id="68" dur="1" fill="hold">
                                          <p:stCondLst>
                                            <p:cond delay="0"/>
                                          </p:stCondLst>
                                        </p:cTn>
                                        <p:tgtEl>
                                          <p:spTgt spid="215054"/>
                                        </p:tgtEl>
                                        <p:attrNameLst>
                                          <p:attrName>style.visibility</p:attrName>
                                        </p:attrNameLst>
                                      </p:cBhvr>
                                      <p:to>
                                        <p:strVal val="visible"/>
                                      </p:to>
                                    </p:set>
                                    <p:animEffect transition="in" filter="checkerboard(across)">
                                      <p:cBhvr>
                                        <p:cTn id="69" dur="500"/>
                                        <p:tgtEl>
                                          <p:spTgt spid="215054"/>
                                        </p:tgtEl>
                                      </p:cBhvr>
                                    </p:animEffect>
                                  </p:childTnLst>
                                </p:cTn>
                              </p:par>
                              <p:par>
                                <p:cTn id="70" presetID="5" presetClass="entr" presetSubtype="10" fill="hold" grpId="1" nodeType="withEffect">
                                  <p:stCondLst>
                                    <p:cond delay="0"/>
                                  </p:stCondLst>
                                  <p:childTnLst>
                                    <p:set>
                                      <p:cBhvr>
                                        <p:cTn id="71" dur="1" fill="hold">
                                          <p:stCondLst>
                                            <p:cond delay="0"/>
                                          </p:stCondLst>
                                        </p:cTn>
                                        <p:tgtEl>
                                          <p:spTgt spid="215055"/>
                                        </p:tgtEl>
                                        <p:attrNameLst>
                                          <p:attrName>style.visibility</p:attrName>
                                        </p:attrNameLst>
                                      </p:cBhvr>
                                      <p:to>
                                        <p:strVal val="visible"/>
                                      </p:to>
                                    </p:set>
                                    <p:animEffect transition="in" filter="checkerboard(across)">
                                      <p:cBhvr>
                                        <p:cTn id="72" dur="500"/>
                                        <p:tgtEl>
                                          <p:spTgt spid="215055"/>
                                        </p:tgtEl>
                                      </p:cBhvr>
                                    </p:animEffect>
                                  </p:childTnLst>
                                </p:cTn>
                              </p:par>
                              <p:par>
                                <p:cTn id="73" presetID="5" presetClass="entr" presetSubtype="10" fill="hold" grpId="1" nodeType="withEffect">
                                  <p:stCondLst>
                                    <p:cond delay="0"/>
                                  </p:stCondLst>
                                  <p:childTnLst>
                                    <p:set>
                                      <p:cBhvr>
                                        <p:cTn id="74" dur="1" fill="hold">
                                          <p:stCondLst>
                                            <p:cond delay="0"/>
                                          </p:stCondLst>
                                        </p:cTn>
                                        <p:tgtEl>
                                          <p:spTgt spid="215056"/>
                                        </p:tgtEl>
                                        <p:attrNameLst>
                                          <p:attrName>style.visibility</p:attrName>
                                        </p:attrNameLst>
                                      </p:cBhvr>
                                      <p:to>
                                        <p:strVal val="visible"/>
                                      </p:to>
                                    </p:set>
                                    <p:animEffect transition="in" filter="checkerboard(across)">
                                      <p:cBhvr>
                                        <p:cTn id="75" dur="500"/>
                                        <p:tgtEl>
                                          <p:spTgt spid="215056"/>
                                        </p:tgtEl>
                                      </p:cBhvr>
                                    </p:animEffect>
                                  </p:childTnLst>
                                </p:cTn>
                              </p:par>
                              <p:par>
                                <p:cTn id="76" presetID="5" presetClass="entr" presetSubtype="10" fill="hold" grpId="1" nodeType="withEffect">
                                  <p:stCondLst>
                                    <p:cond delay="0"/>
                                  </p:stCondLst>
                                  <p:childTnLst>
                                    <p:set>
                                      <p:cBhvr>
                                        <p:cTn id="77" dur="1" fill="hold">
                                          <p:stCondLst>
                                            <p:cond delay="0"/>
                                          </p:stCondLst>
                                        </p:cTn>
                                        <p:tgtEl>
                                          <p:spTgt spid="215057"/>
                                        </p:tgtEl>
                                        <p:attrNameLst>
                                          <p:attrName>style.visibility</p:attrName>
                                        </p:attrNameLst>
                                      </p:cBhvr>
                                      <p:to>
                                        <p:strVal val="visible"/>
                                      </p:to>
                                    </p:set>
                                    <p:animEffect transition="in" filter="checkerboard(across)">
                                      <p:cBhvr>
                                        <p:cTn id="78" dur="500"/>
                                        <p:tgtEl>
                                          <p:spTgt spid="215057"/>
                                        </p:tgtEl>
                                      </p:cBhvr>
                                    </p:animEffect>
                                  </p:childTnLst>
                                </p:cTn>
                              </p:par>
                              <p:par>
                                <p:cTn id="79" presetID="5" presetClass="entr" presetSubtype="10" fill="hold" grpId="1" nodeType="withEffect">
                                  <p:stCondLst>
                                    <p:cond delay="0"/>
                                  </p:stCondLst>
                                  <p:childTnLst>
                                    <p:set>
                                      <p:cBhvr>
                                        <p:cTn id="80" dur="1" fill="hold">
                                          <p:stCondLst>
                                            <p:cond delay="0"/>
                                          </p:stCondLst>
                                        </p:cTn>
                                        <p:tgtEl>
                                          <p:spTgt spid="215058"/>
                                        </p:tgtEl>
                                        <p:attrNameLst>
                                          <p:attrName>style.visibility</p:attrName>
                                        </p:attrNameLst>
                                      </p:cBhvr>
                                      <p:to>
                                        <p:strVal val="visible"/>
                                      </p:to>
                                    </p:set>
                                    <p:animEffect transition="in" filter="checkerboard(across)">
                                      <p:cBhvr>
                                        <p:cTn id="81" dur="500"/>
                                        <p:tgtEl>
                                          <p:spTgt spid="215058"/>
                                        </p:tgtEl>
                                      </p:cBhvr>
                                    </p:animEffect>
                                  </p:childTnLst>
                                </p:cTn>
                              </p:par>
                              <p:par>
                                <p:cTn id="82" presetID="5" presetClass="entr" presetSubtype="10" fill="hold" grpId="1" nodeType="withEffect">
                                  <p:stCondLst>
                                    <p:cond delay="0"/>
                                  </p:stCondLst>
                                  <p:childTnLst>
                                    <p:set>
                                      <p:cBhvr>
                                        <p:cTn id="83" dur="1" fill="hold">
                                          <p:stCondLst>
                                            <p:cond delay="0"/>
                                          </p:stCondLst>
                                        </p:cTn>
                                        <p:tgtEl>
                                          <p:spTgt spid="215059"/>
                                        </p:tgtEl>
                                        <p:attrNameLst>
                                          <p:attrName>style.visibility</p:attrName>
                                        </p:attrNameLst>
                                      </p:cBhvr>
                                      <p:to>
                                        <p:strVal val="visible"/>
                                      </p:to>
                                    </p:set>
                                    <p:animEffect transition="in" filter="checkerboard(across)">
                                      <p:cBhvr>
                                        <p:cTn id="84" dur="500"/>
                                        <p:tgtEl>
                                          <p:spTgt spid="215059"/>
                                        </p:tgtEl>
                                      </p:cBhvr>
                                    </p:animEffect>
                                  </p:childTnLst>
                                </p:cTn>
                              </p:par>
                              <p:par>
                                <p:cTn id="85" presetID="5" presetClass="entr" presetSubtype="10" fill="hold" grpId="1" nodeType="withEffect">
                                  <p:stCondLst>
                                    <p:cond delay="0"/>
                                  </p:stCondLst>
                                  <p:childTnLst>
                                    <p:set>
                                      <p:cBhvr>
                                        <p:cTn id="86" dur="1" fill="hold">
                                          <p:stCondLst>
                                            <p:cond delay="0"/>
                                          </p:stCondLst>
                                        </p:cTn>
                                        <p:tgtEl>
                                          <p:spTgt spid="215060"/>
                                        </p:tgtEl>
                                        <p:attrNameLst>
                                          <p:attrName>style.visibility</p:attrName>
                                        </p:attrNameLst>
                                      </p:cBhvr>
                                      <p:to>
                                        <p:strVal val="visible"/>
                                      </p:to>
                                    </p:set>
                                    <p:animEffect transition="in" filter="checkerboard(across)">
                                      <p:cBhvr>
                                        <p:cTn id="87" dur="500"/>
                                        <p:tgtEl>
                                          <p:spTgt spid="215060"/>
                                        </p:tgtEl>
                                      </p:cBhvr>
                                    </p:animEffect>
                                  </p:childTnLst>
                                </p:cTn>
                              </p:par>
                            </p:childTnLst>
                          </p:cTn>
                        </p:par>
                        <p:par>
                          <p:cTn id="88" fill="hold" nodeType="afterGroup">
                            <p:stCondLst>
                              <p:cond delay="500"/>
                            </p:stCondLst>
                            <p:childTnLst>
                              <p:par>
                                <p:cTn id="89" presetID="9" presetClass="exit" presetSubtype="0" fill="hold" grpId="0" nodeType="afterEffect">
                                  <p:stCondLst>
                                    <p:cond delay="0"/>
                                  </p:stCondLst>
                                  <p:childTnLst>
                                    <p:animEffect transition="out" filter="dissolve">
                                      <p:cBhvr>
                                        <p:cTn id="90" dur="1000"/>
                                        <p:tgtEl>
                                          <p:spTgt spid="215060"/>
                                        </p:tgtEl>
                                      </p:cBhvr>
                                    </p:animEffect>
                                    <p:set>
                                      <p:cBhvr>
                                        <p:cTn id="91" dur="1" fill="hold">
                                          <p:stCondLst>
                                            <p:cond delay="999"/>
                                          </p:stCondLst>
                                        </p:cTn>
                                        <p:tgtEl>
                                          <p:spTgt spid="21506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hammer.wav"/>
                                        </p:tgtEl>
                                      </p:cMediaNode>
                                    </p:audio>
                                  </p:subTnLst>
                                </p:cTn>
                              </p:par>
                            </p:childTnLst>
                          </p:cTn>
                        </p:par>
                        <p:par>
                          <p:cTn id="92" fill="hold" nodeType="afterGroup">
                            <p:stCondLst>
                              <p:cond delay="1500"/>
                            </p:stCondLst>
                            <p:childTnLst>
                              <p:par>
                                <p:cTn id="93" presetID="9" presetClass="exit" presetSubtype="0" fill="hold" grpId="0" nodeType="afterEffect">
                                  <p:stCondLst>
                                    <p:cond delay="0"/>
                                  </p:stCondLst>
                                  <p:childTnLst>
                                    <p:animEffect transition="out" filter="dissolve">
                                      <p:cBhvr>
                                        <p:cTn id="94" dur="1000"/>
                                        <p:tgtEl>
                                          <p:spTgt spid="215059"/>
                                        </p:tgtEl>
                                      </p:cBhvr>
                                    </p:animEffect>
                                    <p:set>
                                      <p:cBhvr>
                                        <p:cTn id="95" dur="1" fill="hold">
                                          <p:stCondLst>
                                            <p:cond delay="999"/>
                                          </p:stCondLst>
                                        </p:cTn>
                                        <p:tgtEl>
                                          <p:spTgt spid="21505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hammer.wav"/>
                                        </p:tgtEl>
                                      </p:cMediaNode>
                                    </p:audio>
                                  </p:subTnLst>
                                </p:cTn>
                              </p:par>
                            </p:childTnLst>
                          </p:cTn>
                        </p:par>
                        <p:par>
                          <p:cTn id="96" fill="hold" nodeType="afterGroup">
                            <p:stCondLst>
                              <p:cond delay="2500"/>
                            </p:stCondLst>
                            <p:childTnLst>
                              <p:par>
                                <p:cTn id="97" presetID="9" presetClass="exit" presetSubtype="0" fill="hold" grpId="0" nodeType="afterEffect">
                                  <p:stCondLst>
                                    <p:cond delay="0"/>
                                  </p:stCondLst>
                                  <p:childTnLst>
                                    <p:animEffect transition="out" filter="dissolve">
                                      <p:cBhvr>
                                        <p:cTn id="98" dur="1000"/>
                                        <p:tgtEl>
                                          <p:spTgt spid="215058"/>
                                        </p:tgtEl>
                                      </p:cBhvr>
                                    </p:animEffect>
                                    <p:set>
                                      <p:cBhvr>
                                        <p:cTn id="99" dur="1" fill="hold">
                                          <p:stCondLst>
                                            <p:cond delay="999"/>
                                          </p:stCondLst>
                                        </p:cTn>
                                        <p:tgtEl>
                                          <p:spTgt spid="215058"/>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hammer.wav"/>
                                        </p:tgtEl>
                                      </p:cMediaNode>
                                    </p:audio>
                                  </p:subTnLst>
                                </p:cTn>
                              </p:par>
                            </p:childTnLst>
                          </p:cTn>
                        </p:par>
                        <p:par>
                          <p:cTn id="100" fill="hold" nodeType="afterGroup">
                            <p:stCondLst>
                              <p:cond delay="3500"/>
                            </p:stCondLst>
                            <p:childTnLst>
                              <p:par>
                                <p:cTn id="101" presetID="9" presetClass="exit" presetSubtype="0" fill="hold" grpId="0" nodeType="afterEffect">
                                  <p:stCondLst>
                                    <p:cond delay="0"/>
                                  </p:stCondLst>
                                  <p:childTnLst>
                                    <p:animEffect transition="out" filter="dissolve">
                                      <p:cBhvr>
                                        <p:cTn id="102" dur="1000"/>
                                        <p:tgtEl>
                                          <p:spTgt spid="215057"/>
                                        </p:tgtEl>
                                      </p:cBhvr>
                                    </p:animEffect>
                                    <p:set>
                                      <p:cBhvr>
                                        <p:cTn id="103" dur="1" fill="hold">
                                          <p:stCondLst>
                                            <p:cond delay="999"/>
                                          </p:stCondLst>
                                        </p:cTn>
                                        <p:tgtEl>
                                          <p:spTgt spid="215057"/>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hammer.wav"/>
                                        </p:tgtEl>
                                      </p:cMediaNode>
                                    </p:audio>
                                  </p:subTnLst>
                                </p:cTn>
                              </p:par>
                            </p:childTnLst>
                          </p:cTn>
                        </p:par>
                        <p:par>
                          <p:cTn id="104" fill="hold" nodeType="afterGroup">
                            <p:stCondLst>
                              <p:cond delay="4500"/>
                            </p:stCondLst>
                            <p:childTnLst>
                              <p:par>
                                <p:cTn id="105" presetID="9" presetClass="exit" presetSubtype="0" fill="hold" grpId="0" nodeType="afterEffect">
                                  <p:stCondLst>
                                    <p:cond delay="0"/>
                                  </p:stCondLst>
                                  <p:childTnLst>
                                    <p:animEffect transition="out" filter="dissolve">
                                      <p:cBhvr>
                                        <p:cTn id="106" dur="1000"/>
                                        <p:tgtEl>
                                          <p:spTgt spid="215056"/>
                                        </p:tgtEl>
                                      </p:cBhvr>
                                    </p:animEffect>
                                    <p:set>
                                      <p:cBhvr>
                                        <p:cTn id="107" dur="1" fill="hold">
                                          <p:stCondLst>
                                            <p:cond delay="999"/>
                                          </p:stCondLst>
                                        </p:cTn>
                                        <p:tgtEl>
                                          <p:spTgt spid="215056"/>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hammer.wav"/>
                                        </p:tgtEl>
                                      </p:cMediaNode>
                                    </p:audio>
                                  </p:subTnLst>
                                </p:cTn>
                              </p:par>
                            </p:childTnLst>
                          </p:cTn>
                        </p:par>
                        <p:par>
                          <p:cTn id="108" fill="hold" nodeType="afterGroup">
                            <p:stCondLst>
                              <p:cond delay="5500"/>
                            </p:stCondLst>
                            <p:childTnLst>
                              <p:par>
                                <p:cTn id="109" presetID="9" presetClass="exit" presetSubtype="0" fill="hold" grpId="0" nodeType="afterEffect">
                                  <p:stCondLst>
                                    <p:cond delay="0"/>
                                  </p:stCondLst>
                                  <p:childTnLst>
                                    <p:animEffect transition="out" filter="dissolve">
                                      <p:cBhvr>
                                        <p:cTn id="110" dur="1000"/>
                                        <p:tgtEl>
                                          <p:spTgt spid="215055"/>
                                        </p:tgtEl>
                                      </p:cBhvr>
                                    </p:animEffect>
                                    <p:set>
                                      <p:cBhvr>
                                        <p:cTn id="111" dur="1" fill="hold">
                                          <p:stCondLst>
                                            <p:cond delay="999"/>
                                          </p:stCondLst>
                                        </p:cTn>
                                        <p:tgtEl>
                                          <p:spTgt spid="215055"/>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hammer.wav"/>
                                        </p:tgtEl>
                                      </p:cMediaNode>
                                    </p:audio>
                                  </p:subTnLst>
                                </p:cTn>
                              </p:par>
                            </p:childTnLst>
                          </p:cTn>
                        </p:par>
                        <p:par>
                          <p:cTn id="112" fill="hold" nodeType="afterGroup">
                            <p:stCondLst>
                              <p:cond delay="6500"/>
                            </p:stCondLst>
                            <p:childTnLst>
                              <p:par>
                                <p:cTn id="113" presetID="9" presetClass="exit" presetSubtype="0" fill="hold" grpId="0" nodeType="afterEffect">
                                  <p:stCondLst>
                                    <p:cond delay="0"/>
                                  </p:stCondLst>
                                  <p:childTnLst>
                                    <p:animEffect transition="out" filter="dissolve">
                                      <p:cBhvr>
                                        <p:cTn id="114" dur="1000"/>
                                        <p:tgtEl>
                                          <p:spTgt spid="215054"/>
                                        </p:tgtEl>
                                      </p:cBhvr>
                                    </p:animEffect>
                                    <p:set>
                                      <p:cBhvr>
                                        <p:cTn id="115" dur="1" fill="hold">
                                          <p:stCondLst>
                                            <p:cond delay="999"/>
                                          </p:stCondLst>
                                        </p:cTn>
                                        <p:tgtEl>
                                          <p:spTgt spid="21505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hammer.wav"/>
                                        </p:tgtEl>
                                      </p:cMediaNode>
                                    </p:audio>
                                  </p:subTnLst>
                                </p:cTn>
                              </p:par>
                            </p:childTnLst>
                          </p:cTn>
                        </p:par>
                        <p:par>
                          <p:cTn id="116" fill="hold" nodeType="afterGroup">
                            <p:stCondLst>
                              <p:cond delay="7500"/>
                            </p:stCondLst>
                            <p:childTnLst>
                              <p:par>
                                <p:cTn id="117" presetID="9" presetClass="exit" presetSubtype="0" fill="hold" grpId="0" nodeType="afterEffect">
                                  <p:stCondLst>
                                    <p:cond delay="0"/>
                                  </p:stCondLst>
                                  <p:childTnLst>
                                    <p:animEffect transition="out" filter="dissolve">
                                      <p:cBhvr>
                                        <p:cTn id="118" dur="1000"/>
                                        <p:tgtEl>
                                          <p:spTgt spid="215053"/>
                                        </p:tgtEl>
                                      </p:cBhvr>
                                    </p:animEffect>
                                    <p:set>
                                      <p:cBhvr>
                                        <p:cTn id="119" dur="1" fill="hold">
                                          <p:stCondLst>
                                            <p:cond delay="999"/>
                                          </p:stCondLst>
                                        </p:cTn>
                                        <p:tgtEl>
                                          <p:spTgt spid="21505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hammer.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15" presetClass="entr" presetSubtype="0" fill="hold" grpId="0" nodeType="clickEffect">
                                  <p:stCondLst>
                                    <p:cond delay="0"/>
                                  </p:stCondLst>
                                  <p:childTnLst>
                                    <p:set>
                                      <p:cBhvr>
                                        <p:cTn id="123" dur="1" fill="hold">
                                          <p:stCondLst>
                                            <p:cond delay="0"/>
                                          </p:stCondLst>
                                        </p:cTn>
                                        <p:tgtEl>
                                          <p:spTgt spid="215066"/>
                                        </p:tgtEl>
                                        <p:attrNameLst>
                                          <p:attrName>style.visibility</p:attrName>
                                        </p:attrNameLst>
                                      </p:cBhvr>
                                      <p:to>
                                        <p:strVal val="visible"/>
                                      </p:to>
                                    </p:set>
                                    <p:anim calcmode="lin" valueType="num">
                                      <p:cBhvr>
                                        <p:cTn id="124" dur="1000" fill="hold"/>
                                        <p:tgtEl>
                                          <p:spTgt spid="215066"/>
                                        </p:tgtEl>
                                        <p:attrNameLst>
                                          <p:attrName>ppt_w</p:attrName>
                                        </p:attrNameLst>
                                      </p:cBhvr>
                                      <p:tavLst>
                                        <p:tav tm="0">
                                          <p:val>
                                            <p:fltVal val="0"/>
                                          </p:val>
                                        </p:tav>
                                        <p:tav tm="100000">
                                          <p:val>
                                            <p:strVal val="#ppt_w"/>
                                          </p:val>
                                        </p:tav>
                                      </p:tavLst>
                                    </p:anim>
                                    <p:anim calcmode="lin" valueType="num">
                                      <p:cBhvr>
                                        <p:cTn id="125" dur="1000" fill="hold"/>
                                        <p:tgtEl>
                                          <p:spTgt spid="215066"/>
                                        </p:tgtEl>
                                        <p:attrNameLst>
                                          <p:attrName>ppt_h</p:attrName>
                                        </p:attrNameLst>
                                      </p:cBhvr>
                                      <p:tavLst>
                                        <p:tav tm="0">
                                          <p:val>
                                            <p:fltVal val="0"/>
                                          </p:val>
                                        </p:tav>
                                        <p:tav tm="100000">
                                          <p:val>
                                            <p:strVal val="#ppt_h"/>
                                          </p:val>
                                        </p:tav>
                                      </p:tavLst>
                                    </p:anim>
                                    <p:anim calcmode="lin" valueType="num">
                                      <p:cBhvr>
                                        <p:cTn id="126" dur="1000" fill="hold"/>
                                        <p:tgtEl>
                                          <p:spTgt spid="215066"/>
                                        </p:tgtEl>
                                        <p:attrNameLst>
                                          <p:attrName>ppt_x</p:attrName>
                                        </p:attrNameLst>
                                      </p:cBhvr>
                                      <p:tavLst>
                                        <p:tav tm="0" fmla="#ppt_x+(cos(-2*pi*(1-$))*-#ppt_x-sin(-2*pi*(1-$))*(1-#ppt_y))*(1-$)">
                                          <p:val>
                                            <p:fltVal val="0"/>
                                          </p:val>
                                        </p:tav>
                                        <p:tav tm="100000">
                                          <p:val>
                                            <p:fltVal val="1"/>
                                          </p:val>
                                        </p:tav>
                                      </p:tavLst>
                                    </p:anim>
                                    <p:anim calcmode="lin" valueType="num">
                                      <p:cBhvr>
                                        <p:cTn id="127" dur="1000" fill="hold"/>
                                        <p:tgtEl>
                                          <p:spTgt spid="215066"/>
                                        </p:tgtEl>
                                        <p:attrNameLst>
                                          <p:attrName>ppt_y</p:attrName>
                                        </p:attrNameLst>
                                      </p:cBhvr>
                                      <p:tavLst>
                                        <p:tav tm="0" fmla="#ppt_y+(sin(-2*pi*(1-$))*-#ppt_x+cos(-2*pi*(1-$))*(1-#ppt_y))*(1-$)">
                                          <p:val>
                                            <p:fltVal val="0"/>
                                          </p:val>
                                        </p:tav>
                                        <p:tav tm="100000">
                                          <p:val>
                                            <p:fltVal val="1"/>
                                          </p:val>
                                        </p:tav>
                                      </p:tavLst>
                                    </p:anim>
                                  </p:childTnLst>
                                </p:cTn>
                              </p:par>
                              <p:par>
                                <p:cTn id="128" presetID="15" presetClass="entr" presetSubtype="0" fill="hold" grpId="0" nodeType="withEffect">
                                  <p:stCondLst>
                                    <p:cond delay="0"/>
                                  </p:stCondLst>
                                  <p:childTnLst>
                                    <p:set>
                                      <p:cBhvr>
                                        <p:cTn id="129" dur="1" fill="hold">
                                          <p:stCondLst>
                                            <p:cond delay="0"/>
                                          </p:stCondLst>
                                        </p:cTn>
                                        <p:tgtEl>
                                          <p:spTgt spid="25"/>
                                        </p:tgtEl>
                                        <p:attrNameLst>
                                          <p:attrName>style.visibility</p:attrName>
                                        </p:attrNameLst>
                                      </p:cBhvr>
                                      <p:to>
                                        <p:strVal val="visible"/>
                                      </p:to>
                                    </p:set>
                                    <p:anim calcmode="lin" valueType="num">
                                      <p:cBhvr>
                                        <p:cTn id="130" dur="1000" fill="hold"/>
                                        <p:tgtEl>
                                          <p:spTgt spid="25"/>
                                        </p:tgtEl>
                                        <p:attrNameLst>
                                          <p:attrName>ppt_w</p:attrName>
                                        </p:attrNameLst>
                                      </p:cBhvr>
                                      <p:tavLst>
                                        <p:tav tm="0">
                                          <p:val>
                                            <p:fltVal val="0"/>
                                          </p:val>
                                        </p:tav>
                                        <p:tav tm="100000">
                                          <p:val>
                                            <p:strVal val="#ppt_w"/>
                                          </p:val>
                                        </p:tav>
                                      </p:tavLst>
                                    </p:anim>
                                    <p:anim calcmode="lin" valueType="num">
                                      <p:cBhvr>
                                        <p:cTn id="131" dur="1000" fill="hold"/>
                                        <p:tgtEl>
                                          <p:spTgt spid="25"/>
                                        </p:tgtEl>
                                        <p:attrNameLst>
                                          <p:attrName>ppt_h</p:attrName>
                                        </p:attrNameLst>
                                      </p:cBhvr>
                                      <p:tavLst>
                                        <p:tav tm="0">
                                          <p:val>
                                            <p:fltVal val="0"/>
                                          </p:val>
                                        </p:tav>
                                        <p:tav tm="100000">
                                          <p:val>
                                            <p:strVal val="#ppt_h"/>
                                          </p:val>
                                        </p:tav>
                                      </p:tavLst>
                                    </p:anim>
                                    <p:anim calcmode="lin" valueType="num">
                                      <p:cBhvr>
                                        <p:cTn id="132"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3"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8" grpId="0" animBg="1"/>
      <p:bldP spid="215049" grpId="0" animBg="1"/>
      <p:bldP spid="215053" grpId="0" animBg="1"/>
      <p:bldP spid="215053" grpId="1" animBg="1"/>
      <p:bldP spid="215054" grpId="0" animBg="1"/>
      <p:bldP spid="215054" grpId="1" animBg="1"/>
      <p:bldP spid="215055" grpId="0" animBg="1"/>
      <p:bldP spid="215055" grpId="1" animBg="1"/>
      <p:bldP spid="215056" grpId="0" animBg="1"/>
      <p:bldP spid="215056" grpId="1" animBg="1"/>
      <p:bldP spid="215057" grpId="0" animBg="1"/>
      <p:bldP spid="215057" grpId="1" animBg="1"/>
      <p:bldP spid="215058" grpId="0" animBg="1"/>
      <p:bldP spid="215058" grpId="1" animBg="1"/>
      <p:bldP spid="215059" grpId="0" animBg="1"/>
      <p:bldP spid="215059" grpId="1" animBg="1"/>
      <p:bldP spid="215060" grpId="0" animBg="1"/>
      <p:bldP spid="215060" grpId="1" animBg="1"/>
      <p:bldP spid="215063" grpId="0" animBg="1"/>
      <p:bldP spid="215064" grpId="0" animBg="1"/>
      <p:bldP spid="215065" grpId="0" animBg="1"/>
      <p:bldP spid="215066"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1" y="-619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BIRDTR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 y="5849973"/>
            <a:ext cx="134408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Thuong-qua-viet-nam.mid">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1785600"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2" descr="BIRDTR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6317" y="5849973"/>
            <a:ext cx="13440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5" name="Text Box 23"/>
          <p:cNvSpPr txBox="1">
            <a:spLocks noChangeArrowheads="1"/>
          </p:cNvSpPr>
          <p:nvPr/>
        </p:nvSpPr>
        <p:spPr bwMode="auto">
          <a:xfrm>
            <a:off x="-9245600" y="5748351"/>
            <a:ext cx="9448800" cy="7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65" tIns="60933" rIns="121865" bIns="60933">
            <a:spAutoFit/>
          </a:bodyPr>
          <a:lstStyle/>
          <a:p>
            <a:pPr algn="ctr" defTabSz="1218720" eaLnBrk="0" fontAlgn="base" hangingPunct="0">
              <a:spcBef>
                <a:spcPct val="50000"/>
              </a:spcBef>
              <a:spcAft>
                <a:spcPct val="0"/>
              </a:spcAft>
              <a:defRPr/>
            </a:pP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Thiết kế bài học :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Đinh</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Thị</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Lan</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Phương</a:t>
            </a:r>
            <a:endPar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endParaRPr>
          </a:p>
        </p:txBody>
      </p:sp>
      <p:sp>
        <p:nvSpPr>
          <p:cNvPr id="79898" name="Rectangle 26"/>
          <p:cNvSpPr>
            <a:spLocks noChangeArrowheads="1"/>
          </p:cNvSpPr>
          <p:nvPr/>
        </p:nvSpPr>
        <p:spPr bwMode="auto">
          <a:xfrm>
            <a:off x="429684" y="618524"/>
            <a:ext cx="11785600" cy="192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74" tIns="60937" rIns="121874" bIns="60937">
            <a:spAutoFit/>
          </a:bodyPr>
          <a:lstStyle/>
          <a:p>
            <a:pPr algn="ctr" defTabSz="1218720" eaLnBrk="0" fontAlgn="base" hangingPunct="0">
              <a:spcBef>
                <a:spcPct val="0"/>
              </a:spcBef>
              <a:spcAft>
                <a:spcPct val="0"/>
              </a:spcAft>
              <a:defRPr/>
            </a:pP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Bài</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học</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kết</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thúc</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a:t>
            </a:r>
          </a:p>
        </p:txBody>
      </p:sp>
      <p:pic>
        <p:nvPicPr>
          <p:cNvPr id="79899" name="Picture 27" descr="FIREWRK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 y="152407"/>
            <a:ext cx="38608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Picture 28" descr="FIREWK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1017" y="76224"/>
            <a:ext cx="4267200" cy="190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1" name="Picture 29" descr="FIREWRK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8000" y="304809"/>
            <a:ext cx="3352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4"/>
          <p:cNvSpPr>
            <a:spLocks noChangeArrowheads="1" noChangeShapeType="1" noTextEdit="1"/>
          </p:cNvSpPr>
          <p:nvPr/>
        </p:nvSpPr>
        <p:spPr bwMode="auto">
          <a:xfrm>
            <a:off x="834393" y="1976447"/>
            <a:ext cx="10951211" cy="3449636"/>
          </a:xfrm>
          <a:prstGeom prst="rect">
            <a:avLst/>
          </a:prstGeom>
        </p:spPr>
        <p:txBody>
          <a:bodyPr wrap="none" lIns="121874" tIns="60937" rIns="121874" bIns="60937" fromWordArt="1">
            <a:prstTxWarp prst="textInflate">
              <a:avLst>
                <a:gd name="adj" fmla="val 13634"/>
              </a:avLst>
            </a:prstTxWarp>
            <a:scene3d>
              <a:camera prst="legacyObliqueTopRight"/>
              <a:lightRig rig="legacyFlat3" dir="b"/>
            </a:scene3d>
            <a:sp3d extrusionH="430200" prstMaterial="legacyMatte">
              <a:extrusionClr>
                <a:srgbClr val="FFFF99"/>
              </a:extrusionClr>
            </a:sp3d>
          </a:bodyPr>
          <a:lstStyle/>
          <a:p>
            <a:pPr algn="ctr" defTabSz="1218720" eaLnBrk="0" fontAlgn="base" hangingPunct="0">
              <a:spcBef>
                <a:spcPct val="0"/>
              </a:spcBef>
              <a:spcAft>
                <a:spcPct val="0"/>
              </a:spcAft>
            </a:pPr>
            <a:r>
              <a:rPr lang="en-US" sz="3700" b="1" kern="10" dirty="0" err="1">
                <a:ln w="9525">
                  <a:round/>
                  <a:headEnd/>
                  <a:tailEnd/>
                </a:ln>
                <a:solidFill>
                  <a:srgbClr val="C00000"/>
                </a:solidFill>
                <a:latin typeface="Times New Roman"/>
                <a:cs typeface="Times New Roman"/>
                <a:sym typeface="Arial"/>
              </a:rPr>
              <a:t>Kính</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chúc</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các</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thầy</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cô</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giáo</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luôn</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mạnh</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khỏe</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hạnh</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phúc</a:t>
            </a:r>
            <a:endParaRPr lang="en-US" sz="3700" b="1" kern="10" dirty="0">
              <a:ln w="9525">
                <a:round/>
                <a:headEnd/>
                <a:tailEnd/>
              </a:ln>
              <a:solidFill>
                <a:srgbClr val="C00000"/>
              </a:solidFill>
              <a:latin typeface="Times New Roman"/>
              <a:cs typeface="Times New Roman"/>
              <a:sym typeface="Arial"/>
            </a:endParaRPr>
          </a:p>
          <a:p>
            <a:pPr algn="ctr" defTabSz="1218720" eaLnBrk="0" fontAlgn="base" hangingPunct="0">
              <a:spcBef>
                <a:spcPct val="0"/>
              </a:spcBef>
              <a:spcAft>
                <a:spcPct val="0"/>
              </a:spcAft>
            </a:pPr>
            <a:r>
              <a:rPr lang="en-US" sz="3700" b="1" kern="10" dirty="0" err="1">
                <a:ln w="9525">
                  <a:round/>
                  <a:headEnd/>
                  <a:tailEnd/>
                </a:ln>
                <a:solidFill>
                  <a:srgbClr val="C00000"/>
                </a:solidFill>
                <a:latin typeface="Times New Roman"/>
                <a:cs typeface="Times New Roman"/>
                <a:sym typeface="Arial"/>
              </a:rPr>
              <a:t>Chúc</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các</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em</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luôn</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chăm</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ngoan</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học</a:t>
            </a:r>
            <a:r>
              <a:rPr lang="en-US" sz="3700" b="1" kern="10" dirty="0">
                <a:ln w="9525">
                  <a:round/>
                  <a:headEnd/>
                  <a:tailEnd/>
                </a:ln>
                <a:solidFill>
                  <a:srgbClr val="C00000"/>
                </a:solidFill>
                <a:latin typeface="Times New Roman"/>
                <a:cs typeface="Times New Roman"/>
                <a:sym typeface="Arial"/>
              </a:rPr>
              <a:t> </a:t>
            </a:r>
            <a:r>
              <a:rPr lang="en-US" sz="3700" b="1" kern="10" dirty="0" err="1">
                <a:ln w="9525">
                  <a:round/>
                  <a:headEnd/>
                  <a:tailEnd/>
                </a:ln>
                <a:solidFill>
                  <a:srgbClr val="C00000"/>
                </a:solidFill>
                <a:latin typeface="Times New Roman"/>
                <a:cs typeface="Times New Roman"/>
                <a:sym typeface="Arial"/>
              </a:rPr>
              <a:t>giỏi</a:t>
            </a:r>
            <a:endParaRPr lang="en-US" sz="3700" b="1" kern="10" dirty="0">
              <a:ln w="9525">
                <a:round/>
                <a:headEnd/>
                <a:tailEnd/>
              </a:ln>
              <a:solidFill>
                <a:srgbClr val="C00000"/>
              </a:solidFill>
              <a:latin typeface="Times New Roman"/>
              <a:cs typeface="Times New Roman"/>
              <a:sym typeface="Arial"/>
            </a:endParaRPr>
          </a:p>
        </p:txBody>
      </p:sp>
    </p:spTree>
    <p:extLst>
      <p:ext uri="{BB962C8B-B14F-4D97-AF65-F5344CB8AC3E}">
        <p14:creationId xmlns:p14="http://schemas.microsoft.com/office/powerpoint/2010/main" val="1509931083"/>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0217 -0.2375 C -0.00156 -0.3706 0.01893 -0.50301 0.08282 -0.57037 C 0.14653 -0.63773 0.24341 -0.62639 0.36112 -0.64236 C 0.47865 -0.65857 0.68542 -0.63565 0.7882 -0.6662 C 0.89115 -0.69699 0.90105 -0.79144 0.9783 -0.82639 " pathEditMode="relative" rAng="0" ptsTypes="aaaaA">
                                      <p:cBhvr>
                                        <p:cTn id="6" dur="15000" fill="hold"/>
                                        <p:tgtEl>
                                          <p:spTgt spid="79880"/>
                                        </p:tgtEl>
                                        <p:attrNameLst>
                                          <p:attrName>ppt_x</p:attrName>
                                          <p:attrName>ppt_y</p:attrName>
                                        </p:attrNameLst>
                                      </p:cBhvr>
                                      <p:rCtr x="50000" y="-29444"/>
                                    </p:animMotion>
                                  </p:childTnLst>
                                </p:cTn>
                              </p:par>
                              <p:par>
                                <p:cTn id="7" presetID="0" presetClass="path" presetSubtype="0" repeatCount="indefinite" accel="50000" decel="50000" fill="hold" nodeType="withEffect">
                                  <p:stCondLst>
                                    <p:cond delay="0"/>
                                  </p:stCondLst>
                                  <p:childTnLst>
                                    <p:animMotion origin="layout" path="M -0.06146 -0.05972 C -0.04132 -0.19283 -0.02084 -0.32523 0.04306 -0.39259 C 0.10678 -0.45995 0.20365 -0.44861 0.32136 -0.46458 C 0.43889 -0.48079 0.64566 -0.45787 0.74844 -0.48843 C 0.85139 -0.51921 0.86129 -0.61366 0.93855 -0.64861 " pathEditMode="relative" rAng="0" ptsTypes="aaaaA">
                                      <p:cBhvr>
                                        <p:cTn id="8" dur="15000" fill="hold"/>
                                        <p:tgtEl>
                                          <p:spTgt spid="79884"/>
                                        </p:tgtEl>
                                        <p:attrNameLst>
                                          <p:attrName>ppt_x</p:attrName>
                                          <p:attrName>ppt_y</p:attrName>
                                        </p:attrNameLst>
                                      </p:cBhvr>
                                      <p:rCtr x="50000" y="-29444"/>
                                    </p:animMotion>
                                  </p:childTnLst>
                                </p:cTn>
                              </p:par>
                              <p:par>
                                <p:cTn id="9" presetID="2" presetClass="entr" presetSubtype="2" repeatCount="indefinite" fill="hold" grpId="0" nodeType="withEffect">
                                  <p:stCondLst>
                                    <p:cond delay="0"/>
                                  </p:stCondLst>
                                  <p:childTnLst>
                                    <p:set>
                                      <p:cBhvr>
                                        <p:cTn id="10" dur="1" fill="hold">
                                          <p:stCondLst>
                                            <p:cond delay="0"/>
                                          </p:stCondLst>
                                        </p:cTn>
                                        <p:tgtEl>
                                          <p:spTgt spid="79895"/>
                                        </p:tgtEl>
                                        <p:attrNameLst>
                                          <p:attrName>style.visibility</p:attrName>
                                        </p:attrNameLst>
                                      </p:cBhvr>
                                      <p:to>
                                        <p:strVal val="visible"/>
                                      </p:to>
                                    </p:set>
                                    <p:anim calcmode="lin" valueType="num">
                                      <p:cBhvr additive="base">
                                        <p:cTn id="11" dur="5000" fill="hold"/>
                                        <p:tgtEl>
                                          <p:spTgt spid="79895"/>
                                        </p:tgtEl>
                                        <p:attrNameLst>
                                          <p:attrName>ppt_x</p:attrName>
                                        </p:attrNameLst>
                                      </p:cBhvr>
                                      <p:tavLst>
                                        <p:tav tm="0">
                                          <p:val>
                                            <p:strVal val="1+#ppt_w/2"/>
                                          </p:val>
                                        </p:tav>
                                        <p:tav tm="100000">
                                          <p:val>
                                            <p:strVal val="#ppt_x"/>
                                          </p:val>
                                        </p:tav>
                                      </p:tavLst>
                                    </p:anim>
                                    <p:anim calcmode="lin" valueType="num">
                                      <p:cBhvr additive="base">
                                        <p:cTn id="12" dur="5000" fill="hold"/>
                                        <p:tgtEl>
                                          <p:spTgt spid="79895"/>
                                        </p:tgtEl>
                                        <p:attrNameLst>
                                          <p:attrName>ppt_y</p:attrName>
                                        </p:attrNameLst>
                                      </p:cBhvr>
                                      <p:tavLst>
                                        <p:tav tm="0">
                                          <p:val>
                                            <p:strVal val="#ppt_y"/>
                                          </p:val>
                                        </p:tav>
                                        <p:tav tm="100000">
                                          <p:val>
                                            <p:strVal val="#ppt_y"/>
                                          </p:val>
                                        </p:tav>
                                      </p:tavLst>
                                    </p:anim>
                                  </p:childTnLst>
                                </p:cTn>
                              </p:par>
                              <p:par>
                                <p:cTn id="13" presetID="31" presetClass="entr" presetSubtype="0" fill="hold" nodeType="withEffect">
                                  <p:stCondLst>
                                    <p:cond delay="0"/>
                                  </p:stCondLst>
                                  <p:iterate type="lt">
                                    <p:tmPct val="5000"/>
                                  </p:iterate>
                                  <p:childTnLst>
                                    <p:set>
                                      <p:cBhvr>
                                        <p:cTn id="14" dur="1" fill="hold">
                                          <p:stCondLst>
                                            <p:cond delay="0"/>
                                          </p:stCondLst>
                                        </p:cTn>
                                        <p:tgtEl>
                                          <p:spTgt spid="79898"/>
                                        </p:tgtEl>
                                        <p:attrNameLst>
                                          <p:attrName>style.visibility</p:attrName>
                                        </p:attrNameLst>
                                      </p:cBhvr>
                                      <p:to>
                                        <p:strVal val="visible"/>
                                      </p:to>
                                    </p:set>
                                    <p:anim calcmode="lin" valueType="num">
                                      <p:cBhvr>
                                        <p:cTn id="15" dur="500" fill="hold"/>
                                        <p:tgtEl>
                                          <p:spTgt spid="79898"/>
                                        </p:tgtEl>
                                        <p:attrNameLst>
                                          <p:attrName>ppt_w</p:attrName>
                                        </p:attrNameLst>
                                      </p:cBhvr>
                                      <p:tavLst>
                                        <p:tav tm="0">
                                          <p:val>
                                            <p:fltVal val="0"/>
                                          </p:val>
                                        </p:tav>
                                        <p:tav tm="100000">
                                          <p:val>
                                            <p:strVal val="#ppt_w"/>
                                          </p:val>
                                        </p:tav>
                                      </p:tavLst>
                                    </p:anim>
                                    <p:anim calcmode="lin" valueType="num">
                                      <p:cBhvr>
                                        <p:cTn id="16" dur="500" fill="hold"/>
                                        <p:tgtEl>
                                          <p:spTgt spid="79898"/>
                                        </p:tgtEl>
                                        <p:attrNameLst>
                                          <p:attrName>ppt_h</p:attrName>
                                        </p:attrNameLst>
                                      </p:cBhvr>
                                      <p:tavLst>
                                        <p:tav tm="0">
                                          <p:val>
                                            <p:fltVal val="0"/>
                                          </p:val>
                                        </p:tav>
                                        <p:tav tm="100000">
                                          <p:val>
                                            <p:strVal val="#ppt_h"/>
                                          </p:val>
                                        </p:tav>
                                      </p:tavLst>
                                    </p:anim>
                                    <p:anim calcmode="lin" valueType="num">
                                      <p:cBhvr>
                                        <p:cTn id="17" dur="500" fill="hold"/>
                                        <p:tgtEl>
                                          <p:spTgt spid="79898"/>
                                        </p:tgtEl>
                                        <p:attrNameLst>
                                          <p:attrName>style.rotation</p:attrName>
                                        </p:attrNameLst>
                                      </p:cBhvr>
                                      <p:tavLst>
                                        <p:tav tm="0">
                                          <p:val>
                                            <p:fltVal val="90"/>
                                          </p:val>
                                        </p:tav>
                                        <p:tav tm="100000">
                                          <p:val>
                                            <p:fltVal val="0"/>
                                          </p:val>
                                        </p:tav>
                                      </p:tavLst>
                                    </p:anim>
                                    <p:animEffect transition="in" filter="fade">
                                      <p:cBhvr>
                                        <p:cTn id="18" dur="500"/>
                                        <p:tgtEl>
                                          <p:spTgt spid="79898"/>
                                        </p:tgtEl>
                                      </p:cBhvr>
                                    </p:animEffect>
                                  </p:childTnLst>
                                </p:cTn>
                              </p:par>
                              <p:par>
                                <p:cTn id="19" presetID="23" presetClass="entr" presetSubtype="272" repeatCount="indefinite" fill="hold" nodeType="withEffect">
                                  <p:stCondLst>
                                    <p:cond delay="0"/>
                                  </p:stCondLst>
                                  <p:childTnLst>
                                    <p:set>
                                      <p:cBhvr>
                                        <p:cTn id="20" dur="1" fill="hold">
                                          <p:stCondLst>
                                            <p:cond delay="0"/>
                                          </p:stCondLst>
                                        </p:cTn>
                                        <p:tgtEl>
                                          <p:spTgt spid="79901"/>
                                        </p:tgtEl>
                                        <p:attrNameLst>
                                          <p:attrName>style.visibility</p:attrName>
                                        </p:attrNameLst>
                                      </p:cBhvr>
                                      <p:to>
                                        <p:strVal val="visible"/>
                                      </p:to>
                                    </p:set>
                                    <p:anim calcmode="lin" valueType="num">
                                      <p:cBhvr>
                                        <p:cTn id="21" dur="500" fill="hold"/>
                                        <p:tgtEl>
                                          <p:spTgt spid="79901"/>
                                        </p:tgtEl>
                                        <p:attrNameLst>
                                          <p:attrName>ppt_w</p:attrName>
                                        </p:attrNameLst>
                                      </p:cBhvr>
                                      <p:tavLst>
                                        <p:tav tm="0">
                                          <p:val>
                                            <p:strVal val="2/3*#ppt_w"/>
                                          </p:val>
                                        </p:tav>
                                        <p:tav tm="100000">
                                          <p:val>
                                            <p:strVal val="#ppt_w"/>
                                          </p:val>
                                        </p:tav>
                                      </p:tavLst>
                                    </p:anim>
                                    <p:anim calcmode="lin" valueType="num">
                                      <p:cBhvr>
                                        <p:cTn id="22" dur="500" fill="hold"/>
                                        <p:tgtEl>
                                          <p:spTgt spid="79901"/>
                                        </p:tgtEl>
                                        <p:attrNameLst>
                                          <p:attrName>ppt_h</p:attrName>
                                        </p:attrNameLst>
                                      </p:cBhvr>
                                      <p:tavLst>
                                        <p:tav tm="0">
                                          <p:val>
                                            <p:strVal val="2/3*#ppt_h"/>
                                          </p:val>
                                        </p:tav>
                                        <p:tav tm="100000">
                                          <p:val>
                                            <p:strVal val="#ppt_h"/>
                                          </p:val>
                                        </p:tav>
                                      </p:tavLst>
                                    </p:anim>
                                  </p:childTnLst>
                                </p:cTn>
                              </p:par>
                              <p:par>
                                <p:cTn id="23" presetID="23" presetClass="exit" presetSubtype="272" repeatCount="indefinite" fill="hold" nodeType="withEffect">
                                  <p:stCondLst>
                                    <p:cond delay="0"/>
                                  </p:stCondLst>
                                  <p:childTnLst>
                                    <p:anim calcmode="lin" valueType="num">
                                      <p:cBhvr>
                                        <p:cTn id="24" dur="500"/>
                                        <p:tgtEl>
                                          <p:spTgt spid="79901"/>
                                        </p:tgtEl>
                                        <p:attrNameLst>
                                          <p:attrName>ppt_w</p:attrName>
                                        </p:attrNameLst>
                                      </p:cBhvr>
                                      <p:tavLst>
                                        <p:tav tm="0">
                                          <p:val>
                                            <p:strVal val="ppt_w"/>
                                          </p:val>
                                        </p:tav>
                                        <p:tav tm="100000">
                                          <p:val>
                                            <p:strVal val="4/3*ppt_w"/>
                                          </p:val>
                                        </p:tav>
                                      </p:tavLst>
                                    </p:anim>
                                    <p:anim calcmode="lin" valueType="num">
                                      <p:cBhvr>
                                        <p:cTn id="25" dur="500"/>
                                        <p:tgtEl>
                                          <p:spTgt spid="79901"/>
                                        </p:tgtEl>
                                        <p:attrNameLst>
                                          <p:attrName>ppt_h</p:attrName>
                                        </p:attrNameLst>
                                      </p:cBhvr>
                                      <p:tavLst>
                                        <p:tav tm="0">
                                          <p:val>
                                            <p:strVal val="ppt_h"/>
                                          </p:val>
                                        </p:tav>
                                        <p:tav tm="100000">
                                          <p:val>
                                            <p:strVal val="4/3*ppt_h"/>
                                          </p:val>
                                        </p:tav>
                                      </p:tavLst>
                                    </p:anim>
                                    <p:set>
                                      <p:cBhvr>
                                        <p:cTn id="26" dur="1" fill="hold">
                                          <p:stCondLst>
                                            <p:cond delay="499"/>
                                          </p:stCondLst>
                                        </p:cTn>
                                        <p:tgtEl>
                                          <p:spTgt spid="79901"/>
                                        </p:tgtEl>
                                        <p:attrNameLst>
                                          <p:attrName>style.visibility</p:attrName>
                                        </p:attrNameLst>
                                      </p:cBhvr>
                                      <p:to>
                                        <p:strVal val="hidden"/>
                                      </p:to>
                                    </p:set>
                                  </p:childTnLst>
                                </p:cTn>
                              </p:par>
                              <p:par>
                                <p:cTn id="27" presetID="23" presetClass="entr" presetSubtype="272" repeatCount="indefinite" fill="hold" nodeType="withEffect">
                                  <p:stCondLst>
                                    <p:cond delay="0"/>
                                  </p:stCondLst>
                                  <p:childTnLst>
                                    <p:set>
                                      <p:cBhvr>
                                        <p:cTn id="28" dur="1" fill="hold">
                                          <p:stCondLst>
                                            <p:cond delay="0"/>
                                          </p:stCondLst>
                                        </p:cTn>
                                        <p:tgtEl>
                                          <p:spTgt spid="79899"/>
                                        </p:tgtEl>
                                        <p:attrNameLst>
                                          <p:attrName>style.visibility</p:attrName>
                                        </p:attrNameLst>
                                      </p:cBhvr>
                                      <p:to>
                                        <p:strVal val="visible"/>
                                      </p:to>
                                    </p:set>
                                    <p:anim calcmode="lin" valueType="num">
                                      <p:cBhvr>
                                        <p:cTn id="29" dur="500" fill="hold"/>
                                        <p:tgtEl>
                                          <p:spTgt spid="79899"/>
                                        </p:tgtEl>
                                        <p:attrNameLst>
                                          <p:attrName>ppt_w</p:attrName>
                                        </p:attrNameLst>
                                      </p:cBhvr>
                                      <p:tavLst>
                                        <p:tav tm="0">
                                          <p:val>
                                            <p:strVal val="2/3*#ppt_w"/>
                                          </p:val>
                                        </p:tav>
                                        <p:tav tm="100000">
                                          <p:val>
                                            <p:strVal val="#ppt_w"/>
                                          </p:val>
                                        </p:tav>
                                      </p:tavLst>
                                    </p:anim>
                                    <p:anim calcmode="lin" valueType="num">
                                      <p:cBhvr>
                                        <p:cTn id="30" dur="500" fill="hold"/>
                                        <p:tgtEl>
                                          <p:spTgt spid="79899"/>
                                        </p:tgtEl>
                                        <p:attrNameLst>
                                          <p:attrName>ppt_h</p:attrName>
                                        </p:attrNameLst>
                                      </p:cBhvr>
                                      <p:tavLst>
                                        <p:tav tm="0">
                                          <p:val>
                                            <p:strVal val="2/3*#ppt_h"/>
                                          </p:val>
                                        </p:tav>
                                        <p:tav tm="100000">
                                          <p:val>
                                            <p:strVal val="#ppt_h"/>
                                          </p:val>
                                        </p:tav>
                                      </p:tavLst>
                                    </p:anim>
                                  </p:childTnLst>
                                </p:cTn>
                              </p:par>
                              <p:par>
                                <p:cTn id="31" presetID="23" presetClass="exit" presetSubtype="272" repeatCount="indefinite" fill="hold" nodeType="withEffect">
                                  <p:stCondLst>
                                    <p:cond delay="0"/>
                                  </p:stCondLst>
                                  <p:childTnLst>
                                    <p:anim calcmode="lin" valueType="num">
                                      <p:cBhvr>
                                        <p:cTn id="32" dur="500"/>
                                        <p:tgtEl>
                                          <p:spTgt spid="79899"/>
                                        </p:tgtEl>
                                        <p:attrNameLst>
                                          <p:attrName>ppt_w</p:attrName>
                                        </p:attrNameLst>
                                      </p:cBhvr>
                                      <p:tavLst>
                                        <p:tav tm="0">
                                          <p:val>
                                            <p:strVal val="ppt_w"/>
                                          </p:val>
                                        </p:tav>
                                        <p:tav tm="100000">
                                          <p:val>
                                            <p:strVal val="4/3*ppt_w"/>
                                          </p:val>
                                        </p:tav>
                                      </p:tavLst>
                                    </p:anim>
                                    <p:anim calcmode="lin" valueType="num">
                                      <p:cBhvr>
                                        <p:cTn id="33" dur="500"/>
                                        <p:tgtEl>
                                          <p:spTgt spid="79899"/>
                                        </p:tgtEl>
                                        <p:attrNameLst>
                                          <p:attrName>ppt_h</p:attrName>
                                        </p:attrNameLst>
                                      </p:cBhvr>
                                      <p:tavLst>
                                        <p:tav tm="0">
                                          <p:val>
                                            <p:strVal val="ppt_h"/>
                                          </p:val>
                                        </p:tav>
                                        <p:tav tm="100000">
                                          <p:val>
                                            <p:strVal val="4/3*ppt_h"/>
                                          </p:val>
                                        </p:tav>
                                      </p:tavLst>
                                    </p:anim>
                                    <p:set>
                                      <p:cBhvr>
                                        <p:cTn id="34" dur="1" fill="hold">
                                          <p:stCondLst>
                                            <p:cond delay="499"/>
                                          </p:stCondLst>
                                        </p:cTn>
                                        <p:tgtEl>
                                          <p:spTgt spid="79899"/>
                                        </p:tgtEl>
                                        <p:attrNameLst>
                                          <p:attrName>style.visibility</p:attrName>
                                        </p:attrNameLst>
                                      </p:cBhvr>
                                      <p:to>
                                        <p:strVal val="hidden"/>
                                      </p:to>
                                    </p:set>
                                  </p:childTnLst>
                                </p:cTn>
                              </p:par>
                              <p:par>
                                <p:cTn id="35" presetID="23" presetClass="entr" presetSubtype="272" repeatCount="indefinite" fill="hold" nodeType="withEffect">
                                  <p:stCondLst>
                                    <p:cond delay="0"/>
                                  </p:stCondLst>
                                  <p:childTnLst>
                                    <p:set>
                                      <p:cBhvr>
                                        <p:cTn id="36" dur="1" fill="hold">
                                          <p:stCondLst>
                                            <p:cond delay="0"/>
                                          </p:stCondLst>
                                        </p:cTn>
                                        <p:tgtEl>
                                          <p:spTgt spid="79900"/>
                                        </p:tgtEl>
                                        <p:attrNameLst>
                                          <p:attrName>style.visibility</p:attrName>
                                        </p:attrNameLst>
                                      </p:cBhvr>
                                      <p:to>
                                        <p:strVal val="visible"/>
                                      </p:to>
                                    </p:set>
                                    <p:anim calcmode="lin" valueType="num">
                                      <p:cBhvr>
                                        <p:cTn id="37" dur="500" fill="hold"/>
                                        <p:tgtEl>
                                          <p:spTgt spid="79900"/>
                                        </p:tgtEl>
                                        <p:attrNameLst>
                                          <p:attrName>ppt_w</p:attrName>
                                        </p:attrNameLst>
                                      </p:cBhvr>
                                      <p:tavLst>
                                        <p:tav tm="0">
                                          <p:val>
                                            <p:strVal val="2/3*#ppt_w"/>
                                          </p:val>
                                        </p:tav>
                                        <p:tav tm="100000">
                                          <p:val>
                                            <p:strVal val="#ppt_w"/>
                                          </p:val>
                                        </p:tav>
                                      </p:tavLst>
                                    </p:anim>
                                    <p:anim calcmode="lin" valueType="num">
                                      <p:cBhvr>
                                        <p:cTn id="38" dur="500" fill="hold"/>
                                        <p:tgtEl>
                                          <p:spTgt spid="79900"/>
                                        </p:tgtEl>
                                        <p:attrNameLst>
                                          <p:attrName>ppt_h</p:attrName>
                                        </p:attrNameLst>
                                      </p:cBhvr>
                                      <p:tavLst>
                                        <p:tav tm="0">
                                          <p:val>
                                            <p:strVal val="2/3*#ppt_h"/>
                                          </p:val>
                                        </p:tav>
                                        <p:tav tm="100000">
                                          <p:val>
                                            <p:strVal val="#ppt_h"/>
                                          </p:val>
                                        </p:tav>
                                      </p:tavLst>
                                    </p:anim>
                                  </p:childTnLst>
                                </p:cTn>
                              </p:par>
                              <p:par>
                                <p:cTn id="39" presetID="23" presetClass="exit" presetSubtype="272" repeatCount="indefinite" fill="hold" nodeType="withEffect">
                                  <p:stCondLst>
                                    <p:cond delay="0"/>
                                  </p:stCondLst>
                                  <p:childTnLst>
                                    <p:anim calcmode="lin" valueType="num">
                                      <p:cBhvr>
                                        <p:cTn id="40" dur="500"/>
                                        <p:tgtEl>
                                          <p:spTgt spid="79900"/>
                                        </p:tgtEl>
                                        <p:attrNameLst>
                                          <p:attrName>ppt_w</p:attrName>
                                        </p:attrNameLst>
                                      </p:cBhvr>
                                      <p:tavLst>
                                        <p:tav tm="0">
                                          <p:val>
                                            <p:strVal val="ppt_w"/>
                                          </p:val>
                                        </p:tav>
                                        <p:tav tm="100000">
                                          <p:val>
                                            <p:strVal val="4/3*ppt_w"/>
                                          </p:val>
                                        </p:tav>
                                      </p:tavLst>
                                    </p:anim>
                                    <p:anim calcmode="lin" valueType="num">
                                      <p:cBhvr>
                                        <p:cTn id="41" dur="500"/>
                                        <p:tgtEl>
                                          <p:spTgt spid="79900"/>
                                        </p:tgtEl>
                                        <p:attrNameLst>
                                          <p:attrName>ppt_h</p:attrName>
                                        </p:attrNameLst>
                                      </p:cBhvr>
                                      <p:tavLst>
                                        <p:tav tm="0">
                                          <p:val>
                                            <p:strVal val="ppt_h"/>
                                          </p:val>
                                        </p:tav>
                                        <p:tav tm="100000">
                                          <p:val>
                                            <p:strVal val="4/3*ppt_h"/>
                                          </p:val>
                                        </p:tav>
                                      </p:tavLst>
                                    </p:anim>
                                    <p:set>
                                      <p:cBhvr>
                                        <p:cTn id="42" dur="1" fill="hold">
                                          <p:stCondLst>
                                            <p:cond delay="499"/>
                                          </p:stCondLst>
                                        </p:cTn>
                                        <p:tgtEl>
                                          <p:spTgt spid="7990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plus(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79881"/>
                </p:tgtEl>
              </p:cMediaNode>
            </p:audio>
          </p:childTnLst>
        </p:cTn>
      </p:par>
    </p:tnLst>
    <p:bldLst>
      <p:bldP spid="79895"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8" name="Rectangle 7"/>
          <p:cNvSpPr/>
          <p:nvPr/>
        </p:nvSpPr>
        <p:spPr>
          <a:xfrm>
            <a:off x="497058" y="411692"/>
            <a:ext cx="6095586" cy="19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err="1">
                <a:solidFill>
                  <a:srgbClr val="0070C0"/>
                </a:solidFill>
                <a:latin typeface="HP001 4 hàng" panose="020B0603050302020204" pitchFamily="34" charset="0"/>
                <a:cs typeface="Times New Roman" pitchFamily="18" charset="0"/>
              </a:rPr>
              <a:t>Thứ</a:t>
            </a:r>
            <a:r>
              <a:rPr lang="en-US" sz="2400" b="1" i="1">
                <a:solidFill>
                  <a:srgbClr val="0070C0"/>
                </a:solidFill>
                <a:latin typeface="HP001 4 hàng" panose="020B0603050302020204" pitchFamily="34" charset="0"/>
                <a:cs typeface="Times New Roman" pitchFamily="18" charset="0"/>
              </a:rPr>
              <a:t> Ba, </a:t>
            </a:r>
            <a:r>
              <a:rPr lang="en-US" sz="2400" b="1" i="1" err="1">
                <a:solidFill>
                  <a:srgbClr val="0070C0"/>
                </a:solidFill>
                <a:latin typeface="HP001 4 hàng" panose="020B0603050302020204" pitchFamily="34" charset="0"/>
                <a:cs typeface="Times New Roman" pitchFamily="18" charset="0"/>
              </a:rPr>
              <a:t>ngày</a:t>
            </a:r>
            <a:r>
              <a:rPr lang="en-US" sz="2400" b="1" i="1">
                <a:solidFill>
                  <a:srgbClr val="0070C0"/>
                </a:solidFill>
                <a:latin typeface="HP001 4 hàng" panose="020B0603050302020204" pitchFamily="34" charset="0"/>
                <a:cs typeface="Times New Roman" pitchFamily="18" charset="0"/>
              </a:rPr>
              <a:t> 29 </a:t>
            </a:r>
            <a:r>
              <a:rPr lang="en-US" sz="2400" b="1" i="1" dirty="0" err="1">
                <a:solidFill>
                  <a:srgbClr val="0070C0"/>
                </a:solidFill>
                <a:latin typeface="HP001 4 hàng" panose="020B0603050302020204" pitchFamily="34" charset="0"/>
                <a:cs typeface="Times New Roman" pitchFamily="18" charset="0"/>
              </a:rPr>
              <a:t>tháng</a:t>
            </a:r>
            <a:r>
              <a:rPr lang="en-US" sz="2400" b="1" i="1" dirty="0">
                <a:solidFill>
                  <a:srgbClr val="0070C0"/>
                </a:solidFill>
                <a:latin typeface="HP001 4 hàng" panose="020B0603050302020204" pitchFamily="34" charset="0"/>
                <a:cs typeface="Times New Roman" pitchFamily="18" charset="0"/>
              </a:rPr>
              <a:t> 10 </a:t>
            </a:r>
            <a:r>
              <a:rPr lang="en-US" sz="2400" b="1" i="1" err="1">
                <a:solidFill>
                  <a:srgbClr val="0070C0"/>
                </a:solidFill>
                <a:latin typeface="HP001 4 hàng" panose="020B0603050302020204" pitchFamily="34" charset="0"/>
                <a:cs typeface="Times New Roman" pitchFamily="18" charset="0"/>
              </a:rPr>
              <a:t>năm</a:t>
            </a:r>
            <a:r>
              <a:rPr lang="en-US" sz="2400" b="1" i="1">
                <a:solidFill>
                  <a:srgbClr val="0070C0"/>
                </a:solidFill>
                <a:latin typeface="HP001 4 hàng" panose="020B0603050302020204" pitchFamily="34" charset="0"/>
                <a:cs typeface="Times New Roman" pitchFamily="18" charset="0"/>
              </a:rPr>
              <a:t> 2024</a:t>
            </a:r>
            <a:endParaRPr lang="en-US" sz="2400" b="1" i="1" dirty="0">
              <a:solidFill>
                <a:srgbClr val="0070C0"/>
              </a:solidFill>
              <a:latin typeface="HP001 4 hàng" panose="020B0603050302020204" pitchFamily="34" charset="0"/>
              <a:cs typeface="Times New Roman" pitchFamily="18" charset="0"/>
            </a:endParaRPr>
          </a:p>
          <a:p>
            <a:pPr>
              <a:lnSpc>
                <a:spcPct val="150000"/>
              </a:lnSpc>
            </a:pPr>
            <a:r>
              <a:rPr lang="en-US" sz="2800" b="1" err="1">
                <a:solidFill>
                  <a:srgbClr val="0070C0"/>
                </a:solidFill>
                <a:latin typeface="HP001 4 hàng" panose="020B0603050302020204" pitchFamily="34" charset="0"/>
                <a:cs typeface="Times New Roman" pitchFamily="18" charset="0"/>
              </a:rPr>
              <a:t>Tiếng</a:t>
            </a:r>
            <a:r>
              <a:rPr lang="en-US" sz="2800" b="1">
                <a:solidFill>
                  <a:srgbClr val="0070C0"/>
                </a:solidFill>
                <a:latin typeface="HP001 4 hàng" panose="020B0603050302020204" pitchFamily="34" charset="0"/>
                <a:cs typeface="Times New Roman" pitchFamily="18" charset="0"/>
              </a:rPr>
              <a:t> Việt: Bài 15 (Tiết 1)</a:t>
            </a:r>
            <a:r>
              <a:rPr lang="en-US" sz="2800" b="1" dirty="0">
                <a:solidFill>
                  <a:srgbClr val="0070C0"/>
                </a:solidFill>
                <a:latin typeface="HP001 4 hàng" panose="020B0603050302020204" pitchFamily="34" charset="0"/>
                <a:cs typeface="Times New Roman" pitchFamily="18" charset="0"/>
              </a:rPr>
              <a:t> </a:t>
            </a:r>
            <a:r>
              <a:rPr lang="en-US" sz="2800" b="1">
                <a:solidFill>
                  <a:srgbClr val="0070C0"/>
                </a:solidFill>
                <a:latin typeface="HP001 4 hàng" panose="020B0603050302020204" pitchFamily="34" charset="0"/>
                <a:cs typeface="Times New Roman" pitchFamily="18" charset="0"/>
              </a:rPr>
              <a:t>Đọc:</a:t>
            </a:r>
            <a:endParaRPr lang="en-US" sz="2800" b="1" dirty="0">
              <a:solidFill>
                <a:srgbClr val="0070C0"/>
              </a:solidFill>
              <a:latin typeface="HP001 4 hàng" panose="020B0603050302020204" pitchFamily="34" charset="0"/>
              <a:cs typeface="Times New Roman" pitchFamily="18" charset="0"/>
            </a:endParaRPr>
          </a:p>
          <a:p>
            <a:pPr algn="ctr"/>
            <a:r>
              <a:rPr lang="en-US" sz="3600" b="1">
                <a:solidFill>
                  <a:srgbClr val="FF0000"/>
                </a:solidFill>
                <a:latin typeface="HP001 4 hàng" panose="020B0603050302020204" pitchFamily="34" charset="0"/>
                <a:cs typeface="Times New Roman" pitchFamily="18" charset="0"/>
              </a:rPr>
              <a:t>Gặt </a:t>
            </a:r>
            <a:r>
              <a:rPr lang="en-US" sz="3600" b="1" dirty="0" err="1">
                <a:solidFill>
                  <a:srgbClr val="FF0000"/>
                </a:solidFill>
                <a:latin typeface="HP001 4 hàng" panose="020B0603050302020204" pitchFamily="34" charset="0"/>
                <a:cs typeface="Times New Roman" pitchFamily="18" charset="0"/>
              </a:rPr>
              <a:t>chữ</a:t>
            </a:r>
            <a:r>
              <a:rPr lang="en-US" sz="3600" b="1" dirty="0">
                <a:solidFill>
                  <a:srgbClr val="FF0000"/>
                </a:solidFill>
                <a:latin typeface="HP001 4 hàng" panose="020B0603050302020204" pitchFamily="34" charset="0"/>
                <a:cs typeface="Times New Roman" pitchFamily="18" charset="0"/>
              </a:rPr>
              <a:t> </a:t>
            </a:r>
            <a:r>
              <a:rPr lang="en-US" sz="3600" b="1" dirty="0" err="1">
                <a:solidFill>
                  <a:srgbClr val="FF0000"/>
                </a:solidFill>
                <a:latin typeface="HP001 4 hàng" panose="020B0603050302020204" pitchFamily="34" charset="0"/>
                <a:cs typeface="Times New Roman" pitchFamily="18" charset="0"/>
              </a:rPr>
              <a:t>trên</a:t>
            </a:r>
            <a:r>
              <a:rPr lang="en-US" sz="3600" b="1" dirty="0">
                <a:solidFill>
                  <a:srgbClr val="FF0000"/>
                </a:solidFill>
                <a:latin typeface="HP001 4 hàng" panose="020B0603050302020204" pitchFamily="34" charset="0"/>
                <a:cs typeface="Times New Roman" pitchFamily="18" charset="0"/>
              </a:rPr>
              <a:t> </a:t>
            </a:r>
            <a:r>
              <a:rPr lang="en-US" sz="3600" b="1">
                <a:solidFill>
                  <a:srgbClr val="FF0000"/>
                </a:solidFill>
                <a:latin typeface="HP001 4 hàng" panose="020B0603050302020204" pitchFamily="34" charset="0"/>
                <a:cs typeface="Times New Roman" pitchFamily="18" charset="0"/>
              </a:rPr>
              <a:t>non </a:t>
            </a:r>
            <a:endParaRPr lang="en-US" sz="3600" b="1" dirty="0">
              <a:solidFill>
                <a:srgbClr val="FF0000"/>
              </a:solidFill>
              <a:latin typeface="HP001 4 hàng" panose="020B0603050302020204" pitchFamily="34" charset="0"/>
              <a:cs typeface="Times New Roman" pitchFamily="18" charset="0"/>
            </a:endParaRPr>
          </a:p>
          <a:p>
            <a:pPr algn="r"/>
            <a:r>
              <a:rPr lang="en-US" sz="2800" b="1" dirty="0">
                <a:solidFill>
                  <a:srgbClr val="FF0000"/>
                </a:solidFill>
                <a:latin typeface="HP001 4 hàng" panose="020B0603050302020204" pitchFamily="34" charset="0"/>
                <a:cs typeface="Times New Roman" pitchFamily="18" charset="0"/>
              </a:rPr>
              <a:t>(</a:t>
            </a:r>
            <a:r>
              <a:rPr lang="en-US" sz="2800" b="1" dirty="0" err="1">
                <a:solidFill>
                  <a:srgbClr val="FF0000"/>
                </a:solidFill>
                <a:latin typeface="HP001 4 hàng" panose="020B0603050302020204" pitchFamily="34" charset="0"/>
                <a:cs typeface="Times New Roman" pitchFamily="18" charset="0"/>
              </a:rPr>
              <a:t>Bích</a:t>
            </a:r>
            <a:r>
              <a:rPr lang="en-US" sz="2800" b="1" dirty="0">
                <a:solidFill>
                  <a:srgbClr val="FF0000"/>
                </a:solidFill>
                <a:latin typeface="HP001 4 hàng" panose="020B0603050302020204" pitchFamily="34" charset="0"/>
                <a:cs typeface="Times New Roman" pitchFamily="18" charset="0"/>
              </a:rPr>
              <a:t> </a:t>
            </a:r>
            <a:r>
              <a:rPr lang="en-US" sz="2800" b="1" dirty="0" err="1">
                <a:solidFill>
                  <a:srgbClr val="FF0000"/>
                </a:solidFill>
                <a:latin typeface="HP001 4 hàng" panose="020B0603050302020204" pitchFamily="34" charset="0"/>
                <a:cs typeface="Times New Roman" pitchFamily="18" charset="0"/>
              </a:rPr>
              <a:t>Ngọc</a:t>
            </a:r>
            <a:r>
              <a:rPr lang="en-US" sz="2800" b="1" dirty="0">
                <a:solidFill>
                  <a:srgbClr val="FF0000"/>
                </a:solidFill>
                <a:latin typeface="HP001 4 hàng" panose="020B0603050302020204" pitchFamily="34" charset="0"/>
                <a:cs typeface="Times New Roman" pitchFamily="18" charset="0"/>
              </a:rPr>
              <a:t>)</a:t>
            </a:r>
          </a:p>
        </p:txBody>
      </p:sp>
      <p:pic>
        <p:nvPicPr>
          <p:cNvPr id="9" name="Picture 8"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9467" y="0"/>
            <a:ext cx="5452533" cy="6825213"/>
          </a:xfrm>
          <a:prstGeom prst="rect">
            <a:avLst/>
          </a:prstGeom>
        </p:spPr>
      </p:pic>
    </p:spTree>
    <p:extLst>
      <p:ext uri="{BB962C8B-B14F-4D97-AF65-F5344CB8AC3E}">
        <p14:creationId xmlns:p14="http://schemas.microsoft.com/office/powerpoint/2010/main" val="151633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2" name="Picture 6" descr="Anh dep "/>
          <p:cNvPicPr>
            <a:picLocks noChangeAspect="1" noChangeArrowheads="1"/>
          </p:cNvPicPr>
          <p:nvPr/>
        </p:nvPicPr>
        <p:blipFill>
          <a:blip r:embed="rId2">
            <a:extLst>
              <a:ext uri="{28A0092B-C50C-407E-A947-70E740481C1C}">
                <a14:useLocalDpi xmlns:a14="http://schemas.microsoft.com/office/drawing/2010/main" val="0"/>
              </a:ext>
            </a:extLst>
          </a:blip>
          <a:srcRect l="1653" t="7990" r="1245" b="7263"/>
          <a:stretch>
            <a:fillRect/>
          </a:stretch>
        </p:blipFill>
        <p:spPr bwMode="auto">
          <a:xfrm>
            <a:off x="7" y="0"/>
            <a:ext cx="123317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WordArt 7"/>
          <p:cNvSpPr>
            <a:spLocks noChangeArrowheads="1" noChangeShapeType="1" noTextEdit="1"/>
          </p:cNvSpPr>
          <p:nvPr/>
        </p:nvSpPr>
        <p:spPr bwMode="auto">
          <a:xfrm>
            <a:off x="2133600" y="1905000"/>
            <a:ext cx="7721600" cy="3429000"/>
          </a:xfrm>
          <a:prstGeom prst="rect">
            <a:avLst/>
          </a:prstGeom>
        </p:spPr>
        <p:txBody>
          <a:bodyPr wrap="none" lIns="91338" tIns="45718" rIns="91338" bIns="45718" fromWordArt="1">
            <a:prstTxWarp prst="textDeflate">
              <a:avLst>
                <a:gd name="adj" fmla="val 26227"/>
              </a:avLst>
            </a:prstTxWarp>
          </a:bodyPr>
          <a:lstStyle/>
          <a:p>
            <a:pPr algn="ctr" defTabSz="1218120" eaLnBrk="0" fontAlgn="base" hangingPunct="0">
              <a:spcBef>
                <a:spcPct val="0"/>
              </a:spcBef>
              <a:spcAft>
                <a:spcPct val="0"/>
              </a:spcAft>
            </a:pPr>
            <a:r>
              <a:rPr lang="en-US" sz="3600" kern="10">
                <a:ln w="9525">
                  <a:solidFill>
                    <a:srgbClr val="FF3399"/>
                  </a:solidFill>
                  <a:round/>
                  <a:headEnd/>
                  <a:tailEnd/>
                </a:ln>
                <a:solidFill>
                  <a:srgbClr val="FF3399"/>
                </a:solidFill>
                <a:latin typeface="Times New Roman"/>
                <a:cs typeface="Times New Roman"/>
                <a:sym typeface="Arial"/>
              </a:rPr>
              <a:t>KHÁM PHÁ</a:t>
            </a:r>
          </a:p>
        </p:txBody>
      </p:sp>
      <p:grpSp>
        <p:nvGrpSpPr>
          <p:cNvPr id="6153" name="Group 9"/>
          <p:cNvGrpSpPr>
            <a:grpSpLocks/>
          </p:cNvGrpSpPr>
          <p:nvPr/>
        </p:nvGrpSpPr>
        <p:grpSpPr bwMode="auto">
          <a:xfrm>
            <a:off x="4470400" y="762008"/>
            <a:ext cx="2616200" cy="938213"/>
            <a:chOff x="2268" y="2544"/>
            <a:chExt cx="1236" cy="591"/>
          </a:xfrm>
        </p:grpSpPr>
        <p:pic>
          <p:nvPicPr>
            <p:cNvPr id="179205" name="Picture 10"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80" y="2544"/>
              <a:ext cx="62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11"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68" y="2544"/>
              <a:ext cx="612"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0308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6151"/>
                                        </p:tgtEl>
                                        <p:attrNameLst>
                                          <p:attrName>style.visibility</p:attrName>
                                        </p:attrNameLst>
                                      </p:cBhvr>
                                      <p:to>
                                        <p:strVal val="visible"/>
                                      </p:to>
                                    </p:set>
                                    <p:anim to="" calcmode="lin" valueType="num">
                                      <p:cBhvr>
                                        <p:cTn id="7" dur="1" fill="hold"/>
                                        <p:tgtEl>
                                          <p:spTgt spid="6151"/>
                                        </p:tgtEl>
                                        <p:attrNameLst>
                                          <p:attrName/>
                                        </p:attrNameLst>
                                      </p:cBhvr>
                                    </p:anim>
                                  </p:childTnLst>
                                </p:cTn>
                              </p:par>
                              <p:par>
                                <p:cTn id="8" presetID="2" presetClass="entr" presetSubtype="3" fill="hold" nodeType="withEffect">
                                  <p:stCondLst>
                                    <p:cond delay="0"/>
                                  </p:stCondLst>
                                  <p:childTnLst>
                                    <p:set>
                                      <p:cBhvr>
                                        <p:cTn id="9" dur="1" fill="hold">
                                          <p:stCondLst>
                                            <p:cond delay="0"/>
                                          </p:stCondLst>
                                        </p:cTn>
                                        <p:tgtEl>
                                          <p:spTgt spid="6153"/>
                                        </p:tgtEl>
                                        <p:attrNameLst>
                                          <p:attrName>style.visibility</p:attrName>
                                        </p:attrNameLst>
                                      </p:cBhvr>
                                      <p:to>
                                        <p:strVal val="visible"/>
                                      </p:to>
                                    </p:set>
                                    <p:anim calcmode="lin" valueType="num">
                                      <p:cBhvr additive="base">
                                        <p:cTn id="10" dur="500" fill="hold"/>
                                        <p:tgtEl>
                                          <p:spTgt spid="6153"/>
                                        </p:tgtEl>
                                        <p:attrNameLst>
                                          <p:attrName>ppt_x</p:attrName>
                                        </p:attrNameLst>
                                      </p:cBhvr>
                                      <p:tavLst>
                                        <p:tav tm="0">
                                          <p:val>
                                            <p:strVal val="1+#ppt_w/2"/>
                                          </p:val>
                                        </p:tav>
                                        <p:tav tm="100000">
                                          <p:val>
                                            <p:strVal val="#ppt_x"/>
                                          </p:val>
                                        </p:tav>
                                      </p:tavLst>
                                    </p:anim>
                                    <p:anim calcmode="lin" valueType="num">
                                      <p:cBhvr additive="base">
                                        <p:cTn id="11" dur="500" fill="hold"/>
                                        <p:tgtEl>
                                          <p:spTgt spid="61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1510" name="Group 15"/>
          <p:cNvGrpSpPr>
            <a:grpSpLocks/>
          </p:cNvGrpSpPr>
          <p:nvPr/>
        </p:nvGrpSpPr>
        <p:grpSpPr bwMode="auto">
          <a:xfrm>
            <a:off x="11096685" y="6491817"/>
            <a:ext cx="409575" cy="101600"/>
            <a:chOff x="0" y="0"/>
            <a:chExt cx="1729668" cy="429260"/>
          </a:xfrm>
        </p:grpSpPr>
        <p:sp>
          <p:nvSpPr>
            <p:cNvPr id="21528" name="Freeform 16"/>
            <p:cNvSpPr>
              <a:spLocks/>
            </p:cNvSpPr>
            <p:nvPr/>
          </p:nvSpPr>
          <p:spPr bwMode="auto">
            <a:xfrm>
              <a:off x="0" y="-5080"/>
              <a:ext cx="1729668" cy="434340"/>
            </a:xfrm>
            <a:custGeom>
              <a:avLst/>
              <a:gdLst>
                <a:gd name="T0" fmla="*/ 1711888 w 1729668"/>
                <a:gd name="T1" fmla="*/ 187960 h 434340"/>
                <a:gd name="T2" fmla="*/ 1450268 w 1729668"/>
                <a:gd name="T3" fmla="*/ 11430 h 434340"/>
                <a:gd name="T4" fmla="*/ 1396928 w 1729668"/>
                <a:gd name="T5" fmla="*/ 21590 h 434340"/>
                <a:gd name="T6" fmla="*/ 1407088 w 1729668"/>
                <a:gd name="T7" fmla="*/ 74930 h 434340"/>
                <a:gd name="T8" fmla="*/ 1565838 w 1729668"/>
                <a:gd name="T9" fmla="*/ 181610 h 434340"/>
                <a:gd name="T10" fmla="*/ 0 w 1729668"/>
                <a:gd name="T11" fmla="*/ 181610 h 434340"/>
                <a:gd name="T12" fmla="*/ 0 w 1729668"/>
                <a:gd name="T13" fmla="*/ 257810 h 434340"/>
                <a:gd name="T14" fmla="*/ 1565838 w 1729668"/>
                <a:gd name="T15" fmla="*/ 257810 h 434340"/>
                <a:gd name="T16" fmla="*/ 1407088 w 1729668"/>
                <a:gd name="T17" fmla="*/ 364490 h 434340"/>
                <a:gd name="T18" fmla="*/ 1396928 w 1729668"/>
                <a:gd name="T19" fmla="*/ 417830 h 434340"/>
                <a:gd name="T20" fmla="*/ 1428678 w 1729668"/>
                <a:gd name="T21" fmla="*/ 434340 h 434340"/>
                <a:gd name="T22" fmla="*/ 1450268 w 1729668"/>
                <a:gd name="T23" fmla="*/ 427990 h 434340"/>
                <a:gd name="T24" fmla="*/ 1713158 w 1729668"/>
                <a:gd name="T25" fmla="*/ 251460 h 434340"/>
                <a:gd name="T26" fmla="*/ 1729668 w 1729668"/>
                <a:gd name="T27" fmla="*/ 219710 h 434340"/>
                <a:gd name="T28" fmla="*/ 1711888 w 1729668"/>
                <a:gd name="T29" fmla="*/ 187960 h 4343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9668"/>
                <a:gd name="T46" fmla="*/ 0 h 434340"/>
                <a:gd name="T47" fmla="*/ 1729668 w 1729668"/>
                <a:gd name="T48" fmla="*/ 434340 h 4343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9668" h="434340">
                  <a:moveTo>
                    <a:pt x="1711888" y="187960"/>
                  </a:moveTo>
                  <a:lnTo>
                    <a:pt x="1450268" y="11430"/>
                  </a:lnTo>
                  <a:cubicBezTo>
                    <a:pt x="1432488" y="0"/>
                    <a:pt x="1409628" y="3810"/>
                    <a:pt x="1396928" y="21590"/>
                  </a:cubicBezTo>
                  <a:cubicBezTo>
                    <a:pt x="1385498" y="39370"/>
                    <a:pt x="1389308" y="62230"/>
                    <a:pt x="1407088" y="74930"/>
                  </a:cubicBezTo>
                  <a:lnTo>
                    <a:pt x="1565838" y="181610"/>
                  </a:lnTo>
                  <a:lnTo>
                    <a:pt x="0" y="181610"/>
                  </a:lnTo>
                  <a:lnTo>
                    <a:pt x="0" y="257810"/>
                  </a:lnTo>
                  <a:lnTo>
                    <a:pt x="1565838" y="257810"/>
                  </a:lnTo>
                  <a:lnTo>
                    <a:pt x="1407088" y="364490"/>
                  </a:lnTo>
                  <a:cubicBezTo>
                    <a:pt x="1389308" y="375920"/>
                    <a:pt x="1385498" y="400050"/>
                    <a:pt x="1396928" y="417830"/>
                  </a:cubicBezTo>
                  <a:cubicBezTo>
                    <a:pt x="1404548" y="429260"/>
                    <a:pt x="1415978" y="434340"/>
                    <a:pt x="1428678" y="434340"/>
                  </a:cubicBezTo>
                  <a:cubicBezTo>
                    <a:pt x="1436298" y="434340"/>
                    <a:pt x="1443918" y="431800"/>
                    <a:pt x="1450268" y="427990"/>
                  </a:cubicBezTo>
                  <a:lnTo>
                    <a:pt x="1713158" y="251460"/>
                  </a:lnTo>
                  <a:cubicBezTo>
                    <a:pt x="1723318" y="243840"/>
                    <a:pt x="1729668" y="232410"/>
                    <a:pt x="1729668" y="219710"/>
                  </a:cubicBezTo>
                  <a:cubicBezTo>
                    <a:pt x="1729668" y="207010"/>
                    <a:pt x="1723318" y="195580"/>
                    <a:pt x="1711888" y="187960"/>
                  </a:cubicBezTo>
                  <a:close/>
                </a:path>
              </a:pathLst>
            </a:custGeom>
            <a:solidFill>
              <a:srgbClr val="292929"/>
            </a:solidFill>
            <a:ln w="9525">
              <a:noFill/>
              <a:round/>
              <a:headEnd/>
              <a:tailEnd/>
            </a:ln>
          </p:spPr>
          <p:txBody>
            <a:bodyPr/>
            <a:lstStyle/>
            <a:p>
              <a:pPr defTabSz="1218090" fontAlgn="base">
                <a:spcBef>
                  <a:spcPct val="0"/>
                </a:spcBef>
                <a:spcAft>
                  <a:spcPct val="0"/>
                </a:spcAft>
              </a:pPr>
              <a:endParaRPr lang="en-US" sz="1200">
                <a:solidFill>
                  <a:prstClr val="black"/>
                </a:solidFill>
                <a:latin typeface="Arial" charset="0"/>
                <a:cs typeface="Arial" charset="0"/>
                <a:sym typeface="Arial"/>
              </a:endParaRPr>
            </a:p>
          </p:txBody>
        </p:sp>
      </p:grpSp>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 y="0"/>
            <a:ext cx="12102105" cy="677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Nhóm 8">
            <a:extLst>
              <a:ext uri="{FF2B5EF4-FFF2-40B4-BE49-F238E27FC236}">
                <a16:creationId xmlns="" xmlns:a16="http://schemas.microsoft.com/office/drawing/2014/main" id="{74D989CF-9169-0BB8-DA32-1662979AD024}"/>
              </a:ext>
            </a:extLst>
          </p:cNvPr>
          <p:cNvGrpSpPr/>
          <p:nvPr/>
        </p:nvGrpSpPr>
        <p:grpSpPr>
          <a:xfrm>
            <a:off x="1028983" y="352628"/>
            <a:ext cx="4524260" cy="2099257"/>
            <a:chOff x="5166911" y="0"/>
            <a:chExt cx="3393195" cy="1574443"/>
          </a:xfrm>
        </p:grpSpPr>
        <p:pic>
          <p:nvPicPr>
            <p:cNvPr id="9" name="Hình ảnh 2" descr="Ảnh có chứa văn bản&#10;&#10;Mô tả được tạo tự động">
              <a:extLst>
                <a:ext uri="{FF2B5EF4-FFF2-40B4-BE49-F238E27FC236}">
                  <a16:creationId xmlns="" xmlns:a16="http://schemas.microsoft.com/office/drawing/2014/main" id="{AFCB78F1-5D37-5940-DA9C-BA7728E21AC3}"/>
                </a:ext>
              </a:extLst>
            </p:cNvPr>
            <p:cNvPicPr>
              <a:picLocks noChangeAspect="1"/>
            </p:cNvPicPr>
            <p:nvPr/>
          </p:nvPicPr>
          <p:blipFill rotWithShape="1">
            <a:blip r:embed="rId5"/>
            <a:srcRect l="51326" t="14779" r="3493" b="47952"/>
            <a:stretch/>
          </p:blipFill>
          <p:spPr>
            <a:xfrm>
              <a:off x="5166911" y="0"/>
              <a:ext cx="3393195" cy="1574443"/>
            </a:xfrm>
            <a:prstGeom prst="rect">
              <a:avLst/>
            </a:prstGeom>
          </p:spPr>
        </p:pic>
        <p:sp>
          <p:nvSpPr>
            <p:cNvPr id="10" name="Hộp Văn bản 5">
              <a:extLst>
                <a:ext uri="{FF2B5EF4-FFF2-40B4-BE49-F238E27FC236}">
                  <a16:creationId xmlns="" xmlns:a16="http://schemas.microsoft.com/office/drawing/2014/main"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grpSp>
        <p:nvGrpSpPr>
          <p:cNvPr id="11" name="Nhóm 9">
            <a:extLst>
              <a:ext uri="{FF2B5EF4-FFF2-40B4-BE49-F238E27FC236}">
                <a16:creationId xmlns="" xmlns:a16="http://schemas.microsoft.com/office/drawing/2014/main" id="{1628CD1B-9444-FE71-C3BD-2A82B1FB76A0}"/>
              </a:ext>
            </a:extLst>
          </p:cNvPr>
          <p:cNvGrpSpPr/>
          <p:nvPr/>
        </p:nvGrpSpPr>
        <p:grpSpPr>
          <a:xfrm>
            <a:off x="306919" y="2196966"/>
            <a:ext cx="5949108" cy="3018997"/>
            <a:chOff x="4682169" y="1304810"/>
            <a:chExt cx="4461831" cy="2264248"/>
          </a:xfrm>
        </p:grpSpPr>
        <p:pic>
          <p:nvPicPr>
            <p:cNvPr id="12" name="Hình ảnh 3" descr="Ảnh có chứa văn bản&#10;&#10;Mô tả được tạo tự động">
              <a:extLst>
                <a:ext uri="{FF2B5EF4-FFF2-40B4-BE49-F238E27FC236}">
                  <a16:creationId xmlns="" xmlns:a16="http://schemas.microsoft.com/office/drawing/2014/main" id="{5046006E-70F3-CDFF-8EE3-869D02621268}"/>
                </a:ext>
              </a:extLst>
            </p:cNvPr>
            <p:cNvPicPr>
              <a:picLocks noChangeAspect="1"/>
            </p:cNvPicPr>
            <p:nvPr/>
          </p:nvPicPr>
          <p:blipFill rotWithShape="1">
            <a:blip r:embed="rId5"/>
            <a:srcRect l="51326" t="14779" r="3493" b="47952"/>
            <a:stretch/>
          </p:blipFill>
          <p:spPr>
            <a:xfrm>
              <a:off x="4682169" y="1304810"/>
              <a:ext cx="4461831" cy="2264248"/>
            </a:xfrm>
            <a:prstGeom prst="rect">
              <a:avLst/>
            </a:prstGeom>
          </p:spPr>
        </p:pic>
        <p:sp>
          <p:nvSpPr>
            <p:cNvPr id="13" name="Hộp Văn bản 6">
              <a:extLst>
                <a:ext uri="{FF2B5EF4-FFF2-40B4-BE49-F238E27FC236}">
                  <a16:creationId xmlns="" xmlns:a16="http://schemas.microsoft.com/office/drawing/2014/main" id="{A5C5EFF0-0136-CD4C-8662-F1449C1C5786}"/>
                </a:ext>
              </a:extLst>
            </p:cNvPr>
            <p:cNvSpPr txBox="1"/>
            <p:nvPr/>
          </p:nvSpPr>
          <p:spPr>
            <a:xfrm>
              <a:off x="5583714" y="1778623"/>
              <a:ext cx="2754466" cy="1423563"/>
            </a:xfrm>
            <a:prstGeom prst="rect">
              <a:avLst/>
            </a:prstGeom>
            <a:noFill/>
          </p:spPr>
          <p:txBody>
            <a:bodyPr wrap="square" rtlCol="0">
              <a:spAutoFit/>
            </a:bodyPr>
            <a:lstStyle/>
            <a:p>
              <a:pPr algn="ctr" defTabSz="1219170">
                <a:buClr>
                  <a:srgbClr val="000000"/>
                </a:buClr>
                <a:defRPr/>
              </a:pPr>
              <a:r>
                <a:rPr lang="en-US" sz="5867" b="1" kern="0">
                  <a:solidFill>
                    <a:srgbClr val="002060"/>
                  </a:solidFill>
                  <a:cs typeface="Arial"/>
                  <a:sym typeface="Arial"/>
                </a:rPr>
                <a:t>Luyện đọc</a:t>
              </a:r>
            </a:p>
            <a:p>
              <a:pPr algn="ctr" defTabSz="1219170">
                <a:buClr>
                  <a:srgbClr val="000000"/>
                </a:buClr>
                <a:defRPr/>
              </a:pPr>
              <a:r>
                <a:rPr lang="en-US" sz="5867" b="1" kern="0">
                  <a:solidFill>
                    <a:srgbClr val="002060"/>
                  </a:solidFill>
                  <a:cs typeface="Arial"/>
                  <a:sym typeface="Arial"/>
                </a:rPr>
                <a:t>văn bản</a:t>
              </a:r>
              <a:endParaRPr lang="en-US" sz="5867" b="1" kern="0" dirty="0">
                <a:solidFill>
                  <a:srgbClr val="002060"/>
                </a:solidFill>
                <a:cs typeface="Arial"/>
                <a:sym typeface="Arial"/>
              </a:endParaRPr>
            </a:p>
          </p:txBody>
        </p:sp>
      </p:grpSp>
    </p:spTree>
    <p:extLst>
      <p:ext uri="{BB962C8B-B14F-4D97-AF65-F5344CB8AC3E}">
        <p14:creationId xmlns:p14="http://schemas.microsoft.com/office/powerpoint/2010/main" val="866843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8" name="Picture 7"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25213"/>
          </a:xfrm>
          <a:prstGeom prst="rect">
            <a:avLst/>
          </a:prstGeom>
        </p:spPr>
      </p:pic>
      <p:pic>
        <p:nvPicPr>
          <p:cNvPr id="9" name="Hình ảnh 8">
            <a:extLst>
              <a:ext uri="{FF2B5EF4-FFF2-40B4-BE49-F238E27FC236}">
                <a16:creationId xmlns="" xmlns:a16="http://schemas.microsoft.com/office/drawing/2014/main" id="{034F33D2-9872-D07A-A7CB-97FBE9A2B02A}"/>
              </a:ext>
            </a:extLst>
          </p:cNvPr>
          <p:cNvPicPr>
            <a:picLocks noChangeAspect="1"/>
          </p:cNvPicPr>
          <p:nvPr/>
        </p:nvPicPr>
        <p:blipFill>
          <a:blip r:embed="rId5"/>
          <a:stretch>
            <a:fillRect/>
          </a:stretch>
        </p:blipFill>
        <p:spPr>
          <a:xfrm>
            <a:off x="2960791" y="4085713"/>
            <a:ext cx="4125433" cy="2066393"/>
          </a:xfrm>
          <a:prstGeom prst="rect">
            <a:avLst/>
          </a:prstGeom>
        </p:spPr>
      </p:pic>
      <p:pic>
        <p:nvPicPr>
          <p:cNvPr id="10" name="Hình ảnh 10">
            <a:extLst>
              <a:ext uri="{FF2B5EF4-FFF2-40B4-BE49-F238E27FC236}">
                <a16:creationId xmlns="" xmlns:a16="http://schemas.microsoft.com/office/drawing/2014/main" id="{47A3E390-0C8A-99AD-80F6-644CFAB4BB9A}"/>
              </a:ext>
            </a:extLst>
          </p:cNvPr>
          <p:cNvPicPr>
            <a:picLocks noChangeAspect="1"/>
          </p:cNvPicPr>
          <p:nvPr/>
        </p:nvPicPr>
        <p:blipFill>
          <a:blip r:embed="rId6"/>
          <a:stretch>
            <a:fillRect/>
          </a:stretch>
        </p:blipFill>
        <p:spPr>
          <a:xfrm>
            <a:off x="829342" y="1367412"/>
            <a:ext cx="3657616" cy="2045194"/>
          </a:xfrm>
          <a:prstGeom prst="rect">
            <a:avLst/>
          </a:prstGeom>
        </p:spPr>
      </p:pic>
    </p:spTree>
    <p:extLst>
      <p:ext uri="{BB962C8B-B14F-4D97-AF65-F5344CB8AC3E}">
        <p14:creationId xmlns:p14="http://schemas.microsoft.com/office/powerpoint/2010/main" val="24905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7" name="Picture 6">
            <a:extLst>
              <a:ext uri="{FF2B5EF4-FFF2-40B4-BE49-F238E27FC236}">
                <a16:creationId xmlns="" xmlns:a16="http://schemas.microsoft.com/office/drawing/2014/main" id="{8012DBC2-5554-F93B-2200-CD62C821B72F}"/>
              </a:ext>
            </a:extLst>
          </p:cNvPr>
          <p:cNvPicPr>
            <a:picLocks noChangeAspect="1"/>
          </p:cNvPicPr>
          <p:nvPr/>
        </p:nvPicPr>
        <p:blipFill>
          <a:blip r:embed="rId4"/>
          <a:stretch>
            <a:fillRect/>
          </a:stretch>
        </p:blipFill>
        <p:spPr>
          <a:xfrm>
            <a:off x="986291" y="2519921"/>
            <a:ext cx="8689340" cy="2583711"/>
          </a:xfrm>
          <a:prstGeom prst="rect">
            <a:avLst/>
          </a:prstGeom>
        </p:spPr>
      </p:pic>
      <p:sp>
        <p:nvSpPr>
          <p:cNvPr id="8" name="Rectangle 7"/>
          <p:cNvSpPr/>
          <p:nvPr/>
        </p:nvSpPr>
        <p:spPr>
          <a:xfrm>
            <a:off x="497058" y="411692"/>
            <a:ext cx="6095586" cy="19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err="1">
                <a:solidFill>
                  <a:srgbClr val="0070C0"/>
                </a:solidFill>
                <a:latin typeface="HP001 4 hàng" panose="020B0603050302020204" pitchFamily="34" charset="0"/>
                <a:cs typeface="Times New Roman" pitchFamily="18" charset="0"/>
              </a:rPr>
              <a:t>Thứ</a:t>
            </a:r>
            <a:r>
              <a:rPr lang="en-US" sz="2400" b="1" i="1">
                <a:solidFill>
                  <a:srgbClr val="0070C0"/>
                </a:solidFill>
                <a:latin typeface="HP001 4 hàng" panose="020B0603050302020204" pitchFamily="34" charset="0"/>
                <a:cs typeface="Times New Roman" pitchFamily="18" charset="0"/>
              </a:rPr>
              <a:t> Ba, </a:t>
            </a:r>
            <a:r>
              <a:rPr lang="en-US" sz="2400" b="1" i="1" err="1">
                <a:solidFill>
                  <a:srgbClr val="0070C0"/>
                </a:solidFill>
                <a:latin typeface="HP001 4 hàng" panose="020B0603050302020204" pitchFamily="34" charset="0"/>
                <a:cs typeface="Times New Roman" pitchFamily="18" charset="0"/>
              </a:rPr>
              <a:t>ngày</a:t>
            </a:r>
            <a:r>
              <a:rPr lang="en-US" sz="2400" b="1" i="1">
                <a:solidFill>
                  <a:srgbClr val="0070C0"/>
                </a:solidFill>
                <a:latin typeface="HP001 4 hàng" panose="020B0603050302020204" pitchFamily="34" charset="0"/>
                <a:cs typeface="Times New Roman" pitchFamily="18" charset="0"/>
              </a:rPr>
              <a:t> 29 </a:t>
            </a:r>
            <a:r>
              <a:rPr lang="en-US" sz="2400" b="1" i="1" dirty="0" err="1">
                <a:solidFill>
                  <a:srgbClr val="0070C0"/>
                </a:solidFill>
                <a:latin typeface="HP001 4 hàng" panose="020B0603050302020204" pitchFamily="34" charset="0"/>
                <a:cs typeface="Times New Roman" pitchFamily="18" charset="0"/>
              </a:rPr>
              <a:t>tháng</a:t>
            </a:r>
            <a:r>
              <a:rPr lang="en-US" sz="2400" b="1" i="1" dirty="0">
                <a:solidFill>
                  <a:srgbClr val="0070C0"/>
                </a:solidFill>
                <a:latin typeface="HP001 4 hàng" panose="020B0603050302020204" pitchFamily="34" charset="0"/>
                <a:cs typeface="Times New Roman" pitchFamily="18" charset="0"/>
              </a:rPr>
              <a:t> 10 </a:t>
            </a:r>
            <a:r>
              <a:rPr lang="en-US" sz="2400" b="1" i="1" err="1">
                <a:solidFill>
                  <a:srgbClr val="0070C0"/>
                </a:solidFill>
                <a:latin typeface="HP001 4 hàng" panose="020B0603050302020204" pitchFamily="34" charset="0"/>
                <a:cs typeface="Times New Roman" pitchFamily="18" charset="0"/>
              </a:rPr>
              <a:t>năm</a:t>
            </a:r>
            <a:r>
              <a:rPr lang="en-US" sz="2400" b="1" i="1">
                <a:solidFill>
                  <a:srgbClr val="0070C0"/>
                </a:solidFill>
                <a:latin typeface="HP001 4 hàng" panose="020B0603050302020204" pitchFamily="34" charset="0"/>
                <a:cs typeface="Times New Roman" pitchFamily="18" charset="0"/>
              </a:rPr>
              <a:t> 2024</a:t>
            </a:r>
            <a:endParaRPr lang="en-US" sz="2400" b="1" i="1" dirty="0">
              <a:solidFill>
                <a:srgbClr val="0070C0"/>
              </a:solidFill>
              <a:latin typeface="HP001 4 hàng" panose="020B0603050302020204" pitchFamily="34" charset="0"/>
              <a:cs typeface="Times New Roman" pitchFamily="18" charset="0"/>
            </a:endParaRPr>
          </a:p>
          <a:p>
            <a:pPr>
              <a:lnSpc>
                <a:spcPct val="150000"/>
              </a:lnSpc>
            </a:pPr>
            <a:r>
              <a:rPr lang="en-US" sz="2800" b="1" err="1">
                <a:solidFill>
                  <a:srgbClr val="0070C0"/>
                </a:solidFill>
                <a:latin typeface="HP001 4 hàng" panose="020B0603050302020204" pitchFamily="34" charset="0"/>
                <a:cs typeface="Times New Roman" pitchFamily="18" charset="0"/>
              </a:rPr>
              <a:t>Tiếng</a:t>
            </a:r>
            <a:r>
              <a:rPr lang="en-US" sz="2800" b="1">
                <a:solidFill>
                  <a:srgbClr val="0070C0"/>
                </a:solidFill>
                <a:latin typeface="HP001 4 hàng" panose="020B0603050302020204" pitchFamily="34" charset="0"/>
                <a:cs typeface="Times New Roman" pitchFamily="18" charset="0"/>
              </a:rPr>
              <a:t> Việt: Bài 15 (Tiết 1)</a:t>
            </a:r>
            <a:r>
              <a:rPr lang="en-US" sz="2800" b="1" dirty="0">
                <a:solidFill>
                  <a:srgbClr val="0070C0"/>
                </a:solidFill>
                <a:latin typeface="HP001 4 hàng" panose="020B0603050302020204" pitchFamily="34" charset="0"/>
                <a:cs typeface="Times New Roman" pitchFamily="18" charset="0"/>
              </a:rPr>
              <a:t> </a:t>
            </a:r>
            <a:r>
              <a:rPr lang="en-US" sz="2800" b="1">
                <a:solidFill>
                  <a:srgbClr val="0070C0"/>
                </a:solidFill>
                <a:latin typeface="HP001 4 hàng" panose="020B0603050302020204" pitchFamily="34" charset="0"/>
                <a:cs typeface="Times New Roman" pitchFamily="18" charset="0"/>
              </a:rPr>
              <a:t>Đọc:</a:t>
            </a:r>
            <a:endParaRPr lang="en-US" sz="2800" b="1" dirty="0">
              <a:solidFill>
                <a:srgbClr val="0070C0"/>
              </a:solidFill>
              <a:latin typeface="HP001 4 hàng" panose="020B0603050302020204" pitchFamily="34" charset="0"/>
              <a:cs typeface="Times New Roman" pitchFamily="18" charset="0"/>
            </a:endParaRPr>
          </a:p>
          <a:p>
            <a:pPr algn="ctr"/>
            <a:r>
              <a:rPr lang="en-US" sz="3600" b="1">
                <a:solidFill>
                  <a:srgbClr val="FF0000"/>
                </a:solidFill>
                <a:latin typeface="HP001 4 hàng" panose="020B0603050302020204" pitchFamily="34" charset="0"/>
                <a:cs typeface="Times New Roman" pitchFamily="18" charset="0"/>
              </a:rPr>
              <a:t>Gặt </a:t>
            </a:r>
            <a:r>
              <a:rPr lang="en-US" sz="3600" b="1" dirty="0" err="1">
                <a:solidFill>
                  <a:srgbClr val="FF0000"/>
                </a:solidFill>
                <a:latin typeface="HP001 4 hàng" panose="020B0603050302020204" pitchFamily="34" charset="0"/>
                <a:cs typeface="Times New Roman" pitchFamily="18" charset="0"/>
              </a:rPr>
              <a:t>chữ</a:t>
            </a:r>
            <a:r>
              <a:rPr lang="en-US" sz="3600" b="1" dirty="0">
                <a:solidFill>
                  <a:srgbClr val="FF0000"/>
                </a:solidFill>
                <a:latin typeface="HP001 4 hàng" panose="020B0603050302020204" pitchFamily="34" charset="0"/>
                <a:cs typeface="Times New Roman" pitchFamily="18" charset="0"/>
              </a:rPr>
              <a:t> </a:t>
            </a:r>
            <a:r>
              <a:rPr lang="en-US" sz="3600" b="1" dirty="0" err="1">
                <a:solidFill>
                  <a:srgbClr val="FF0000"/>
                </a:solidFill>
                <a:latin typeface="HP001 4 hàng" panose="020B0603050302020204" pitchFamily="34" charset="0"/>
                <a:cs typeface="Times New Roman" pitchFamily="18" charset="0"/>
              </a:rPr>
              <a:t>trên</a:t>
            </a:r>
            <a:r>
              <a:rPr lang="en-US" sz="3600" b="1" dirty="0">
                <a:solidFill>
                  <a:srgbClr val="FF0000"/>
                </a:solidFill>
                <a:latin typeface="HP001 4 hàng" panose="020B0603050302020204" pitchFamily="34" charset="0"/>
                <a:cs typeface="Times New Roman" pitchFamily="18" charset="0"/>
              </a:rPr>
              <a:t> </a:t>
            </a:r>
            <a:r>
              <a:rPr lang="en-US" sz="3600" b="1">
                <a:solidFill>
                  <a:srgbClr val="FF0000"/>
                </a:solidFill>
                <a:latin typeface="HP001 4 hàng" panose="020B0603050302020204" pitchFamily="34" charset="0"/>
                <a:cs typeface="Times New Roman" pitchFamily="18" charset="0"/>
              </a:rPr>
              <a:t>non </a:t>
            </a:r>
            <a:endParaRPr lang="en-US" sz="3600" b="1" dirty="0">
              <a:solidFill>
                <a:srgbClr val="FF0000"/>
              </a:solidFill>
              <a:latin typeface="HP001 4 hàng" panose="020B0603050302020204" pitchFamily="34" charset="0"/>
              <a:cs typeface="Times New Roman" pitchFamily="18" charset="0"/>
            </a:endParaRPr>
          </a:p>
          <a:p>
            <a:pPr algn="r"/>
            <a:r>
              <a:rPr lang="en-US" sz="2800" b="1" dirty="0">
                <a:solidFill>
                  <a:srgbClr val="FF0000"/>
                </a:solidFill>
                <a:latin typeface="HP001 4 hàng" panose="020B0603050302020204" pitchFamily="34" charset="0"/>
                <a:cs typeface="Times New Roman" pitchFamily="18" charset="0"/>
              </a:rPr>
              <a:t>(</a:t>
            </a:r>
            <a:r>
              <a:rPr lang="en-US" sz="2800" b="1" dirty="0" err="1">
                <a:solidFill>
                  <a:srgbClr val="FF0000"/>
                </a:solidFill>
                <a:latin typeface="HP001 4 hàng" panose="020B0603050302020204" pitchFamily="34" charset="0"/>
                <a:cs typeface="Times New Roman" pitchFamily="18" charset="0"/>
              </a:rPr>
              <a:t>Bích</a:t>
            </a:r>
            <a:r>
              <a:rPr lang="en-US" sz="2800" b="1" dirty="0">
                <a:solidFill>
                  <a:srgbClr val="FF0000"/>
                </a:solidFill>
                <a:latin typeface="HP001 4 hàng" panose="020B0603050302020204" pitchFamily="34" charset="0"/>
                <a:cs typeface="Times New Roman" pitchFamily="18" charset="0"/>
              </a:rPr>
              <a:t> </a:t>
            </a:r>
            <a:r>
              <a:rPr lang="en-US" sz="2800" b="1" dirty="0" err="1">
                <a:solidFill>
                  <a:srgbClr val="FF0000"/>
                </a:solidFill>
                <a:latin typeface="HP001 4 hàng" panose="020B0603050302020204" pitchFamily="34" charset="0"/>
                <a:cs typeface="Times New Roman" pitchFamily="18" charset="0"/>
              </a:rPr>
              <a:t>Ngọc</a:t>
            </a:r>
            <a:r>
              <a:rPr lang="en-US" sz="2800" b="1" dirty="0">
                <a:solidFill>
                  <a:srgbClr val="FF0000"/>
                </a:solidFill>
                <a:latin typeface="HP001 4 hàng" panose="020B0603050302020204" pitchFamily="34" charset="0"/>
                <a:cs typeface="Times New Roman" pitchFamily="18" charset="0"/>
              </a:rPr>
              <a:t>)</a:t>
            </a:r>
          </a:p>
        </p:txBody>
      </p:sp>
      <p:pic>
        <p:nvPicPr>
          <p:cNvPr id="11" name="Picture 10" descr="A group of children walking on a dirt road&#10;&#10;Description automatically generated">
            <a:extLst>
              <a:ext uri="{FF2B5EF4-FFF2-40B4-BE49-F238E27FC236}">
                <a16:creationId xmlns="" xmlns:a16="http://schemas.microsoft.com/office/drawing/2014/main" id="{23D9C645-21A5-1AEE-A855-2ED64C844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9467" y="5291"/>
            <a:ext cx="5452533" cy="6825213"/>
          </a:xfrm>
          <a:prstGeom prst="rect">
            <a:avLst/>
          </a:prstGeom>
        </p:spPr>
      </p:pic>
    </p:spTree>
    <p:extLst>
      <p:ext uri="{BB962C8B-B14F-4D97-AF65-F5344CB8AC3E}">
        <p14:creationId xmlns:p14="http://schemas.microsoft.com/office/powerpoint/2010/main" val="41299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c d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4272</TotalTime>
  <Words>2793</Words>
  <Application>Microsoft Office PowerPoint</Application>
  <PresentationFormat>Widescreen</PresentationFormat>
  <Paragraphs>517</Paragraphs>
  <Slides>49</Slides>
  <Notes>41</Notes>
  <HiddenSlides>1</HiddenSlides>
  <MMClips>1</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49</vt:i4>
      </vt:variant>
    </vt:vector>
  </HeadingPairs>
  <TitlesOfParts>
    <vt:vector size="78" baseType="lpstr">
      <vt:lpstr>SimSun</vt:lpstr>
      <vt:lpstr>#9Slide03 Arima Madurai Black</vt:lpstr>
      <vt:lpstr>.VnTime</vt:lpstr>
      <vt:lpstr>Arial</vt:lpstr>
      <vt:lpstr>Calibri</vt:lpstr>
      <vt:lpstr>Calibri Light</vt:lpstr>
      <vt:lpstr>Cambria</vt:lpstr>
      <vt:lpstr>Chewy</vt:lpstr>
      <vt:lpstr>Franklin Gothic Book</vt:lpstr>
      <vt:lpstr>Franklin Gothic Medium</vt:lpstr>
      <vt:lpstr>HP001 4 hàng</vt:lpstr>
      <vt:lpstr>Roboto</vt:lpstr>
      <vt:lpstr>华文楷体</vt:lpstr>
      <vt:lpstr>Times New Roman</vt:lpstr>
      <vt:lpstr>VNI-Times</vt:lpstr>
      <vt:lpstr>Wingdings 2</vt:lpstr>
      <vt:lpstr>等线</vt:lpstr>
      <vt:lpstr>2_Office Theme</vt:lpstr>
      <vt:lpstr>1_Default Design</vt:lpstr>
      <vt:lpstr>4_Office Theme</vt:lpstr>
      <vt:lpstr>Trek</vt:lpstr>
      <vt:lpstr>12_Default Design</vt:lpstr>
      <vt:lpstr>1_Trek</vt:lpstr>
      <vt:lpstr>3_Office Theme</vt:lpstr>
      <vt:lpstr>8_Office Theme</vt:lpstr>
      <vt:lpstr>10_Default Design</vt:lpstr>
      <vt:lpstr>2_Default Design</vt:lpstr>
      <vt:lpstr>Take a Walk Today by Slidesgo</vt:lpstr>
      <vt:lpstr>1_Take a Walk Today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Tự nhiên xã hội - Lớp 2</dc:title>
  <dc:creator>BENR-</dc:creator>
  <cp:lastModifiedBy>TTHPC</cp:lastModifiedBy>
  <cp:revision>274</cp:revision>
  <dcterms:created xsi:type="dcterms:W3CDTF">2021-06-02T05:01:13Z</dcterms:created>
  <dcterms:modified xsi:type="dcterms:W3CDTF">2024-10-28T10:49:00Z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