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  <p:sldMasterId id="2147483725" r:id="rId4"/>
  </p:sldMasterIdLst>
  <p:notesMasterIdLst>
    <p:notesMasterId r:id="rId31"/>
  </p:notesMasterIdLst>
  <p:sldIdLst>
    <p:sldId id="8649" r:id="rId5"/>
    <p:sldId id="8652" r:id="rId6"/>
    <p:sldId id="273" r:id="rId7"/>
    <p:sldId id="274" r:id="rId8"/>
    <p:sldId id="283" r:id="rId9"/>
    <p:sldId id="276" r:id="rId10"/>
    <p:sldId id="8666" r:id="rId11"/>
    <p:sldId id="8677" r:id="rId12"/>
    <p:sldId id="8667" r:id="rId13"/>
    <p:sldId id="3371" r:id="rId14"/>
    <p:sldId id="8676" r:id="rId15"/>
    <p:sldId id="3408" r:id="rId16"/>
    <p:sldId id="3365" r:id="rId17"/>
    <p:sldId id="8668" r:id="rId18"/>
    <p:sldId id="3375" r:id="rId19"/>
    <p:sldId id="3409" r:id="rId20"/>
    <p:sldId id="8674" r:id="rId21"/>
    <p:sldId id="3420" r:id="rId22"/>
    <p:sldId id="8672" r:id="rId23"/>
    <p:sldId id="8669" r:id="rId24"/>
    <p:sldId id="8670" r:id="rId25"/>
    <p:sldId id="8671" r:id="rId26"/>
    <p:sldId id="8673" r:id="rId27"/>
    <p:sldId id="256" r:id="rId28"/>
    <p:sldId id="8675" r:id="rId29"/>
    <p:sldId id="3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534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329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800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129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780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F9431-5BD4-4842-B35C-57C6F60C23E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56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43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7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2023/11/15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5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78244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EDA19-5810-499C-BB8F-2932FA371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D9FAA-6F06-4425-B04C-F77CC59A0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BD2D-DAA2-41E6-8862-6D665F34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5E77-D411-4F44-869E-88B05D6A7BA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5CCFB-FE16-439D-8C31-1D51CCE4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5E8D8-01F9-4F4C-8CE4-E41362D9B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A908-050A-4EC1-905C-11026BB9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45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99FF-C4E0-4391-9D68-EF2A510F1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64837-3437-4724-8983-8E424FD95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4B033-F543-4761-A875-89FBC681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5E77-D411-4F44-869E-88B05D6A7BA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07C64-89E7-4F15-912F-D201FB0D4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BC642-5D95-4D92-97B0-44971854C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A908-050A-4EC1-905C-11026BB9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10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F246-6046-4480-A7EE-587CCDB46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E6586-09D1-4808-8E99-5CF16F1D2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E6AD4-6C0C-4310-9F97-423E293AB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5E77-D411-4F44-869E-88B05D6A7BA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AEB68-20D4-49D2-86D3-5E53CDEA1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A6567-500F-479B-82D2-6D152F7C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A908-050A-4EC1-905C-11026BB9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04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D877C-C6AC-4FF1-B528-56628358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4E725-779F-419F-9F39-CA1B435B9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F16AC-8B80-42A4-870C-31B828423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78EAD-073E-4E60-B4BE-55E1A3E4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5E77-D411-4F44-869E-88B05D6A7BA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EBC56-4354-4FA9-8CF4-0442019B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1C794E-48BD-4493-A392-00D64912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A908-050A-4EC1-905C-11026BB9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28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E39C-B8F3-4BAA-8A37-771D700E9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312A0-22D3-499E-9DA9-5F68E3B0C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E9678-E66C-410E-B788-1C70F0C6F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AEC8F-C6C1-49A1-B497-7B6ED468A0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A09C88-F73F-431C-82AB-213793903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49B984-CE82-4642-88E8-0D1923AFE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5E77-D411-4F44-869E-88B05D6A7BA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7EE4DA-CC5F-4138-839E-772C9152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638E95-EED7-48E5-B293-514CDAB9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A908-050A-4EC1-905C-11026BB9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20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0619-FD6F-4668-B989-68314785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30FBFA-8461-445E-AB38-F4F181119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5E77-D411-4F44-869E-88B05D6A7BA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879309-36AF-4303-9FC5-DF89236E9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9E34A-2D6F-4AD6-8172-FD05DA09F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A908-050A-4EC1-905C-11026BB9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7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31DB11-D168-46B2-ADD0-272EACB5C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5E77-D411-4F44-869E-88B05D6A7BA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4B1D9-6D5A-40DF-9C2B-198BF38E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F712E-8F4C-49E4-A0D8-97E82498C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A908-050A-4EC1-905C-11026BB9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63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22A3-90FC-4FB9-B93D-140C0730B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ABCEB-1738-4948-8C2A-4DA878C85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BEF69-947C-46B1-A9A6-978DDABB3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D5BF8-12F0-4A37-A5E5-5F56F63A3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5E77-D411-4F44-869E-88B05D6A7BA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E7BAC-E182-490A-B018-42C8EBC8E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4FF79-55C8-4834-967F-0A96E4AC6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A908-050A-4EC1-905C-11026BB9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36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E6CDC-53C0-401D-BEA5-6A7FD7ECA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76E024-27AC-4693-9192-D95353F591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DB7B6-D9E2-41FC-96E4-8EF205445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C483C-5B78-4DCB-9360-A07497748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5E77-D411-4F44-869E-88B05D6A7BA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7941A-5D19-4576-9672-8388117B8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533F3-D591-4526-A213-6D9B5324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A908-050A-4EC1-905C-11026BB9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30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FAC23-58A2-431B-BF74-4DEE91FB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5527E-902E-4B3E-A3D6-18CA14AB2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37DD8-23CA-4410-A80E-403333CA9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5E77-D411-4F44-869E-88B05D6A7BA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FC098-CADE-483F-A317-A7F08E556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01E4C-F324-4823-A78E-155ED4F1E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A908-050A-4EC1-905C-11026BB9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04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1D54EA-0B36-49DD-8949-C07442B947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959865-8588-4351-BB21-41AEC37AA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71CA1-46BF-4CE0-9704-E5A7D6E3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5E77-D411-4F44-869E-88B05D6A7BA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F4121-DF70-4164-9FEF-7D9B4324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06FD0-1C5E-4B01-88E6-424322B14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6A908-050A-4EC1-905C-11026BB9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0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27AB0-EB67-4892-B8DA-3443319CA06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654A-1ECC-474B-9EA3-0486232D2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62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27AB0-EB67-4892-B8DA-3443319CA06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654A-1ECC-474B-9EA3-0486232D2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69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27AB0-EB67-4892-B8DA-3443319CA06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654A-1ECC-474B-9EA3-0486232D2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77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27AB0-EB67-4892-B8DA-3443319CA06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654A-1ECC-474B-9EA3-0486232D2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412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27AB0-EB67-4892-B8DA-3443319CA06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654A-1ECC-474B-9EA3-0486232D2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4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27AB0-EB67-4892-B8DA-3443319CA06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654A-1ECC-474B-9EA3-0486232D2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32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27AB0-EB67-4892-B8DA-3443319CA06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654A-1ECC-474B-9EA3-0486232D2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44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27AB0-EB67-4892-B8DA-3443319CA06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654A-1ECC-474B-9EA3-0486232D2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6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5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27AB0-EB67-4892-B8DA-3443319CA06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654A-1ECC-474B-9EA3-0486232D2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782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27AB0-EB67-4892-B8DA-3443319CA06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654A-1ECC-474B-9EA3-0486232D2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73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27AB0-EB67-4892-B8DA-3443319CA06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654A-1ECC-474B-9EA3-0486232D2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111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07C8DB-2165-41E6-BE73-B06DA723BB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C1B1C1-9938-4E23-A21E-6006F01FE3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F22C2D-D92C-4C37-85D1-C3657A2818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F89DA-67D9-46D6-83CA-A27BAB2175D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700788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B8878A-E167-4FC8-9709-8993C4B49D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629B08-76A9-4361-9FB8-7BB9E4A69F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AD3786-BFFD-4A75-9417-4121835E1E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D5AB6-F2E6-435D-ACA9-4731DF338D0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230631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1D2ED5-EABB-4A0C-BAC2-D2D7462B60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30B29E-D982-4688-956C-06C2EB98EC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14A657-D3AE-448A-81EE-C73FDEE224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0BFB8-E78E-420A-AE4E-29614773319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74803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9D8B94-5362-4DA4-8C7C-05AEF2DCBD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EA6398-F206-45FB-B88E-32B65EACA9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1E39DB-942B-439D-82DB-C4A379F6DB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1B29E-F146-40DE-A749-1FF8940D1DB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094363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666AAF5-8AD2-44D3-9DB6-A5A8AF1C7A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CDA7CC3-11F2-436B-ABFC-2CBB7863A2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AE1FA29-97DB-40AA-A4B5-54509C0389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194CB-87B4-4E1D-A2B2-B9D26307CA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58393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85858B5-56A6-416A-B017-08C21FC1D7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41A353-AF5C-4CF1-9C83-61533D20F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B93EDA-8E3F-4D70-972C-B548C4761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CBED8-6524-48FA-8274-91A6E67C514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025154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853C627-FA8D-4E7B-991F-C20881A3D7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01FB9D-4D18-44FA-9C8D-B4AAA1F033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058F18-6BC1-4784-9487-84CF95C6B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F0215-0362-45D6-9543-10F78265AC1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722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B3115E-88E0-4090-A494-1CE1761706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00632E-0768-4240-86E3-1E63D522ED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EEBF7E-7FF6-4167-9BE1-6EF8228854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25AE9-E5C5-4D7A-8FD3-97EC95DE63B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53712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105E84-719A-448C-83A1-D123E17EF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2D5920-76C3-4331-9BC0-25ADFE89D6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95E6B7-A429-47F5-9364-3FEB79BD2B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0D612-9BD5-4C9D-9575-E90A3EDBBAC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0561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5B7624-B2AD-4BCE-BE72-3912303CBC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8ABFCD-6878-4C0C-971B-CB47556B28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C4E1E7-14E0-43FC-94EB-5B0C8F3E90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1981D-5D86-4C59-959A-772A7FF659C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108284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10296E-F61B-4750-85A2-EEFC5AF444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24D997-AEE7-4DD5-A305-359728E83D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0CF0D5-E6ED-491A-8941-0CFB9B697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DA5AE-2779-4BE3-9E19-C2382394629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589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9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58AF144-3E65-7A7E-1C25-50DE1E094FC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7" y="190499"/>
            <a:ext cx="1581151" cy="15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6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92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76974B-C89C-44D5-9615-3DB0C7DF1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3CFCD-A3DC-4B8A-820A-09D257D36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19A2B-F0B0-4470-9B3A-794C1A8DF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D5E77-D411-4F44-869E-88B05D6A7BA1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434AA-06DA-432F-BBDE-745C92A71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7224A-6D1F-40D2-AE49-C5489A2DA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6A908-050A-4EC1-905C-11026BB9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7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27AB0-EB67-4892-B8DA-3443319CA06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E654A-1ECC-474B-9EA3-0486232D2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5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247BB7A-BC4B-4F3B-9CEC-3925C2BA6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06F6B6B-DA41-4EDE-BCAA-16704EBA57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56314F1-8A82-436F-998F-2BB829549BE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1E85DE8-AF5E-4CC9-83B6-1D2BF912C3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D003CA9-E671-4979-BD8C-4AF390EBB1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5D324B7-716A-481B-A5E0-EFDA4FB76A7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6072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3.WAV"/><Relationship Id="rId7" Type="http://schemas.openxmlformats.org/officeDocument/2006/relationships/audio" Target="../media/audio4.wav"/><Relationship Id="rId2" Type="http://schemas.microsoft.com/office/2007/relationships/media" Target="../media/media3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45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44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670" y="191601"/>
            <a:ext cx="604166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A12-967B-9434-7825-EA7D6ECCF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07" y="1292183"/>
            <a:ext cx="9906277" cy="2304488"/>
          </a:xfrm>
          <a:prstGeom prst="rect">
            <a:avLst/>
          </a:prstGeom>
        </p:spPr>
      </p:pic>
      <p:sp>
        <p:nvSpPr>
          <p:cNvPr id="6" name="Hộp Văn bản 22">
            <a:extLst>
              <a:ext uri="{FF2B5EF4-FFF2-40B4-BE49-F238E27FC236}">
                <a16:creationId xmlns:a16="http://schemas.microsoft.com/office/drawing/2014/main" id="{48A1E034-E5B3-4659-B1D1-8EA91B93F329}"/>
              </a:ext>
            </a:extLst>
          </p:cNvPr>
          <p:cNvSpPr txBox="1"/>
          <p:nvPr/>
        </p:nvSpPr>
        <p:spPr>
          <a:xfrm>
            <a:off x="1113917" y="4629502"/>
            <a:ext cx="85659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8" name="Hình ảnh 13">
            <a:extLst>
              <a:ext uri="{FF2B5EF4-FFF2-40B4-BE49-F238E27FC236}">
                <a16:creationId xmlns:a16="http://schemas.microsoft.com/office/drawing/2014/main" id="{BB21A286-E447-4E87-9B93-5344EB7356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9143999" y="2272717"/>
            <a:ext cx="359643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1135E7-1598-4A86-862B-4A810EEE8390}"/>
              </a:ext>
            </a:extLst>
          </p:cNvPr>
          <p:cNvSpPr txBox="1"/>
          <p:nvPr/>
        </p:nvSpPr>
        <p:spPr>
          <a:xfrm>
            <a:off x="1035921" y="2730378"/>
            <a:ext cx="336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MỤC TIÊU: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71F933-381B-4C4A-A088-CEAA9EEEBAD4}"/>
              </a:ext>
            </a:extLst>
          </p:cNvPr>
          <p:cNvSpPr txBox="1"/>
          <p:nvPr/>
        </p:nvSpPr>
        <p:spPr>
          <a:xfrm>
            <a:off x="910414" y="3481292"/>
            <a:ext cx="76329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Nêu đ</a:t>
            </a:r>
            <a:r>
              <a:rPr lang="vi-VN" sz="3600">
                <a:solidFill>
                  <a:srgbClr val="002060"/>
                </a:solidFill>
              </a:rPr>
              <a:t>ược</a:t>
            </a:r>
            <a:r>
              <a:rPr lang="en-US" sz="3600">
                <a:solidFill>
                  <a:srgbClr val="002060"/>
                </a:solidFill>
              </a:rPr>
              <a:t> một trong những đặc điểm thiên nhiên:</a:t>
            </a:r>
          </a:p>
          <a:p>
            <a:r>
              <a:rPr lang="en-US" sz="3600">
                <a:solidFill>
                  <a:srgbClr val="002060"/>
                </a:solidFill>
              </a:rPr>
              <a:t>- Khí hậu</a:t>
            </a:r>
          </a:p>
          <a:p>
            <a:r>
              <a:rPr lang="en-US" sz="3600">
                <a:solidFill>
                  <a:srgbClr val="002060"/>
                </a:solidFill>
              </a:rPr>
              <a:t>- Sông ngòi</a:t>
            </a:r>
          </a:p>
          <a:p>
            <a:r>
              <a:rPr lang="en-US" sz="3600">
                <a:solidFill>
                  <a:srgbClr val="002060"/>
                </a:solidFill>
              </a:rPr>
              <a:t>- Đất và sinh vật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D221E-2FDC-456C-94DC-6FC300A35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76" y="3572767"/>
            <a:ext cx="2151096" cy="3504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2EC36-C846-48C0-A796-8785945ECC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2400" y="152400"/>
            <a:ext cx="11824447" cy="30928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74CA12-A93B-4D31-92D9-C13398AEEB3A}"/>
              </a:ext>
            </a:extLst>
          </p:cNvPr>
          <p:cNvSpPr/>
          <p:nvPr/>
        </p:nvSpPr>
        <p:spPr>
          <a:xfrm>
            <a:off x="1111624" y="989293"/>
            <a:ext cx="86778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Đặc điểm về thiên nhiên</a:t>
            </a:r>
            <a:endParaRPr lang="zh-CN" altLang="en-US" sz="6000" b="1" dirty="0">
              <a:ln/>
              <a:solidFill>
                <a:srgbClr val="0070C0"/>
              </a:solidFill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60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401782" y="8046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772234" y="210353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373" y="1260221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>
              <a:defRPr/>
            </a:pPr>
            <a:r>
              <a:rPr lang="en-US" altLang="zh-CN" sz="6000" b="1">
                <a:ln/>
                <a:solidFill>
                  <a:srgbClr val="FF000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b</a:t>
            </a:r>
            <a:r>
              <a:rPr lang="en-US" altLang="zh-CN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. </a:t>
            </a:r>
            <a:r>
              <a:rPr lang="en-US" altLang="zh-CN" sz="6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Khí</a:t>
            </a:r>
            <a:r>
              <a:rPr lang="en-US" altLang="zh-CN" sz="6000" b="1" dirty="0">
                <a:ln/>
                <a:solidFill>
                  <a:srgbClr val="FF000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hậu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0A4042-B64B-4229-A721-3BEAE3A892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76" y="3572767"/>
            <a:ext cx="2151096" cy="350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32094" y="0"/>
            <a:ext cx="11630025" cy="2644725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42" y="205698"/>
            <a:ext cx="1029865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Đọc thông tin, em hãy </a:t>
            </a:r>
            <a:r>
              <a:rPr lang="vi-VN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cho biết:</a:t>
            </a:r>
            <a:endParaRPr lang="en-US" altLang="zh-CN" sz="32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- Khí hậu, nhiệt độ và lượng mưa trung bình năm </a:t>
            </a:r>
            <a:r>
              <a:rPr lang="vi-VN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của vùng Đồng bằng Bắc Bộ?</a:t>
            </a:r>
            <a:endParaRPr lang="en-US" altLang="zh-CN" sz="32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- Các mùa trong năm của vùng.</a:t>
            </a:r>
            <a:endParaRPr lang="vi-VN" altLang="zh-CN" sz="32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F573610-7341-4D56-A5E6-3528C2F3F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42" y="3461268"/>
            <a:ext cx="11630025" cy="20520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Bắc Bộ có khí hậu nhiệt đới gió mùa với nhiệt độ trung bình năm trên 23°C.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mưa trung bình năm từ 1 600 mm đến 1 800 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mm.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ker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 đông lạnh, ít m</a:t>
            </a:r>
            <a:r>
              <a:rPr lang="vi-VN" altLang="en-US" ker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altLang="en-US" ker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a; mùa hè nóng, m</a:t>
            </a:r>
            <a:r>
              <a:rPr lang="vi-VN" altLang="en-US" ker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altLang="en-US" ker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 nhiều.</a:t>
            </a:r>
            <a:endParaRPr kumimoji="0" lang="en-US" altLang="en-US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32094" y="0"/>
            <a:ext cx="11630025" cy="2644725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42" y="205698"/>
            <a:ext cx="1097101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Đọc thông tin, em hãy </a:t>
            </a:r>
            <a:r>
              <a:rPr lang="vi-VN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cho biết:</a:t>
            </a:r>
            <a:endParaRPr lang="en-US" altLang="zh-CN" sz="32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  <a:p>
            <a:pPr lvl="0" algn="just" defTabSz="9144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- Khí hậu, nhiệt độ và lượng mưa trung bình năm </a:t>
            </a:r>
            <a:r>
              <a:rPr lang="vi-VN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của vùng Đồng bằng Bắc Bộ?</a:t>
            </a:r>
            <a:endParaRPr lang="en-US" altLang="zh-CN" sz="32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- Các mùa trong năm của vùng.</a:t>
            </a:r>
            <a:endParaRPr lang="vi-VN" altLang="zh-CN" sz="32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66B9A84-CCA4-4226-AE37-410346484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1" y="2772038"/>
            <a:ext cx="11395418" cy="373426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của vùng chia hai mùa: mùa đông lạnh, ít mưa; mùa hạ nóng, mưa nhiều.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Mùa đông của vùng là do chịu ảnh hưởng của khối khí lạnh từ phương Bắc xuống. Thời tiết ở nửa đầu mùa đông lạnh, khô; nửa cuối mùa đông lạnh, ẩm và thường có mưa phùn.</a:t>
            </a:r>
            <a:endParaRPr kumimoji="0" lang="en-US" altLang="en-US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4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941295" y="2204256"/>
            <a:ext cx="10524563" cy="2862322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1219170">
              <a:spcBef>
                <a:spcPct val="0"/>
              </a:spcBef>
              <a:buClr>
                <a:srgbClr val="000000"/>
              </a:buClr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Bắc Bộ có khí hậu nhiệt đới gió mùa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nhiệt độ trung bình năm trên 23°C.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mưa trung bình năm </a:t>
            </a: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1600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 </a:t>
            </a: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1800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của vùng chia hai mùa: mùa đông lạnh, ít mưa; mùa hạ nóng, mưa nhiều.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DA5FB-A86B-4F5C-94AC-0100CD303462}"/>
              </a:ext>
            </a:extLst>
          </p:cNvPr>
          <p:cNvSpPr txBox="1"/>
          <p:nvPr/>
        </p:nvSpPr>
        <p:spPr>
          <a:xfrm>
            <a:off x="1979368" y="736587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=""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>
                  <a:solidFill>
                    <a:srgbClr val="70AD47">
                      <a:lumMod val="50000"/>
                    </a:srgbClr>
                  </a:solidFill>
                </a:rPr>
                <a:t>c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Sông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ngòi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102763-D81D-4D9B-8318-801CA0DCA138}"/>
              </a:ext>
            </a:extLst>
          </p:cNvPr>
          <p:cNvSpPr txBox="1"/>
          <p:nvPr/>
        </p:nvSpPr>
        <p:spPr>
          <a:xfrm>
            <a:off x="1462901" y="3637227"/>
            <a:ext cx="6682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Đọc thông tin và quan sát hình 2, kể tên và xác định một số con sông lớn ở đồng bằng Bắc Bộ.</a:t>
            </a:r>
          </a:p>
        </p:txBody>
      </p:sp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F30B87-7713-4535-A678-311AC2E2C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17" y="430142"/>
            <a:ext cx="7152031" cy="603341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006FB1-85BB-4AA9-87FF-6A8940F6CB76}"/>
              </a:ext>
            </a:extLst>
          </p:cNvPr>
          <p:cNvSpPr/>
          <p:nvPr/>
        </p:nvSpPr>
        <p:spPr>
          <a:xfrm rot="17653406">
            <a:off x="1755524" y="1356261"/>
            <a:ext cx="395820" cy="146565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86号-杨任东楷书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AF890-F467-4BC4-8D6A-A4BAABB6A822}"/>
              </a:ext>
            </a:extLst>
          </p:cNvPr>
          <p:cNvSpPr txBox="1"/>
          <p:nvPr/>
        </p:nvSpPr>
        <p:spPr>
          <a:xfrm>
            <a:off x="7911724" y="559754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8DDFF3-5DD5-413B-8F4E-C221283AE5B1}"/>
              </a:ext>
            </a:extLst>
          </p:cNvPr>
          <p:cNvSpPr/>
          <p:nvPr/>
        </p:nvSpPr>
        <p:spPr>
          <a:xfrm rot="19028115">
            <a:off x="3606899" y="2488661"/>
            <a:ext cx="348780" cy="12392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6E4B84-ADB0-4A1D-8952-9FEBB374B05E}"/>
              </a:ext>
            </a:extLst>
          </p:cNvPr>
          <p:cNvSpPr txBox="1"/>
          <p:nvPr/>
        </p:nvSpPr>
        <p:spPr>
          <a:xfrm>
            <a:off x="7535699" y="1436532"/>
            <a:ext cx="3714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Thái Bình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DBD01A-5A0B-4FD6-8197-B507813335CC}"/>
              </a:ext>
            </a:extLst>
          </p:cNvPr>
          <p:cNvSpPr/>
          <p:nvPr/>
        </p:nvSpPr>
        <p:spPr>
          <a:xfrm rot="19028115">
            <a:off x="2446639" y="3562366"/>
            <a:ext cx="320378" cy="8971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38BEE9-8C9C-4D71-B8C7-C64EE0B2CD2E}"/>
              </a:ext>
            </a:extLst>
          </p:cNvPr>
          <p:cNvSpPr txBox="1"/>
          <p:nvPr/>
        </p:nvSpPr>
        <p:spPr>
          <a:xfrm>
            <a:off x="8193245" y="2313310"/>
            <a:ext cx="305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D4FB16-073D-4A7C-B31B-F8C94F1C5640}"/>
              </a:ext>
            </a:extLst>
          </p:cNvPr>
          <p:cNvSpPr/>
          <p:nvPr/>
        </p:nvSpPr>
        <p:spPr>
          <a:xfrm rot="16991131">
            <a:off x="3621100" y="3562366"/>
            <a:ext cx="320378" cy="89716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86号-杨任东楷书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79CF5-DEC9-49CA-9A33-384EAD7F6ACF}"/>
              </a:ext>
            </a:extLst>
          </p:cNvPr>
          <p:cNvSpPr txBox="1"/>
          <p:nvPr/>
        </p:nvSpPr>
        <p:spPr>
          <a:xfrm>
            <a:off x="7911724" y="3219239"/>
            <a:ext cx="305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Lý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FDDCA8-2617-4091-AAF3-A14C3658DC54}"/>
              </a:ext>
            </a:extLst>
          </p:cNvPr>
          <p:cNvSpPr/>
          <p:nvPr/>
        </p:nvSpPr>
        <p:spPr>
          <a:xfrm rot="15571034">
            <a:off x="3159845" y="2836237"/>
            <a:ext cx="320378" cy="89716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86号-杨任东楷书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8EED32-066C-4F0B-9BDD-D7E5AEE8F051}"/>
              </a:ext>
            </a:extLst>
          </p:cNvPr>
          <p:cNvSpPr txBox="1"/>
          <p:nvPr/>
        </p:nvSpPr>
        <p:spPr>
          <a:xfrm>
            <a:off x="8193244" y="4071847"/>
            <a:ext cx="305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Luộc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98E61F-F4B2-4B34-96BE-0383ABB14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5005">
            <a:off x="2301108" y="1516015"/>
            <a:ext cx="1097375" cy="11461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EAC259-68D0-4FA4-96BF-0215FD043E65}"/>
              </a:ext>
            </a:extLst>
          </p:cNvPr>
          <p:cNvSpPr txBox="1"/>
          <p:nvPr/>
        </p:nvSpPr>
        <p:spPr>
          <a:xfrm>
            <a:off x="8294844" y="4924455"/>
            <a:ext cx="305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Cầu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9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62A12785-21E4-40CA-AA8F-3DFA4A995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2410525"/>
            <a:ext cx="5329831" cy="30843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có mạng lưới sông ngòi dày đặc, tỏa khắp vùng.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ngòi cung 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cho vùng lượng nước và phù sa lớn.</a:t>
            </a:r>
            <a:endParaRPr kumimoji="0" lang="en-US" altLang="en-US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3" descr="Luoc do dong bang Bac Bo">
            <a:extLst>
              <a:ext uri="{FF2B5EF4-FFF2-40B4-BE49-F238E27FC236}">
                <a16:creationId xmlns:a16="http://schemas.microsoft.com/office/drawing/2014/main" id="{FBFDCBE1-8BEB-4A1B-B5A5-1B1DE066F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8302" y="1730327"/>
            <a:ext cx="5905565" cy="4783015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A08F45-F8B7-4731-B436-F9C8BA68B34A}"/>
              </a:ext>
            </a:extLst>
          </p:cNvPr>
          <p:cNvSpPr txBox="1"/>
          <p:nvPr/>
        </p:nvSpPr>
        <p:spPr>
          <a:xfrm>
            <a:off x="1505235" y="538427"/>
            <a:ext cx="8968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</a:rPr>
              <a:t>* Nhận xét mạng l</a:t>
            </a:r>
            <a:r>
              <a:rPr lang="vi-VN" sz="3200" b="1">
                <a:solidFill>
                  <a:srgbClr val="7030A0"/>
                </a:solidFill>
              </a:rPr>
              <a:t>ưới</a:t>
            </a:r>
            <a:r>
              <a:rPr lang="en-US" sz="3200" b="1">
                <a:solidFill>
                  <a:srgbClr val="7030A0"/>
                </a:solidFill>
              </a:rPr>
              <a:t> sông ngòi nh</a:t>
            </a:r>
            <a:r>
              <a:rPr lang="vi-VN" sz="3200" b="1">
                <a:solidFill>
                  <a:srgbClr val="7030A0"/>
                </a:solidFill>
              </a:rPr>
              <a:t>ư</a:t>
            </a:r>
            <a:r>
              <a:rPr lang="en-US" sz="3200" b="1">
                <a:solidFill>
                  <a:srgbClr val="7030A0"/>
                </a:solidFill>
              </a:rPr>
              <a:t> thế nào?</a:t>
            </a:r>
          </a:p>
          <a:p>
            <a:r>
              <a:rPr lang="en-US" sz="3200" b="1">
                <a:solidFill>
                  <a:srgbClr val="7030A0"/>
                </a:solidFill>
              </a:rPr>
              <a:t>* Sông ngòi có vai trò nh</a:t>
            </a:r>
            <a:r>
              <a:rPr lang="vi-VN" sz="3200" b="1">
                <a:solidFill>
                  <a:srgbClr val="7030A0"/>
                </a:solidFill>
              </a:rPr>
              <a:t>ư</a:t>
            </a:r>
            <a:r>
              <a:rPr lang="en-US" sz="3200" b="1">
                <a:solidFill>
                  <a:srgbClr val="7030A0"/>
                </a:solidFill>
              </a:rPr>
              <a:t> thế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681318" y="1899456"/>
            <a:ext cx="10829364" cy="2862322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altLang="en-US" sz="3600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có mạng lưới sông ngòi dày đặc, tỏa khắp vùng.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ngòi cung 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cho vùng lượng nước và phù sa lớn.</a:t>
            </a:r>
            <a:endParaRPr lang="en-US" altLang="en-US" sz="3600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42D11-DCC9-489F-A4EB-EA8C45436443}"/>
              </a:ext>
            </a:extLst>
          </p:cNvPr>
          <p:cNvSpPr txBox="1"/>
          <p:nvPr/>
        </p:nvSpPr>
        <p:spPr>
          <a:xfrm>
            <a:off x="1979368" y="736587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3022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=""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d.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Đất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sinh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vật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32094" y="1"/>
            <a:ext cx="11630025" cy="1775358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42" y="205698"/>
            <a:ext cx="119625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Đọc thông tin và quan sát hình 4, 5 em hãy: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- Cho biết tên các loại đất chính của Đồng bằng Bắc Bộ</a:t>
            </a:r>
            <a:r>
              <a:rPr lang="vi-VN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?</a:t>
            </a:r>
            <a:endParaRPr lang="en-US" altLang="zh-CN" sz="32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- Nêu đặc điểm sinh vật tự nhiên ở đồng bằng Bắc Bộ.</a:t>
            </a:r>
            <a:endParaRPr lang="vi-VN" altLang="zh-CN" sz="32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26" name="Picture 2" descr="Lịch Sử và Địa Lí lớp 4 Kết nối tri thức Bài 8: Thiên nhiên vùng Đồng bằng Bắc Bộ">
            <a:extLst>
              <a:ext uri="{FF2B5EF4-FFF2-40B4-BE49-F238E27FC236}">
                <a16:creationId xmlns:a16="http://schemas.microsoft.com/office/drawing/2014/main" id="{7BC5B6FD-D607-42B0-A717-3D4343351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5" y="1860822"/>
            <a:ext cx="11630025" cy="479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2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766B9A84-CCA4-4226-AE37-410346484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92" y="253219"/>
            <a:ext cx="11442017" cy="557784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b="1" dirty="0"/>
              <a:t>-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buNone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Đặc điểm sinh vật tự nhiên ở vùng Đồng bằng Bắc Bộ:</a:t>
            </a:r>
          </a:p>
          <a:p>
            <a:pPr>
              <a:buNone/>
            </a:pP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Sinh vật tự nhiên rất phong phú nhưng chịu tác động mạnh mẽ bởi con người.</a:t>
            </a:r>
          </a:p>
          <a:p>
            <a:pPr>
              <a:buNone/>
            </a:pP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Hiện nay, nhiều loài động, thực vật tự nhiên được bảo vệ trong các khu bảo tồn thiên nhiên. Ví dụ như: Vườn quốc gia Cúc Phương; Vườn Quốc gia Ba Vì; Vườn quốc gia Xuân Thủy,…</a:t>
            </a:r>
          </a:p>
        </p:txBody>
      </p:sp>
    </p:spTree>
    <p:extLst>
      <p:ext uri="{BB962C8B-B14F-4D97-AF65-F5344CB8AC3E}">
        <p14:creationId xmlns:p14="http://schemas.microsoft.com/office/powerpoint/2010/main" val="56718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238356" y="1899456"/>
            <a:ext cx="10812193" cy="4031873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1219170">
              <a:spcBef>
                <a:spcPct val="0"/>
              </a:spcBef>
              <a:buClr>
                <a:srgbClr val="000000"/>
              </a:buClr>
            </a:pPr>
            <a:r>
              <a:rPr lang="en-US" sz="3600" dirty="0">
                <a:solidFill>
                  <a:srgbClr val="FF0000"/>
                </a:solidFill>
              </a:rPr>
              <a:t>-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</a:p>
          <a:p>
            <a:pPr>
              <a:buNone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 tự nhiên rất phong phú nhưng chịu tác động mạnh mẽ bởi con người.</a:t>
            </a:r>
          </a:p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A51796-DD94-4366-BBF1-D539AE0F6BA6}"/>
              </a:ext>
            </a:extLst>
          </p:cNvPr>
          <p:cNvSpPr txBox="1"/>
          <p:nvPr/>
        </p:nvSpPr>
        <p:spPr>
          <a:xfrm>
            <a:off x="1979368" y="736587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93323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22317D-EDCD-4B58-8447-ABA81FE9E24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11" y="1922893"/>
            <a:ext cx="2781558" cy="1471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4712BE-6ADA-48E7-A1AB-2D523502C08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47" y="1226046"/>
            <a:ext cx="1589387" cy="1232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954802-5E4A-46DE-9722-BDDD328CBE1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97" y="1747614"/>
            <a:ext cx="2168205" cy="698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5680EF-9CA8-4B46-9846-C8A90375A80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96" y="2031273"/>
            <a:ext cx="2324977" cy="879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4EC3A8-58FD-4C11-BBE2-85DA455E23D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98" y="1813343"/>
            <a:ext cx="2656590" cy="1549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586B3C-0F05-4C16-8C7F-507C921911B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82" y="1449775"/>
            <a:ext cx="1455462" cy="8672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13F12A-2B14-4B83-94C9-9B02AC216D9D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28" y="1889846"/>
            <a:ext cx="1795267" cy="6211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119039-7F46-4272-A078-83A2C68DB07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79" y="1889847"/>
            <a:ext cx="1570217" cy="11473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1A7822-28AE-4BBE-80A1-20A49A7B6274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60" y="2794958"/>
            <a:ext cx="822410" cy="2186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FF1A2B-3642-434B-8808-0FD8299A897A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75" y="4209400"/>
            <a:ext cx="1990676" cy="7531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3ADCD-C668-4C2F-BF87-6B82851D74B9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883" y="3508988"/>
            <a:ext cx="1483849" cy="11211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4C2D53-A0D8-4673-A97E-B94BA75F2DB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56" y="4247652"/>
            <a:ext cx="1726110" cy="5108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E041EF-5DCD-4C8D-9D1C-D42729588D3C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57" y="4247652"/>
            <a:ext cx="1381845" cy="10017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6FDEC63-E8E0-4373-B978-1AB397D61E98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17" y="4497156"/>
            <a:ext cx="1816953" cy="9754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2A4081-316E-45D1-BD6D-2F9E5D3789D1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73" y="4356899"/>
            <a:ext cx="1447187" cy="10901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C16666-8E1C-46BA-B5C7-B7E1D2C3AFD0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48" y="5045430"/>
            <a:ext cx="1440812" cy="5865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8F59B93-DF84-4B4F-B15C-0F6DC5F6E80A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90" y="2667452"/>
            <a:ext cx="1632070" cy="8032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7F6CE9-CA91-4D09-AE43-F9C1F2C7D4D7}"/>
              </a:ext>
            </a:extLst>
          </p:cNvPr>
          <p:cNvSpPr txBox="1"/>
          <p:nvPr/>
        </p:nvSpPr>
        <p:spPr>
          <a:xfrm>
            <a:off x="1302034" y="397920"/>
            <a:ext cx="3490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庞门正道标题体" panose="020F0502020204030204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5892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BF0B35-4680-4CE6-860E-3AB6ECE66C0F}"/>
              </a:ext>
            </a:extLst>
          </p:cNvPr>
          <p:cNvSpPr/>
          <p:nvPr/>
        </p:nvSpPr>
        <p:spPr>
          <a:xfrm>
            <a:off x="1326662" y="1237446"/>
            <a:ext cx="98895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(vở bài tập)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spcBef>
                <a:spcPct val="0"/>
              </a:spcBef>
              <a:buClr>
                <a:srgbClr val="000000"/>
              </a:buClr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và 4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Thiên nhiên vùng đồng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1E4DF100-6733-4EEA-82AA-179C1F62090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85725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" action="ppaction://media"/>
            <a:extLst>
              <a:ext uri="{FF2B5EF4-FFF2-40B4-BE49-F238E27FC236}">
                <a16:creationId xmlns:a16="http://schemas.microsoft.com/office/drawing/2014/main" id="{58E9C2CD-F73F-4800-B05B-3839646DAB0A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  <a:extLst>
              <a:ext uri="{FF2B5EF4-FFF2-40B4-BE49-F238E27FC236}">
                <a16:creationId xmlns:a16="http://schemas.microsoft.com/office/drawing/2014/main" id="{FF86A3A1-E826-4C2A-BE3C-365F4336FC7E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8640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3F559DD2-E382-454F-A188-B4203FB1840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7155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  <a:extLst>
              <a:ext uri="{FF2B5EF4-FFF2-40B4-BE49-F238E27FC236}">
                <a16:creationId xmlns:a16="http://schemas.microsoft.com/office/drawing/2014/main" id="{3931720D-7256-40F5-AA1A-E7874FC0C58B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5600700"/>
            <a:ext cx="5715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  <a:extLst>
              <a:ext uri="{FF2B5EF4-FFF2-40B4-BE49-F238E27FC236}">
                <a16:creationId xmlns:a16="http://schemas.microsoft.com/office/drawing/2014/main" id="{7B7611C1-5AFA-4145-B6EA-38FA0B8BA06C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486400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6" name="Picture 9" descr="Picture1">
            <a:extLst>
              <a:ext uri="{FF2B5EF4-FFF2-40B4-BE49-F238E27FC236}">
                <a16:creationId xmlns:a16="http://schemas.microsoft.com/office/drawing/2014/main" id="{45FB0052-F937-4456-81B6-71408DFD35F3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5945188"/>
            <a:ext cx="6858000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7" name="Picture 11" descr="13">
            <a:extLst>
              <a:ext uri="{FF2B5EF4-FFF2-40B4-BE49-F238E27FC236}">
                <a16:creationId xmlns:a16="http://schemas.microsoft.com/office/drawing/2014/main" id="{41D97501-80C2-41AA-9F4B-AB5F1C8F85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281863" y="1771650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8" name="Picture 12" descr="13">
            <a:extLst>
              <a:ext uri="{FF2B5EF4-FFF2-40B4-BE49-F238E27FC236}">
                <a16:creationId xmlns:a16="http://schemas.microsoft.com/office/drawing/2014/main" id="{E4D573BA-213A-4A9C-87E7-FA913A0FA3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795588" y="1771650"/>
            <a:ext cx="2228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>
            <a:extLst>
              <a:ext uri="{FF2B5EF4-FFF2-40B4-BE49-F238E27FC236}">
                <a16:creationId xmlns:a16="http://schemas.microsoft.com/office/drawing/2014/main" id="{B84AD2F4-EE23-4D0D-A2BF-379A7FF143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63763" y="1258888"/>
            <a:ext cx="8281987" cy="2035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Xin kính chào tạm biệt các thầy, cô!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9820" name="WordArt 3">
            <a:extLst>
              <a:ext uri="{FF2B5EF4-FFF2-40B4-BE49-F238E27FC236}">
                <a16:creationId xmlns:a16="http://schemas.microsoft.com/office/drawing/2014/main" id="{35FF9E17-B72C-4E2B-A495-87D35BCF72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24100" y="1714500"/>
            <a:ext cx="5200650" cy="2271713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  <a:scene3d>
              <a:camera prst="legacyPerspectiveFront">
                <a:rot lat="2051996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33CC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33CC"/>
                  </a:gs>
                  <a:gs pos="100000">
                    <a:srgbClr val="FF33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WordArt 5">
            <a:extLst>
              <a:ext uri="{FF2B5EF4-FFF2-40B4-BE49-F238E27FC236}">
                <a16:creationId xmlns:a16="http://schemas.microsoft.com/office/drawing/2014/main" id="{D19233D4-5D4F-45EE-8D80-866D091985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54500" y="2305050"/>
            <a:ext cx="4098925" cy="1412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em chăm ngoan, học giỏi 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55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155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115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15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2"/>
          <p:cNvSpPr>
            <a:spLocks noGrp="1"/>
          </p:cNvSpPr>
          <p:nvPr>
            <p:ph type="ctrTitle"/>
          </p:nvPr>
        </p:nvSpPr>
        <p:spPr>
          <a:xfrm>
            <a:off x="1719264" y="152400"/>
            <a:ext cx="8753475" cy="1219200"/>
          </a:xfrm>
        </p:spPr>
        <p:txBody>
          <a:bodyPr/>
          <a:lstStyle/>
          <a:p>
            <a:r>
              <a:rPr lang="en-US" altLang="en-US" b="1">
                <a:solidFill>
                  <a:srgbClr val="B808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NÓN KỲ DIỆU</a:t>
            </a:r>
          </a:p>
        </p:txBody>
      </p:sp>
      <p:pic>
        <p:nvPicPr>
          <p:cNvPr id="4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68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792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067800" y="6019800"/>
            <a:ext cx="12954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4" action="ppaction://hlinksldjump"/>
              </a:rPr>
              <a:t>Câu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4" action="ppaction://hlinksldjump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4" action="ppaction://hlinksldjump"/>
              </a:rPr>
              <a:t>hỏi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5" name="Picture 3" descr="chiec_non_ky_dieu_by_designerboy7-d3hpdez copy">
            <a:hlinkClick r:id="" action="ppaction://noaction">
              <a:snd r:embed="rId5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WordArt 4"/>
          <p:cNvSpPr>
            <a:spLocks noChangeArrowheads="1" noChangeShapeType="1" noTextEdit="1"/>
          </p:cNvSpPr>
          <p:nvPr/>
        </p:nvSpPr>
        <p:spPr bwMode="auto">
          <a:xfrm>
            <a:off x="5309394" y="2918928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QUAY NÓN</a:t>
            </a:r>
          </a:p>
        </p:txBody>
      </p:sp>
      <p:sp>
        <p:nvSpPr>
          <p:cNvPr id="180229" name="AutoShape 5"/>
          <p:cNvSpPr>
            <a:spLocks noChangeArrowheads="1"/>
          </p:cNvSpPr>
          <p:nvPr/>
        </p:nvSpPr>
        <p:spPr bwMode="auto">
          <a:xfrm rot="-3627415">
            <a:off x="8839200" y="4665134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3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730820"/>
            <a:ext cx="12197820" cy="3253637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Rounded Rectangle 13">
            <a:extLst>
              <a:ext uri="{FF2B5EF4-FFF2-40B4-BE49-F238E27FC236}">
                <a16:creationId xmlns:a16="http://schemas.microsoft.com/office/drawing/2014/main" id="{5B139C47-B781-401E-B292-6C5E60294746}"/>
              </a:ext>
            </a:extLst>
          </p:cNvPr>
          <p:cNvSpPr/>
          <p:nvPr/>
        </p:nvSpPr>
        <p:spPr>
          <a:xfrm>
            <a:off x="992133" y="888851"/>
            <a:ext cx="10963868" cy="812190"/>
          </a:xfrm>
          <a:custGeom>
            <a:avLst/>
            <a:gdLst>
              <a:gd name="connsiteX0" fmla="*/ 0 w 10131100"/>
              <a:gd name="connsiteY0" fmla="*/ 250830 h 1504950"/>
              <a:gd name="connsiteX1" fmla="*/ 250830 w 10131100"/>
              <a:gd name="connsiteY1" fmla="*/ 0 h 1504950"/>
              <a:gd name="connsiteX2" fmla="*/ 817268 w 10131100"/>
              <a:gd name="connsiteY2" fmla="*/ 0 h 1504950"/>
              <a:gd name="connsiteX3" fmla="*/ 1480000 w 10131100"/>
              <a:gd name="connsiteY3" fmla="*/ 0 h 1504950"/>
              <a:gd name="connsiteX4" fmla="*/ 1950143 w 10131100"/>
              <a:gd name="connsiteY4" fmla="*/ 0 h 1504950"/>
              <a:gd name="connsiteX5" fmla="*/ 2227697 w 10131100"/>
              <a:gd name="connsiteY5" fmla="*/ 0 h 1504950"/>
              <a:gd name="connsiteX6" fmla="*/ 2505252 w 10131100"/>
              <a:gd name="connsiteY6" fmla="*/ 0 h 1504950"/>
              <a:gd name="connsiteX7" fmla="*/ 2879101 w 10131100"/>
              <a:gd name="connsiteY7" fmla="*/ 0 h 1504950"/>
              <a:gd name="connsiteX8" fmla="*/ 3638127 w 10131100"/>
              <a:gd name="connsiteY8" fmla="*/ 0 h 1504950"/>
              <a:gd name="connsiteX9" fmla="*/ 4011976 w 10131100"/>
              <a:gd name="connsiteY9" fmla="*/ 0 h 1504950"/>
              <a:gd name="connsiteX10" fmla="*/ 4289530 w 10131100"/>
              <a:gd name="connsiteY10" fmla="*/ 0 h 1504950"/>
              <a:gd name="connsiteX11" fmla="*/ 4567085 w 10131100"/>
              <a:gd name="connsiteY11" fmla="*/ 0 h 1504950"/>
              <a:gd name="connsiteX12" fmla="*/ 5133523 w 10131100"/>
              <a:gd name="connsiteY12" fmla="*/ 0 h 1504950"/>
              <a:gd name="connsiteX13" fmla="*/ 5411077 w 10131100"/>
              <a:gd name="connsiteY13" fmla="*/ 0 h 1504950"/>
              <a:gd name="connsiteX14" fmla="*/ 5977515 w 10131100"/>
              <a:gd name="connsiteY14" fmla="*/ 0 h 1504950"/>
              <a:gd name="connsiteX15" fmla="*/ 6640247 w 10131100"/>
              <a:gd name="connsiteY15" fmla="*/ 0 h 1504950"/>
              <a:gd name="connsiteX16" fmla="*/ 7399273 w 10131100"/>
              <a:gd name="connsiteY16" fmla="*/ 0 h 1504950"/>
              <a:gd name="connsiteX17" fmla="*/ 8062005 w 10131100"/>
              <a:gd name="connsiteY17" fmla="*/ 0 h 1504950"/>
              <a:gd name="connsiteX18" fmla="*/ 8435854 w 10131100"/>
              <a:gd name="connsiteY18" fmla="*/ 0 h 1504950"/>
              <a:gd name="connsiteX19" fmla="*/ 9002292 w 10131100"/>
              <a:gd name="connsiteY19" fmla="*/ 0 h 1504950"/>
              <a:gd name="connsiteX20" fmla="*/ 9880270 w 10131100"/>
              <a:gd name="connsiteY20" fmla="*/ 0 h 1504950"/>
              <a:gd name="connsiteX21" fmla="*/ 10131100 w 10131100"/>
              <a:gd name="connsiteY21" fmla="*/ 250830 h 1504950"/>
              <a:gd name="connsiteX22" fmla="*/ 10131100 w 10131100"/>
              <a:gd name="connsiteY22" fmla="*/ 742442 h 1504950"/>
              <a:gd name="connsiteX23" fmla="*/ 10131100 w 10131100"/>
              <a:gd name="connsiteY23" fmla="*/ 1254120 h 1504950"/>
              <a:gd name="connsiteX24" fmla="*/ 9880270 w 10131100"/>
              <a:gd name="connsiteY24" fmla="*/ 1504950 h 1504950"/>
              <a:gd name="connsiteX25" fmla="*/ 9410127 w 10131100"/>
              <a:gd name="connsiteY25" fmla="*/ 1504950 h 1504950"/>
              <a:gd name="connsiteX26" fmla="*/ 8843689 w 10131100"/>
              <a:gd name="connsiteY26" fmla="*/ 1504950 h 1504950"/>
              <a:gd name="connsiteX27" fmla="*/ 8373546 w 10131100"/>
              <a:gd name="connsiteY27" fmla="*/ 1504950 h 1504950"/>
              <a:gd name="connsiteX28" fmla="*/ 7807108 w 10131100"/>
              <a:gd name="connsiteY28" fmla="*/ 1504950 h 1504950"/>
              <a:gd name="connsiteX29" fmla="*/ 7336965 w 10131100"/>
              <a:gd name="connsiteY29" fmla="*/ 1504950 h 1504950"/>
              <a:gd name="connsiteX30" fmla="*/ 6866822 w 10131100"/>
              <a:gd name="connsiteY30" fmla="*/ 1504950 h 1504950"/>
              <a:gd name="connsiteX31" fmla="*/ 6300384 w 10131100"/>
              <a:gd name="connsiteY31" fmla="*/ 1504950 h 1504950"/>
              <a:gd name="connsiteX32" fmla="*/ 6022830 w 10131100"/>
              <a:gd name="connsiteY32" fmla="*/ 1504950 h 1504950"/>
              <a:gd name="connsiteX33" fmla="*/ 5263803 w 10131100"/>
              <a:gd name="connsiteY33" fmla="*/ 1504950 h 1504950"/>
              <a:gd name="connsiteX34" fmla="*/ 4601071 w 10131100"/>
              <a:gd name="connsiteY34" fmla="*/ 1504950 h 1504950"/>
              <a:gd name="connsiteX35" fmla="*/ 3842045 w 10131100"/>
              <a:gd name="connsiteY35" fmla="*/ 1504950 h 1504950"/>
              <a:gd name="connsiteX36" fmla="*/ 3083018 w 10131100"/>
              <a:gd name="connsiteY36" fmla="*/ 1504950 h 1504950"/>
              <a:gd name="connsiteX37" fmla="*/ 2420286 w 10131100"/>
              <a:gd name="connsiteY37" fmla="*/ 1504950 h 1504950"/>
              <a:gd name="connsiteX38" fmla="*/ 2142732 w 10131100"/>
              <a:gd name="connsiteY38" fmla="*/ 1504950 h 1504950"/>
              <a:gd name="connsiteX39" fmla="*/ 1672588 w 10131100"/>
              <a:gd name="connsiteY39" fmla="*/ 1504950 h 1504950"/>
              <a:gd name="connsiteX40" fmla="*/ 1298740 w 10131100"/>
              <a:gd name="connsiteY40" fmla="*/ 1504950 h 1504950"/>
              <a:gd name="connsiteX41" fmla="*/ 250830 w 10131100"/>
              <a:gd name="connsiteY41" fmla="*/ 1504950 h 1504950"/>
              <a:gd name="connsiteX42" fmla="*/ 0 w 10131100"/>
              <a:gd name="connsiteY42" fmla="*/ 1254120 h 1504950"/>
              <a:gd name="connsiteX43" fmla="*/ 0 w 10131100"/>
              <a:gd name="connsiteY43" fmla="*/ 782574 h 1504950"/>
              <a:gd name="connsiteX44" fmla="*/ 0 w 10131100"/>
              <a:gd name="connsiteY44" fmla="*/ 250830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31100" h="1504950" fill="none" extrusionOk="0">
                <a:moveTo>
                  <a:pt x="0" y="250830"/>
                </a:moveTo>
                <a:cubicBezTo>
                  <a:pt x="2452" y="128033"/>
                  <a:pt x="107654" y="-26643"/>
                  <a:pt x="250830" y="0"/>
                </a:cubicBezTo>
                <a:cubicBezTo>
                  <a:pt x="372455" y="-24100"/>
                  <a:pt x="637390" y="23658"/>
                  <a:pt x="817268" y="0"/>
                </a:cubicBezTo>
                <a:cubicBezTo>
                  <a:pt x="997146" y="-23658"/>
                  <a:pt x="1323057" y="29557"/>
                  <a:pt x="1480000" y="0"/>
                </a:cubicBezTo>
                <a:cubicBezTo>
                  <a:pt x="1636943" y="-29557"/>
                  <a:pt x="1764077" y="53162"/>
                  <a:pt x="1950143" y="0"/>
                </a:cubicBezTo>
                <a:cubicBezTo>
                  <a:pt x="2136209" y="-53162"/>
                  <a:pt x="2151005" y="27321"/>
                  <a:pt x="2227697" y="0"/>
                </a:cubicBezTo>
                <a:cubicBezTo>
                  <a:pt x="2304389" y="-27321"/>
                  <a:pt x="2403580" y="32383"/>
                  <a:pt x="2505252" y="0"/>
                </a:cubicBezTo>
                <a:cubicBezTo>
                  <a:pt x="2606925" y="-32383"/>
                  <a:pt x="2776348" y="15841"/>
                  <a:pt x="2879101" y="0"/>
                </a:cubicBezTo>
                <a:cubicBezTo>
                  <a:pt x="2981854" y="-15841"/>
                  <a:pt x="3296810" y="53229"/>
                  <a:pt x="3638127" y="0"/>
                </a:cubicBezTo>
                <a:cubicBezTo>
                  <a:pt x="3979444" y="-53229"/>
                  <a:pt x="3916217" y="16254"/>
                  <a:pt x="4011976" y="0"/>
                </a:cubicBezTo>
                <a:cubicBezTo>
                  <a:pt x="4107735" y="-16254"/>
                  <a:pt x="4191056" y="6450"/>
                  <a:pt x="4289530" y="0"/>
                </a:cubicBezTo>
                <a:cubicBezTo>
                  <a:pt x="4388004" y="-6450"/>
                  <a:pt x="4478155" y="11921"/>
                  <a:pt x="4567085" y="0"/>
                </a:cubicBezTo>
                <a:cubicBezTo>
                  <a:pt x="4656015" y="-11921"/>
                  <a:pt x="4973524" y="35667"/>
                  <a:pt x="5133523" y="0"/>
                </a:cubicBezTo>
                <a:cubicBezTo>
                  <a:pt x="5293522" y="-35667"/>
                  <a:pt x="5280261" y="17161"/>
                  <a:pt x="5411077" y="0"/>
                </a:cubicBezTo>
                <a:cubicBezTo>
                  <a:pt x="5541893" y="-17161"/>
                  <a:pt x="5783659" y="4455"/>
                  <a:pt x="5977515" y="0"/>
                </a:cubicBezTo>
                <a:cubicBezTo>
                  <a:pt x="6171371" y="-4455"/>
                  <a:pt x="6429919" y="18199"/>
                  <a:pt x="6640247" y="0"/>
                </a:cubicBezTo>
                <a:cubicBezTo>
                  <a:pt x="6850575" y="-18199"/>
                  <a:pt x="7121041" y="23967"/>
                  <a:pt x="7399273" y="0"/>
                </a:cubicBezTo>
                <a:cubicBezTo>
                  <a:pt x="7677505" y="-23967"/>
                  <a:pt x="7836727" y="64531"/>
                  <a:pt x="8062005" y="0"/>
                </a:cubicBezTo>
                <a:cubicBezTo>
                  <a:pt x="8287283" y="-64531"/>
                  <a:pt x="8280658" y="28404"/>
                  <a:pt x="8435854" y="0"/>
                </a:cubicBezTo>
                <a:cubicBezTo>
                  <a:pt x="8591050" y="-28404"/>
                  <a:pt x="8821341" y="23170"/>
                  <a:pt x="9002292" y="0"/>
                </a:cubicBezTo>
                <a:cubicBezTo>
                  <a:pt x="9183243" y="-23170"/>
                  <a:pt x="9542011" y="2158"/>
                  <a:pt x="9880270" y="0"/>
                </a:cubicBezTo>
                <a:cubicBezTo>
                  <a:pt x="10017652" y="4997"/>
                  <a:pt x="10110190" y="117639"/>
                  <a:pt x="10131100" y="250830"/>
                </a:cubicBezTo>
                <a:cubicBezTo>
                  <a:pt x="10186393" y="381931"/>
                  <a:pt x="10123784" y="642984"/>
                  <a:pt x="10131100" y="742442"/>
                </a:cubicBezTo>
                <a:cubicBezTo>
                  <a:pt x="10138416" y="841900"/>
                  <a:pt x="10103014" y="1029301"/>
                  <a:pt x="10131100" y="1254120"/>
                </a:cubicBezTo>
                <a:cubicBezTo>
                  <a:pt x="10150040" y="1400090"/>
                  <a:pt x="10014613" y="1503223"/>
                  <a:pt x="9880270" y="1504950"/>
                </a:cubicBezTo>
                <a:cubicBezTo>
                  <a:pt x="9781080" y="1530065"/>
                  <a:pt x="9564203" y="1503083"/>
                  <a:pt x="9410127" y="1504950"/>
                </a:cubicBezTo>
                <a:cubicBezTo>
                  <a:pt x="9256051" y="1506817"/>
                  <a:pt x="9064026" y="1492621"/>
                  <a:pt x="8843689" y="1504950"/>
                </a:cubicBezTo>
                <a:cubicBezTo>
                  <a:pt x="8623352" y="1517279"/>
                  <a:pt x="8473129" y="1461901"/>
                  <a:pt x="8373546" y="1504950"/>
                </a:cubicBezTo>
                <a:cubicBezTo>
                  <a:pt x="8273963" y="1547999"/>
                  <a:pt x="7942213" y="1461280"/>
                  <a:pt x="7807108" y="1504950"/>
                </a:cubicBezTo>
                <a:cubicBezTo>
                  <a:pt x="7672003" y="1548620"/>
                  <a:pt x="7564954" y="1450404"/>
                  <a:pt x="7336965" y="1504950"/>
                </a:cubicBezTo>
                <a:cubicBezTo>
                  <a:pt x="7108976" y="1559496"/>
                  <a:pt x="6972070" y="1456822"/>
                  <a:pt x="6866822" y="1504950"/>
                </a:cubicBezTo>
                <a:cubicBezTo>
                  <a:pt x="6761574" y="1553078"/>
                  <a:pt x="6480220" y="1443783"/>
                  <a:pt x="6300384" y="1504950"/>
                </a:cubicBezTo>
                <a:cubicBezTo>
                  <a:pt x="6120548" y="1566117"/>
                  <a:pt x="6145395" y="1495747"/>
                  <a:pt x="6022830" y="1504950"/>
                </a:cubicBezTo>
                <a:cubicBezTo>
                  <a:pt x="5900265" y="1514153"/>
                  <a:pt x="5537810" y="1452045"/>
                  <a:pt x="5263803" y="1504950"/>
                </a:cubicBezTo>
                <a:cubicBezTo>
                  <a:pt x="4989796" y="1557855"/>
                  <a:pt x="4879011" y="1455889"/>
                  <a:pt x="4601071" y="1504950"/>
                </a:cubicBezTo>
                <a:cubicBezTo>
                  <a:pt x="4323131" y="1554011"/>
                  <a:pt x="4174414" y="1437199"/>
                  <a:pt x="3842045" y="1504950"/>
                </a:cubicBezTo>
                <a:cubicBezTo>
                  <a:pt x="3509676" y="1572701"/>
                  <a:pt x="3238796" y="1439640"/>
                  <a:pt x="3083018" y="1504950"/>
                </a:cubicBezTo>
                <a:cubicBezTo>
                  <a:pt x="2927240" y="1570260"/>
                  <a:pt x="2586812" y="1472534"/>
                  <a:pt x="2420286" y="1504950"/>
                </a:cubicBezTo>
                <a:cubicBezTo>
                  <a:pt x="2253760" y="1537366"/>
                  <a:pt x="2239707" y="1495709"/>
                  <a:pt x="2142732" y="1504950"/>
                </a:cubicBezTo>
                <a:cubicBezTo>
                  <a:pt x="2045757" y="1514191"/>
                  <a:pt x="1802405" y="1484727"/>
                  <a:pt x="1672588" y="1504950"/>
                </a:cubicBezTo>
                <a:cubicBezTo>
                  <a:pt x="1542771" y="1525173"/>
                  <a:pt x="1419512" y="1494017"/>
                  <a:pt x="1298740" y="1504950"/>
                </a:cubicBezTo>
                <a:cubicBezTo>
                  <a:pt x="1177968" y="1515883"/>
                  <a:pt x="757056" y="1435063"/>
                  <a:pt x="250830" y="1504950"/>
                </a:cubicBezTo>
                <a:cubicBezTo>
                  <a:pt x="80850" y="1492127"/>
                  <a:pt x="3983" y="1406097"/>
                  <a:pt x="0" y="1254120"/>
                </a:cubicBezTo>
                <a:cubicBezTo>
                  <a:pt x="-19265" y="1076876"/>
                  <a:pt x="40470" y="965755"/>
                  <a:pt x="0" y="782574"/>
                </a:cubicBezTo>
                <a:cubicBezTo>
                  <a:pt x="-40470" y="599393"/>
                  <a:pt x="45987" y="411120"/>
                  <a:pt x="0" y="250830"/>
                </a:cubicBezTo>
                <a:close/>
              </a:path>
              <a:path w="10131100" h="1504950" stroke="0" extrusionOk="0">
                <a:moveTo>
                  <a:pt x="0" y="250830"/>
                </a:moveTo>
                <a:cubicBezTo>
                  <a:pt x="-5857" y="112877"/>
                  <a:pt x="116100" y="-39353"/>
                  <a:pt x="250830" y="0"/>
                </a:cubicBezTo>
                <a:cubicBezTo>
                  <a:pt x="436822" y="-6742"/>
                  <a:pt x="713030" y="52408"/>
                  <a:pt x="913562" y="0"/>
                </a:cubicBezTo>
                <a:cubicBezTo>
                  <a:pt x="1114094" y="-52408"/>
                  <a:pt x="1362912" y="28833"/>
                  <a:pt x="1480000" y="0"/>
                </a:cubicBezTo>
                <a:cubicBezTo>
                  <a:pt x="1597088" y="-28833"/>
                  <a:pt x="1808473" y="24497"/>
                  <a:pt x="2046437" y="0"/>
                </a:cubicBezTo>
                <a:cubicBezTo>
                  <a:pt x="2284401" y="-24497"/>
                  <a:pt x="2326981" y="1782"/>
                  <a:pt x="2516581" y="0"/>
                </a:cubicBezTo>
                <a:cubicBezTo>
                  <a:pt x="2706181" y="-1782"/>
                  <a:pt x="2993337" y="27825"/>
                  <a:pt x="3179313" y="0"/>
                </a:cubicBezTo>
                <a:cubicBezTo>
                  <a:pt x="3365289" y="-27825"/>
                  <a:pt x="3505563" y="40873"/>
                  <a:pt x="3649456" y="0"/>
                </a:cubicBezTo>
                <a:cubicBezTo>
                  <a:pt x="3793349" y="-40873"/>
                  <a:pt x="3897168" y="34309"/>
                  <a:pt x="4023305" y="0"/>
                </a:cubicBezTo>
                <a:cubicBezTo>
                  <a:pt x="4149442" y="-34309"/>
                  <a:pt x="4238413" y="43413"/>
                  <a:pt x="4397154" y="0"/>
                </a:cubicBezTo>
                <a:cubicBezTo>
                  <a:pt x="4555895" y="-43413"/>
                  <a:pt x="4594727" y="1160"/>
                  <a:pt x="4674708" y="0"/>
                </a:cubicBezTo>
                <a:cubicBezTo>
                  <a:pt x="4754689" y="-1160"/>
                  <a:pt x="5093280" y="41659"/>
                  <a:pt x="5241146" y="0"/>
                </a:cubicBezTo>
                <a:cubicBezTo>
                  <a:pt x="5389012" y="-41659"/>
                  <a:pt x="5696113" y="76444"/>
                  <a:pt x="5903878" y="0"/>
                </a:cubicBezTo>
                <a:cubicBezTo>
                  <a:pt x="6111643" y="-76444"/>
                  <a:pt x="6256063" y="24357"/>
                  <a:pt x="6470315" y="0"/>
                </a:cubicBezTo>
                <a:cubicBezTo>
                  <a:pt x="6684567" y="-24357"/>
                  <a:pt x="7063572" y="16759"/>
                  <a:pt x="7229342" y="0"/>
                </a:cubicBezTo>
                <a:cubicBezTo>
                  <a:pt x="7395112" y="-16759"/>
                  <a:pt x="7756697" y="35903"/>
                  <a:pt x="7892074" y="0"/>
                </a:cubicBezTo>
                <a:cubicBezTo>
                  <a:pt x="8027451" y="-35903"/>
                  <a:pt x="8169109" y="932"/>
                  <a:pt x="8265923" y="0"/>
                </a:cubicBezTo>
                <a:cubicBezTo>
                  <a:pt x="8362737" y="-932"/>
                  <a:pt x="8425724" y="16871"/>
                  <a:pt x="8543477" y="0"/>
                </a:cubicBezTo>
                <a:cubicBezTo>
                  <a:pt x="8661230" y="-16871"/>
                  <a:pt x="8855261" y="27623"/>
                  <a:pt x="9109915" y="0"/>
                </a:cubicBezTo>
                <a:cubicBezTo>
                  <a:pt x="9364569" y="-27623"/>
                  <a:pt x="9256758" y="23031"/>
                  <a:pt x="9387469" y="0"/>
                </a:cubicBezTo>
                <a:cubicBezTo>
                  <a:pt x="9518180" y="-23031"/>
                  <a:pt x="9724384" y="27768"/>
                  <a:pt x="9880270" y="0"/>
                </a:cubicBezTo>
                <a:cubicBezTo>
                  <a:pt x="10045774" y="16441"/>
                  <a:pt x="10163506" y="129932"/>
                  <a:pt x="10131100" y="250830"/>
                </a:cubicBezTo>
                <a:cubicBezTo>
                  <a:pt x="10143733" y="474315"/>
                  <a:pt x="10073741" y="572872"/>
                  <a:pt x="10131100" y="762508"/>
                </a:cubicBezTo>
                <a:cubicBezTo>
                  <a:pt x="10188459" y="952144"/>
                  <a:pt x="10092945" y="1100245"/>
                  <a:pt x="10131100" y="1254120"/>
                </a:cubicBezTo>
                <a:cubicBezTo>
                  <a:pt x="10146444" y="1408823"/>
                  <a:pt x="10000461" y="1531878"/>
                  <a:pt x="9880270" y="1504950"/>
                </a:cubicBezTo>
                <a:cubicBezTo>
                  <a:pt x="9676687" y="1549779"/>
                  <a:pt x="9643413" y="1493925"/>
                  <a:pt x="9410127" y="1504950"/>
                </a:cubicBezTo>
                <a:cubicBezTo>
                  <a:pt x="9176841" y="1515975"/>
                  <a:pt x="8978315" y="1472577"/>
                  <a:pt x="8843689" y="1504950"/>
                </a:cubicBezTo>
                <a:cubicBezTo>
                  <a:pt x="8709063" y="1537323"/>
                  <a:pt x="8358504" y="1439815"/>
                  <a:pt x="8084663" y="1504950"/>
                </a:cubicBezTo>
                <a:cubicBezTo>
                  <a:pt x="7810822" y="1570085"/>
                  <a:pt x="7892857" y="1460192"/>
                  <a:pt x="7710814" y="1504950"/>
                </a:cubicBezTo>
                <a:cubicBezTo>
                  <a:pt x="7528771" y="1549708"/>
                  <a:pt x="7367685" y="1450158"/>
                  <a:pt x="7240671" y="1504950"/>
                </a:cubicBezTo>
                <a:cubicBezTo>
                  <a:pt x="7113657" y="1559742"/>
                  <a:pt x="6678306" y="1490975"/>
                  <a:pt x="6481644" y="1504950"/>
                </a:cubicBezTo>
                <a:cubicBezTo>
                  <a:pt x="6284982" y="1518925"/>
                  <a:pt x="6306870" y="1472960"/>
                  <a:pt x="6204090" y="1504950"/>
                </a:cubicBezTo>
                <a:cubicBezTo>
                  <a:pt x="6101310" y="1536940"/>
                  <a:pt x="5739309" y="1466307"/>
                  <a:pt x="5445063" y="1504950"/>
                </a:cubicBezTo>
                <a:cubicBezTo>
                  <a:pt x="5150817" y="1543593"/>
                  <a:pt x="5277785" y="1503792"/>
                  <a:pt x="5167509" y="1504950"/>
                </a:cubicBezTo>
                <a:cubicBezTo>
                  <a:pt x="5057233" y="1506108"/>
                  <a:pt x="4728518" y="1486031"/>
                  <a:pt x="4408482" y="1504950"/>
                </a:cubicBezTo>
                <a:cubicBezTo>
                  <a:pt x="4088446" y="1523869"/>
                  <a:pt x="3935034" y="1452222"/>
                  <a:pt x="3745750" y="1504950"/>
                </a:cubicBezTo>
                <a:cubicBezTo>
                  <a:pt x="3556466" y="1557678"/>
                  <a:pt x="3332903" y="1466318"/>
                  <a:pt x="3179313" y="1504950"/>
                </a:cubicBezTo>
                <a:cubicBezTo>
                  <a:pt x="3025723" y="1543582"/>
                  <a:pt x="2980983" y="1477891"/>
                  <a:pt x="2805464" y="1504950"/>
                </a:cubicBezTo>
                <a:cubicBezTo>
                  <a:pt x="2629945" y="1532009"/>
                  <a:pt x="2543822" y="1459089"/>
                  <a:pt x="2335321" y="1504950"/>
                </a:cubicBezTo>
                <a:cubicBezTo>
                  <a:pt x="2126820" y="1550811"/>
                  <a:pt x="1957854" y="1499519"/>
                  <a:pt x="1768883" y="1504950"/>
                </a:cubicBezTo>
                <a:cubicBezTo>
                  <a:pt x="1579912" y="1510381"/>
                  <a:pt x="1383233" y="1443813"/>
                  <a:pt x="1106151" y="1504950"/>
                </a:cubicBezTo>
                <a:cubicBezTo>
                  <a:pt x="829069" y="1566087"/>
                  <a:pt x="467794" y="1478195"/>
                  <a:pt x="250830" y="1504950"/>
                </a:cubicBezTo>
                <a:cubicBezTo>
                  <a:pt x="146869" y="1514183"/>
                  <a:pt x="5897" y="1392287"/>
                  <a:pt x="0" y="1254120"/>
                </a:cubicBezTo>
                <a:cubicBezTo>
                  <a:pt x="-46252" y="1098517"/>
                  <a:pt x="18960" y="839955"/>
                  <a:pt x="0" y="732409"/>
                </a:cubicBezTo>
                <a:cubicBezTo>
                  <a:pt x="-18960" y="624863"/>
                  <a:pt x="5332" y="476214"/>
                  <a:pt x="0" y="25083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 w="38100">
            <a:solidFill>
              <a:schemeClr val="accent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74321504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545123" y="2604168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Phía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B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ắc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7016343" cy="956084"/>
            <a:chOff x="2478247" y="3927464"/>
            <a:chExt cx="7016343" cy="956084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91264" y="4070412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</a:p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B.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Phía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Tây</a:t>
              </a:r>
              <a:endParaRPr lang="en-US" sz="3200" kern="0" dirty="0">
                <a:solidFill>
                  <a:srgbClr val="FFFBF8">
                    <a:lumMod val="10000"/>
                  </a:srgb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 C.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Phía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 Nam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0854FC-E696-41BC-A8F9-98BAA1FE0B08}"/>
              </a:ext>
            </a:extLst>
          </p:cNvPr>
          <p:cNvSpPr/>
          <p:nvPr/>
        </p:nvSpPr>
        <p:spPr>
          <a:xfrm>
            <a:off x="1199375" y="967080"/>
            <a:ext cx="1063449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ớc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ta?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129713" y="6096000"/>
            <a:ext cx="12954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3" action="ppaction://hlinksldjump"/>
              </a:rPr>
              <a:t>Câu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3" action="ppaction://hlinksldjump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3" action="ppaction://hlinksldjump"/>
              </a:rPr>
              <a:t>hỏi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5" name="Picture 3" descr="chiec_non_ky_dieu_by_designerboy7-d3hpdez copy">
            <a:hlinkClick r:id="" action="ppaction://noaction">
              <a:snd r:embed="rId4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15875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AutoShape 5"/>
          <p:cNvSpPr>
            <a:spLocks noChangeArrowheads="1"/>
          </p:cNvSpPr>
          <p:nvPr/>
        </p:nvSpPr>
        <p:spPr bwMode="auto">
          <a:xfrm rot="-3627415">
            <a:off x="9017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3301" name="WordArt 4"/>
          <p:cNvSpPr>
            <a:spLocks noChangeArrowheads="1" noChangeShapeType="1" noTextEdit="1"/>
          </p:cNvSpPr>
          <p:nvPr/>
        </p:nvSpPr>
        <p:spPr bwMode="auto">
          <a:xfrm>
            <a:off x="5472114" y="3017839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QUAY NÓN</a:t>
            </a:r>
          </a:p>
        </p:txBody>
      </p:sp>
    </p:spTree>
    <p:extLst>
      <p:ext uri="{BB962C8B-B14F-4D97-AF65-F5344CB8AC3E}">
        <p14:creationId xmlns:p14="http://schemas.microsoft.com/office/powerpoint/2010/main" val="5923767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730820"/>
            <a:ext cx="12197820" cy="3253637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233550" y="2884473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135002"/>
            <a:ext cx="12194349" cy="3718899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17265" y="32935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Rounded Rectangle 13">
            <a:extLst>
              <a:ext uri="{FF2B5EF4-FFF2-40B4-BE49-F238E27FC236}">
                <a16:creationId xmlns:a16="http://schemas.microsoft.com/office/drawing/2014/main" id="{5B139C47-B781-401E-B292-6C5E60294746}"/>
              </a:ext>
            </a:extLst>
          </p:cNvPr>
          <p:cNvSpPr/>
          <p:nvPr/>
        </p:nvSpPr>
        <p:spPr>
          <a:xfrm>
            <a:off x="992133" y="888850"/>
            <a:ext cx="10145172" cy="981529"/>
          </a:xfrm>
          <a:custGeom>
            <a:avLst/>
            <a:gdLst>
              <a:gd name="connsiteX0" fmla="*/ 0 w 10131100"/>
              <a:gd name="connsiteY0" fmla="*/ 250830 h 1504950"/>
              <a:gd name="connsiteX1" fmla="*/ 250830 w 10131100"/>
              <a:gd name="connsiteY1" fmla="*/ 0 h 1504950"/>
              <a:gd name="connsiteX2" fmla="*/ 817268 w 10131100"/>
              <a:gd name="connsiteY2" fmla="*/ 0 h 1504950"/>
              <a:gd name="connsiteX3" fmla="*/ 1480000 w 10131100"/>
              <a:gd name="connsiteY3" fmla="*/ 0 h 1504950"/>
              <a:gd name="connsiteX4" fmla="*/ 1950143 w 10131100"/>
              <a:gd name="connsiteY4" fmla="*/ 0 h 1504950"/>
              <a:gd name="connsiteX5" fmla="*/ 2227697 w 10131100"/>
              <a:gd name="connsiteY5" fmla="*/ 0 h 1504950"/>
              <a:gd name="connsiteX6" fmla="*/ 2505252 w 10131100"/>
              <a:gd name="connsiteY6" fmla="*/ 0 h 1504950"/>
              <a:gd name="connsiteX7" fmla="*/ 2879101 w 10131100"/>
              <a:gd name="connsiteY7" fmla="*/ 0 h 1504950"/>
              <a:gd name="connsiteX8" fmla="*/ 3638127 w 10131100"/>
              <a:gd name="connsiteY8" fmla="*/ 0 h 1504950"/>
              <a:gd name="connsiteX9" fmla="*/ 4011976 w 10131100"/>
              <a:gd name="connsiteY9" fmla="*/ 0 h 1504950"/>
              <a:gd name="connsiteX10" fmla="*/ 4289530 w 10131100"/>
              <a:gd name="connsiteY10" fmla="*/ 0 h 1504950"/>
              <a:gd name="connsiteX11" fmla="*/ 4567085 w 10131100"/>
              <a:gd name="connsiteY11" fmla="*/ 0 h 1504950"/>
              <a:gd name="connsiteX12" fmla="*/ 5133523 w 10131100"/>
              <a:gd name="connsiteY12" fmla="*/ 0 h 1504950"/>
              <a:gd name="connsiteX13" fmla="*/ 5411077 w 10131100"/>
              <a:gd name="connsiteY13" fmla="*/ 0 h 1504950"/>
              <a:gd name="connsiteX14" fmla="*/ 5977515 w 10131100"/>
              <a:gd name="connsiteY14" fmla="*/ 0 h 1504950"/>
              <a:gd name="connsiteX15" fmla="*/ 6640247 w 10131100"/>
              <a:gd name="connsiteY15" fmla="*/ 0 h 1504950"/>
              <a:gd name="connsiteX16" fmla="*/ 7399273 w 10131100"/>
              <a:gd name="connsiteY16" fmla="*/ 0 h 1504950"/>
              <a:gd name="connsiteX17" fmla="*/ 8062005 w 10131100"/>
              <a:gd name="connsiteY17" fmla="*/ 0 h 1504950"/>
              <a:gd name="connsiteX18" fmla="*/ 8435854 w 10131100"/>
              <a:gd name="connsiteY18" fmla="*/ 0 h 1504950"/>
              <a:gd name="connsiteX19" fmla="*/ 9002292 w 10131100"/>
              <a:gd name="connsiteY19" fmla="*/ 0 h 1504950"/>
              <a:gd name="connsiteX20" fmla="*/ 9880270 w 10131100"/>
              <a:gd name="connsiteY20" fmla="*/ 0 h 1504950"/>
              <a:gd name="connsiteX21" fmla="*/ 10131100 w 10131100"/>
              <a:gd name="connsiteY21" fmla="*/ 250830 h 1504950"/>
              <a:gd name="connsiteX22" fmla="*/ 10131100 w 10131100"/>
              <a:gd name="connsiteY22" fmla="*/ 742442 h 1504950"/>
              <a:gd name="connsiteX23" fmla="*/ 10131100 w 10131100"/>
              <a:gd name="connsiteY23" fmla="*/ 1254120 h 1504950"/>
              <a:gd name="connsiteX24" fmla="*/ 9880270 w 10131100"/>
              <a:gd name="connsiteY24" fmla="*/ 1504950 h 1504950"/>
              <a:gd name="connsiteX25" fmla="*/ 9410127 w 10131100"/>
              <a:gd name="connsiteY25" fmla="*/ 1504950 h 1504950"/>
              <a:gd name="connsiteX26" fmla="*/ 8843689 w 10131100"/>
              <a:gd name="connsiteY26" fmla="*/ 1504950 h 1504950"/>
              <a:gd name="connsiteX27" fmla="*/ 8373546 w 10131100"/>
              <a:gd name="connsiteY27" fmla="*/ 1504950 h 1504950"/>
              <a:gd name="connsiteX28" fmla="*/ 7807108 w 10131100"/>
              <a:gd name="connsiteY28" fmla="*/ 1504950 h 1504950"/>
              <a:gd name="connsiteX29" fmla="*/ 7336965 w 10131100"/>
              <a:gd name="connsiteY29" fmla="*/ 1504950 h 1504950"/>
              <a:gd name="connsiteX30" fmla="*/ 6866822 w 10131100"/>
              <a:gd name="connsiteY30" fmla="*/ 1504950 h 1504950"/>
              <a:gd name="connsiteX31" fmla="*/ 6300384 w 10131100"/>
              <a:gd name="connsiteY31" fmla="*/ 1504950 h 1504950"/>
              <a:gd name="connsiteX32" fmla="*/ 6022830 w 10131100"/>
              <a:gd name="connsiteY32" fmla="*/ 1504950 h 1504950"/>
              <a:gd name="connsiteX33" fmla="*/ 5263803 w 10131100"/>
              <a:gd name="connsiteY33" fmla="*/ 1504950 h 1504950"/>
              <a:gd name="connsiteX34" fmla="*/ 4601071 w 10131100"/>
              <a:gd name="connsiteY34" fmla="*/ 1504950 h 1504950"/>
              <a:gd name="connsiteX35" fmla="*/ 3842045 w 10131100"/>
              <a:gd name="connsiteY35" fmla="*/ 1504950 h 1504950"/>
              <a:gd name="connsiteX36" fmla="*/ 3083018 w 10131100"/>
              <a:gd name="connsiteY36" fmla="*/ 1504950 h 1504950"/>
              <a:gd name="connsiteX37" fmla="*/ 2420286 w 10131100"/>
              <a:gd name="connsiteY37" fmla="*/ 1504950 h 1504950"/>
              <a:gd name="connsiteX38" fmla="*/ 2142732 w 10131100"/>
              <a:gd name="connsiteY38" fmla="*/ 1504950 h 1504950"/>
              <a:gd name="connsiteX39" fmla="*/ 1672588 w 10131100"/>
              <a:gd name="connsiteY39" fmla="*/ 1504950 h 1504950"/>
              <a:gd name="connsiteX40" fmla="*/ 1298740 w 10131100"/>
              <a:gd name="connsiteY40" fmla="*/ 1504950 h 1504950"/>
              <a:gd name="connsiteX41" fmla="*/ 250830 w 10131100"/>
              <a:gd name="connsiteY41" fmla="*/ 1504950 h 1504950"/>
              <a:gd name="connsiteX42" fmla="*/ 0 w 10131100"/>
              <a:gd name="connsiteY42" fmla="*/ 1254120 h 1504950"/>
              <a:gd name="connsiteX43" fmla="*/ 0 w 10131100"/>
              <a:gd name="connsiteY43" fmla="*/ 782574 h 1504950"/>
              <a:gd name="connsiteX44" fmla="*/ 0 w 10131100"/>
              <a:gd name="connsiteY44" fmla="*/ 250830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31100" h="1504950" fill="none" extrusionOk="0">
                <a:moveTo>
                  <a:pt x="0" y="250830"/>
                </a:moveTo>
                <a:cubicBezTo>
                  <a:pt x="2452" y="128033"/>
                  <a:pt x="107654" y="-26643"/>
                  <a:pt x="250830" y="0"/>
                </a:cubicBezTo>
                <a:cubicBezTo>
                  <a:pt x="372455" y="-24100"/>
                  <a:pt x="637390" y="23658"/>
                  <a:pt x="817268" y="0"/>
                </a:cubicBezTo>
                <a:cubicBezTo>
                  <a:pt x="997146" y="-23658"/>
                  <a:pt x="1323057" y="29557"/>
                  <a:pt x="1480000" y="0"/>
                </a:cubicBezTo>
                <a:cubicBezTo>
                  <a:pt x="1636943" y="-29557"/>
                  <a:pt x="1764077" y="53162"/>
                  <a:pt x="1950143" y="0"/>
                </a:cubicBezTo>
                <a:cubicBezTo>
                  <a:pt x="2136209" y="-53162"/>
                  <a:pt x="2151005" y="27321"/>
                  <a:pt x="2227697" y="0"/>
                </a:cubicBezTo>
                <a:cubicBezTo>
                  <a:pt x="2304389" y="-27321"/>
                  <a:pt x="2403580" y="32383"/>
                  <a:pt x="2505252" y="0"/>
                </a:cubicBezTo>
                <a:cubicBezTo>
                  <a:pt x="2606925" y="-32383"/>
                  <a:pt x="2776348" y="15841"/>
                  <a:pt x="2879101" y="0"/>
                </a:cubicBezTo>
                <a:cubicBezTo>
                  <a:pt x="2981854" y="-15841"/>
                  <a:pt x="3296810" y="53229"/>
                  <a:pt x="3638127" y="0"/>
                </a:cubicBezTo>
                <a:cubicBezTo>
                  <a:pt x="3979444" y="-53229"/>
                  <a:pt x="3916217" y="16254"/>
                  <a:pt x="4011976" y="0"/>
                </a:cubicBezTo>
                <a:cubicBezTo>
                  <a:pt x="4107735" y="-16254"/>
                  <a:pt x="4191056" y="6450"/>
                  <a:pt x="4289530" y="0"/>
                </a:cubicBezTo>
                <a:cubicBezTo>
                  <a:pt x="4388004" y="-6450"/>
                  <a:pt x="4478155" y="11921"/>
                  <a:pt x="4567085" y="0"/>
                </a:cubicBezTo>
                <a:cubicBezTo>
                  <a:pt x="4656015" y="-11921"/>
                  <a:pt x="4973524" y="35667"/>
                  <a:pt x="5133523" y="0"/>
                </a:cubicBezTo>
                <a:cubicBezTo>
                  <a:pt x="5293522" y="-35667"/>
                  <a:pt x="5280261" y="17161"/>
                  <a:pt x="5411077" y="0"/>
                </a:cubicBezTo>
                <a:cubicBezTo>
                  <a:pt x="5541893" y="-17161"/>
                  <a:pt x="5783659" y="4455"/>
                  <a:pt x="5977515" y="0"/>
                </a:cubicBezTo>
                <a:cubicBezTo>
                  <a:pt x="6171371" y="-4455"/>
                  <a:pt x="6429919" y="18199"/>
                  <a:pt x="6640247" y="0"/>
                </a:cubicBezTo>
                <a:cubicBezTo>
                  <a:pt x="6850575" y="-18199"/>
                  <a:pt x="7121041" y="23967"/>
                  <a:pt x="7399273" y="0"/>
                </a:cubicBezTo>
                <a:cubicBezTo>
                  <a:pt x="7677505" y="-23967"/>
                  <a:pt x="7836727" y="64531"/>
                  <a:pt x="8062005" y="0"/>
                </a:cubicBezTo>
                <a:cubicBezTo>
                  <a:pt x="8287283" y="-64531"/>
                  <a:pt x="8280658" y="28404"/>
                  <a:pt x="8435854" y="0"/>
                </a:cubicBezTo>
                <a:cubicBezTo>
                  <a:pt x="8591050" y="-28404"/>
                  <a:pt x="8821341" y="23170"/>
                  <a:pt x="9002292" y="0"/>
                </a:cubicBezTo>
                <a:cubicBezTo>
                  <a:pt x="9183243" y="-23170"/>
                  <a:pt x="9542011" y="2158"/>
                  <a:pt x="9880270" y="0"/>
                </a:cubicBezTo>
                <a:cubicBezTo>
                  <a:pt x="10017652" y="4997"/>
                  <a:pt x="10110190" y="117639"/>
                  <a:pt x="10131100" y="250830"/>
                </a:cubicBezTo>
                <a:cubicBezTo>
                  <a:pt x="10186393" y="381931"/>
                  <a:pt x="10123784" y="642984"/>
                  <a:pt x="10131100" y="742442"/>
                </a:cubicBezTo>
                <a:cubicBezTo>
                  <a:pt x="10138416" y="841900"/>
                  <a:pt x="10103014" y="1029301"/>
                  <a:pt x="10131100" y="1254120"/>
                </a:cubicBezTo>
                <a:cubicBezTo>
                  <a:pt x="10150040" y="1400090"/>
                  <a:pt x="10014613" y="1503223"/>
                  <a:pt x="9880270" y="1504950"/>
                </a:cubicBezTo>
                <a:cubicBezTo>
                  <a:pt x="9781080" y="1530065"/>
                  <a:pt x="9564203" y="1503083"/>
                  <a:pt x="9410127" y="1504950"/>
                </a:cubicBezTo>
                <a:cubicBezTo>
                  <a:pt x="9256051" y="1506817"/>
                  <a:pt x="9064026" y="1492621"/>
                  <a:pt x="8843689" y="1504950"/>
                </a:cubicBezTo>
                <a:cubicBezTo>
                  <a:pt x="8623352" y="1517279"/>
                  <a:pt x="8473129" y="1461901"/>
                  <a:pt x="8373546" y="1504950"/>
                </a:cubicBezTo>
                <a:cubicBezTo>
                  <a:pt x="8273963" y="1547999"/>
                  <a:pt x="7942213" y="1461280"/>
                  <a:pt x="7807108" y="1504950"/>
                </a:cubicBezTo>
                <a:cubicBezTo>
                  <a:pt x="7672003" y="1548620"/>
                  <a:pt x="7564954" y="1450404"/>
                  <a:pt x="7336965" y="1504950"/>
                </a:cubicBezTo>
                <a:cubicBezTo>
                  <a:pt x="7108976" y="1559496"/>
                  <a:pt x="6972070" y="1456822"/>
                  <a:pt x="6866822" y="1504950"/>
                </a:cubicBezTo>
                <a:cubicBezTo>
                  <a:pt x="6761574" y="1553078"/>
                  <a:pt x="6480220" y="1443783"/>
                  <a:pt x="6300384" y="1504950"/>
                </a:cubicBezTo>
                <a:cubicBezTo>
                  <a:pt x="6120548" y="1566117"/>
                  <a:pt x="6145395" y="1495747"/>
                  <a:pt x="6022830" y="1504950"/>
                </a:cubicBezTo>
                <a:cubicBezTo>
                  <a:pt x="5900265" y="1514153"/>
                  <a:pt x="5537810" y="1452045"/>
                  <a:pt x="5263803" y="1504950"/>
                </a:cubicBezTo>
                <a:cubicBezTo>
                  <a:pt x="4989796" y="1557855"/>
                  <a:pt x="4879011" y="1455889"/>
                  <a:pt x="4601071" y="1504950"/>
                </a:cubicBezTo>
                <a:cubicBezTo>
                  <a:pt x="4323131" y="1554011"/>
                  <a:pt x="4174414" y="1437199"/>
                  <a:pt x="3842045" y="1504950"/>
                </a:cubicBezTo>
                <a:cubicBezTo>
                  <a:pt x="3509676" y="1572701"/>
                  <a:pt x="3238796" y="1439640"/>
                  <a:pt x="3083018" y="1504950"/>
                </a:cubicBezTo>
                <a:cubicBezTo>
                  <a:pt x="2927240" y="1570260"/>
                  <a:pt x="2586812" y="1472534"/>
                  <a:pt x="2420286" y="1504950"/>
                </a:cubicBezTo>
                <a:cubicBezTo>
                  <a:pt x="2253760" y="1537366"/>
                  <a:pt x="2239707" y="1495709"/>
                  <a:pt x="2142732" y="1504950"/>
                </a:cubicBezTo>
                <a:cubicBezTo>
                  <a:pt x="2045757" y="1514191"/>
                  <a:pt x="1802405" y="1484727"/>
                  <a:pt x="1672588" y="1504950"/>
                </a:cubicBezTo>
                <a:cubicBezTo>
                  <a:pt x="1542771" y="1525173"/>
                  <a:pt x="1419512" y="1494017"/>
                  <a:pt x="1298740" y="1504950"/>
                </a:cubicBezTo>
                <a:cubicBezTo>
                  <a:pt x="1177968" y="1515883"/>
                  <a:pt x="757056" y="1435063"/>
                  <a:pt x="250830" y="1504950"/>
                </a:cubicBezTo>
                <a:cubicBezTo>
                  <a:pt x="80850" y="1492127"/>
                  <a:pt x="3983" y="1406097"/>
                  <a:pt x="0" y="1254120"/>
                </a:cubicBezTo>
                <a:cubicBezTo>
                  <a:pt x="-19265" y="1076876"/>
                  <a:pt x="40470" y="965755"/>
                  <a:pt x="0" y="782574"/>
                </a:cubicBezTo>
                <a:cubicBezTo>
                  <a:pt x="-40470" y="599393"/>
                  <a:pt x="45987" y="411120"/>
                  <a:pt x="0" y="250830"/>
                </a:cubicBezTo>
                <a:close/>
              </a:path>
              <a:path w="10131100" h="1504950" stroke="0" extrusionOk="0">
                <a:moveTo>
                  <a:pt x="0" y="250830"/>
                </a:moveTo>
                <a:cubicBezTo>
                  <a:pt x="-5857" y="112877"/>
                  <a:pt x="116100" y="-39353"/>
                  <a:pt x="250830" y="0"/>
                </a:cubicBezTo>
                <a:cubicBezTo>
                  <a:pt x="436822" y="-6742"/>
                  <a:pt x="713030" y="52408"/>
                  <a:pt x="913562" y="0"/>
                </a:cubicBezTo>
                <a:cubicBezTo>
                  <a:pt x="1114094" y="-52408"/>
                  <a:pt x="1362912" y="28833"/>
                  <a:pt x="1480000" y="0"/>
                </a:cubicBezTo>
                <a:cubicBezTo>
                  <a:pt x="1597088" y="-28833"/>
                  <a:pt x="1808473" y="24497"/>
                  <a:pt x="2046437" y="0"/>
                </a:cubicBezTo>
                <a:cubicBezTo>
                  <a:pt x="2284401" y="-24497"/>
                  <a:pt x="2326981" y="1782"/>
                  <a:pt x="2516581" y="0"/>
                </a:cubicBezTo>
                <a:cubicBezTo>
                  <a:pt x="2706181" y="-1782"/>
                  <a:pt x="2993337" y="27825"/>
                  <a:pt x="3179313" y="0"/>
                </a:cubicBezTo>
                <a:cubicBezTo>
                  <a:pt x="3365289" y="-27825"/>
                  <a:pt x="3505563" y="40873"/>
                  <a:pt x="3649456" y="0"/>
                </a:cubicBezTo>
                <a:cubicBezTo>
                  <a:pt x="3793349" y="-40873"/>
                  <a:pt x="3897168" y="34309"/>
                  <a:pt x="4023305" y="0"/>
                </a:cubicBezTo>
                <a:cubicBezTo>
                  <a:pt x="4149442" y="-34309"/>
                  <a:pt x="4238413" y="43413"/>
                  <a:pt x="4397154" y="0"/>
                </a:cubicBezTo>
                <a:cubicBezTo>
                  <a:pt x="4555895" y="-43413"/>
                  <a:pt x="4594727" y="1160"/>
                  <a:pt x="4674708" y="0"/>
                </a:cubicBezTo>
                <a:cubicBezTo>
                  <a:pt x="4754689" y="-1160"/>
                  <a:pt x="5093280" y="41659"/>
                  <a:pt x="5241146" y="0"/>
                </a:cubicBezTo>
                <a:cubicBezTo>
                  <a:pt x="5389012" y="-41659"/>
                  <a:pt x="5696113" y="76444"/>
                  <a:pt x="5903878" y="0"/>
                </a:cubicBezTo>
                <a:cubicBezTo>
                  <a:pt x="6111643" y="-76444"/>
                  <a:pt x="6256063" y="24357"/>
                  <a:pt x="6470315" y="0"/>
                </a:cubicBezTo>
                <a:cubicBezTo>
                  <a:pt x="6684567" y="-24357"/>
                  <a:pt x="7063572" y="16759"/>
                  <a:pt x="7229342" y="0"/>
                </a:cubicBezTo>
                <a:cubicBezTo>
                  <a:pt x="7395112" y="-16759"/>
                  <a:pt x="7756697" y="35903"/>
                  <a:pt x="7892074" y="0"/>
                </a:cubicBezTo>
                <a:cubicBezTo>
                  <a:pt x="8027451" y="-35903"/>
                  <a:pt x="8169109" y="932"/>
                  <a:pt x="8265923" y="0"/>
                </a:cubicBezTo>
                <a:cubicBezTo>
                  <a:pt x="8362737" y="-932"/>
                  <a:pt x="8425724" y="16871"/>
                  <a:pt x="8543477" y="0"/>
                </a:cubicBezTo>
                <a:cubicBezTo>
                  <a:pt x="8661230" y="-16871"/>
                  <a:pt x="8855261" y="27623"/>
                  <a:pt x="9109915" y="0"/>
                </a:cubicBezTo>
                <a:cubicBezTo>
                  <a:pt x="9364569" y="-27623"/>
                  <a:pt x="9256758" y="23031"/>
                  <a:pt x="9387469" y="0"/>
                </a:cubicBezTo>
                <a:cubicBezTo>
                  <a:pt x="9518180" y="-23031"/>
                  <a:pt x="9724384" y="27768"/>
                  <a:pt x="9880270" y="0"/>
                </a:cubicBezTo>
                <a:cubicBezTo>
                  <a:pt x="10045774" y="16441"/>
                  <a:pt x="10163506" y="129932"/>
                  <a:pt x="10131100" y="250830"/>
                </a:cubicBezTo>
                <a:cubicBezTo>
                  <a:pt x="10143733" y="474315"/>
                  <a:pt x="10073741" y="572872"/>
                  <a:pt x="10131100" y="762508"/>
                </a:cubicBezTo>
                <a:cubicBezTo>
                  <a:pt x="10188459" y="952144"/>
                  <a:pt x="10092945" y="1100245"/>
                  <a:pt x="10131100" y="1254120"/>
                </a:cubicBezTo>
                <a:cubicBezTo>
                  <a:pt x="10146444" y="1408823"/>
                  <a:pt x="10000461" y="1531878"/>
                  <a:pt x="9880270" y="1504950"/>
                </a:cubicBezTo>
                <a:cubicBezTo>
                  <a:pt x="9676687" y="1549779"/>
                  <a:pt x="9643413" y="1493925"/>
                  <a:pt x="9410127" y="1504950"/>
                </a:cubicBezTo>
                <a:cubicBezTo>
                  <a:pt x="9176841" y="1515975"/>
                  <a:pt x="8978315" y="1472577"/>
                  <a:pt x="8843689" y="1504950"/>
                </a:cubicBezTo>
                <a:cubicBezTo>
                  <a:pt x="8709063" y="1537323"/>
                  <a:pt x="8358504" y="1439815"/>
                  <a:pt x="8084663" y="1504950"/>
                </a:cubicBezTo>
                <a:cubicBezTo>
                  <a:pt x="7810822" y="1570085"/>
                  <a:pt x="7892857" y="1460192"/>
                  <a:pt x="7710814" y="1504950"/>
                </a:cubicBezTo>
                <a:cubicBezTo>
                  <a:pt x="7528771" y="1549708"/>
                  <a:pt x="7367685" y="1450158"/>
                  <a:pt x="7240671" y="1504950"/>
                </a:cubicBezTo>
                <a:cubicBezTo>
                  <a:pt x="7113657" y="1559742"/>
                  <a:pt x="6678306" y="1490975"/>
                  <a:pt x="6481644" y="1504950"/>
                </a:cubicBezTo>
                <a:cubicBezTo>
                  <a:pt x="6284982" y="1518925"/>
                  <a:pt x="6306870" y="1472960"/>
                  <a:pt x="6204090" y="1504950"/>
                </a:cubicBezTo>
                <a:cubicBezTo>
                  <a:pt x="6101310" y="1536940"/>
                  <a:pt x="5739309" y="1466307"/>
                  <a:pt x="5445063" y="1504950"/>
                </a:cubicBezTo>
                <a:cubicBezTo>
                  <a:pt x="5150817" y="1543593"/>
                  <a:pt x="5277785" y="1503792"/>
                  <a:pt x="5167509" y="1504950"/>
                </a:cubicBezTo>
                <a:cubicBezTo>
                  <a:pt x="5057233" y="1506108"/>
                  <a:pt x="4728518" y="1486031"/>
                  <a:pt x="4408482" y="1504950"/>
                </a:cubicBezTo>
                <a:cubicBezTo>
                  <a:pt x="4088446" y="1523869"/>
                  <a:pt x="3935034" y="1452222"/>
                  <a:pt x="3745750" y="1504950"/>
                </a:cubicBezTo>
                <a:cubicBezTo>
                  <a:pt x="3556466" y="1557678"/>
                  <a:pt x="3332903" y="1466318"/>
                  <a:pt x="3179313" y="1504950"/>
                </a:cubicBezTo>
                <a:cubicBezTo>
                  <a:pt x="3025723" y="1543582"/>
                  <a:pt x="2980983" y="1477891"/>
                  <a:pt x="2805464" y="1504950"/>
                </a:cubicBezTo>
                <a:cubicBezTo>
                  <a:pt x="2629945" y="1532009"/>
                  <a:pt x="2543822" y="1459089"/>
                  <a:pt x="2335321" y="1504950"/>
                </a:cubicBezTo>
                <a:cubicBezTo>
                  <a:pt x="2126820" y="1550811"/>
                  <a:pt x="1957854" y="1499519"/>
                  <a:pt x="1768883" y="1504950"/>
                </a:cubicBezTo>
                <a:cubicBezTo>
                  <a:pt x="1579912" y="1510381"/>
                  <a:pt x="1383233" y="1443813"/>
                  <a:pt x="1106151" y="1504950"/>
                </a:cubicBezTo>
                <a:cubicBezTo>
                  <a:pt x="829069" y="1566087"/>
                  <a:pt x="467794" y="1478195"/>
                  <a:pt x="250830" y="1504950"/>
                </a:cubicBezTo>
                <a:cubicBezTo>
                  <a:pt x="146869" y="1514183"/>
                  <a:pt x="5897" y="1392287"/>
                  <a:pt x="0" y="1254120"/>
                </a:cubicBezTo>
                <a:cubicBezTo>
                  <a:pt x="-46252" y="1098517"/>
                  <a:pt x="18960" y="839955"/>
                  <a:pt x="0" y="732409"/>
                </a:cubicBezTo>
                <a:cubicBezTo>
                  <a:pt x="-18960" y="624863"/>
                  <a:pt x="5332" y="476214"/>
                  <a:pt x="0" y="25083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 w="38100">
            <a:solidFill>
              <a:schemeClr val="accent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74321504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584350" y="2774125"/>
            <a:ext cx="6812699" cy="1759877"/>
            <a:chOff x="2534913" y="2749522"/>
            <a:chExt cx="6812699" cy="2269492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855773" y="3930090"/>
              <a:ext cx="6491839" cy="108892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tam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giác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698460" y="1817443"/>
            <a:ext cx="7016343" cy="956084"/>
            <a:chOff x="2478247" y="3927464"/>
            <a:chExt cx="7016343" cy="956084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91264" y="4070412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</a:p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A.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vuông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. </a:t>
              </a:r>
              <a:endParaRPr lang="en-US" sz="3200" kern="0" dirty="0">
                <a:solidFill>
                  <a:srgbClr val="FFFBF8">
                    <a:lumMod val="10000"/>
                  </a:srgb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 C.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chử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nhật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68" y="401957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36" y="2609855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0854FC-E696-41BC-A8F9-98BAA1FE0B08}"/>
              </a:ext>
            </a:extLst>
          </p:cNvPr>
          <p:cNvSpPr/>
          <p:nvPr/>
        </p:nvSpPr>
        <p:spPr>
          <a:xfrm>
            <a:off x="1392700" y="967080"/>
            <a:ext cx="962786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2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129713" y="6096000"/>
            <a:ext cx="12954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3" action="ppaction://hlinksldjump"/>
              </a:rPr>
              <a:t>Câu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3" action="ppaction://hlinksldjump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3" action="ppaction://hlinksldjump"/>
              </a:rPr>
              <a:t>hỏi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5" name="Picture 3" descr="chiec_non_ky_dieu_by_designerboy7-d3hpdez copy">
            <a:hlinkClick r:id="" action="ppaction://noaction">
              <a:snd r:embed="rId4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15875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AutoShape 5"/>
          <p:cNvSpPr>
            <a:spLocks noChangeArrowheads="1"/>
          </p:cNvSpPr>
          <p:nvPr/>
        </p:nvSpPr>
        <p:spPr bwMode="auto">
          <a:xfrm rot="-3627415">
            <a:off x="9017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3301" name="WordArt 4"/>
          <p:cNvSpPr>
            <a:spLocks noChangeArrowheads="1" noChangeShapeType="1" noTextEdit="1"/>
          </p:cNvSpPr>
          <p:nvPr/>
        </p:nvSpPr>
        <p:spPr bwMode="auto">
          <a:xfrm>
            <a:off x="5472114" y="3017839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QUAY NÓN</a:t>
            </a:r>
          </a:p>
        </p:txBody>
      </p:sp>
    </p:spTree>
    <p:extLst>
      <p:ext uri="{BB962C8B-B14F-4D97-AF65-F5344CB8AC3E}">
        <p14:creationId xmlns:p14="http://schemas.microsoft.com/office/powerpoint/2010/main" val="12712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730820"/>
            <a:ext cx="12197820" cy="3253637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Rounded Rectangle 13">
            <a:extLst>
              <a:ext uri="{FF2B5EF4-FFF2-40B4-BE49-F238E27FC236}">
                <a16:creationId xmlns:a16="http://schemas.microsoft.com/office/drawing/2014/main" id="{5B139C47-B781-401E-B292-6C5E60294746}"/>
              </a:ext>
            </a:extLst>
          </p:cNvPr>
          <p:cNvSpPr/>
          <p:nvPr/>
        </p:nvSpPr>
        <p:spPr>
          <a:xfrm>
            <a:off x="992133" y="888850"/>
            <a:ext cx="10145172" cy="981529"/>
          </a:xfrm>
          <a:custGeom>
            <a:avLst/>
            <a:gdLst>
              <a:gd name="connsiteX0" fmla="*/ 0 w 10131100"/>
              <a:gd name="connsiteY0" fmla="*/ 250830 h 1504950"/>
              <a:gd name="connsiteX1" fmla="*/ 250830 w 10131100"/>
              <a:gd name="connsiteY1" fmla="*/ 0 h 1504950"/>
              <a:gd name="connsiteX2" fmla="*/ 817268 w 10131100"/>
              <a:gd name="connsiteY2" fmla="*/ 0 h 1504950"/>
              <a:gd name="connsiteX3" fmla="*/ 1480000 w 10131100"/>
              <a:gd name="connsiteY3" fmla="*/ 0 h 1504950"/>
              <a:gd name="connsiteX4" fmla="*/ 1950143 w 10131100"/>
              <a:gd name="connsiteY4" fmla="*/ 0 h 1504950"/>
              <a:gd name="connsiteX5" fmla="*/ 2227697 w 10131100"/>
              <a:gd name="connsiteY5" fmla="*/ 0 h 1504950"/>
              <a:gd name="connsiteX6" fmla="*/ 2505252 w 10131100"/>
              <a:gd name="connsiteY6" fmla="*/ 0 h 1504950"/>
              <a:gd name="connsiteX7" fmla="*/ 2879101 w 10131100"/>
              <a:gd name="connsiteY7" fmla="*/ 0 h 1504950"/>
              <a:gd name="connsiteX8" fmla="*/ 3638127 w 10131100"/>
              <a:gd name="connsiteY8" fmla="*/ 0 h 1504950"/>
              <a:gd name="connsiteX9" fmla="*/ 4011976 w 10131100"/>
              <a:gd name="connsiteY9" fmla="*/ 0 h 1504950"/>
              <a:gd name="connsiteX10" fmla="*/ 4289530 w 10131100"/>
              <a:gd name="connsiteY10" fmla="*/ 0 h 1504950"/>
              <a:gd name="connsiteX11" fmla="*/ 4567085 w 10131100"/>
              <a:gd name="connsiteY11" fmla="*/ 0 h 1504950"/>
              <a:gd name="connsiteX12" fmla="*/ 5133523 w 10131100"/>
              <a:gd name="connsiteY12" fmla="*/ 0 h 1504950"/>
              <a:gd name="connsiteX13" fmla="*/ 5411077 w 10131100"/>
              <a:gd name="connsiteY13" fmla="*/ 0 h 1504950"/>
              <a:gd name="connsiteX14" fmla="*/ 5977515 w 10131100"/>
              <a:gd name="connsiteY14" fmla="*/ 0 h 1504950"/>
              <a:gd name="connsiteX15" fmla="*/ 6640247 w 10131100"/>
              <a:gd name="connsiteY15" fmla="*/ 0 h 1504950"/>
              <a:gd name="connsiteX16" fmla="*/ 7399273 w 10131100"/>
              <a:gd name="connsiteY16" fmla="*/ 0 h 1504950"/>
              <a:gd name="connsiteX17" fmla="*/ 8062005 w 10131100"/>
              <a:gd name="connsiteY17" fmla="*/ 0 h 1504950"/>
              <a:gd name="connsiteX18" fmla="*/ 8435854 w 10131100"/>
              <a:gd name="connsiteY18" fmla="*/ 0 h 1504950"/>
              <a:gd name="connsiteX19" fmla="*/ 9002292 w 10131100"/>
              <a:gd name="connsiteY19" fmla="*/ 0 h 1504950"/>
              <a:gd name="connsiteX20" fmla="*/ 9880270 w 10131100"/>
              <a:gd name="connsiteY20" fmla="*/ 0 h 1504950"/>
              <a:gd name="connsiteX21" fmla="*/ 10131100 w 10131100"/>
              <a:gd name="connsiteY21" fmla="*/ 250830 h 1504950"/>
              <a:gd name="connsiteX22" fmla="*/ 10131100 w 10131100"/>
              <a:gd name="connsiteY22" fmla="*/ 742442 h 1504950"/>
              <a:gd name="connsiteX23" fmla="*/ 10131100 w 10131100"/>
              <a:gd name="connsiteY23" fmla="*/ 1254120 h 1504950"/>
              <a:gd name="connsiteX24" fmla="*/ 9880270 w 10131100"/>
              <a:gd name="connsiteY24" fmla="*/ 1504950 h 1504950"/>
              <a:gd name="connsiteX25" fmla="*/ 9410127 w 10131100"/>
              <a:gd name="connsiteY25" fmla="*/ 1504950 h 1504950"/>
              <a:gd name="connsiteX26" fmla="*/ 8843689 w 10131100"/>
              <a:gd name="connsiteY26" fmla="*/ 1504950 h 1504950"/>
              <a:gd name="connsiteX27" fmla="*/ 8373546 w 10131100"/>
              <a:gd name="connsiteY27" fmla="*/ 1504950 h 1504950"/>
              <a:gd name="connsiteX28" fmla="*/ 7807108 w 10131100"/>
              <a:gd name="connsiteY28" fmla="*/ 1504950 h 1504950"/>
              <a:gd name="connsiteX29" fmla="*/ 7336965 w 10131100"/>
              <a:gd name="connsiteY29" fmla="*/ 1504950 h 1504950"/>
              <a:gd name="connsiteX30" fmla="*/ 6866822 w 10131100"/>
              <a:gd name="connsiteY30" fmla="*/ 1504950 h 1504950"/>
              <a:gd name="connsiteX31" fmla="*/ 6300384 w 10131100"/>
              <a:gd name="connsiteY31" fmla="*/ 1504950 h 1504950"/>
              <a:gd name="connsiteX32" fmla="*/ 6022830 w 10131100"/>
              <a:gd name="connsiteY32" fmla="*/ 1504950 h 1504950"/>
              <a:gd name="connsiteX33" fmla="*/ 5263803 w 10131100"/>
              <a:gd name="connsiteY33" fmla="*/ 1504950 h 1504950"/>
              <a:gd name="connsiteX34" fmla="*/ 4601071 w 10131100"/>
              <a:gd name="connsiteY34" fmla="*/ 1504950 h 1504950"/>
              <a:gd name="connsiteX35" fmla="*/ 3842045 w 10131100"/>
              <a:gd name="connsiteY35" fmla="*/ 1504950 h 1504950"/>
              <a:gd name="connsiteX36" fmla="*/ 3083018 w 10131100"/>
              <a:gd name="connsiteY36" fmla="*/ 1504950 h 1504950"/>
              <a:gd name="connsiteX37" fmla="*/ 2420286 w 10131100"/>
              <a:gd name="connsiteY37" fmla="*/ 1504950 h 1504950"/>
              <a:gd name="connsiteX38" fmla="*/ 2142732 w 10131100"/>
              <a:gd name="connsiteY38" fmla="*/ 1504950 h 1504950"/>
              <a:gd name="connsiteX39" fmla="*/ 1672588 w 10131100"/>
              <a:gd name="connsiteY39" fmla="*/ 1504950 h 1504950"/>
              <a:gd name="connsiteX40" fmla="*/ 1298740 w 10131100"/>
              <a:gd name="connsiteY40" fmla="*/ 1504950 h 1504950"/>
              <a:gd name="connsiteX41" fmla="*/ 250830 w 10131100"/>
              <a:gd name="connsiteY41" fmla="*/ 1504950 h 1504950"/>
              <a:gd name="connsiteX42" fmla="*/ 0 w 10131100"/>
              <a:gd name="connsiteY42" fmla="*/ 1254120 h 1504950"/>
              <a:gd name="connsiteX43" fmla="*/ 0 w 10131100"/>
              <a:gd name="connsiteY43" fmla="*/ 782574 h 1504950"/>
              <a:gd name="connsiteX44" fmla="*/ 0 w 10131100"/>
              <a:gd name="connsiteY44" fmla="*/ 250830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31100" h="1504950" fill="none" extrusionOk="0">
                <a:moveTo>
                  <a:pt x="0" y="250830"/>
                </a:moveTo>
                <a:cubicBezTo>
                  <a:pt x="2452" y="128033"/>
                  <a:pt x="107654" y="-26643"/>
                  <a:pt x="250830" y="0"/>
                </a:cubicBezTo>
                <a:cubicBezTo>
                  <a:pt x="372455" y="-24100"/>
                  <a:pt x="637390" y="23658"/>
                  <a:pt x="817268" y="0"/>
                </a:cubicBezTo>
                <a:cubicBezTo>
                  <a:pt x="997146" y="-23658"/>
                  <a:pt x="1323057" y="29557"/>
                  <a:pt x="1480000" y="0"/>
                </a:cubicBezTo>
                <a:cubicBezTo>
                  <a:pt x="1636943" y="-29557"/>
                  <a:pt x="1764077" y="53162"/>
                  <a:pt x="1950143" y="0"/>
                </a:cubicBezTo>
                <a:cubicBezTo>
                  <a:pt x="2136209" y="-53162"/>
                  <a:pt x="2151005" y="27321"/>
                  <a:pt x="2227697" y="0"/>
                </a:cubicBezTo>
                <a:cubicBezTo>
                  <a:pt x="2304389" y="-27321"/>
                  <a:pt x="2403580" y="32383"/>
                  <a:pt x="2505252" y="0"/>
                </a:cubicBezTo>
                <a:cubicBezTo>
                  <a:pt x="2606925" y="-32383"/>
                  <a:pt x="2776348" y="15841"/>
                  <a:pt x="2879101" y="0"/>
                </a:cubicBezTo>
                <a:cubicBezTo>
                  <a:pt x="2981854" y="-15841"/>
                  <a:pt x="3296810" y="53229"/>
                  <a:pt x="3638127" y="0"/>
                </a:cubicBezTo>
                <a:cubicBezTo>
                  <a:pt x="3979444" y="-53229"/>
                  <a:pt x="3916217" y="16254"/>
                  <a:pt x="4011976" y="0"/>
                </a:cubicBezTo>
                <a:cubicBezTo>
                  <a:pt x="4107735" y="-16254"/>
                  <a:pt x="4191056" y="6450"/>
                  <a:pt x="4289530" y="0"/>
                </a:cubicBezTo>
                <a:cubicBezTo>
                  <a:pt x="4388004" y="-6450"/>
                  <a:pt x="4478155" y="11921"/>
                  <a:pt x="4567085" y="0"/>
                </a:cubicBezTo>
                <a:cubicBezTo>
                  <a:pt x="4656015" y="-11921"/>
                  <a:pt x="4973524" y="35667"/>
                  <a:pt x="5133523" y="0"/>
                </a:cubicBezTo>
                <a:cubicBezTo>
                  <a:pt x="5293522" y="-35667"/>
                  <a:pt x="5280261" y="17161"/>
                  <a:pt x="5411077" y="0"/>
                </a:cubicBezTo>
                <a:cubicBezTo>
                  <a:pt x="5541893" y="-17161"/>
                  <a:pt x="5783659" y="4455"/>
                  <a:pt x="5977515" y="0"/>
                </a:cubicBezTo>
                <a:cubicBezTo>
                  <a:pt x="6171371" y="-4455"/>
                  <a:pt x="6429919" y="18199"/>
                  <a:pt x="6640247" y="0"/>
                </a:cubicBezTo>
                <a:cubicBezTo>
                  <a:pt x="6850575" y="-18199"/>
                  <a:pt x="7121041" y="23967"/>
                  <a:pt x="7399273" y="0"/>
                </a:cubicBezTo>
                <a:cubicBezTo>
                  <a:pt x="7677505" y="-23967"/>
                  <a:pt x="7836727" y="64531"/>
                  <a:pt x="8062005" y="0"/>
                </a:cubicBezTo>
                <a:cubicBezTo>
                  <a:pt x="8287283" y="-64531"/>
                  <a:pt x="8280658" y="28404"/>
                  <a:pt x="8435854" y="0"/>
                </a:cubicBezTo>
                <a:cubicBezTo>
                  <a:pt x="8591050" y="-28404"/>
                  <a:pt x="8821341" y="23170"/>
                  <a:pt x="9002292" y="0"/>
                </a:cubicBezTo>
                <a:cubicBezTo>
                  <a:pt x="9183243" y="-23170"/>
                  <a:pt x="9542011" y="2158"/>
                  <a:pt x="9880270" y="0"/>
                </a:cubicBezTo>
                <a:cubicBezTo>
                  <a:pt x="10017652" y="4997"/>
                  <a:pt x="10110190" y="117639"/>
                  <a:pt x="10131100" y="250830"/>
                </a:cubicBezTo>
                <a:cubicBezTo>
                  <a:pt x="10186393" y="381931"/>
                  <a:pt x="10123784" y="642984"/>
                  <a:pt x="10131100" y="742442"/>
                </a:cubicBezTo>
                <a:cubicBezTo>
                  <a:pt x="10138416" y="841900"/>
                  <a:pt x="10103014" y="1029301"/>
                  <a:pt x="10131100" y="1254120"/>
                </a:cubicBezTo>
                <a:cubicBezTo>
                  <a:pt x="10150040" y="1400090"/>
                  <a:pt x="10014613" y="1503223"/>
                  <a:pt x="9880270" y="1504950"/>
                </a:cubicBezTo>
                <a:cubicBezTo>
                  <a:pt x="9781080" y="1530065"/>
                  <a:pt x="9564203" y="1503083"/>
                  <a:pt x="9410127" y="1504950"/>
                </a:cubicBezTo>
                <a:cubicBezTo>
                  <a:pt x="9256051" y="1506817"/>
                  <a:pt x="9064026" y="1492621"/>
                  <a:pt x="8843689" y="1504950"/>
                </a:cubicBezTo>
                <a:cubicBezTo>
                  <a:pt x="8623352" y="1517279"/>
                  <a:pt x="8473129" y="1461901"/>
                  <a:pt x="8373546" y="1504950"/>
                </a:cubicBezTo>
                <a:cubicBezTo>
                  <a:pt x="8273963" y="1547999"/>
                  <a:pt x="7942213" y="1461280"/>
                  <a:pt x="7807108" y="1504950"/>
                </a:cubicBezTo>
                <a:cubicBezTo>
                  <a:pt x="7672003" y="1548620"/>
                  <a:pt x="7564954" y="1450404"/>
                  <a:pt x="7336965" y="1504950"/>
                </a:cubicBezTo>
                <a:cubicBezTo>
                  <a:pt x="7108976" y="1559496"/>
                  <a:pt x="6972070" y="1456822"/>
                  <a:pt x="6866822" y="1504950"/>
                </a:cubicBezTo>
                <a:cubicBezTo>
                  <a:pt x="6761574" y="1553078"/>
                  <a:pt x="6480220" y="1443783"/>
                  <a:pt x="6300384" y="1504950"/>
                </a:cubicBezTo>
                <a:cubicBezTo>
                  <a:pt x="6120548" y="1566117"/>
                  <a:pt x="6145395" y="1495747"/>
                  <a:pt x="6022830" y="1504950"/>
                </a:cubicBezTo>
                <a:cubicBezTo>
                  <a:pt x="5900265" y="1514153"/>
                  <a:pt x="5537810" y="1452045"/>
                  <a:pt x="5263803" y="1504950"/>
                </a:cubicBezTo>
                <a:cubicBezTo>
                  <a:pt x="4989796" y="1557855"/>
                  <a:pt x="4879011" y="1455889"/>
                  <a:pt x="4601071" y="1504950"/>
                </a:cubicBezTo>
                <a:cubicBezTo>
                  <a:pt x="4323131" y="1554011"/>
                  <a:pt x="4174414" y="1437199"/>
                  <a:pt x="3842045" y="1504950"/>
                </a:cubicBezTo>
                <a:cubicBezTo>
                  <a:pt x="3509676" y="1572701"/>
                  <a:pt x="3238796" y="1439640"/>
                  <a:pt x="3083018" y="1504950"/>
                </a:cubicBezTo>
                <a:cubicBezTo>
                  <a:pt x="2927240" y="1570260"/>
                  <a:pt x="2586812" y="1472534"/>
                  <a:pt x="2420286" y="1504950"/>
                </a:cubicBezTo>
                <a:cubicBezTo>
                  <a:pt x="2253760" y="1537366"/>
                  <a:pt x="2239707" y="1495709"/>
                  <a:pt x="2142732" y="1504950"/>
                </a:cubicBezTo>
                <a:cubicBezTo>
                  <a:pt x="2045757" y="1514191"/>
                  <a:pt x="1802405" y="1484727"/>
                  <a:pt x="1672588" y="1504950"/>
                </a:cubicBezTo>
                <a:cubicBezTo>
                  <a:pt x="1542771" y="1525173"/>
                  <a:pt x="1419512" y="1494017"/>
                  <a:pt x="1298740" y="1504950"/>
                </a:cubicBezTo>
                <a:cubicBezTo>
                  <a:pt x="1177968" y="1515883"/>
                  <a:pt x="757056" y="1435063"/>
                  <a:pt x="250830" y="1504950"/>
                </a:cubicBezTo>
                <a:cubicBezTo>
                  <a:pt x="80850" y="1492127"/>
                  <a:pt x="3983" y="1406097"/>
                  <a:pt x="0" y="1254120"/>
                </a:cubicBezTo>
                <a:cubicBezTo>
                  <a:pt x="-19265" y="1076876"/>
                  <a:pt x="40470" y="965755"/>
                  <a:pt x="0" y="782574"/>
                </a:cubicBezTo>
                <a:cubicBezTo>
                  <a:pt x="-40470" y="599393"/>
                  <a:pt x="45987" y="411120"/>
                  <a:pt x="0" y="250830"/>
                </a:cubicBezTo>
                <a:close/>
              </a:path>
              <a:path w="10131100" h="1504950" stroke="0" extrusionOk="0">
                <a:moveTo>
                  <a:pt x="0" y="250830"/>
                </a:moveTo>
                <a:cubicBezTo>
                  <a:pt x="-5857" y="112877"/>
                  <a:pt x="116100" y="-39353"/>
                  <a:pt x="250830" y="0"/>
                </a:cubicBezTo>
                <a:cubicBezTo>
                  <a:pt x="436822" y="-6742"/>
                  <a:pt x="713030" y="52408"/>
                  <a:pt x="913562" y="0"/>
                </a:cubicBezTo>
                <a:cubicBezTo>
                  <a:pt x="1114094" y="-52408"/>
                  <a:pt x="1362912" y="28833"/>
                  <a:pt x="1480000" y="0"/>
                </a:cubicBezTo>
                <a:cubicBezTo>
                  <a:pt x="1597088" y="-28833"/>
                  <a:pt x="1808473" y="24497"/>
                  <a:pt x="2046437" y="0"/>
                </a:cubicBezTo>
                <a:cubicBezTo>
                  <a:pt x="2284401" y="-24497"/>
                  <a:pt x="2326981" y="1782"/>
                  <a:pt x="2516581" y="0"/>
                </a:cubicBezTo>
                <a:cubicBezTo>
                  <a:pt x="2706181" y="-1782"/>
                  <a:pt x="2993337" y="27825"/>
                  <a:pt x="3179313" y="0"/>
                </a:cubicBezTo>
                <a:cubicBezTo>
                  <a:pt x="3365289" y="-27825"/>
                  <a:pt x="3505563" y="40873"/>
                  <a:pt x="3649456" y="0"/>
                </a:cubicBezTo>
                <a:cubicBezTo>
                  <a:pt x="3793349" y="-40873"/>
                  <a:pt x="3897168" y="34309"/>
                  <a:pt x="4023305" y="0"/>
                </a:cubicBezTo>
                <a:cubicBezTo>
                  <a:pt x="4149442" y="-34309"/>
                  <a:pt x="4238413" y="43413"/>
                  <a:pt x="4397154" y="0"/>
                </a:cubicBezTo>
                <a:cubicBezTo>
                  <a:pt x="4555895" y="-43413"/>
                  <a:pt x="4594727" y="1160"/>
                  <a:pt x="4674708" y="0"/>
                </a:cubicBezTo>
                <a:cubicBezTo>
                  <a:pt x="4754689" y="-1160"/>
                  <a:pt x="5093280" y="41659"/>
                  <a:pt x="5241146" y="0"/>
                </a:cubicBezTo>
                <a:cubicBezTo>
                  <a:pt x="5389012" y="-41659"/>
                  <a:pt x="5696113" y="76444"/>
                  <a:pt x="5903878" y="0"/>
                </a:cubicBezTo>
                <a:cubicBezTo>
                  <a:pt x="6111643" y="-76444"/>
                  <a:pt x="6256063" y="24357"/>
                  <a:pt x="6470315" y="0"/>
                </a:cubicBezTo>
                <a:cubicBezTo>
                  <a:pt x="6684567" y="-24357"/>
                  <a:pt x="7063572" y="16759"/>
                  <a:pt x="7229342" y="0"/>
                </a:cubicBezTo>
                <a:cubicBezTo>
                  <a:pt x="7395112" y="-16759"/>
                  <a:pt x="7756697" y="35903"/>
                  <a:pt x="7892074" y="0"/>
                </a:cubicBezTo>
                <a:cubicBezTo>
                  <a:pt x="8027451" y="-35903"/>
                  <a:pt x="8169109" y="932"/>
                  <a:pt x="8265923" y="0"/>
                </a:cubicBezTo>
                <a:cubicBezTo>
                  <a:pt x="8362737" y="-932"/>
                  <a:pt x="8425724" y="16871"/>
                  <a:pt x="8543477" y="0"/>
                </a:cubicBezTo>
                <a:cubicBezTo>
                  <a:pt x="8661230" y="-16871"/>
                  <a:pt x="8855261" y="27623"/>
                  <a:pt x="9109915" y="0"/>
                </a:cubicBezTo>
                <a:cubicBezTo>
                  <a:pt x="9364569" y="-27623"/>
                  <a:pt x="9256758" y="23031"/>
                  <a:pt x="9387469" y="0"/>
                </a:cubicBezTo>
                <a:cubicBezTo>
                  <a:pt x="9518180" y="-23031"/>
                  <a:pt x="9724384" y="27768"/>
                  <a:pt x="9880270" y="0"/>
                </a:cubicBezTo>
                <a:cubicBezTo>
                  <a:pt x="10045774" y="16441"/>
                  <a:pt x="10163506" y="129932"/>
                  <a:pt x="10131100" y="250830"/>
                </a:cubicBezTo>
                <a:cubicBezTo>
                  <a:pt x="10143733" y="474315"/>
                  <a:pt x="10073741" y="572872"/>
                  <a:pt x="10131100" y="762508"/>
                </a:cubicBezTo>
                <a:cubicBezTo>
                  <a:pt x="10188459" y="952144"/>
                  <a:pt x="10092945" y="1100245"/>
                  <a:pt x="10131100" y="1254120"/>
                </a:cubicBezTo>
                <a:cubicBezTo>
                  <a:pt x="10146444" y="1408823"/>
                  <a:pt x="10000461" y="1531878"/>
                  <a:pt x="9880270" y="1504950"/>
                </a:cubicBezTo>
                <a:cubicBezTo>
                  <a:pt x="9676687" y="1549779"/>
                  <a:pt x="9643413" y="1493925"/>
                  <a:pt x="9410127" y="1504950"/>
                </a:cubicBezTo>
                <a:cubicBezTo>
                  <a:pt x="9176841" y="1515975"/>
                  <a:pt x="8978315" y="1472577"/>
                  <a:pt x="8843689" y="1504950"/>
                </a:cubicBezTo>
                <a:cubicBezTo>
                  <a:pt x="8709063" y="1537323"/>
                  <a:pt x="8358504" y="1439815"/>
                  <a:pt x="8084663" y="1504950"/>
                </a:cubicBezTo>
                <a:cubicBezTo>
                  <a:pt x="7810822" y="1570085"/>
                  <a:pt x="7892857" y="1460192"/>
                  <a:pt x="7710814" y="1504950"/>
                </a:cubicBezTo>
                <a:cubicBezTo>
                  <a:pt x="7528771" y="1549708"/>
                  <a:pt x="7367685" y="1450158"/>
                  <a:pt x="7240671" y="1504950"/>
                </a:cubicBezTo>
                <a:cubicBezTo>
                  <a:pt x="7113657" y="1559742"/>
                  <a:pt x="6678306" y="1490975"/>
                  <a:pt x="6481644" y="1504950"/>
                </a:cubicBezTo>
                <a:cubicBezTo>
                  <a:pt x="6284982" y="1518925"/>
                  <a:pt x="6306870" y="1472960"/>
                  <a:pt x="6204090" y="1504950"/>
                </a:cubicBezTo>
                <a:cubicBezTo>
                  <a:pt x="6101310" y="1536940"/>
                  <a:pt x="5739309" y="1466307"/>
                  <a:pt x="5445063" y="1504950"/>
                </a:cubicBezTo>
                <a:cubicBezTo>
                  <a:pt x="5150817" y="1543593"/>
                  <a:pt x="5277785" y="1503792"/>
                  <a:pt x="5167509" y="1504950"/>
                </a:cubicBezTo>
                <a:cubicBezTo>
                  <a:pt x="5057233" y="1506108"/>
                  <a:pt x="4728518" y="1486031"/>
                  <a:pt x="4408482" y="1504950"/>
                </a:cubicBezTo>
                <a:cubicBezTo>
                  <a:pt x="4088446" y="1523869"/>
                  <a:pt x="3935034" y="1452222"/>
                  <a:pt x="3745750" y="1504950"/>
                </a:cubicBezTo>
                <a:cubicBezTo>
                  <a:pt x="3556466" y="1557678"/>
                  <a:pt x="3332903" y="1466318"/>
                  <a:pt x="3179313" y="1504950"/>
                </a:cubicBezTo>
                <a:cubicBezTo>
                  <a:pt x="3025723" y="1543582"/>
                  <a:pt x="2980983" y="1477891"/>
                  <a:pt x="2805464" y="1504950"/>
                </a:cubicBezTo>
                <a:cubicBezTo>
                  <a:pt x="2629945" y="1532009"/>
                  <a:pt x="2543822" y="1459089"/>
                  <a:pt x="2335321" y="1504950"/>
                </a:cubicBezTo>
                <a:cubicBezTo>
                  <a:pt x="2126820" y="1550811"/>
                  <a:pt x="1957854" y="1499519"/>
                  <a:pt x="1768883" y="1504950"/>
                </a:cubicBezTo>
                <a:cubicBezTo>
                  <a:pt x="1579912" y="1510381"/>
                  <a:pt x="1383233" y="1443813"/>
                  <a:pt x="1106151" y="1504950"/>
                </a:cubicBezTo>
                <a:cubicBezTo>
                  <a:pt x="829069" y="1566087"/>
                  <a:pt x="467794" y="1478195"/>
                  <a:pt x="250830" y="1504950"/>
                </a:cubicBezTo>
                <a:cubicBezTo>
                  <a:pt x="146869" y="1514183"/>
                  <a:pt x="5897" y="1392287"/>
                  <a:pt x="0" y="1254120"/>
                </a:cubicBezTo>
                <a:cubicBezTo>
                  <a:pt x="-46252" y="1098517"/>
                  <a:pt x="18960" y="839955"/>
                  <a:pt x="0" y="732409"/>
                </a:cubicBezTo>
                <a:cubicBezTo>
                  <a:pt x="-18960" y="624863"/>
                  <a:pt x="5332" y="476214"/>
                  <a:pt x="0" y="25083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 w="38100">
            <a:solidFill>
              <a:schemeClr val="accent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74321504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545123" y="2604168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A. D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ư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25m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7016343" cy="956084"/>
            <a:chOff x="2478247" y="3927464"/>
            <a:chExt cx="7016343" cy="956084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91264" y="4070412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</a:p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B.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Trên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 50m</a:t>
              </a:r>
              <a:endParaRPr lang="en-US" sz="3200" kern="0" dirty="0">
                <a:solidFill>
                  <a:srgbClr val="FFFBF8">
                    <a:lumMod val="10000"/>
                  </a:srgb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 C. </a:t>
              </a:r>
              <a:r>
                <a:rPr lang="en-US" sz="3200" b="1" dirty="0" err="1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Trên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Times New Roman" panose="02020603050405020304" pitchFamily="18" charset="0"/>
                </a:rPr>
                <a:t> 25m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367" y="2401184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571" y="5254667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0854FC-E696-41BC-A8F9-98BAA1FE0B08}"/>
              </a:ext>
            </a:extLst>
          </p:cNvPr>
          <p:cNvSpPr/>
          <p:nvPr/>
        </p:nvSpPr>
        <p:spPr>
          <a:xfrm>
            <a:off x="1392700" y="967080"/>
            <a:ext cx="9627865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7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849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AB59"/>
      </a:accent1>
      <a:accent2>
        <a:srgbClr val="93BFB1"/>
      </a:accent2>
      <a:accent3>
        <a:srgbClr val="DDAB59"/>
      </a:accent3>
      <a:accent4>
        <a:srgbClr val="93BFB1"/>
      </a:accent4>
      <a:accent5>
        <a:srgbClr val="DDAB59"/>
      </a:accent5>
      <a:accent6>
        <a:srgbClr val="93BFB1"/>
      </a:accent6>
      <a:hlink>
        <a:srgbClr val="DDAB59"/>
      </a:hlink>
      <a:folHlink>
        <a:srgbClr val="680000"/>
      </a:folHlink>
    </a:clrScheme>
    <a:fontScheme name="n00xgj3c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970</Words>
  <Application>Microsoft Office PowerPoint</Application>
  <PresentationFormat>Widescreen</PresentationFormat>
  <Paragraphs>105</Paragraphs>
  <Slides>26</Slides>
  <Notes>15</Notes>
  <HiddenSlides>0</HiddenSlides>
  <MMClips>21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等线</vt:lpstr>
      <vt:lpstr>#9Slide03 Arima Madurai Black</vt:lpstr>
      <vt:lpstr>#9Slide05 SVNEgregio Script</vt:lpstr>
      <vt:lpstr>#9Slide07 HoneyCream</vt:lpstr>
      <vt:lpstr>Abril Fatface</vt:lpstr>
      <vt:lpstr>Aldrich</vt:lpstr>
      <vt:lpstr>Arial</vt:lpstr>
      <vt:lpstr>Calibri</vt:lpstr>
      <vt:lpstr>Calibri Light</vt:lpstr>
      <vt:lpstr>Cambria</vt:lpstr>
      <vt:lpstr>Impact</vt:lpstr>
      <vt:lpstr>Times New Roman</vt:lpstr>
      <vt:lpstr>字魂58号-创中黑</vt:lpstr>
      <vt:lpstr>字魂86号-杨任东楷书</vt:lpstr>
      <vt:lpstr>庞门正道标题体</vt:lpstr>
      <vt:lpstr>千图网海量PPT模板www.58pic.com​​</vt:lpstr>
      <vt:lpstr>Office Theme</vt:lpstr>
      <vt:lpstr>1_Office Theme</vt:lpstr>
      <vt:lpstr>1_Default Design</vt:lpstr>
      <vt:lpstr>PowerPoint Presentation</vt:lpstr>
      <vt:lpstr>PowerPoint Presentation</vt:lpstr>
      <vt:lpstr>CHIẾC NÓN KỲ DIỆU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 Danh Coi - AM</cp:lastModifiedBy>
  <cp:revision>74</cp:revision>
  <dcterms:created xsi:type="dcterms:W3CDTF">2023-08-09T06:40:24Z</dcterms:created>
  <dcterms:modified xsi:type="dcterms:W3CDTF">2023-11-15T02:28:40Z</dcterms:modified>
</cp:coreProperties>
</file>