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319" r:id="rId3"/>
    <p:sldId id="318" r:id="rId4"/>
    <p:sldId id="264" r:id="rId5"/>
    <p:sldId id="278" r:id="rId6"/>
    <p:sldId id="266" r:id="rId7"/>
    <p:sldId id="279" r:id="rId8"/>
    <p:sldId id="280" r:id="rId9"/>
    <p:sldId id="281" r:id="rId10"/>
    <p:sldId id="287" r:id="rId11"/>
    <p:sldId id="286" r:id="rId12"/>
    <p:sldId id="289" r:id="rId13"/>
    <p:sldId id="288" r:id="rId14"/>
    <p:sldId id="267" r:id="rId15"/>
    <p:sldId id="268" r:id="rId16"/>
    <p:sldId id="270" r:id="rId17"/>
    <p:sldId id="269" r:id="rId18"/>
    <p:sldId id="290" r:id="rId19"/>
    <p:sldId id="291" r:id="rId20"/>
    <p:sldId id="292" r:id="rId21"/>
    <p:sldId id="29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E736D14-1991-48D4-E979-3FE3FA0C7C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95275"/>
            <a:ext cx="1257300" cy="12573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29" y="2109653"/>
            <a:ext cx="987027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xmlns="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B000F2-4BDD-F3B3-B83F-BCEB80398FBF}"/>
              </a:ext>
            </a:extLst>
          </p:cNvPr>
          <p:cNvGrpSpPr/>
          <p:nvPr/>
        </p:nvGrpSpPr>
        <p:grpSpPr>
          <a:xfrm>
            <a:off x="1941670" y="-174602"/>
            <a:ext cx="10088444" cy="2959541"/>
            <a:chOff x="2037806" y="1587202"/>
            <a:chExt cx="9784080" cy="372938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xmlns="" id="{FABAF035-20F9-EA56-7DAA-FD3965401583}"/>
                </a:ext>
              </a:extLst>
            </p:cNvPr>
            <p:cNvSpPr/>
            <p:nvPr/>
          </p:nvSpPr>
          <p:spPr>
            <a:xfrm>
              <a:off x="2037806" y="2521132"/>
              <a:ext cx="9784080" cy="27954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20209C-F432-A04D-C4E4-9364FC5F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658" y="1587202"/>
              <a:ext cx="2198228" cy="372938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03B045-8E46-E0BA-3CBB-BA718779F320}"/>
              </a:ext>
            </a:extLst>
          </p:cNvPr>
          <p:cNvSpPr/>
          <p:nvPr/>
        </p:nvSpPr>
        <p:spPr>
          <a:xfrm>
            <a:off x="2186878" y="949041"/>
            <a:ext cx="7918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nhỏ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22E31F-0A07-89FC-4DB8-C7916A9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75" y="2920530"/>
            <a:ext cx="4848599" cy="315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4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xmlns="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E29D682-1ADB-4E69-BC66-F2631F0B1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5" y="1799572"/>
            <a:ext cx="102970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xmlns="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0446" y="2024743"/>
            <a:ext cx="7348129" cy="918482"/>
            <a:chOff x="300446" y="2024743"/>
            <a:chExt cx="9261565" cy="2368038"/>
          </a:xfrm>
        </p:grpSpPr>
        <p:sp>
          <p:nvSpPr>
            <p:cNvPr id="5" name="Rounded Rectangle 4"/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979" y="2120280"/>
              <a:ext cx="8812086" cy="76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vai trò của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94" y="285574"/>
            <a:ext cx="8370533" cy="19265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E8F28A-7A35-219A-7112-927CE26B09E2}"/>
              </a:ext>
            </a:extLst>
          </p:cNvPr>
          <p:cNvGrpSpPr/>
          <p:nvPr/>
        </p:nvGrpSpPr>
        <p:grpSpPr>
          <a:xfrm>
            <a:off x="2857500" y="3358243"/>
            <a:ext cx="9229725" cy="1538686"/>
            <a:chOff x="300446" y="2024743"/>
            <a:chExt cx="9261565" cy="3967053"/>
          </a:xfrm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xmlns="" id="{3951FE0B-B8B8-0C51-76D8-9F2C9A3811D4}"/>
                </a:ext>
              </a:extLst>
            </p:cNvPr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3B45085-42DA-89DE-D00C-2335E338A6AB}"/>
                </a:ext>
              </a:extLst>
            </p:cNvPr>
            <p:cNvSpPr/>
            <p:nvPr/>
          </p:nvSpPr>
          <p:spPr>
            <a:xfrm>
              <a:off x="488979" y="2120281"/>
              <a:ext cx="8812086" cy="387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vì sao phải quý trọng đồng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308717-E822-EF94-BAF8-9158E331D49C}"/>
              </a:ext>
            </a:extLst>
          </p:cNvPr>
          <p:cNvGrpSpPr/>
          <p:nvPr/>
        </p:nvGrpSpPr>
        <p:grpSpPr>
          <a:xfrm>
            <a:off x="2867026" y="4939393"/>
            <a:ext cx="9582150" cy="1451882"/>
            <a:chOff x="300446" y="2024743"/>
            <a:chExt cx="9261565" cy="3743254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8828D2DC-A867-8380-13F7-5F3D93B0E92A}"/>
                </a:ext>
              </a:extLst>
            </p:cNvPr>
            <p:cNvSpPr/>
            <p:nvPr/>
          </p:nvSpPr>
          <p:spPr>
            <a:xfrm>
              <a:off x="300446" y="2024743"/>
              <a:ext cx="9261565" cy="3743254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D25FD55-EDF4-967A-E23A-5D671E825CFD}"/>
                </a:ext>
              </a:extLst>
            </p:cNvPr>
            <p:cNvSpPr/>
            <p:nvPr/>
          </p:nvSpPr>
          <p:spPr>
            <a:xfrm>
              <a:off x="488979" y="2120281"/>
              <a:ext cx="8812086" cy="357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bảo quản và tiết kiệm tiền mua sắm quần áo, đồ dùng, đồ chơi, quà bánh, … đúng mức phù hợp với hoàn cảnh gia đình.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xmlns="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xmlns="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418</Words>
  <Application>Microsoft Office PowerPoint</Application>
  <PresentationFormat>Custom</PresentationFormat>
  <Paragraphs>25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45</cp:revision>
  <dcterms:created xsi:type="dcterms:W3CDTF">2023-11-01T11:19:12Z</dcterms:created>
  <dcterms:modified xsi:type="dcterms:W3CDTF">2025-04-15T08:07:33Z</dcterms:modified>
</cp:coreProperties>
</file>