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0"/>
  </p:notesMasterIdLst>
  <p:sldIdLst>
    <p:sldId id="367" r:id="rId3"/>
    <p:sldId id="368" r:id="rId4"/>
    <p:sldId id="363" r:id="rId5"/>
    <p:sldId id="383" r:id="rId6"/>
    <p:sldId id="384" r:id="rId7"/>
    <p:sldId id="291" r:id="rId8"/>
    <p:sldId id="396"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1498" autoAdjust="0"/>
  </p:normalViewPr>
  <p:slideViewPr>
    <p:cSldViewPr snapToGrid="0">
      <p:cViewPr varScale="1">
        <p:scale>
          <a:sx n="74" d="100"/>
          <a:sy n="74" d="100"/>
        </p:scale>
        <p:origin x="1042"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viewProps" Target="view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presProps" Target="presProps.xml"/><Relationship Id="rId5" Type="http://schemas.openxmlformats.org/officeDocument/2006/relationships/slide" Target="slides/slide3.xml"/><Relationship Id="rId10"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E045F0-450F-464E-A622-F2EB337DAB98}" type="datetimeFigureOut">
              <a:rPr lang="en-US" smtClean="0"/>
              <a:t>12/19/2025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56B1CD-BB6D-41D3-A7CD-49E893ED2E14}" type="slidenum">
              <a:rPr lang="en-US" smtClean="0"/>
              <a:t>‹#›</a:t>
            </a:fld>
            <a:endParaRPr lang="en-US"/>
          </a:p>
        </p:txBody>
      </p:sp>
    </p:spTree>
    <p:extLst>
      <p:ext uri="{BB962C8B-B14F-4D97-AF65-F5344CB8AC3E}">
        <p14:creationId xmlns:p14="http://schemas.microsoft.com/office/powerpoint/2010/main" val="2886423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301A87-05CF-4C71-96F2-B8AF667EE0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64040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301A87-05CF-4C71-96F2-B8AF667EE0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3937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31875511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err="1">
                <a:effectLst/>
                <a:latin typeface="Times New Roman" panose="02020603050405020304" pitchFamily="18" charset="0"/>
                <a:ea typeface="Times New Roman" panose="02020603050405020304" pitchFamily="18" charset="0"/>
              </a:rPr>
              <a:t>Ngoài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cầu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về</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thức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ăn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động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vật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cần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những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yếu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tố</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nào</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nữa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để</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sự</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sống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và</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phát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triển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Các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yếu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tố</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đó</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có</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giống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với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thực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vật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mà</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chúng</a:t>
            </a:r>
            <a:r>
              <a:rPr lang="en-US" sz="1800" dirty="0">
                <a:effectLst/>
                <a:latin typeface="Times New Roman" panose="02020603050405020304" pitchFamily="18" charset="0"/>
                <a:ea typeface="Times New Roman" panose="02020603050405020304" pitchFamily="18" charset="0"/>
              </a:rPr>
              <a:t> ta </a:t>
            </a:r>
            <a:r>
              <a:rPr lang="en-US" sz="1800" dirty="0" err="1">
                <a:effectLst/>
                <a:latin typeface="Times New Roman" panose="02020603050405020304" pitchFamily="18" charset="0"/>
                <a:ea typeface="Times New Roman" panose="02020603050405020304" pitchFamily="18" charset="0"/>
              </a:rPr>
              <a:t>tìm</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hiểu</a:t>
            </a:r>
            <a:r>
              <a:rPr lang="en-US" sz="1800" dirty="0">
                <a:effectLst/>
                <a:latin typeface="Times New Roman" panose="02020603050405020304" pitchFamily="18" charset="0"/>
                <a:ea typeface="Times New Roman" panose="02020603050405020304" pitchFamily="18" charset="0"/>
              </a:rPr>
              <a:t> ở </a:t>
            </a:r>
            <a:r>
              <a:rPr lang="en-US" sz="1800" dirty="0" err="1">
                <a:effectLst/>
                <a:latin typeface="Times New Roman" panose="02020603050405020304" pitchFamily="18" charset="0"/>
                <a:ea typeface="Times New Roman" panose="02020603050405020304" pitchFamily="18" charset="0"/>
              </a:rPr>
              <a:t>bài</a:t>
            </a:r>
            <a:r>
              <a:rPr lang="en-US" sz="1800" dirty="0">
                <a:effectLst/>
                <a:latin typeface="Times New Roman" panose="02020603050405020304" pitchFamily="18" charset="0"/>
                <a:ea typeface="Times New Roman" panose="02020603050405020304" pitchFamily="18" charset="0"/>
              </a:rPr>
              <a:t> 15 </a:t>
            </a:r>
            <a:r>
              <a:rPr lang="en-US" sz="1800" dirty="0" err="1">
                <a:effectLst/>
                <a:latin typeface="Times New Roman" panose="02020603050405020304" pitchFamily="18" charset="0"/>
                <a:ea typeface="Times New Roman" panose="02020603050405020304" pitchFamily="18" charset="0"/>
              </a:rPr>
              <a:t>không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chúng</a:t>
            </a:r>
            <a:r>
              <a:rPr lang="en-US" sz="1800" dirty="0">
                <a:effectLst/>
                <a:latin typeface="Times New Roman" panose="02020603050405020304" pitchFamily="18" charset="0"/>
                <a:ea typeface="Times New Roman" panose="02020603050405020304" pitchFamily="18" charset="0"/>
              </a:rPr>
              <a:t> ta </a:t>
            </a:r>
            <a:r>
              <a:rPr lang="en-US" sz="1800" dirty="0" err="1">
                <a:effectLst/>
                <a:latin typeface="Times New Roman" panose="02020603050405020304" pitchFamily="18" charset="0"/>
                <a:ea typeface="Times New Roman" panose="02020603050405020304" pitchFamily="18" charset="0"/>
              </a:rPr>
              <a:t>hãy</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tìm</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hiểu</a:t>
            </a:r>
            <a:r>
              <a:rPr lang="en-US" sz="1800" dirty="0">
                <a:effectLst/>
                <a:latin typeface="Times New Roman" panose="02020603050405020304" pitchFamily="18" charset="0"/>
                <a:ea typeface="Times New Roman" panose="02020603050405020304" pitchFamily="18" charset="0"/>
              </a:rPr>
              <a:t> ở </a:t>
            </a:r>
            <a:r>
              <a:rPr lang="en-US" sz="1800" dirty="0" err="1">
                <a:effectLst/>
                <a:latin typeface="Times New Roman" panose="02020603050405020304" pitchFamily="18" charset="0"/>
                <a:ea typeface="Times New Roman" panose="02020603050405020304" pitchFamily="18" charset="0"/>
              </a:rPr>
              <a:t>bài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hôm</a:t>
            </a:r>
            <a:r>
              <a:rPr lang="en-US" sz="1800" dirty="0">
                <a:effectLst/>
                <a:latin typeface="Times New Roman" panose="02020603050405020304" pitchFamily="18" charset="0"/>
                <a:ea typeface="Times New Roman" panose="02020603050405020304" pitchFamily="18" charset="0"/>
              </a:rPr>
              <a:t> nay </a:t>
            </a:r>
            <a:r>
              <a:rPr lang="en-US" sz="1800" dirty="0" err="1">
                <a:effectLst/>
                <a:latin typeface="Times New Roman" panose="02020603050405020304" pitchFamily="18" charset="0"/>
                <a:ea typeface="Times New Roman" panose="02020603050405020304" pitchFamily="18" charset="0"/>
              </a:rPr>
              <a:t>để</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làm</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rõ</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điều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đó</a:t>
            </a:r>
            <a:r>
              <a:rPr lang="en-US" sz="1800" dirty="0">
                <a:effectLst/>
                <a:latin typeface="Times New Roman" panose="02020603050405020304" pitchFamily="18" charset="0"/>
                <a:ea typeface="Times New Roman" panose="02020603050405020304" pitchFamily="18" charset="0"/>
              </a:rPr>
              <a:t>.</a:t>
            </a:r>
            <a:endParaRPr lang="en-US" sz="1800" dirty="0">
              <a:effectLst/>
              <a:latin typeface="Times New Roman" panose="02020603050405020304" pitchFamily="18"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301A87-05CF-4C71-96F2-B8AF667EE0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37329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056B7-353F-4605-A0A2-46AB4DCF18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31477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301A87-05CF-4C71-96F2-B8AF667EE0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7048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55B77-85DC-A2F7-279E-77554764F6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6F827D3-CF7C-907A-D6CC-E34442B6579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60E560E-A861-6C6D-885B-4CC8ECBD7932}"/>
              </a:ext>
            </a:extLst>
          </p:cNvPr>
          <p:cNvSpPr>
            <a:spLocks noGrp="1"/>
          </p:cNvSpPr>
          <p:nvPr>
            <p:ph type="dt" sz="half" idx="10"/>
          </p:nvPr>
        </p:nvSpPr>
        <p:spPr/>
        <p:txBody>
          <a:bodyPr/>
          <a:lstStyle/>
          <a:p>
            <a:fld id="{F0D68094-898F-49E7-B660-A16B91AFF3C6}" type="datetimeFigureOut">
              <a:rPr lang="en-US" smtClean="0"/>
              <a:t>12/19/2025</a:t>
            </a:fld>
            <a:endParaRPr lang="en-US"/>
          </a:p>
        </p:txBody>
      </p:sp>
      <p:sp>
        <p:nvSpPr>
          <p:cNvPr id="5" name="Footer Placeholder 4">
            <a:extLst>
              <a:ext uri="{FF2B5EF4-FFF2-40B4-BE49-F238E27FC236}">
                <a16:creationId xmlns:a16="http://schemas.microsoft.com/office/drawing/2014/main" id="{26A39D71-40FA-EFC4-CEAE-6D2AC1401C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21EA38-130A-0485-821C-8532D090173E}"/>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35836698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E7722-6D3E-3211-91C7-E3FF9076CEF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7FBBD6F-4451-6DC2-4BE0-7603602C7BC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08C848-70A3-6BAB-AD4C-63C7B13C6D26}"/>
              </a:ext>
            </a:extLst>
          </p:cNvPr>
          <p:cNvSpPr>
            <a:spLocks noGrp="1"/>
          </p:cNvSpPr>
          <p:nvPr>
            <p:ph type="dt" sz="half" idx="10"/>
          </p:nvPr>
        </p:nvSpPr>
        <p:spPr/>
        <p:txBody>
          <a:bodyPr/>
          <a:lstStyle/>
          <a:p>
            <a:fld id="{F0D68094-898F-49E7-B660-A16B91AFF3C6}" type="datetimeFigureOut">
              <a:rPr lang="en-US" smtClean="0"/>
              <a:t>12/19/2025</a:t>
            </a:fld>
            <a:endParaRPr lang="en-US"/>
          </a:p>
        </p:txBody>
      </p:sp>
      <p:sp>
        <p:nvSpPr>
          <p:cNvPr id="5" name="Footer Placeholder 4">
            <a:extLst>
              <a:ext uri="{FF2B5EF4-FFF2-40B4-BE49-F238E27FC236}">
                <a16:creationId xmlns:a16="http://schemas.microsoft.com/office/drawing/2014/main" id="{7203C885-D490-C480-AECD-7253535852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E23027-1939-BC73-FCBC-F73A57C81EEF}"/>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26517527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A9B3F7C-F9FA-D39C-0668-95C6EA51D8F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B80C69-6E74-5D1B-D3A0-058C448AE73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65A1E6-2595-9F61-478B-BAA4F3F45AAC}"/>
              </a:ext>
            </a:extLst>
          </p:cNvPr>
          <p:cNvSpPr>
            <a:spLocks noGrp="1"/>
          </p:cNvSpPr>
          <p:nvPr>
            <p:ph type="dt" sz="half" idx="10"/>
          </p:nvPr>
        </p:nvSpPr>
        <p:spPr/>
        <p:txBody>
          <a:bodyPr/>
          <a:lstStyle/>
          <a:p>
            <a:fld id="{F0D68094-898F-49E7-B660-A16B91AFF3C6}" type="datetimeFigureOut">
              <a:rPr lang="en-US" smtClean="0"/>
              <a:t>12/19/2025</a:t>
            </a:fld>
            <a:endParaRPr lang="en-US"/>
          </a:p>
        </p:txBody>
      </p:sp>
      <p:sp>
        <p:nvSpPr>
          <p:cNvPr id="5" name="Footer Placeholder 4">
            <a:extLst>
              <a:ext uri="{FF2B5EF4-FFF2-40B4-BE49-F238E27FC236}">
                <a16:creationId xmlns:a16="http://schemas.microsoft.com/office/drawing/2014/main" id="{AAD5D781-2DC4-25EA-3162-691FB0DB0C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D749B2-7003-5E98-12A9-7A204988ECCE}"/>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34880471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334" name="Google Shape;334;p2"/>
          <p:cNvSpPr txBox="1">
            <a:spLocks noGrp="1"/>
          </p:cNvSpPr>
          <p:nvPr>
            <p:ph type="ctrTitle"/>
          </p:nvPr>
        </p:nvSpPr>
        <p:spPr>
          <a:xfrm>
            <a:off x="1080467" y="1832800"/>
            <a:ext cx="10054000" cy="240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6400">
                <a:solidFill>
                  <a:srgbClr val="3D85C6"/>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335" name="Google Shape;335;p2"/>
          <p:cNvSpPr txBox="1">
            <a:spLocks noGrp="1"/>
          </p:cNvSpPr>
          <p:nvPr>
            <p:ph type="subTitle" idx="1"/>
          </p:nvPr>
        </p:nvSpPr>
        <p:spPr>
          <a:xfrm>
            <a:off x="3162800" y="4286833"/>
            <a:ext cx="5866400" cy="602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1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901019092"/>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36"/>
        <p:cNvGrpSpPr/>
        <p:nvPr/>
      </p:nvGrpSpPr>
      <p:grpSpPr>
        <a:xfrm>
          <a:off x="0" y="0"/>
          <a:ext cx="0" cy="0"/>
          <a:chOff x="0" y="0"/>
          <a:chExt cx="0" cy="0"/>
        </a:xfrm>
      </p:grpSpPr>
      <p:sp>
        <p:nvSpPr>
          <p:cNvPr id="463" name="Google Shape;463;p3"/>
          <p:cNvSpPr txBox="1">
            <a:spLocks noGrp="1"/>
          </p:cNvSpPr>
          <p:nvPr>
            <p:ph type="title"/>
          </p:nvPr>
        </p:nvSpPr>
        <p:spPr>
          <a:xfrm>
            <a:off x="6111876" y="2906167"/>
            <a:ext cx="42012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64" name="Google Shape;464;p3"/>
          <p:cNvSpPr txBox="1">
            <a:spLocks noGrp="1"/>
          </p:cNvSpPr>
          <p:nvPr>
            <p:ph type="title" idx="2" hasCustomPrompt="1"/>
          </p:nvPr>
        </p:nvSpPr>
        <p:spPr>
          <a:xfrm>
            <a:off x="6111876" y="1758081"/>
            <a:ext cx="42012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8000">
                <a:solidFill>
                  <a:schemeClr val="accen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65" name="Google Shape;465;p3"/>
          <p:cNvSpPr txBox="1">
            <a:spLocks noGrp="1"/>
          </p:cNvSpPr>
          <p:nvPr>
            <p:ph type="subTitle" idx="1"/>
          </p:nvPr>
        </p:nvSpPr>
        <p:spPr>
          <a:xfrm>
            <a:off x="6111867" y="4006133"/>
            <a:ext cx="3577200" cy="95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185608848"/>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562"/>
        <p:cNvGrpSpPr/>
        <p:nvPr/>
      </p:nvGrpSpPr>
      <p:grpSpPr>
        <a:xfrm>
          <a:off x="0" y="0"/>
          <a:ext cx="0" cy="0"/>
          <a:chOff x="0" y="0"/>
          <a:chExt cx="0" cy="0"/>
        </a:xfrm>
      </p:grpSpPr>
      <p:sp>
        <p:nvSpPr>
          <p:cNvPr id="702" name="Google Shape;702;p5"/>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703" name="Google Shape;703;p5"/>
          <p:cNvSpPr txBox="1">
            <a:spLocks noGrp="1"/>
          </p:cNvSpPr>
          <p:nvPr>
            <p:ph type="subTitle" idx="1"/>
          </p:nvPr>
        </p:nvSpPr>
        <p:spPr>
          <a:xfrm>
            <a:off x="3438539" y="2868396"/>
            <a:ext cx="3074000" cy="9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04" name="Google Shape;704;p5"/>
          <p:cNvSpPr txBox="1">
            <a:spLocks noGrp="1"/>
          </p:cNvSpPr>
          <p:nvPr>
            <p:ph type="subTitle" idx="2"/>
          </p:nvPr>
        </p:nvSpPr>
        <p:spPr>
          <a:xfrm>
            <a:off x="5676087" y="5006277"/>
            <a:ext cx="3074000" cy="9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05" name="Google Shape;705;p5"/>
          <p:cNvSpPr txBox="1">
            <a:spLocks noGrp="1"/>
          </p:cNvSpPr>
          <p:nvPr>
            <p:ph type="subTitle" idx="3"/>
          </p:nvPr>
        </p:nvSpPr>
        <p:spPr>
          <a:xfrm>
            <a:off x="3438539" y="2083177"/>
            <a:ext cx="3074000" cy="70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sz="3200">
                <a:solidFill>
                  <a:schemeClr val="dk2"/>
                </a:solidFill>
                <a:latin typeface="Ranchers"/>
                <a:ea typeface="Ranchers"/>
                <a:cs typeface="Ranchers"/>
                <a:sym typeface="Ranchers"/>
              </a:defRPr>
            </a:lvl1pPr>
            <a:lvl2pPr lvl="1" algn="ctr" rtl="0">
              <a:lnSpc>
                <a:spcPct val="100000"/>
              </a:lnSpc>
              <a:spcBef>
                <a:spcPts val="0"/>
              </a:spcBef>
              <a:spcAft>
                <a:spcPts val="0"/>
              </a:spcAft>
              <a:buClr>
                <a:schemeClr val="dk1"/>
              </a:buClr>
              <a:buSzPts val="2000"/>
              <a:buNone/>
              <a:defRPr sz="2667">
                <a:solidFill>
                  <a:schemeClr val="dk1"/>
                </a:solidFill>
              </a:defRPr>
            </a:lvl2pPr>
            <a:lvl3pPr lvl="2" algn="ctr" rtl="0">
              <a:lnSpc>
                <a:spcPct val="100000"/>
              </a:lnSpc>
              <a:spcBef>
                <a:spcPts val="0"/>
              </a:spcBef>
              <a:spcAft>
                <a:spcPts val="0"/>
              </a:spcAft>
              <a:buClr>
                <a:schemeClr val="dk1"/>
              </a:buClr>
              <a:buSzPts val="2000"/>
              <a:buNone/>
              <a:defRPr sz="2667">
                <a:solidFill>
                  <a:schemeClr val="dk1"/>
                </a:solidFill>
              </a:defRPr>
            </a:lvl3pPr>
            <a:lvl4pPr lvl="3" algn="ctr" rtl="0">
              <a:lnSpc>
                <a:spcPct val="100000"/>
              </a:lnSpc>
              <a:spcBef>
                <a:spcPts val="0"/>
              </a:spcBef>
              <a:spcAft>
                <a:spcPts val="0"/>
              </a:spcAft>
              <a:buClr>
                <a:schemeClr val="dk1"/>
              </a:buClr>
              <a:buSzPts val="2000"/>
              <a:buNone/>
              <a:defRPr sz="2667">
                <a:solidFill>
                  <a:schemeClr val="dk1"/>
                </a:solidFill>
              </a:defRPr>
            </a:lvl4pPr>
            <a:lvl5pPr lvl="4" algn="ctr" rtl="0">
              <a:lnSpc>
                <a:spcPct val="100000"/>
              </a:lnSpc>
              <a:spcBef>
                <a:spcPts val="0"/>
              </a:spcBef>
              <a:spcAft>
                <a:spcPts val="0"/>
              </a:spcAft>
              <a:buClr>
                <a:schemeClr val="dk1"/>
              </a:buClr>
              <a:buSzPts val="2000"/>
              <a:buNone/>
              <a:defRPr sz="2667">
                <a:solidFill>
                  <a:schemeClr val="dk1"/>
                </a:solidFill>
              </a:defRPr>
            </a:lvl5pPr>
            <a:lvl6pPr lvl="5" algn="ctr" rtl="0">
              <a:lnSpc>
                <a:spcPct val="100000"/>
              </a:lnSpc>
              <a:spcBef>
                <a:spcPts val="0"/>
              </a:spcBef>
              <a:spcAft>
                <a:spcPts val="0"/>
              </a:spcAft>
              <a:buClr>
                <a:schemeClr val="dk1"/>
              </a:buClr>
              <a:buSzPts val="2000"/>
              <a:buNone/>
              <a:defRPr sz="2667">
                <a:solidFill>
                  <a:schemeClr val="dk1"/>
                </a:solidFill>
              </a:defRPr>
            </a:lvl6pPr>
            <a:lvl7pPr lvl="6" algn="ctr" rtl="0">
              <a:lnSpc>
                <a:spcPct val="100000"/>
              </a:lnSpc>
              <a:spcBef>
                <a:spcPts val="0"/>
              </a:spcBef>
              <a:spcAft>
                <a:spcPts val="0"/>
              </a:spcAft>
              <a:buClr>
                <a:schemeClr val="dk1"/>
              </a:buClr>
              <a:buSzPts val="2000"/>
              <a:buNone/>
              <a:defRPr sz="2667">
                <a:solidFill>
                  <a:schemeClr val="dk1"/>
                </a:solidFill>
              </a:defRPr>
            </a:lvl7pPr>
            <a:lvl8pPr lvl="7" algn="ctr" rtl="0">
              <a:lnSpc>
                <a:spcPct val="100000"/>
              </a:lnSpc>
              <a:spcBef>
                <a:spcPts val="0"/>
              </a:spcBef>
              <a:spcAft>
                <a:spcPts val="0"/>
              </a:spcAft>
              <a:buClr>
                <a:schemeClr val="dk1"/>
              </a:buClr>
              <a:buSzPts val="2000"/>
              <a:buNone/>
              <a:defRPr sz="2667">
                <a:solidFill>
                  <a:schemeClr val="dk1"/>
                </a:solidFill>
              </a:defRPr>
            </a:lvl8pPr>
            <a:lvl9pPr lvl="8" algn="ctr" rtl="0">
              <a:lnSpc>
                <a:spcPct val="100000"/>
              </a:lnSpc>
              <a:spcBef>
                <a:spcPts val="0"/>
              </a:spcBef>
              <a:spcAft>
                <a:spcPts val="0"/>
              </a:spcAft>
              <a:buClr>
                <a:schemeClr val="dk1"/>
              </a:buClr>
              <a:buSzPts val="2000"/>
              <a:buNone/>
              <a:defRPr sz="2667">
                <a:solidFill>
                  <a:schemeClr val="dk1"/>
                </a:solidFill>
              </a:defRPr>
            </a:lvl9pPr>
          </a:lstStyle>
          <a:p>
            <a:endParaRPr/>
          </a:p>
        </p:txBody>
      </p:sp>
      <p:sp>
        <p:nvSpPr>
          <p:cNvPr id="706" name="Google Shape;706;p5"/>
          <p:cNvSpPr txBox="1">
            <a:spLocks noGrp="1"/>
          </p:cNvSpPr>
          <p:nvPr>
            <p:ph type="subTitle" idx="4"/>
          </p:nvPr>
        </p:nvSpPr>
        <p:spPr>
          <a:xfrm>
            <a:off x="5676087" y="4216777"/>
            <a:ext cx="3074000" cy="70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sz="3200">
                <a:solidFill>
                  <a:schemeClr val="dk2"/>
                </a:solidFill>
                <a:latin typeface="Ranchers"/>
                <a:ea typeface="Ranchers"/>
                <a:cs typeface="Ranchers"/>
                <a:sym typeface="Ranchers"/>
              </a:defRPr>
            </a:lvl1pPr>
            <a:lvl2pPr lvl="1" algn="ctr" rtl="0">
              <a:lnSpc>
                <a:spcPct val="100000"/>
              </a:lnSpc>
              <a:spcBef>
                <a:spcPts val="0"/>
              </a:spcBef>
              <a:spcAft>
                <a:spcPts val="0"/>
              </a:spcAft>
              <a:buClr>
                <a:schemeClr val="dk1"/>
              </a:buClr>
              <a:buSzPts val="2000"/>
              <a:buNone/>
              <a:defRPr sz="2667">
                <a:solidFill>
                  <a:schemeClr val="dk1"/>
                </a:solidFill>
              </a:defRPr>
            </a:lvl2pPr>
            <a:lvl3pPr lvl="2" algn="ctr" rtl="0">
              <a:lnSpc>
                <a:spcPct val="100000"/>
              </a:lnSpc>
              <a:spcBef>
                <a:spcPts val="0"/>
              </a:spcBef>
              <a:spcAft>
                <a:spcPts val="0"/>
              </a:spcAft>
              <a:buClr>
                <a:schemeClr val="dk1"/>
              </a:buClr>
              <a:buSzPts val="2000"/>
              <a:buNone/>
              <a:defRPr sz="2667">
                <a:solidFill>
                  <a:schemeClr val="dk1"/>
                </a:solidFill>
              </a:defRPr>
            </a:lvl3pPr>
            <a:lvl4pPr lvl="3" algn="ctr" rtl="0">
              <a:lnSpc>
                <a:spcPct val="100000"/>
              </a:lnSpc>
              <a:spcBef>
                <a:spcPts val="0"/>
              </a:spcBef>
              <a:spcAft>
                <a:spcPts val="0"/>
              </a:spcAft>
              <a:buClr>
                <a:schemeClr val="dk1"/>
              </a:buClr>
              <a:buSzPts val="2000"/>
              <a:buNone/>
              <a:defRPr sz="2667">
                <a:solidFill>
                  <a:schemeClr val="dk1"/>
                </a:solidFill>
              </a:defRPr>
            </a:lvl4pPr>
            <a:lvl5pPr lvl="4" algn="ctr" rtl="0">
              <a:lnSpc>
                <a:spcPct val="100000"/>
              </a:lnSpc>
              <a:spcBef>
                <a:spcPts val="0"/>
              </a:spcBef>
              <a:spcAft>
                <a:spcPts val="0"/>
              </a:spcAft>
              <a:buClr>
                <a:schemeClr val="dk1"/>
              </a:buClr>
              <a:buSzPts val="2000"/>
              <a:buNone/>
              <a:defRPr sz="2667">
                <a:solidFill>
                  <a:schemeClr val="dk1"/>
                </a:solidFill>
              </a:defRPr>
            </a:lvl5pPr>
            <a:lvl6pPr lvl="5" algn="ctr" rtl="0">
              <a:lnSpc>
                <a:spcPct val="100000"/>
              </a:lnSpc>
              <a:spcBef>
                <a:spcPts val="0"/>
              </a:spcBef>
              <a:spcAft>
                <a:spcPts val="0"/>
              </a:spcAft>
              <a:buClr>
                <a:schemeClr val="dk1"/>
              </a:buClr>
              <a:buSzPts val="2000"/>
              <a:buNone/>
              <a:defRPr sz="2667">
                <a:solidFill>
                  <a:schemeClr val="dk1"/>
                </a:solidFill>
              </a:defRPr>
            </a:lvl6pPr>
            <a:lvl7pPr lvl="6" algn="ctr" rtl="0">
              <a:lnSpc>
                <a:spcPct val="100000"/>
              </a:lnSpc>
              <a:spcBef>
                <a:spcPts val="0"/>
              </a:spcBef>
              <a:spcAft>
                <a:spcPts val="0"/>
              </a:spcAft>
              <a:buClr>
                <a:schemeClr val="dk1"/>
              </a:buClr>
              <a:buSzPts val="2000"/>
              <a:buNone/>
              <a:defRPr sz="2667">
                <a:solidFill>
                  <a:schemeClr val="dk1"/>
                </a:solidFill>
              </a:defRPr>
            </a:lvl7pPr>
            <a:lvl8pPr lvl="7" algn="ctr" rtl="0">
              <a:lnSpc>
                <a:spcPct val="100000"/>
              </a:lnSpc>
              <a:spcBef>
                <a:spcPts val="0"/>
              </a:spcBef>
              <a:spcAft>
                <a:spcPts val="0"/>
              </a:spcAft>
              <a:buClr>
                <a:schemeClr val="dk1"/>
              </a:buClr>
              <a:buSzPts val="2000"/>
              <a:buNone/>
              <a:defRPr sz="2667">
                <a:solidFill>
                  <a:schemeClr val="dk1"/>
                </a:solidFill>
              </a:defRPr>
            </a:lvl8pPr>
            <a:lvl9pPr lvl="8" algn="ctr" rtl="0">
              <a:lnSpc>
                <a:spcPct val="100000"/>
              </a:lnSpc>
              <a:spcBef>
                <a:spcPts val="0"/>
              </a:spcBef>
              <a:spcAft>
                <a:spcPts val="0"/>
              </a:spcAft>
              <a:buClr>
                <a:schemeClr val="dk1"/>
              </a:buClr>
              <a:buSzPts val="2000"/>
              <a:buNone/>
              <a:defRPr sz="2667">
                <a:solidFill>
                  <a:schemeClr val="dk1"/>
                </a:solidFill>
              </a:defRPr>
            </a:lvl9pPr>
          </a:lstStyle>
          <a:p>
            <a:endParaRPr/>
          </a:p>
        </p:txBody>
      </p:sp>
    </p:spTree>
    <p:extLst>
      <p:ext uri="{BB962C8B-B14F-4D97-AF65-F5344CB8AC3E}">
        <p14:creationId xmlns:p14="http://schemas.microsoft.com/office/powerpoint/2010/main" val="3507153746"/>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07"/>
        <p:cNvGrpSpPr/>
        <p:nvPr/>
      </p:nvGrpSpPr>
      <p:grpSpPr>
        <a:xfrm>
          <a:off x="0" y="0"/>
          <a:ext cx="0" cy="0"/>
          <a:chOff x="0" y="0"/>
          <a:chExt cx="0" cy="0"/>
        </a:xfrm>
      </p:grpSpPr>
      <p:sp>
        <p:nvSpPr>
          <p:cNvPr id="813" name="Google Shape;813;p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2290013674"/>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002"/>
        <p:cNvGrpSpPr/>
        <p:nvPr/>
      </p:nvGrpSpPr>
      <p:grpSpPr>
        <a:xfrm>
          <a:off x="0" y="0"/>
          <a:ext cx="0" cy="0"/>
          <a:chOff x="0" y="0"/>
          <a:chExt cx="0" cy="0"/>
        </a:xfrm>
      </p:grpSpPr>
      <p:sp>
        <p:nvSpPr>
          <p:cNvPr id="1302" name="Google Shape;1302;p8"/>
          <p:cNvSpPr txBox="1">
            <a:spLocks noGrp="1"/>
          </p:cNvSpPr>
          <p:nvPr>
            <p:ph type="title"/>
          </p:nvPr>
        </p:nvSpPr>
        <p:spPr>
          <a:xfrm>
            <a:off x="2660400" y="1757567"/>
            <a:ext cx="6871200" cy="26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endParaRPr/>
          </a:p>
        </p:txBody>
      </p:sp>
      <p:grpSp>
        <p:nvGrpSpPr>
          <p:cNvPr id="1303" name="Google Shape;1303;p8"/>
          <p:cNvGrpSpPr/>
          <p:nvPr/>
        </p:nvGrpSpPr>
        <p:grpSpPr>
          <a:xfrm>
            <a:off x="10023312" y="4734951"/>
            <a:ext cx="498547" cy="497275"/>
            <a:chOff x="779925" y="724750"/>
            <a:chExt cx="930125" cy="927750"/>
          </a:xfrm>
        </p:grpSpPr>
        <p:sp>
          <p:nvSpPr>
            <p:cNvPr id="1304" name="Google Shape;1304;p8"/>
            <p:cNvSpPr/>
            <p:nvPr/>
          </p:nvSpPr>
          <p:spPr>
            <a:xfrm>
              <a:off x="780675" y="724750"/>
              <a:ext cx="497000" cy="627375"/>
            </a:xfrm>
            <a:custGeom>
              <a:avLst/>
              <a:gdLst/>
              <a:ahLst/>
              <a:cxnLst/>
              <a:rect l="l" t="t" r="r" b="b"/>
              <a:pathLst>
                <a:path w="19880" h="25095" extrusionOk="0">
                  <a:moveTo>
                    <a:pt x="13897" y="0"/>
                  </a:moveTo>
                  <a:cubicBezTo>
                    <a:pt x="13144" y="0"/>
                    <a:pt x="12346" y="445"/>
                    <a:pt x="12128" y="1205"/>
                  </a:cubicBezTo>
                  <a:cubicBezTo>
                    <a:pt x="11885" y="1934"/>
                    <a:pt x="12280" y="2786"/>
                    <a:pt x="11916" y="3485"/>
                  </a:cubicBezTo>
                  <a:cubicBezTo>
                    <a:pt x="11399" y="4670"/>
                    <a:pt x="9302" y="4670"/>
                    <a:pt x="9150" y="5916"/>
                  </a:cubicBezTo>
                  <a:cubicBezTo>
                    <a:pt x="9119" y="6281"/>
                    <a:pt x="9302" y="6707"/>
                    <a:pt x="9150" y="7102"/>
                  </a:cubicBezTo>
                  <a:cubicBezTo>
                    <a:pt x="8998" y="7497"/>
                    <a:pt x="8481" y="7618"/>
                    <a:pt x="8086" y="7862"/>
                  </a:cubicBezTo>
                  <a:cubicBezTo>
                    <a:pt x="7204" y="8348"/>
                    <a:pt x="6870" y="9473"/>
                    <a:pt x="6992" y="10476"/>
                  </a:cubicBezTo>
                  <a:cubicBezTo>
                    <a:pt x="7113" y="11448"/>
                    <a:pt x="7599" y="12360"/>
                    <a:pt x="8086" y="13242"/>
                  </a:cubicBezTo>
                  <a:cubicBezTo>
                    <a:pt x="7763" y="13434"/>
                    <a:pt x="7409" y="13500"/>
                    <a:pt x="7038" y="13500"/>
                  </a:cubicBezTo>
                  <a:cubicBezTo>
                    <a:pt x="6229" y="13500"/>
                    <a:pt x="5337" y="13186"/>
                    <a:pt x="4505" y="13186"/>
                  </a:cubicBezTo>
                  <a:cubicBezTo>
                    <a:pt x="4210" y="13186"/>
                    <a:pt x="3922" y="13226"/>
                    <a:pt x="3648" y="13333"/>
                  </a:cubicBezTo>
                  <a:cubicBezTo>
                    <a:pt x="2463" y="13789"/>
                    <a:pt x="2037" y="15552"/>
                    <a:pt x="2919" y="16524"/>
                  </a:cubicBezTo>
                  <a:cubicBezTo>
                    <a:pt x="1703" y="17436"/>
                    <a:pt x="335" y="18652"/>
                    <a:pt x="608" y="20111"/>
                  </a:cubicBezTo>
                  <a:cubicBezTo>
                    <a:pt x="669" y="20445"/>
                    <a:pt x="821" y="20810"/>
                    <a:pt x="821" y="21175"/>
                  </a:cubicBezTo>
                  <a:cubicBezTo>
                    <a:pt x="821" y="22026"/>
                    <a:pt x="1" y="22664"/>
                    <a:pt x="1" y="23515"/>
                  </a:cubicBezTo>
                  <a:cubicBezTo>
                    <a:pt x="1" y="24214"/>
                    <a:pt x="639" y="24792"/>
                    <a:pt x="1338" y="24944"/>
                  </a:cubicBezTo>
                  <a:cubicBezTo>
                    <a:pt x="1774" y="25048"/>
                    <a:pt x="2849" y="25095"/>
                    <a:pt x="3709" y="25095"/>
                  </a:cubicBezTo>
                  <a:cubicBezTo>
                    <a:pt x="4108" y="25095"/>
                    <a:pt x="4460" y="25085"/>
                    <a:pt x="4681" y="25065"/>
                  </a:cubicBezTo>
                  <a:cubicBezTo>
                    <a:pt x="10639" y="24336"/>
                    <a:pt x="10913" y="24306"/>
                    <a:pt x="14864" y="21448"/>
                  </a:cubicBezTo>
                  <a:cubicBezTo>
                    <a:pt x="15046" y="21327"/>
                    <a:pt x="15229" y="21175"/>
                    <a:pt x="15411" y="21023"/>
                  </a:cubicBezTo>
                  <a:cubicBezTo>
                    <a:pt x="17296" y="19655"/>
                    <a:pt x="17934" y="19108"/>
                    <a:pt x="18542" y="17011"/>
                  </a:cubicBezTo>
                  <a:cubicBezTo>
                    <a:pt x="18663" y="16676"/>
                    <a:pt x="18755" y="16312"/>
                    <a:pt x="18846" y="15977"/>
                  </a:cubicBezTo>
                  <a:cubicBezTo>
                    <a:pt x="19271" y="14488"/>
                    <a:pt x="19484" y="12968"/>
                    <a:pt x="19606" y="11448"/>
                  </a:cubicBezTo>
                  <a:cubicBezTo>
                    <a:pt x="19879" y="7770"/>
                    <a:pt x="19059" y="3758"/>
                    <a:pt x="16384" y="1205"/>
                  </a:cubicBezTo>
                  <a:cubicBezTo>
                    <a:pt x="15776" y="627"/>
                    <a:pt x="15016" y="111"/>
                    <a:pt x="14165" y="20"/>
                  </a:cubicBezTo>
                  <a:cubicBezTo>
                    <a:pt x="14077" y="7"/>
                    <a:pt x="13987" y="0"/>
                    <a:pt x="13897" y="0"/>
                  </a:cubicBezTo>
                  <a:close/>
                </a:path>
              </a:pathLst>
            </a:custGeom>
            <a:solidFill>
              <a:srgbClr val="46C7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8"/>
            <p:cNvSpPr/>
            <p:nvPr/>
          </p:nvSpPr>
          <p:spPr>
            <a:xfrm>
              <a:off x="779925" y="724750"/>
              <a:ext cx="496225" cy="627375"/>
            </a:xfrm>
            <a:custGeom>
              <a:avLst/>
              <a:gdLst/>
              <a:ahLst/>
              <a:cxnLst/>
              <a:rect l="l" t="t" r="r" b="b"/>
              <a:pathLst>
                <a:path w="19849" h="25095" extrusionOk="0">
                  <a:moveTo>
                    <a:pt x="13889" y="0"/>
                  </a:moveTo>
                  <a:cubicBezTo>
                    <a:pt x="13119" y="0"/>
                    <a:pt x="12342" y="445"/>
                    <a:pt x="12098" y="1205"/>
                  </a:cubicBezTo>
                  <a:cubicBezTo>
                    <a:pt x="11885" y="1934"/>
                    <a:pt x="12250" y="2786"/>
                    <a:pt x="11915" y="3485"/>
                  </a:cubicBezTo>
                  <a:cubicBezTo>
                    <a:pt x="11399" y="4670"/>
                    <a:pt x="9301" y="4670"/>
                    <a:pt x="9149" y="5916"/>
                  </a:cubicBezTo>
                  <a:cubicBezTo>
                    <a:pt x="9119" y="6281"/>
                    <a:pt x="9301" y="6707"/>
                    <a:pt x="9149" y="7102"/>
                  </a:cubicBezTo>
                  <a:cubicBezTo>
                    <a:pt x="8997" y="7497"/>
                    <a:pt x="8450" y="7618"/>
                    <a:pt x="8085" y="7862"/>
                  </a:cubicBezTo>
                  <a:cubicBezTo>
                    <a:pt x="7204" y="8348"/>
                    <a:pt x="6870" y="9473"/>
                    <a:pt x="6991" y="10476"/>
                  </a:cubicBezTo>
                  <a:cubicBezTo>
                    <a:pt x="7082" y="11448"/>
                    <a:pt x="7599" y="12360"/>
                    <a:pt x="8085" y="13242"/>
                  </a:cubicBezTo>
                  <a:cubicBezTo>
                    <a:pt x="7755" y="13434"/>
                    <a:pt x="7398" y="13500"/>
                    <a:pt x="7025" y="13500"/>
                  </a:cubicBezTo>
                  <a:cubicBezTo>
                    <a:pt x="6213" y="13500"/>
                    <a:pt x="5329" y="13186"/>
                    <a:pt x="4502" y="13186"/>
                  </a:cubicBezTo>
                  <a:cubicBezTo>
                    <a:pt x="4208" y="13186"/>
                    <a:pt x="3921" y="13226"/>
                    <a:pt x="3648" y="13333"/>
                  </a:cubicBezTo>
                  <a:cubicBezTo>
                    <a:pt x="2462" y="13789"/>
                    <a:pt x="2037" y="15552"/>
                    <a:pt x="2918" y="16524"/>
                  </a:cubicBezTo>
                  <a:cubicBezTo>
                    <a:pt x="1702" y="17436"/>
                    <a:pt x="334" y="18652"/>
                    <a:pt x="608" y="20111"/>
                  </a:cubicBezTo>
                  <a:cubicBezTo>
                    <a:pt x="669" y="20476"/>
                    <a:pt x="821" y="20810"/>
                    <a:pt x="821" y="21175"/>
                  </a:cubicBezTo>
                  <a:cubicBezTo>
                    <a:pt x="821" y="22026"/>
                    <a:pt x="0" y="22664"/>
                    <a:pt x="0" y="23515"/>
                  </a:cubicBezTo>
                  <a:cubicBezTo>
                    <a:pt x="0" y="24214"/>
                    <a:pt x="638" y="24792"/>
                    <a:pt x="1307" y="24944"/>
                  </a:cubicBezTo>
                  <a:cubicBezTo>
                    <a:pt x="1764" y="25048"/>
                    <a:pt x="2846" y="25095"/>
                    <a:pt x="3698" y="25095"/>
                  </a:cubicBezTo>
                  <a:cubicBezTo>
                    <a:pt x="4093" y="25095"/>
                    <a:pt x="4439" y="25085"/>
                    <a:pt x="4651" y="25065"/>
                  </a:cubicBezTo>
                  <a:cubicBezTo>
                    <a:pt x="10639" y="24336"/>
                    <a:pt x="10882" y="24306"/>
                    <a:pt x="14833" y="21448"/>
                  </a:cubicBezTo>
                  <a:lnTo>
                    <a:pt x="14833" y="21448"/>
                  </a:lnTo>
                  <a:cubicBezTo>
                    <a:pt x="11702" y="22512"/>
                    <a:pt x="8359" y="23211"/>
                    <a:pt x="4894" y="23606"/>
                  </a:cubicBezTo>
                  <a:cubicBezTo>
                    <a:pt x="4603" y="23638"/>
                    <a:pt x="4309" y="23662"/>
                    <a:pt x="4021" y="23662"/>
                  </a:cubicBezTo>
                  <a:cubicBezTo>
                    <a:pt x="3465" y="23662"/>
                    <a:pt x="2933" y="23572"/>
                    <a:pt x="2493" y="23272"/>
                  </a:cubicBezTo>
                  <a:cubicBezTo>
                    <a:pt x="1733" y="22755"/>
                    <a:pt x="1520" y="21570"/>
                    <a:pt x="2006" y="20780"/>
                  </a:cubicBezTo>
                  <a:cubicBezTo>
                    <a:pt x="2158" y="20506"/>
                    <a:pt x="2401" y="20263"/>
                    <a:pt x="2493" y="19929"/>
                  </a:cubicBezTo>
                  <a:cubicBezTo>
                    <a:pt x="2584" y="19473"/>
                    <a:pt x="2249" y="19017"/>
                    <a:pt x="2341" y="18561"/>
                  </a:cubicBezTo>
                  <a:cubicBezTo>
                    <a:pt x="2523" y="17679"/>
                    <a:pt x="4012" y="17527"/>
                    <a:pt x="4012" y="16676"/>
                  </a:cubicBezTo>
                  <a:cubicBezTo>
                    <a:pt x="4012" y="16312"/>
                    <a:pt x="3739" y="15977"/>
                    <a:pt x="3708" y="15643"/>
                  </a:cubicBezTo>
                  <a:cubicBezTo>
                    <a:pt x="3617" y="14913"/>
                    <a:pt x="4559" y="14488"/>
                    <a:pt x="5319" y="14457"/>
                  </a:cubicBezTo>
                  <a:cubicBezTo>
                    <a:pt x="5426" y="14452"/>
                    <a:pt x="5531" y="14450"/>
                    <a:pt x="5636" y="14450"/>
                  </a:cubicBezTo>
                  <a:cubicBezTo>
                    <a:pt x="6160" y="14450"/>
                    <a:pt x="6667" y="14513"/>
                    <a:pt x="7174" y="14640"/>
                  </a:cubicBezTo>
                  <a:cubicBezTo>
                    <a:pt x="7445" y="14717"/>
                    <a:pt x="7740" y="14807"/>
                    <a:pt x="8006" y="14807"/>
                  </a:cubicBezTo>
                  <a:cubicBezTo>
                    <a:pt x="8157" y="14807"/>
                    <a:pt x="8298" y="14778"/>
                    <a:pt x="8420" y="14701"/>
                  </a:cubicBezTo>
                  <a:cubicBezTo>
                    <a:pt x="8936" y="14336"/>
                    <a:pt x="8815" y="13546"/>
                    <a:pt x="8541" y="12968"/>
                  </a:cubicBezTo>
                  <a:cubicBezTo>
                    <a:pt x="7994" y="11813"/>
                    <a:pt x="7417" y="10354"/>
                    <a:pt x="8146" y="9260"/>
                  </a:cubicBezTo>
                  <a:cubicBezTo>
                    <a:pt x="8724" y="8378"/>
                    <a:pt x="9970" y="8074"/>
                    <a:pt x="10395" y="7132"/>
                  </a:cubicBezTo>
                  <a:cubicBezTo>
                    <a:pt x="10669" y="6555"/>
                    <a:pt x="10547" y="5916"/>
                    <a:pt x="10851" y="5430"/>
                  </a:cubicBezTo>
                  <a:cubicBezTo>
                    <a:pt x="11277" y="4700"/>
                    <a:pt x="12341" y="4518"/>
                    <a:pt x="12706" y="3758"/>
                  </a:cubicBezTo>
                  <a:cubicBezTo>
                    <a:pt x="13070" y="3059"/>
                    <a:pt x="12766" y="2147"/>
                    <a:pt x="13222" y="1539"/>
                  </a:cubicBezTo>
                  <a:cubicBezTo>
                    <a:pt x="13436" y="1240"/>
                    <a:pt x="13816" y="1106"/>
                    <a:pt x="14192" y="1106"/>
                  </a:cubicBezTo>
                  <a:cubicBezTo>
                    <a:pt x="14350" y="1106"/>
                    <a:pt x="14507" y="1130"/>
                    <a:pt x="14651" y="1175"/>
                  </a:cubicBezTo>
                  <a:cubicBezTo>
                    <a:pt x="15137" y="1327"/>
                    <a:pt x="15563" y="1691"/>
                    <a:pt x="15958" y="2086"/>
                  </a:cubicBezTo>
                  <a:cubicBezTo>
                    <a:pt x="17934" y="4153"/>
                    <a:pt x="18876" y="7041"/>
                    <a:pt x="19149" y="9898"/>
                  </a:cubicBezTo>
                  <a:cubicBezTo>
                    <a:pt x="19241" y="11600"/>
                    <a:pt x="19180" y="13333"/>
                    <a:pt x="18997" y="15035"/>
                  </a:cubicBezTo>
                  <a:cubicBezTo>
                    <a:pt x="18937" y="15308"/>
                    <a:pt x="18906" y="15643"/>
                    <a:pt x="18845" y="15977"/>
                  </a:cubicBezTo>
                  <a:cubicBezTo>
                    <a:pt x="19241" y="14488"/>
                    <a:pt x="19484" y="12968"/>
                    <a:pt x="19605" y="11448"/>
                  </a:cubicBezTo>
                  <a:cubicBezTo>
                    <a:pt x="19849" y="7770"/>
                    <a:pt x="19058" y="3758"/>
                    <a:pt x="16353" y="1205"/>
                  </a:cubicBezTo>
                  <a:cubicBezTo>
                    <a:pt x="15745" y="627"/>
                    <a:pt x="14985" y="111"/>
                    <a:pt x="14165" y="20"/>
                  </a:cubicBezTo>
                  <a:cubicBezTo>
                    <a:pt x="14073" y="7"/>
                    <a:pt x="13981" y="0"/>
                    <a:pt x="13889" y="0"/>
                  </a:cubicBezTo>
                  <a:close/>
                </a:path>
              </a:pathLst>
            </a:custGeom>
            <a:solidFill>
              <a:srgbClr val="17A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8"/>
            <p:cNvSpPr/>
            <p:nvPr/>
          </p:nvSpPr>
          <p:spPr>
            <a:xfrm>
              <a:off x="1128525" y="761300"/>
              <a:ext cx="138500" cy="424075"/>
            </a:xfrm>
            <a:custGeom>
              <a:avLst/>
              <a:gdLst/>
              <a:ahLst/>
              <a:cxnLst/>
              <a:rect l="l" t="t" r="r" b="b"/>
              <a:pathLst>
                <a:path w="5540" h="16963" extrusionOk="0">
                  <a:moveTo>
                    <a:pt x="154" y="0"/>
                  </a:moveTo>
                  <a:cubicBezTo>
                    <a:pt x="62" y="0"/>
                    <a:pt x="0" y="94"/>
                    <a:pt x="99" y="168"/>
                  </a:cubicBezTo>
                  <a:cubicBezTo>
                    <a:pt x="5540" y="4728"/>
                    <a:pt x="2227" y="10746"/>
                    <a:pt x="2227" y="16643"/>
                  </a:cubicBezTo>
                  <a:cubicBezTo>
                    <a:pt x="2227" y="16856"/>
                    <a:pt x="2371" y="16962"/>
                    <a:pt x="2519" y="16962"/>
                  </a:cubicBezTo>
                  <a:cubicBezTo>
                    <a:pt x="2667" y="16962"/>
                    <a:pt x="2819" y="16856"/>
                    <a:pt x="2835" y="16643"/>
                  </a:cubicBezTo>
                  <a:cubicBezTo>
                    <a:pt x="3442" y="11749"/>
                    <a:pt x="5479" y="3238"/>
                    <a:pt x="221" y="17"/>
                  </a:cubicBezTo>
                  <a:cubicBezTo>
                    <a:pt x="198" y="5"/>
                    <a:pt x="175" y="0"/>
                    <a:pt x="154"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8"/>
            <p:cNvSpPr/>
            <p:nvPr/>
          </p:nvSpPr>
          <p:spPr>
            <a:xfrm>
              <a:off x="854375" y="1222400"/>
              <a:ext cx="298975" cy="73850"/>
            </a:xfrm>
            <a:custGeom>
              <a:avLst/>
              <a:gdLst/>
              <a:ahLst/>
              <a:cxnLst/>
              <a:rect l="l" t="t" r="r" b="b"/>
              <a:pathLst>
                <a:path w="11959" h="2954" extrusionOk="0">
                  <a:moveTo>
                    <a:pt x="11554" y="1"/>
                  </a:moveTo>
                  <a:cubicBezTo>
                    <a:pt x="11501" y="1"/>
                    <a:pt x="11448" y="17"/>
                    <a:pt x="11399" y="53"/>
                  </a:cubicBezTo>
                  <a:cubicBezTo>
                    <a:pt x="8451" y="2576"/>
                    <a:pt x="3861" y="2606"/>
                    <a:pt x="153" y="2728"/>
                  </a:cubicBezTo>
                  <a:cubicBezTo>
                    <a:pt x="1" y="2728"/>
                    <a:pt x="1" y="2910"/>
                    <a:pt x="122" y="2910"/>
                  </a:cubicBezTo>
                  <a:cubicBezTo>
                    <a:pt x="753" y="2936"/>
                    <a:pt x="1416" y="2954"/>
                    <a:pt x="2096" y="2954"/>
                  </a:cubicBezTo>
                  <a:cubicBezTo>
                    <a:pt x="5450" y="2954"/>
                    <a:pt x="9237" y="2520"/>
                    <a:pt x="11764" y="448"/>
                  </a:cubicBezTo>
                  <a:cubicBezTo>
                    <a:pt x="11959" y="254"/>
                    <a:pt x="11764" y="1"/>
                    <a:pt x="11554" y="1"/>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8"/>
            <p:cNvSpPr/>
            <p:nvPr/>
          </p:nvSpPr>
          <p:spPr>
            <a:xfrm>
              <a:off x="1001325" y="1070025"/>
              <a:ext cx="175125" cy="149000"/>
            </a:xfrm>
            <a:custGeom>
              <a:avLst/>
              <a:gdLst/>
              <a:ahLst/>
              <a:cxnLst/>
              <a:rect l="l" t="t" r="r" b="b"/>
              <a:pathLst>
                <a:path w="7005" h="5960" extrusionOk="0">
                  <a:moveTo>
                    <a:pt x="163" y="0"/>
                  </a:moveTo>
                  <a:cubicBezTo>
                    <a:pt x="94" y="0"/>
                    <a:pt x="0" y="55"/>
                    <a:pt x="50" y="130"/>
                  </a:cubicBezTo>
                  <a:cubicBezTo>
                    <a:pt x="1539" y="2409"/>
                    <a:pt x="3910" y="4780"/>
                    <a:pt x="6403" y="5935"/>
                  </a:cubicBezTo>
                  <a:cubicBezTo>
                    <a:pt x="6439" y="5952"/>
                    <a:pt x="6476" y="5959"/>
                    <a:pt x="6511" y="5959"/>
                  </a:cubicBezTo>
                  <a:cubicBezTo>
                    <a:pt x="6796" y="5959"/>
                    <a:pt x="7005" y="5459"/>
                    <a:pt x="6707" y="5297"/>
                  </a:cubicBezTo>
                  <a:cubicBezTo>
                    <a:pt x="4123" y="4020"/>
                    <a:pt x="2087" y="2136"/>
                    <a:pt x="202" y="8"/>
                  </a:cubicBezTo>
                  <a:cubicBezTo>
                    <a:pt x="191" y="3"/>
                    <a:pt x="178" y="0"/>
                    <a:pt x="163"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8"/>
            <p:cNvSpPr/>
            <p:nvPr/>
          </p:nvSpPr>
          <p:spPr>
            <a:xfrm>
              <a:off x="1119100" y="852500"/>
              <a:ext cx="93975" cy="156375"/>
            </a:xfrm>
            <a:custGeom>
              <a:avLst/>
              <a:gdLst/>
              <a:ahLst/>
              <a:cxnLst/>
              <a:rect l="l" t="t" r="r" b="b"/>
              <a:pathLst>
                <a:path w="3759" h="6255" extrusionOk="0">
                  <a:moveTo>
                    <a:pt x="177" y="0"/>
                  </a:moveTo>
                  <a:cubicBezTo>
                    <a:pt x="83" y="0"/>
                    <a:pt x="0" y="80"/>
                    <a:pt x="20" y="198"/>
                  </a:cubicBezTo>
                  <a:cubicBezTo>
                    <a:pt x="294" y="1262"/>
                    <a:pt x="932" y="2296"/>
                    <a:pt x="1540" y="3147"/>
                  </a:cubicBezTo>
                  <a:cubicBezTo>
                    <a:pt x="2239" y="4150"/>
                    <a:pt x="3333" y="5031"/>
                    <a:pt x="3607" y="6186"/>
                  </a:cubicBezTo>
                  <a:cubicBezTo>
                    <a:pt x="3637" y="6232"/>
                    <a:pt x="3675" y="6255"/>
                    <a:pt x="3705" y="6255"/>
                  </a:cubicBezTo>
                  <a:cubicBezTo>
                    <a:pt x="3736" y="6255"/>
                    <a:pt x="3759" y="6232"/>
                    <a:pt x="3759" y="6186"/>
                  </a:cubicBezTo>
                  <a:cubicBezTo>
                    <a:pt x="3576" y="5183"/>
                    <a:pt x="3029" y="4454"/>
                    <a:pt x="2421" y="3603"/>
                  </a:cubicBezTo>
                  <a:cubicBezTo>
                    <a:pt x="1631" y="2508"/>
                    <a:pt x="1114" y="1232"/>
                    <a:pt x="324" y="77"/>
                  </a:cubicBezTo>
                  <a:cubicBezTo>
                    <a:pt x="281" y="23"/>
                    <a:pt x="227" y="0"/>
                    <a:pt x="177"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8"/>
            <p:cNvSpPr/>
            <p:nvPr/>
          </p:nvSpPr>
          <p:spPr>
            <a:xfrm>
              <a:off x="1121875" y="942725"/>
              <a:ext cx="79825" cy="136675"/>
            </a:xfrm>
            <a:custGeom>
              <a:avLst/>
              <a:gdLst/>
              <a:ahLst/>
              <a:cxnLst/>
              <a:rect l="l" t="t" r="r" b="b"/>
              <a:pathLst>
                <a:path w="3193" h="5467" extrusionOk="0">
                  <a:moveTo>
                    <a:pt x="154" y="0"/>
                  </a:moveTo>
                  <a:cubicBezTo>
                    <a:pt x="71" y="0"/>
                    <a:pt x="0" y="74"/>
                    <a:pt x="0" y="206"/>
                  </a:cubicBezTo>
                  <a:cubicBezTo>
                    <a:pt x="91" y="1149"/>
                    <a:pt x="699" y="2121"/>
                    <a:pt x="1155" y="2972"/>
                  </a:cubicBezTo>
                  <a:cubicBezTo>
                    <a:pt x="1672" y="3823"/>
                    <a:pt x="2219" y="4675"/>
                    <a:pt x="2888" y="5434"/>
                  </a:cubicBezTo>
                  <a:cubicBezTo>
                    <a:pt x="2910" y="5457"/>
                    <a:pt x="2941" y="5466"/>
                    <a:pt x="2974" y="5466"/>
                  </a:cubicBezTo>
                  <a:cubicBezTo>
                    <a:pt x="3076" y="5466"/>
                    <a:pt x="3192" y="5374"/>
                    <a:pt x="3101" y="5282"/>
                  </a:cubicBezTo>
                  <a:cubicBezTo>
                    <a:pt x="2523" y="4492"/>
                    <a:pt x="2006" y="3641"/>
                    <a:pt x="1550" y="2790"/>
                  </a:cubicBezTo>
                  <a:cubicBezTo>
                    <a:pt x="1094" y="1909"/>
                    <a:pt x="821" y="906"/>
                    <a:pt x="304" y="85"/>
                  </a:cubicBezTo>
                  <a:cubicBezTo>
                    <a:pt x="258" y="27"/>
                    <a:pt x="204" y="0"/>
                    <a:pt x="154"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8"/>
            <p:cNvSpPr/>
            <p:nvPr/>
          </p:nvSpPr>
          <p:spPr>
            <a:xfrm>
              <a:off x="1059175" y="1034375"/>
              <a:ext cx="58575" cy="54500"/>
            </a:xfrm>
            <a:custGeom>
              <a:avLst/>
              <a:gdLst/>
              <a:ahLst/>
              <a:cxnLst/>
              <a:rect l="l" t="t" r="r" b="b"/>
              <a:pathLst>
                <a:path w="2343" h="2180" extrusionOk="0">
                  <a:moveTo>
                    <a:pt x="1179" y="1"/>
                  </a:moveTo>
                  <a:cubicBezTo>
                    <a:pt x="623" y="1"/>
                    <a:pt x="60" y="343"/>
                    <a:pt x="16" y="1039"/>
                  </a:cubicBezTo>
                  <a:cubicBezTo>
                    <a:pt x="0" y="1799"/>
                    <a:pt x="587" y="2179"/>
                    <a:pt x="1168" y="2179"/>
                  </a:cubicBezTo>
                  <a:cubicBezTo>
                    <a:pt x="1727" y="2179"/>
                    <a:pt x="2281" y="1830"/>
                    <a:pt x="2295" y="1130"/>
                  </a:cubicBezTo>
                  <a:cubicBezTo>
                    <a:pt x="2342" y="381"/>
                    <a:pt x="1765" y="1"/>
                    <a:pt x="11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8"/>
            <p:cNvSpPr/>
            <p:nvPr/>
          </p:nvSpPr>
          <p:spPr>
            <a:xfrm>
              <a:off x="918225" y="1173550"/>
              <a:ext cx="37250" cy="37275"/>
            </a:xfrm>
            <a:custGeom>
              <a:avLst/>
              <a:gdLst/>
              <a:ahLst/>
              <a:cxnLst/>
              <a:rect l="l" t="t" r="r" b="b"/>
              <a:pathLst>
                <a:path w="1490" h="1491" extrusionOk="0">
                  <a:moveTo>
                    <a:pt x="760" y="1"/>
                  </a:moveTo>
                  <a:cubicBezTo>
                    <a:pt x="335" y="1"/>
                    <a:pt x="0" y="305"/>
                    <a:pt x="0" y="730"/>
                  </a:cubicBezTo>
                  <a:cubicBezTo>
                    <a:pt x="0" y="1095"/>
                    <a:pt x="304" y="1490"/>
                    <a:pt x="730" y="1490"/>
                  </a:cubicBezTo>
                  <a:cubicBezTo>
                    <a:pt x="1125" y="1490"/>
                    <a:pt x="1490" y="1186"/>
                    <a:pt x="1490" y="761"/>
                  </a:cubicBezTo>
                  <a:cubicBezTo>
                    <a:pt x="1490" y="396"/>
                    <a:pt x="1186" y="1"/>
                    <a:pt x="7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8"/>
            <p:cNvSpPr/>
            <p:nvPr/>
          </p:nvSpPr>
          <p:spPr>
            <a:xfrm>
              <a:off x="1000650" y="1161300"/>
              <a:ext cx="33125" cy="31100"/>
            </a:xfrm>
            <a:custGeom>
              <a:avLst/>
              <a:gdLst/>
              <a:ahLst/>
              <a:cxnLst/>
              <a:rect l="l" t="t" r="r" b="b"/>
              <a:pathLst>
                <a:path w="1325" h="1244" extrusionOk="0">
                  <a:moveTo>
                    <a:pt x="662" y="0"/>
                  </a:moveTo>
                  <a:cubicBezTo>
                    <a:pt x="348" y="0"/>
                    <a:pt x="31" y="199"/>
                    <a:pt x="16" y="612"/>
                  </a:cubicBezTo>
                  <a:cubicBezTo>
                    <a:pt x="1" y="1030"/>
                    <a:pt x="324" y="1243"/>
                    <a:pt x="650" y="1243"/>
                  </a:cubicBezTo>
                  <a:cubicBezTo>
                    <a:pt x="963" y="1243"/>
                    <a:pt x="1278" y="1046"/>
                    <a:pt x="1293" y="643"/>
                  </a:cubicBezTo>
                  <a:cubicBezTo>
                    <a:pt x="1324" y="221"/>
                    <a:pt x="995" y="0"/>
                    <a:pt x="6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8"/>
            <p:cNvSpPr/>
            <p:nvPr/>
          </p:nvSpPr>
          <p:spPr>
            <a:xfrm>
              <a:off x="1058025" y="968375"/>
              <a:ext cx="18275" cy="17450"/>
            </a:xfrm>
            <a:custGeom>
              <a:avLst/>
              <a:gdLst/>
              <a:ahLst/>
              <a:cxnLst/>
              <a:rect l="l" t="t" r="r" b="b"/>
              <a:pathLst>
                <a:path w="731" h="698" extrusionOk="0">
                  <a:moveTo>
                    <a:pt x="349" y="1"/>
                  </a:moveTo>
                  <a:cubicBezTo>
                    <a:pt x="172" y="1"/>
                    <a:pt x="1" y="115"/>
                    <a:pt x="1" y="335"/>
                  </a:cubicBezTo>
                  <a:cubicBezTo>
                    <a:pt x="1" y="575"/>
                    <a:pt x="203" y="697"/>
                    <a:pt x="394" y="697"/>
                  </a:cubicBezTo>
                  <a:cubicBezTo>
                    <a:pt x="566" y="697"/>
                    <a:pt x="730" y="598"/>
                    <a:pt x="730" y="396"/>
                  </a:cubicBezTo>
                  <a:cubicBezTo>
                    <a:pt x="730" y="130"/>
                    <a:pt x="536" y="1"/>
                    <a:pt x="34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8"/>
            <p:cNvSpPr/>
            <p:nvPr/>
          </p:nvSpPr>
          <p:spPr>
            <a:xfrm>
              <a:off x="1066750" y="894850"/>
              <a:ext cx="30075" cy="28575"/>
            </a:xfrm>
            <a:custGeom>
              <a:avLst/>
              <a:gdLst/>
              <a:ahLst/>
              <a:cxnLst/>
              <a:rect l="l" t="t" r="r" b="b"/>
              <a:pathLst>
                <a:path w="1203" h="1143" extrusionOk="0">
                  <a:moveTo>
                    <a:pt x="574" y="0"/>
                  </a:moveTo>
                  <a:cubicBezTo>
                    <a:pt x="290" y="0"/>
                    <a:pt x="17" y="176"/>
                    <a:pt x="17" y="541"/>
                  </a:cubicBezTo>
                  <a:cubicBezTo>
                    <a:pt x="1" y="936"/>
                    <a:pt x="314" y="1142"/>
                    <a:pt x="622" y="1142"/>
                  </a:cubicBezTo>
                  <a:cubicBezTo>
                    <a:pt x="907" y="1142"/>
                    <a:pt x="1188" y="966"/>
                    <a:pt x="1202" y="602"/>
                  </a:cubicBezTo>
                  <a:cubicBezTo>
                    <a:pt x="1202" y="207"/>
                    <a:pt x="882" y="0"/>
                    <a:pt x="5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8"/>
            <p:cNvSpPr/>
            <p:nvPr/>
          </p:nvSpPr>
          <p:spPr>
            <a:xfrm>
              <a:off x="1059550" y="1181925"/>
              <a:ext cx="650500" cy="469725"/>
            </a:xfrm>
            <a:custGeom>
              <a:avLst/>
              <a:gdLst/>
              <a:ahLst/>
              <a:cxnLst/>
              <a:rect l="l" t="t" r="r" b="b"/>
              <a:pathLst>
                <a:path w="26020" h="18789" extrusionOk="0">
                  <a:moveTo>
                    <a:pt x="14986" y="0"/>
                  </a:moveTo>
                  <a:cubicBezTo>
                    <a:pt x="13466" y="0"/>
                    <a:pt x="11946" y="122"/>
                    <a:pt x="10426" y="426"/>
                  </a:cubicBezTo>
                  <a:lnTo>
                    <a:pt x="9393" y="669"/>
                  </a:lnTo>
                  <a:cubicBezTo>
                    <a:pt x="7205" y="1277"/>
                    <a:pt x="6597" y="1885"/>
                    <a:pt x="5107" y="3617"/>
                  </a:cubicBezTo>
                  <a:cubicBezTo>
                    <a:pt x="4955" y="3800"/>
                    <a:pt x="4803" y="4012"/>
                    <a:pt x="4651" y="4164"/>
                  </a:cubicBezTo>
                  <a:cubicBezTo>
                    <a:pt x="1521" y="7873"/>
                    <a:pt x="1460" y="8146"/>
                    <a:pt x="274" y="14043"/>
                  </a:cubicBezTo>
                  <a:cubicBezTo>
                    <a:pt x="122" y="14712"/>
                    <a:pt x="1" y="16687"/>
                    <a:pt x="122" y="17387"/>
                  </a:cubicBezTo>
                  <a:cubicBezTo>
                    <a:pt x="244" y="18055"/>
                    <a:pt x="761" y="18754"/>
                    <a:pt x="1460" y="18785"/>
                  </a:cubicBezTo>
                  <a:cubicBezTo>
                    <a:pt x="1490" y="18787"/>
                    <a:pt x="1520" y="18788"/>
                    <a:pt x="1551" y="18788"/>
                  </a:cubicBezTo>
                  <a:cubicBezTo>
                    <a:pt x="2319" y="18788"/>
                    <a:pt x="3014" y="18085"/>
                    <a:pt x="3813" y="18085"/>
                  </a:cubicBezTo>
                  <a:cubicBezTo>
                    <a:pt x="3829" y="18085"/>
                    <a:pt x="3845" y="18085"/>
                    <a:pt x="3861" y="18086"/>
                  </a:cubicBezTo>
                  <a:cubicBezTo>
                    <a:pt x="4226" y="18146"/>
                    <a:pt x="4530" y="18329"/>
                    <a:pt x="4925" y="18390"/>
                  </a:cubicBezTo>
                  <a:cubicBezTo>
                    <a:pt x="5109" y="18441"/>
                    <a:pt x="5292" y="18464"/>
                    <a:pt x="5473" y="18464"/>
                  </a:cubicBezTo>
                  <a:cubicBezTo>
                    <a:pt x="6692" y="18464"/>
                    <a:pt x="7816" y="17386"/>
                    <a:pt x="8664" y="16353"/>
                  </a:cubicBezTo>
                  <a:cubicBezTo>
                    <a:pt x="9026" y="16740"/>
                    <a:pt x="9546" y="16922"/>
                    <a:pt x="10073" y="16922"/>
                  </a:cubicBezTo>
                  <a:cubicBezTo>
                    <a:pt x="10828" y="16922"/>
                    <a:pt x="11593" y="16547"/>
                    <a:pt x="11916" y="15867"/>
                  </a:cubicBezTo>
                  <a:cubicBezTo>
                    <a:pt x="12524" y="14499"/>
                    <a:pt x="11490" y="12675"/>
                    <a:pt x="12311" y="11399"/>
                  </a:cubicBezTo>
                  <a:lnTo>
                    <a:pt x="12311" y="11399"/>
                  </a:lnTo>
                  <a:cubicBezTo>
                    <a:pt x="13162" y="11946"/>
                    <a:pt x="14044" y="12523"/>
                    <a:pt x="15016" y="12706"/>
                  </a:cubicBezTo>
                  <a:cubicBezTo>
                    <a:pt x="15213" y="12741"/>
                    <a:pt x="15414" y="12760"/>
                    <a:pt x="15615" y="12760"/>
                  </a:cubicBezTo>
                  <a:cubicBezTo>
                    <a:pt x="16439" y="12760"/>
                    <a:pt x="17257" y="12453"/>
                    <a:pt x="17721" y="11794"/>
                  </a:cubicBezTo>
                  <a:cubicBezTo>
                    <a:pt x="17965" y="11399"/>
                    <a:pt x="18117" y="10912"/>
                    <a:pt x="18542" y="10760"/>
                  </a:cubicBezTo>
                  <a:cubicBezTo>
                    <a:pt x="18622" y="10736"/>
                    <a:pt x="18702" y="10726"/>
                    <a:pt x="18782" y="10726"/>
                  </a:cubicBezTo>
                  <a:cubicBezTo>
                    <a:pt x="19074" y="10726"/>
                    <a:pt x="19365" y="10854"/>
                    <a:pt x="19657" y="10854"/>
                  </a:cubicBezTo>
                  <a:cubicBezTo>
                    <a:pt x="19680" y="10854"/>
                    <a:pt x="19704" y="10853"/>
                    <a:pt x="19728" y="10851"/>
                  </a:cubicBezTo>
                  <a:cubicBezTo>
                    <a:pt x="21004" y="10791"/>
                    <a:pt x="21156" y="8724"/>
                    <a:pt x="22342" y="8268"/>
                  </a:cubicBezTo>
                  <a:cubicBezTo>
                    <a:pt x="22528" y="8198"/>
                    <a:pt x="22720" y="8174"/>
                    <a:pt x="22915" y="8174"/>
                  </a:cubicBezTo>
                  <a:cubicBezTo>
                    <a:pt x="23363" y="8174"/>
                    <a:pt x="23830" y="8302"/>
                    <a:pt x="24283" y="8302"/>
                  </a:cubicBezTo>
                  <a:cubicBezTo>
                    <a:pt x="24407" y="8302"/>
                    <a:pt x="24530" y="8292"/>
                    <a:pt x="24652" y="8268"/>
                  </a:cubicBezTo>
                  <a:cubicBezTo>
                    <a:pt x="25503" y="8055"/>
                    <a:pt x="26019" y="7143"/>
                    <a:pt x="25989" y="6323"/>
                  </a:cubicBezTo>
                  <a:cubicBezTo>
                    <a:pt x="25959" y="5441"/>
                    <a:pt x="25503" y="4681"/>
                    <a:pt x="24956" y="4012"/>
                  </a:cubicBezTo>
                  <a:cubicBezTo>
                    <a:pt x="22615" y="1125"/>
                    <a:pt x="18694" y="61"/>
                    <a:pt x="14986" y="0"/>
                  </a:cubicBezTo>
                  <a:close/>
                </a:path>
              </a:pathLst>
            </a:custGeom>
            <a:solidFill>
              <a:srgbClr val="46C7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8"/>
            <p:cNvSpPr/>
            <p:nvPr/>
          </p:nvSpPr>
          <p:spPr>
            <a:xfrm>
              <a:off x="1059550" y="1183450"/>
              <a:ext cx="650500" cy="469050"/>
            </a:xfrm>
            <a:custGeom>
              <a:avLst/>
              <a:gdLst/>
              <a:ahLst/>
              <a:cxnLst/>
              <a:rect l="l" t="t" r="r" b="b"/>
              <a:pathLst>
                <a:path w="26020" h="18762" extrusionOk="0">
                  <a:moveTo>
                    <a:pt x="14986" y="0"/>
                  </a:moveTo>
                  <a:cubicBezTo>
                    <a:pt x="13466" y="0"/>
                    <a:pt x="11946" y="91"/>
                    <a:pt x="10426" y="395"/>
                  </a:cubicBezTo>
                  <a:cubicBezTo>
                    <a:pt x="10761" y="365"/>
                    <a:pt x="11095" y="334"/>
                    <a:pt x="11369" y="334"/>
                  </a:cubicBezTo>
                  <a:cubicBezTo>
                    <a:pt x="11840" y="309"/>
                    <a:pt x="12314" y="296"/>
                    <a:pt x="12789" y="296"/>
                  </a:cubicBezTo>
                  <a:cubicBezTo>
                    <a:pt x="14028" y="296"/>
                    <a:pt x="15275" y="388"/>
                    <a:pt x="16506" y="608"/>
                  </a:cubicBezTo>
                  <a:cubicBezTo>
                    <a:pt x="19332" y="1064"/>
                    <a:pt x="22129" y="2219"/>
                    <a:pt x="24044" y="4347"/>
                  </a:cubicBezTo>
                  <a:cubicBezTo>
                    <a:pt x="24439" y="4742"/>
                    <a:pt x="24743" y="5198"/>
                    <a:pt x="24864" y="5714"/>
                  </a:cubicBezTo>
                  <a:cubicBezTo>
                    <a:pt x="24956" y="6262"/>
                    <a:pt x="24804" y="6869"/>
                    <a:pt x="24348" y="7173"/>
                  </a:cubicBezTo>
                  <a:cubicBezTo>
                    <a:pt x="24072" y="7357"/>
                    <a:pt x="23745" y="7388"/>
                    <a:pt x="23408" y="7388"/>
                  </a:cubicBezTo>
                  <a:cubicBezTo>
                    <a:pt x="23241" y="7388"/>
                    <a:pt x="23071" y="7380"/>
                    <a:pt x="22904" y="7380"/>
                  </a:cubicBezTo>
                  <a:cubicBezTo>
                    <a:pt x="22630" y="7380"/>
                    <a:pt x="22364" y="7401"/>
                    <a:pt x="22129" y="7508"/>
                  </a:cubicBezTo>
                  <a:cubicBezTo>
                    <a:pt x="21369" y="7842"/>
                    <a:pt x="21065" y="8876"/>
                    <a:pt x="20335" y="9210"/>
                  </a:cubicBezTo>
                  <a:cubicBezTo>
                    <a:pt x="19788" y="9483"/>
                    <a:pt x="19150" y="9331"/>
                    <a:pt x="18633" y="9514"/>
                  </a:cubicBezTo>
                  <a:cubicBezTo>
                    <a:pt x="17630" y="9879"/>
                    <a:pt x="17205" y="11094"/>
                    <a:pt x="16293" y="11611"/>
                  </a:cubicBezTo>
                  <a:cubicBezTo>
                    <a:pt x="15970" y="11795"/>
                    <a:pt x="15624" y="11870"/>
                    <a:pt x="15268" y="11870"/>
                  </a:cubicBezTo>
                  <a:cubicBezTo>
                    <a:pt x="14385" y="11870"/>
                    <a:pt x="13438" y="11406"/>
                    <a:pt x="12615" y="10973"/>
                  </a:cubicBezTo>
                  <a:cubicBezTo>
                    <a:pt x="12316" y="10797"/>
                    <a:pt x="11916" y="10642"/>
                    <a:pt x="11561" y="10642"/>
                  </a:cubicBezTo>
                  <a:cubicBezTo>
                    <a:pt x="11302" y="10642"/>
                    <a:pt x="11067" y="10724"/>
                    <a:pt x="10913" y="10942"/>
                  </a:cubicBezTo>
                  <a:cubicBezTo>
                    <a:pt x="10639" y="11277"/>
                    <a:pt x="10761" y="11763"/>
                    <a:pt x="10882" y="12189"/>
                  </a:cubicBezTo>
                  <a:cubicBezTo>
                    <a:pt x="10974" y="12797"/>
                    <a:pt x="11034" y="13435"/>
                    <a:pt x="10943" y="14043"/>
                  </a:cubicBezTo>
                  <a:cubicBezTo>
                    <a:pt x="10887" y="14718"/>
                    <a:pt x="10440" y="15549"/>
                    <a:pt x="9820" y="15549"/>
                  </a:cubicBezTo>
                  <a:cubicBezTo>
                    <a:pt x="9770" y="15549"/>
                    <a:pt x="9719" y="15544"/>
                    <a:pt x="9667" y="15532"/>
                  </a:cubicBezTo>
                  <a:cubicBezTo>
                    <a:pt x="9302" y="15441"/>
                    <a:pt x="8998" y="15137"/>
                    <a:pt x="8664" y="15137"/>
                  </a:cubicBezTo>
                  <a:cubicBezTo>
                    <a:pt x="8646" y="15136"/>
                    <a:pt x="8629" y="15135"/>
                    <a:pt x="8611" y="15135"/>
                  </a:cubicBezTo>
                  <a:cubicBezTo>
                    <a:pt x="7772" y="15135"/>
                    <a:pt x="7521" y="16567"/>
                    <a:pt x="6657" y="16657"/>
                  </a:cubicBezTo>
                  <a:cubicBezTo>
                    <a:pt x="6622" y="16662"/>
                    <a:pt x="6587" y="16664"/>
                    <a:pt x="6552" y="16664"/>
                  </a:cubicBezTo>
                  <a:cubicBezTo>
                    <a:pt x="6170" y="16664"/>
                    <a:pt x="5807" y="16407"/>
                    <a:pt x="5425" y="16407"/>
                  </a:cubicBezTo>
                  <a:cubicBezTo>
                    <a:pt x="5390" y="16407"/>
                    <a:pt x="5355" y="16409"/>
                    <a:pt x="5320" y="16414"/>
                  </a:cubicBezTo>
                  <a:cubicBezTo>
                    <a:pt x="4986" y="16444"/>
                    <a:pt x="4712" y="16657"/>
                    <a:pt x="4439" y="16870"/>
                  </a:cubicBezTo>
                  <a:cubicBezTo>
                    <a:pt x="4193" y="17006"/>
                    <a:pt x="3917" y="17069"/>
                    <a:pt x="3639" y="17069"/>
                  </a:cubicBezTo>
                  <a:cubicBezTo>
                    <a:pt x="2986" y="17069"/>
                    <a:pt x="2317" y="16724"/>
                    <a:pt x="1976" y="16170"/>
                  </a:cubicBezTo>
                  <a:cubicBezTo>
                    <a:pt x="1581" y="15441"/>
                    <a:pt x="1673" y="14590"/>
                    <a:pt x="1794" y="13769"/>
                  </a:cubicBezTo>
                  <a:cubicBezTo>
                    <a:pt x="2372" y="10487"/>
                    <a:pt x="3314" y="7204"/>
                    <a:pt x="4651" y="4134"/>
                  </a:cubicBezTo>
                  <a:lnTo>
                    <a:pt x="4651" y="4134"/>
                  </a:lnTo>
                  <a:cubicBezTo>
                    <a:pt x="1521" y="7842"/>
                    <a:pt x="1460" y="8116"/>
                    <a:pt x="274" y="14012"/>
                  </a:cubicBezTo>
                  <a:cubicBezTo>
                    <a:pt x="122" y="14681"/>
                    <a:pt x="1" y="16657"/>
                    <a:pt x="122" y="17356"/>
                  </a:cubicBezTo>
                  <a:cubicBezTo>
                    <a:pt x="244" y="18025"/>
                    <a:pt x="761" y="18724"/>
                    <a:pt x="1460" y="18754"/>
                  </a:cubicBezTo>
                  <a:cubicBezTo>
                    <a:pt x="1503" y="18759"/>
                    <a:pt x="1546" y="18761"/>
                    <a:pt x="1589" y="18761"/>
                  </a:cubicBezTo>
                  <a:cubicBezTo>
                    <a:pt x="2329" y="18761"/>
                    <a:pt x="3002" y="18082"/>
                    <a:pt x="3770" y="18082"/>
                  </a:cubicBezTo>
                  <a:cubicBezTo>
                    <a:pt x="3800" y="18082"/>
                    <a:pt x="3831" y="18083"/>
                    <a:pt x="3861" y="18085"/>
                  </a:cubicBezTo>
                  <a:cubicBezTo>
                    <a:pt x="4226" y="18116"/>
                    <a:pt x="4530" y="18298"/>
                    <a:pt x="4925" y="18389"/>
                  </a:cubicBezTo>
                  <a:cubicBezTo>
                    <a:pt x="5097" y="18433"/>
                    <a:pt x="5269" y="18454"/>
                    <a:pt x="5438" y="18454"/>
                  </a:cubicBezTo>
                  <a:cubicBezTo>
                    <a:pt x="6671" y="18454"/>
                    <a:pt x="7808" y="17365"/>
                    <a:pt x="8664" y="16322"/>
                  </a:cubicBezTo>
                  <a:cubicBezTo>
                    <a:pt x="9029" y="16714"/>
                    <a:pt x="9558" y="16900"/>
                    <a:pt x="10090" y="16900"/>
                  </a:cubicBezTo>
                  <a:cubicBezTo>
                    <a:pt x="10839" y="16900"/>
                    <a:pt x="11596" y="16529"/>
                    <a:pt x="11916" y="15836"/>
                  </a:cubicBezTo>
                  <a:cubicBezTo>
                    <a:pt x="12524" y="14468"/>
                    <a:pt x="11490" y="12645"/>
                    <a:pt x="12311" y="11398"/>
                  </a:cubicBezTo>
                  <a:lnTo>
                    <a:pt x="12311" y="11398"/>
                  </a:lnTo>
                  <a:cubicBezTo>
                    <a:pt x="13162" y="11915"/>
                    <a:pt x="14044" y="12493"/>
                    <a:pt x="15016" y="12675"/>
                  </a:cubicBezTo>
                  <a:cubicBezTo>
                    <a:pt x="15222" y="12712"/>
                    <a:pt x="15433" y="12732"/>
                    <a:pt x="15643" y="12732"/>
                  </a:cubicBezTo>
                  <a:cubicBezTo>
                    <a:pt x="16458" y="12732"/>
                    <a:pt x="17262" y="12440"/>
                    <a:pt x="17721" y="11763"/>
                  </a:cubicBezTo>
                  <a:cubicBezTo>
                    <a:pt x="17965" y="11398"/>
                    <a:pt x="18117" y="10882"/>
                    <a:pt x="18542" y="10730"/>
                  </a:cubicBezTo>
                  <a:cubicBezTo>
                    <a:pt x="18613" y="10713"/>
                    <a:pt x="18683" y="10707"/>
                    <a:pt x="18754" y="10707"/>
                  </a:cubicBezTo>
                  <a:cubicBezTo>
                    <a:pt x="19052" y="10707"/>
                    <a:pt x="19350" y="10824"/>
                    <a:pt x="19647" y="10824"/>
                  </a:cubicBezTo>
                  <a:cubicBezTo>
                    <a:pt x="19674" y="10824"/>
                    <a:pt x="19701" y="10823"/>
                    <a:pt x="19728" y="10821"/>
                  </a:cubicBezTo>
                  <a:cubicBezTo>
                    <a:pt x="21004" y="10790"/>
                    <a:pt x="21156" y="8693"/>
                    <a:pt x="22342" y="8237"/>
                  </a:cubicBezTo>
                  <a:cubicBezTo>
                    <a:pt x="22528" y="8167"/>
                    <a:pt x="22720" y="8143"/>
                    <a:pt x="22915" y="8143"/>
                  </a:cubicBezTo>
                  <a:cubicBezTo>
                    <a:pt x="23363" y="8143"/>
                    <a:pt x="23830" y="8271"/>
                    <a:pt x="24283" y="8271"/>
                  </a:cubicBezTo>
                  <a:cubicBezTo>
                    <a:pt x="24407" y="8271"/>
                    <a:pt x="24530" y="8262"/>
                    <a:pt x="24652" y="8237"/>
                  </a:cubicBezTo>
                  <a:cubicBezTo>
                    <a:pt x="25503" y="8055"/>
                    <a:pt x="26019" y="7143"/>
                    <a:pt x="25989" y="6292"/>
                  </a:cubicBezTo>
                  <a:cubicBezTo>
                    <a:pt x="25959" y="5410"/>
                    <a:pt x="25503" y="4651"/>
                    <a:pt x="24956" y="3982"/>
                  </a:cubicBezTo>
                  <a:cubicBezTo>
                    <a:pt x="22615" y="1094"/>
                    <a:pt x="18694" y="30"/>
                    <a:pt x="14986" y="0"/>
                  </a:cubicBezTo>
                  <a:close/>
                </a:path>
              </a:pathLst>
            </a:custGeom>
            <a:solidFill>
              <a:srgbClr val="17A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8"/>
            <p:cNvSpPr/>
            <p:nvPr/>
          </p:nvSpPr>
          <p:spPr>
            <a:xfrm>
              <a:off x="1251050" y="1237450"/>
              <a:ext cx="421775" cy="107775"/>
            </a:xfrm>
            <a:custGeom>
              <a:avLst/>
              <a:gdLst/>
              <a:ahLst/>
              <a:cxnLst/>
              <a:rect l="l" t="t" r="r" b="b"/>
              <a:pathLst>
                <a:path w="16871" h="4311" extrusionOk="0">
                  <a:moveTo>
                    <a:pt x="6986" y="0"/>
                  </a:moveTo>
                  <a:cubicBezTo>
                    <a:pt x="4606" y="0"/>
                    <a:pt x="2245" y="253"/>
                    <a:pt x="396" y="332"/>
                  </a:cubicBezTo>
                  <a:cubicBezTo>
                    <a:pt x="31" y="332"/>
                    <a:pt x="0" y="940"/>
                    <a:pt x="396" y="940"/>
                  </a:cubicBezTo>
                  <a:cubicBezTo>
                    <a:pt x="836" y="972"/>
                    <a:pt x="1278" y="986"/>
                    <a:pt x="1721" y="986"/>
                  </a:cubicBezTo>
                  <a:cubicBezTo>
                    <a:pt x="4100" y="986"/>
                    <a:pt x="6512" y="598"/>
                    <a:pt x="8794" y="598"/>
                  </a:cubicBezTo>
                  <a:cubicBezTo>
                    <a:pt x="11756" y="598"/>
                    <a:pt x="14497" y="1251"/>
                    <a:pt x="16657" y="4254"/>
                  </a:cubicBezTo>
                  <a:cubicBezTo>
                    <a:pt x="16678" y="4294"/>
                    <a:pt x="16711" y="4311"/>
                    <a:pt x="16744" y="4311"/>
                  </a:cubicBezTo>
                  <a:cubicBezTo>
                    <a:pt x="16809" y="4311"/>
                    <a:pt x="16870" y="4243"/>
                    <a:pt x="16809" y="4162"/>
                  </a:cubicBezTo>
                  <a:cubicBezTo>
                    <a:pt x="15037" y="714"/>
                    <a:pt x="10984" y="0"/>
                    <a:pt x="6986"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8"/>
            <p:cNvSpPr/>
            <p:nvPr/>
          </p:nvSpPr>
          <p:spPr>
            <a:xfrm>
              <a:off x="1118825" y="1289750"/>
              <a:ext cx="96775" cy="289425"/>
            </a:xfrm>
            <a:custGeom>
              <a:avLst/>
              <a:gdLst/>
              <a:ahLst/>
              <a:cxnLst/>
              <a:rect l="l" t="t" r="r" b="b"/>
              <a:pathLst>
                <a:path w="3871" h="11577" extrusionOk="0">
                  <a:moveTo>
                    <a:pt x="3492" y="0"/>
                  </a:moveTo>
                  <a:cubicBezTo>
                    <a:pt x="3441" y="0"/>
                    <a:pt x="3389" y="19"/>
                    <a:pt x="3344" y="64"/>
                  </a:cubicBezTo>
                  <a:cubicBezTo>
                    <a:pt x="609" y="2921"/>
                    <a:pt x="153" y="7754"/>
                    <a:pt x="1" y="11463"/>
                  </a:cubicBezTo>
                  <a:cubicBezTo>
                    <a:pt x="1" y="11539"/>
                    <a:pt x="46" y="11577"/>
                    <a:pt x="92" y="11577"/>
                  </a:cubicBezTo>
                  <a:cubicBezTo>
                    <a:pt x="137" y="11577"/>
                    <a:pt x="183" y="11539"/>
                    <a:pt x="183" y="11463"/>
                  </a:cubicBezTo>
                  <a:cubicBezTo>
                    <a:pt x="578" y="7785"/>
                    <a:pt x="943" y="3225"/>
                    <a:pt x="3679" y="459"/>
                  </a:cubicBezTo>
                  <a:cubicBezTo>
                    <a:pt x="3870" y="268"/>
                    <a:pt x="3684" y="0"/>
                    <a:pt x="3492"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8"/>
            <p:cNvSpPr/>
            <p:nvPr/>
          </p:nvSpPr>
          <p:spPr>
            <a:xfrm>
              <a:off x="1216350" y="1268800"/>
              <a:ext cx="138750" cy="180750"/>
            </a:xfrm>
            <a:custGeom>
              <a:avLst/>
              <a:gdLst/>
              <a:ahLst/>
              <a:cxnLst/>
              <a:rect l="l" t="t" r="r" b="b"/>
              <a:pathLst>
                <a:path w="5550" h="7230" extrusionOk="0">
                  <a:moveTo>
                    <a:pt x="460" y="0"/>
                  </a:moveTo>
                  <a:cubicBezTo>
                    <a:pt x="244" y="0"/>
                    <a:pt x="0" y="203"/>
                    <a:pt x="81" y="446"/>
                  </a:cubicBezTo>
                  <a:cubicBezTo>
                    <a:pt x="993" y="3060"/>
                    <a:pt x="3243" y="5583"/>
                    <a:pt x="5401" y="7225"/>
                  </a:cubicBezTo>
                  <a:cubicBezTo>
                    <a:pt x="5411" y="7228"/>
                    <a:pt x="5420" y="7229"/>
                    <a:pt x="5429" y="7229"/>
                  </a:cubicBezTo>
                  <a:cubicBezTo>
                    <a:pt x="5504" y="7229"/>
                    <a:pt x="5549" y="7127"/>
                    <a:pt x="5522" y="7073"/>
                  </a:cubicBezTo>
                  <a:cubicBezTo>
                    <a:pt x="3547" y="5006"/>
                    <a:pt x="1784" y="2848"/>
                    <a:pt x="720" y="173"/>
                  </a:cubicBezTo>
                  <a:cubicBezTo>
                    <a:pt x="669" y="51"/>
                    <a:pt x="568" y="0"/>
                    <a:pt x="460"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8"/>
            <p:cNvSpPr/>
            <p:nvPr/>
          </p:nvSpPr>
          <p:spPr>
            <a:xfrm>
              <a:off x="1430525" y="1244775"/>
              <a:ext cx="150100" cy="103075"/>
            </a:xfrm>
            <a:custGeom>
              <a:avLst/>
              <a:gdLst/>
              <a:ahLst/>
              <a:cxnLst/>
              <a:rect l="l" t="t" r="r" b="b"/>
              <a:pathLst>
                <a:path w="6004" h="4123" extrusionOk="0">
                  <a:moveTo>
                    <a:pt x="55" y="1"/>
                  </a:moveTo>
                  <a:cubicBezTo>
                    <a:pt x="16" y="1"/>
                    <a:pt x="1" y="45"/>
                    <a:pt x="25" y="70"/>
                  </a:cubicBezTo>
                  <a:cubicBezTo>
                    <a:pt x="1180" y="465"/>
                    <a:pt x="2001" y="1590"/>
                    <a:pt x="2913" y="2350"/>
                  </a:cubicBezTo>
                  <a:cubicBezTo>
                    <a:pt x="3734" y="3049"/>
                    <a:pt x="4706" y="3778"/>
                    <a:pt x="5770" y="4112"/>
                  </a:cubicBezTo>
                  <a:cubicBezTo>
                    <a:pt x="5790" y="4119"/>
                    <a:pt x="5808" y="4122"/>
                    <a:pt x="5825" y="4122"/>
                  </a:cubicBezTo>
                  <a:cubicBezTo>
                    <a:pt x="5964" y="4122"/>
                    <a:pt x="6003" y="3917"/>
                    <a:pt x="5922" y="3809"/>
                  </a:cubicBezTo>
                  <a:cubicBezTo>
                    <a:pt x="4858" y="2957"/>
                    <a:pt x="3612" y="2350"/>
                    <a:pt x="2578" y="1498"/>
                  </a:cubicBezTo>
                  <a:cubicBezTo>
                    <a:pt x="1819" y="830"/>
                    <a:pt x="1089" y="222"/>
                    <a:pt x="86" y="9"/>
                  </a:cubicBezTo>
                  <a:cubicBezTo>
                    <a:pt x="74" y="3"/>
                    <a:pt x="64" y="1"/>
                    <a:pt x="55" y="1"/>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8"/>
            <p:cNvSpPr/>
            <p:nvPr/>
          </p:nvSpPr>
          <p:spPr>
            <a:xfrm>
              <a:off x="1358900" y="1251575"/>
              <a:ext cx="133525" cy="87750"/>
            </a:xfrm>
            <a:custGeom>
              <a:avLst/>
              <a:gdLst/>
              <a:ahLst/>
              <a:cxnLst/>
              <a:rect l="l" t="t" r="r" b="b"/>
              <a:pathLst>
                <a:path w="5341" h="3510" extrusionOk="0">
                  <a:moveTo>
                    <a:pt x="160" y="1"/>
                  </a:moveTo>
                  <a:cubicBezTo>
                    <a:pt x="68" y="1"/>
                    <a:pt x="1" y="130"/>
                    <a:pt x="94" y="223"/>
                  </a:cubicBezTo>
                  <a:cubicBezTo>
                    <a:pt x="793" y="923"/>
                    <a:pt x="1614" y="1561"/>
                    <a:pt x="2434" y="2078"/>
                  </a:cubicBezTo>
                  <a:cubicBezTo>
                    <a:pt x="3225" y="2625"/>
                    <a:pt x="4136" y="3293"/>
                    <a:pt x="5109" y="3506"/>
                  </a:cubicBezTo>
                  <a:cubicBezTo>
                    <a:pt x="5123" y="3508"/>
                    <a:pt x="5136" y="3510"/>
                    <a:pt x="5148" y="3510"/>
                  </a:cubicBezTo>
                  <a:cubicBezTo>
                    <a:pt x="5299" y="3510"/>
                    <a:pt x="5341" y="3345"/>
                    <a:pt x="5200" y="3233"/>
                  </a:cubicBezTo>
                  <a:cubicBezTo>
                    <a:pt x="4440" y="2625"/>
                    <a:pt x="3468" y="2290"/>
                    <a:pt x="2617" y="1774"/>
                  </a:cubicBezTo>
                  <a:cubicBezTo>
                    <a:pt x="1796" y="1257"/>
                    <a:pt x="1006" y="679"/>
                    <a:pt x="246" y="41"/>
                  </a:cubicBezTo>
                  <a:cubicBezTo>
                    <a:pt x="218" y="13"/>
                    <a:pt x="188" y="1"/>
                    <a:pt x="160" y="1"/>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8"/>
            <p:cNvSpPr/>
            <p:nvPr/>
          </p:nvSpPr>
          <p:spPr>
            <a:xfrm>
              <a:off x="1339575" y="1336450"/>
              <a:ext cx="57800" cy="54750"/>
            </a:xfrm>
            <a:custGeom>
              <a:avLst/>
              <a:gdLst/>
              <a:ahLst/>
              <a:cxnLst/>
              <a:rect l="l" t="t" r="r" b="b"/>
              <a:pathLst>
                <a:path w="2312" h="2190" extrusionOk="0">
                  <a:moveTo>
                    <a:pt x="1133" y="0"/>
                  </a:moveTo>
                  <a:cubicBezTo>
                    <a:pt x="579" y="0"/>
                    <a:pt x="31" y="343"/>
                    <a:pt x="16" y="1053"/>
                  </a:cubicBezTo>
                  <a:cubicBezTo>
                    <a:pt x="0" y="1810"/>
                    <a:pt x="580" y="2190"/>
                    <a:pt x="1159" y="2190"/>
                  </a:cubicBezTo>
                  <a:cubicBezTo>
                    <a:pt x="1720" y="2190"/>
                    <a:pt x="2280" y="1832"/>
                    <a:pt x="2295" y="1114"/>
                  </a:cubicBezTo>
                  <a:cubicBezTo>
                    <a:pt x="2311" y="381"/>
                    <a:pt x="1718" y="0"/>
                    <a:pt x="11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8"/>
            <p:cNvSpPr/>
            <p:nvPr/>
          </p:nvSpPr>
          <p:spPr>
            <a:xfrm>
              <a:off x="1209250" y="1487400"/>
              <a:ext cx="36500" cy="36500"/>
            </a:xfrm>
            <a:custGeom>
              <a:avLst/>
              <a:gdLst/>
              <a:ahLst/>
              <a:cxnLst/>
              <a:rect l="l" t="t" r="r" b="b"/>
              <a:pathLst>
                <a:path w="1460" h="1460" extrusionOk="0">
                  <a:moveTo>
                    <a:pt x="761" y="0"/>
                  </a:moveTo>
                  <a:cubicBezTo>
                    <a:pt x="365" y="0"/>
                    <a:pt x="1" y="304"/>
                    <a:pt x="1" y="699"/>
                  </a:cubicBezTo>
                  <a:cubicBezTo>
                    <a:pt x="1" y="1095"/>
                    <a:pt x="305" y="1459"/>
                    <a:pt x="700" y="1459"/>
                  </a:cubicBezTo>
                  <a:cubicBezTo>
                    <a:pt x="1125" y="1459"/>
                    <a:pt x="1460" y="1155"/>
                    <a:pt x="1460" y="760"/>
                  </a:cubicBezTo>
                  <a:cubicBezTo>
                    <a:pt x="1460" y="365"/>
                    <a:pt x="1156" y="0"/>
                    <a:pt x="7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8"/>
            <p:cNvSpPr/>
            <p:nvPr/>
          </p:nvSpPr>
          <p:spPr>
            <a:xfrm>
              <a:off x="1232425" y="1411025"/>
              <a:ext cx="33100" cy="31375"/>
            </a:xfrm>
            <a:custGeom>
              <a:avLst/>
              <a:gdLst/>
              <a:ahLst/>
              <a:cxnLst/>
              <a:rect l="l" t="t" r="r" b="b"/>
              <a:pathLst>
                <a:path w="1324" h="1255" extrusionOk="0">
                  <a:moveTo>
                    <a:pt x="671" y="0"/>
                  </a:moveTo>
                  <a:cubicBezTo>
                    <a:pt x="354" y="0"/>
                    <a:pt x="31" y="206"/>
                    <a:pt x="16" y="624"/>
                  </a:cubicBezTo>
                  <a:cubicBezTo>
                    <a:pt x="0" y="1042"/>
                    <a:pt x="324" y="1255"/>
                    <a:pt x="649" y="1255"/>
                  </a:cubicBezTo>
                  <a:cubicBezTo>
                    <a:pt x="963" y="1255"/>
                    <a:pt x="1278" y="1057"/>
                    <a:pt x="1293" y="654"/>
                  </a:cubicBezTo>
                  <a:cubicBezTo>
                    <a:pt x="1324" y="221"/>
                    <a:pt x="1000" y="0"/>
                    <a:pt x="6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8"/>
            <p:cNvSpPr/>
            <p:nvPr/>
          </p:nvSpPr>
          <p:spPr>
            <a:xfrm>
              <a:off x="1442550" y="1383375"/>
              <a:ext cx="18250" cy="18000"/>
            </a:xfrm>
            <a:custGeom>
              <a:avLst/>
              <a:gdLst/>
              <a:ahLst/>
              <a:cxnLst/>
              <a:rect l="l" t="t" r="r" b="b"/>
              <a:pathLst>
                <a:path w="730" h="720" extrusionOk="0">
                  <a:moveTo>
                    <a:pt x="340" y="0"/>
                  </a:moveTo>
                  <a:cubicBezTo>
                    <a:pt x="166" y="0"/>
                    <a:pt x="0" y="115"/>
                    <a:pt x="0" y="362"/>
                  </a:cubicBezTo>
                  <a:cubicBezTo>
                    <a:pt x="0" y="597"/>
                    <a:pt x="195" y="719"/>
                    <a:pt x="383" y="719"/>
                  </a:cubicBezTo>
                  <a:cubicBezTo>
                    <a:pt x="559" y="719"/>
                    <a:pt x="730" y="613"/>
                    <a:pt x="730" y="392"/>
                  </a:cubicBezTo>
                  <a:cubicBezTo>
                    <a:pt x="730" y="138"/>
                    <a:pt x="530" y="0"/>
                    <a:pt x="3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8"/>
            <p:cNvSpPr/>
            <p:nvPr/>
          </p:nvSpPr>
          <p:spPr>
            <a:xfrm>
              <a:off x="1505975" y="1367900"/>
              <a:ext cx="30050" cy="28525"/>
            </a:xfrm>
            <a:custGeom>
              <a:avLst/>
              <a:gdLst/>
              <a:ahLst/>
              <a:cxnLst/>
              <a:rect l="l" t="t" r="r" b="b"/>
              <a:pathLst>
                <a:path w="1202" h="1141" extrusionOk="0">
                  <a:moveTo>
                    <a:pt x="591" y="0"/>
                  </a:moveTo>
                  <a:cubicBezTo>
                    <a:pt x="301" y="0"/>
                    <a:pt x="16" y="183"/>
                    <a:pt x="16" y="555"/>
                  </a:cubicBezTo>
                  <a:cubicBezTo>
                    <a:pt x="1" y="943"/>
                    <a:pt x="294" y="1141"/>
                    <a:pt x="593" y="1141"/>
                  </a:cubicBezTo>
                  <a:cubicBezTo>
                    <a:pt x="880" y="1141"/>
                    <a:pt x="1172" y="958"/>
                    <a:pt x="1202" y="586"/>
                  </a:cubicBezTo>
                  <a:cubicBezTo>
                    <a:pt x="1202" y="198"/>
                    <a:pt x="894" y="0"/>
                    <a:pt x="59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8"/>
            <p:cNvSpPr/>
            <p:nvPr/>
          </p:nvSpPr>
          <p:spPr>
            <a:xfrm>
              <a:off x="1112750" y="1197850"/>
              <a:ext cx="147450" cy="130000"/>
            </a:xfrm>
            <a:custGeom>
              <a:avLst/>
              <a:gdLst/>
              <a:ahLst/>
              <a:cxnLst/>
              <a:rect l="l" t="t" r="r" b="b"/>
              <a:pathLst>
                <a:path w="5898" h="5200" extrusionOk="0">
                  <a:moveTo>
                    <a:pt x="4701" y="0"/>
                  </a:moveTo>
                  <a:cubicBezTo>
                    <a:pt x="4228" y="0"/>
                    <a:pt x="3821" y="785"/>
                    <a:pt x="3496" y="1035"/>
                  </a:cubicBezTo>
                  <a:cubicBezTo>
                    <a:pt x="2858" y="1521"/>
                    <a:pt x="2128" y="1916"/>
                    <a:pt x="1763" y="2312"/>
                  </a:cubicBezTo>
                  <a:cubicBezTo>
                    <a:pt x="1034" y="2980"/>
                    <a:pt x="973" y="3102"/>
                    <a:pt x="456" y="3892"/>
                  </a:cubicBezTo>
                  <a:cubicBezTo>
                    <a:pt x="152" y="4348"/>
                    <a:pt x="0" y="5078"/>
                    <a:pt x="213" y="5199"/>
                  </a:cubicBezTo>
                  <a:cubicBezTo>
                    <a:pt x="608" y="4834"/>
                    <a:pt x="791" y="4956"/>
                    <a:pt x="1216" y="4682"/>
                  </a:cubicBezTo>
                  <a:cubicBezTo>
                    <a:pt x="1338" y="4622"/>
                    <a:pt x="1885" y="4287"/>
                    <a:pt x="1976" y="4196"/>
                  </a:cubicBezTo>
                  <a:cubicBezTo>
                    <a:pt x="2432" y="3892"/>
                    <a:pt x="2584" y="3771"/>
                    <a:pt x="2979" y="3406"/>
                  </a:cubicBezTo>
                  <a:cubicBezTo>
                    <a:pt x="3253" y="3132"/>
                    <a:pt x="4073" y="2008"/>
                    <a:pt x="4195" y="1856"/>
                  </a:cubicBezTo>
                  <a:cubicBezTo>
                    <a:pt x="4590" y="1278"/>
                    <a:pt x="5897" y="883"/>
                    <a:pt x="5016" y="123"/>
                  </a:cubicBezTo>
                  <a:cubicBezTo>
                    <a:pt x="4908" y="37"/>
                    <a:pt x="4803" y="0"/>
                    <a:pt x="4701" y="0"/>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8"/>
            <p:cNvSpPr/>
            <p:nvPr/>
          </p:nvSpPr>
          <p:spPr>
            <a:xfrm>
              <a:off x="1229775" y="1040075"/>
              <a:ext cx="105125" cy="168000"/>
            </a:xfrm>
            <a:custGeom>
              <a:avLst/>
              <a:gdLst/>
              <a:ahLst/>
              <a:cxnLst/>
              <a:rect l="l" t="t" r="r" b="b"/>
              <a:pathLst>
                <a:path w="4205" h="6720" extrusionOk="0">
                  <a:moveTo>
                    <a:pt x="4090" y="1"/>
                  </a:moveTo>
                  <a:cubicBezTo>
                    <a:pt x="4074" y="1"/>
                    <a:pt x="4057" y="7"/>
                    <a:pt x="4043" y="21"/>
                  </a:cubicBezTo>
                  <a:cubicBezTo>
                    <a:pt x="2067" y="1632"/>
                    <a:pt x="1368" y="4580"/>
                    <a:pt x="0" y="6647"/>
                  </a:cubicBezTo>
                  <a:cubicBezTo>
                    <a:pt x="0" y="6691"/>
                    <a:pt x="17" y="6720"/>
                    <a:pt x="49" y="6720"/>
                  </a:cubicBezTo>
                  <a:cubicBezTo>
                    <a:pt x="61" y="6720"/>
                    <a:pt x="75" y="6716"/>
                    <a:pt x="92" y="6708"/>
                  </a:cubicBezTo>
                  <a:cubicBezTo>
                    <a:pt x="1611" y="4610"/>
                    <a:pt x="2462" y="2148"/>
                    <a:pt x="4134" y="142"/>
                  </a:cubicBezTo>
                  <a:cubicBezTo>
                    <a:pt x="4205" y="72"/>
                    <a:pt x="4148" y="1"/>
                    <a:pt x="4090"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8"/>
            <p:cNvSpPr/>
            <p:nvPr/>
          </p:nvSpPr>
          <p:spPr>
            <a:xfrm>
              <a:off x="1233675" y="1101825"/>
              <a:ext cx="176975" cy="112175"/>
            </a:xfrm>
            <a:custGeom>
              <a:avLst/>
              <a:gdLst/>
              <a:ahLst/>
              <a:cxnLst/>
              <a:rect l="l" t="t" r="r" b="b"/>
              <a:pathLst>
                <a:path w="7079" h="4487" extrusionOk="0">
                  <a:moveTo>
                    <a:pt x="7029" y="1"/>
                  </a:moveTo>
                  <a:cubicBezTo>
                    <a:pt x="7022" y="1"/>
                    <a:pt x="7018" y="5"/>
                    <a:pt x="7018" y="13"/>
                  </a:cubicBezTo>
                  <a:cubicBezTo>
                    <a:pt x="5164" y="2110"/>
                    <a:pt x="2215" y="2596"/>
                    <a:pt x="27" y="4359"/>
                  </a:cubicBezTo>
                  <a:cubicBezTo>
                    <a:pt x="1" y="4412"/>
                    <a:pt x="88" y="4487"/>
                    <a:pt x="131" y="4487"/>
                  </a:cubicBezTo>
                  <a:cubicBezTo>
                    <a:pt x="138" y="4487"/>
                    <a:pt x="144" y="4485"/>
                    <a:pt x="148" y="4481"/>
                  </a:cubicBezTo>
                  <a:cubicBezTo>
                    <a:pt x="2215" y="2870"/>
                    <a:pt x="5620" y="2384"/>
                    <a:pt x="7079" y="74"/>
                  </a:cubicBezTo>
                  <a:cubicBezTo>
                    <a:pt x="7079" y="29"/>
                    <a:pt x="7046" y="1"/>
                    <a:pt x="7029"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90504983"/>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331"/>
        <p:cNvGrpSpPr/>
        <p:nvPr/>
      </p:nvGrpSpPr>
      <p:grpSpPr>
        <a:xfrm>
          <a:off x="0" y="0"/>
          <a:ext cx="0" cy="0"/>
          <a:chOff x="0" y="0"/>
          <a:chExt cx="0" cy="0"/>
        </a:xfrm>
      </p:grpSpPr>
      <p:sp>
        <p:nvSpPr>
          <p:cNvPr id="1495" name="Google Shape;1495;p9"/>
          <p:cNvSpPr txBox="1">
            <a:spLocks noGrp="1"/>
          </p:cNvSpPr>
          <p:nvPr>
            <p:ph type="title"/>
          </p:nvPr>
        </p:nvSpPr>
        <p:spPr>
          <a:xfrm>
            <a:off x="2867357" y="2000848"/>
            <a:ext cx="64532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496" name="Google Shape;1496;p9"/>
          <p:cNvSpPr txBox="1">
            <a:spLocks noGrp="1"/>
          </p:cNvSpPr>
          <p:nvPr>
            <p:ph type="subTitle" idx="1"/>
          </p:nvPr>
        </p:nvSpPr>
        <p:spPr>
          <a:xfrm>
            <a:off x="2867367" y="3063007"/>
            <a:ext cx="6453200" cy="173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050254193"/>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lt1"/>
        </a:solidFill>
        <a:effectLst/>
      </p:bgPr>
    </p:bg>
    <p:spTree>
      <p:nvGrpSpPr>
        <p:cNvPr id="1" name="Shape 1497"/>
        <p:cNvGrpSpPr/>
        <p:nvPr/>
      </p:nvGrpSpPr>
      <p:grpSpPr>
        <a:xfrm>
          <a:off x="0" y="0"/>
          <a:ext cx="0" cy="0"/>
          <a:chOff x="0" y="0"/>
          <a:chExt cx="0" cy="0"/>
        </a:xfrm>
      </p:grpSpPr>
      <p:sp>
        <p:nvSpPr>
          <p:cNvPr id="1498" name="Google Shape;1498;p10"/>
          <p:cNvSpPr txBox="1">
            <a:spLocks noGrp="1"/>
          </p:cNvSpPr>
          <p:nvPr>
            <p:ph type="title"/>
          </p:nvPr>
        </p:nvSpPr>
        <p:spPr>
          <a:xfrm>
            <a:off x="960000" y="720000"/>
            <a:ext cx="10272000" cy="72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4133">
                <a:solidFill>
                  <a:schemeClr val="accent2"/>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499" name="Google Shape;1499;p10"/>
          <p:cNvSpPr/>
          <p:nvPr/>
        </p:nvSpPr>
        <p:spPr>
          <a:xfrm>
            <a:off x="11150366" y="539230"/>
            <a:ext cx="789609" cy="439348"/>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0" name="Google Shape;1500;p10"/>
          <p:cNvSpPr/>
          <p:nvPr/>
        </p:nvSpPr>
        <p:spPr>
          <a:xfrm>
            <a:off x="265601" y="222781"/>
            <a:ext cx="1016303" cy="497224"/>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01" name="Google Shape;1501;p10"/>
          <p:cNvGrpSpPr/>
          <p:nvPr/>
        </p:nvGrpSpPr>
        <p:grpSpPr>
          <a:xfrm flipH="1">
            <a:off x="519036" y="1795601"/>
            <a:ext cx="1003533" cy="1004700"/>
            <a:chOff x="1200675" y="4314750"/>
            <a:chExt cx="752650" cy="753525"/>
          </a:xfrm>
        </p:grpSpPr>
        <p:sp>
          <p:nvSpPr>
            <p:cNvPr id="1502" name="Google Shape;1502;p10"/>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0"/>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65756349"/>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96"/>
        <p:cNvGrpSpPr/>
        <p:nvPr/>
      </p:nvGrpSpPr>
      <p:grpSpPr>
        <a:xfrm>
          <a:off x="0" y="0"/>
          <a:ext cx="0" cy="0"/>
          <a:chOff x="0" y="0"/>
          <a:chExt cx="0" cy="0"/>
        </a:xfrm>
      </p:grpSpPr>
      <p:sp>
        <p:nvSpPr>
          <p:cNvPr id="1932" name="Google Shape;1932;p11"/>
          <p:cNvSpPr txBox="1">
            <a:spLocks noGrp="1"/>
          </p:cNvSpPr>
          <p:nvPr>
            <p:ph type="title" hasCustomPrompt="1"/>
          </p:nvPr>
        </p:nvSpPr>
        <p:spPr>
          <a:xfrm>
            <a:off x="1712000" y="2022133"/>
            <a:ext cx="8768000" cy="20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128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1933" name="Google Shape;1933;p11"/>
          <p:cNvSpPr txBox="1">
            <a:spLocks noGrp="1"/>
          </p:cNvSpPr>
          <p:nvPr>
            <p:ph type="subTitle" idx="1"/>
          </p:nvPr>
        </p:nvSpPr>
        <p:spPr>
          <a:xfrm>
            <a:off x="1712000" y="3998181"/>
            <a:ext cx="8768000" cy="52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2380655604"/>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EF36D-BF55-0CA6-7C9C-ABAABCDAB5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AA602D-B107-DA40-F4AA-272BC48B7D8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A9FE6C-AB72-A400-781B-26D2FE59239D}"/>
              </a:ext>
            </a:extLst>
          </p:cNvPr>
          <p:cNvSpPr>
            <a:spLocks noGrp="1"/>
          </p:cNvSpPr>
          <p:nvPr>
            <p:ph type="dt" sz="half" idx="10"/>
          </p:nvPr>
        </p:nvSpPr>
        <p:spPr/>
        <p:txBody>
          <a:bodyPr/>
          <a:lstStyle/>
          <a:p>
            <a:fld id="{F0D68094-898F-49E7-B660-A16B91AFF3C6}" type="datetimeFigureOut">
              <a:rPr lang="en-US" smtClean="0"/>
              <a:t>12/19/2025</a:t>
            </a:fld>
            <a:endParaRPr lang="en-US"/>
          </a:p>
        </p:txBody>
      </p:sp>
      <p:sp>
        <p:nvSpPr>
          <p:cNvPr id="5" name="Footer Placeholder 4">
            <a:extLst>
              <a:ext uri="{FF2B5EF4-FFF2-40B4-BE49-F238E27FC236}">
                <a16:creationId xmlns:a16="http://schemas.microsoft.com/office/drawing/2014/main" id="{EDDCACAD-AA4A-BAA6-EED8-2303B03D1E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6D71F-6378-DBE5-CC4B-DF4D978948D7}"/>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35299318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934"/>
        <p:cNvGrpSpPr/>
        <p:nvPr/>
      </p:nvGrpSpPr>
      <p:grpSpPr>
        <a:xfrm>
          <a:off x="0" y="0"/>
          <a:ext cx="0" cy="0"/>
          <a:chOff x="0" y="0"/>
          <a:chExt cx="0" cy="0"/>
        </a:xfrm>
      </p:grpSpPr>
    </p:spTree>
    <p:extLst>
      <p:ext uri="{BB962C8B-B14F-4D97-AF65-F5344CB8AC3E}">
        <p14:creationId xmlns:p14="http://schemas.microsoft.com/office/powerpoint/2010/main" val="2178858309"/>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935"/>
        <p:cNvGrpSpPr/>
        <p:nvPr/>
      </p:nvGrpSpPr>
      <p:grpSpPr>
        <a:xfrm>
          <a:off x="0" y="0"/>
          <a:ext cx="0" cy="0"/>
          <a:chOff x="0" y="0"/>
          <a:chExt cx="0" cy="0"/>
        </a:xfrm>
      </p:grpSpPr>
      <p:sp>
        <p:nvSpPr>
          <p:cNvPr id="2112" name="Google Shape;2112;p13"/>
          <p:cNvSpPr txBox="1">
            <a:spLocks noGrp="1"/>
          </p:cNvSpPr>
          <p:nvPr>
            <p:ph type="title"/>
          </p:nvPr>
        </p:nvSpPr>
        <p:spPr>
          <a:xfrm>
            <a:off x="4536845" y="1917300"/>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113" name="Google Shape;2113;p13"/>
          <p:cNvSpPr txBox="1">
            <a:spLocks noGrp="1"/>
          </p:cNvSpPr>
          <p:nvPr>
            <p:ph type="title" idx="2" hasCustomPrompt="1"/>
          </p:nvPr>
        </p:nvSpPr>
        <p:spPr>
          <a:xfrm>
            <a:off x="4536845" y="1126400"/>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14" name="Google Shape;2114;p13"/>
          <p:cNvSpPr txBox="1">
            <a:spLocks noGrp="1"/>
          </p:cNvSpPr>
          <p:nvPr>
            <p:ph type="subTitle" idx="1"/>
          </p:nvPr>
        </p:nvSpPr>
        <p:spPr>
          <a:xfrm>
            <a:off x="4536845" y="2699333"/>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15" name="Google Shape;2115;p13"/>
          <p:cNvSpPr txBox="1">
            <a:spLocks noGrp="1"/>
          </p:cNvSpPr>
          <p:nvPr>
            <p:ph type="title" idx="3"/>
          </p:nvPr>
        </p:nvSpPr>
        <p:spPr>
          <a:xfrm>
            <a:off x="8115245" y="1917300"/>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116" name="Google Shape;2116;p13"/>
          <p:cNvSpPr txBox="1">
            <a:spLocks noGrp="1"/>
          </p:cNvSpPr>
          <p:nvPr>
            <p:ph type="title" idx="4" hasCustomPrompt="1"/>
          </p:nvPr>
        </p:nvSpPr>
        <p:spPr>
          <a:xfrm>
            <a:off x="8115245" y="1126400"/>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17" name="Google Shape;2117;p13"/>
          <p:cNvSpPr txBox="1">
            <a:spLocks noGrp="1"/>
          </p:cNvSpPr>
          <p:nvPr>
            <p:ph type="subTitle" idx="5"/>
          </p:nvPr>
        </p:nvSpPr>
        <p:spPr>
          <a:xfrm>
            <a:off x="8115245" y="2699333"/>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18" name="Google Shape;2118;p13"/>
          <p:cNvSpPr txBox="1">
            <a:spLocks noGrp="1"/>
          </p:cNvSpPr>
          <p:nvPr>
            <p:ph type="title" idx="6"/>
          </p:nvPr>
        </p:nvSpPr>
        <p:spPr>
          <a:xfrm>
            <a:off x="4536845" y="4303167"/>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119" name="Google Shape;2119;p13"/>
          <p:cNvSpPr txBox="1">
            <a:spLocks noGrp="1"/>
          </p:cNvSpPr>
          <p:nvPr>
            <p:ph type="title" idx="7" hasCustomPrompt="1"/>
          </p:nvPr>
        </p:nvSpPr>
        <p:spPr>
          <a:xfrm>
            <a:off x="4536845" y="3512267"/>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20" name="Google Shape;2120;p13"/>
          <p:cNvSpPr txBox="1">
            <a:spLocks noGrp="1"/>
          </p:cNvSpPr>
          <p:nvPr>
            <p:ph type="subTitle" idx="8"/>
          </p:nvPr>
        </p:nvSpPr>
        <p:spPr>
          <a:xfrm>
            <a:off x="4536845" y="5085200"/>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21" name="Google Shape;2121;p13"/>
          <p:cNvSpPr txBox="1">
            <a:spLocks noGrp="1"/>
          </p:cNvSpPr>
          <p:nvPr>
            <p:ph type="title" idx="9"/>
          </p:nvPr>
        </p:nvSpPr>
        <p:spPr>
          <a:xfrm>
            <a:off x="8115245" y="4303167"/>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122" name="Google Shape;2122;p13"/>
          <p:cNvSpPr txBox="1">
            <a:spLocks noGrp="1"/>
          </p:cNvSpPr>
          <p:nvPr>
            <p:ph type="title" idx="13" hasCustomPrompt="1"/>
          </p:nvPr>
        </p:nvSpPr>
        <p:spPr>
          <a:xfrm>
            <a:off x="8115245" y="3512267"/>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23" name="Google Shape;2123;p13"/>
          <p:cNvSpPr txBox="1">
            <a:spLocks noGrp="1"/>
          </p:cNvSpPr>
          <p:nvPr>
            <p:ph type="subTitle" idx="14"/>
          </p:nvPr>
        </p:nvSpPr>
        <p:spPr>
          <a:xfrm>
            <a:off x="8115245" y="5085200"/>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24" name="Google Shape;2124;p13"/>
          <p:cNvSpPr txBox="1">
            <a:spLocks noGrp="1"/>
          </p:cNvSpPr>
          <p:nvPr>
            <p:ph type="title" idx="15"/>
          </p:nvPr>
        </p:nvSpPr>
        <p:spPr>
          <a:xfrm>
            <a:off x="960000" y="1126400"/>
            <a:ext cx="3015600" cy="21980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5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622113169"/>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2125"/>
        <p:cNvGrpSpPr/>
        <p:nvPr/>
      </p:nvGrpSpPr>
      <p:grpSpPr>
        <a:xfrm>
          <a:off x="0" y="0"/>
          <a:ext cx="0" cy="0"/>
          <a:chOff x="0" y="0"/>
          <a:chExt cx="0" cy="0"/>
        </a:xfrm>
      </p:grpSpPr>
      <p:sp>
        <p:nvSpPr>
          <p:cNvPr id="2415" name="Google Shape;2415;p14"/>
          <p:cNvSpPr txBox="1">
            <a:spLocks noGrp="1"/>
          </p:cNvSpPr>
          <p:nvPr>
            <p:ph type="title"/>
          </p:nvPr>
        </p:nvSpPr>
        <p:spPr>
          <a:xfrm>
            <a:off x="1888857" y="2906167"/>
            <a:ext cx="42012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48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2416" name="Google Shape;2416;p14"/>
          <p:cNvSpPr txBox="1">
            <a:spLocks noGrp="1"/>
          </p:cNvSpPr>
          <p:nvPr>
            <p:ph type="title" idx="2" hasCustomPrompt="1"/>
          </p:nvPr>
        </p:nvSpPr>
        <p:spPr>
          <a:xfrm>
            <a:off x="1888857" y="1758081"/>
            <a:ext cx="42012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8000">
                <a:solidFill>
                  <a:schemeClr val="accent2"/>
                </a:solidFill>
              </a:defRPr>
            </a:lvl1pPr>
            <a:lvl2pPr lvl="1" algn="r" rtl="0">
              <a:spcBef>
                <a:spcPts val="0"/>
              </a:spcBef>
              <a:spcAft>
                <a:spcPts val="0"/>
              </a:spcAft>
              <a:buSzPts val="6000"/>
              <a:buNone/>
              <a:defRPr sz="8000"/>
            </a:lvl2pPr>
            <a:lvl3pPr lvl="2" algn="r" rtl="0">
              <a:spcBef>
                <a:spcPts val="0"/>
              </a:spcBef>
              <a:spcAft>
                <a:spcPts val="0"/>
              </a:spcAft>
              <a:buSzPts val="6000"/>
              <a:buNone/>
              <a:defRPr sz="8000"/>
            </a:lvl3pPr>
            <a:lvl4pPr lvl="3" algn="r" rtl="0">
              <a:spcBef>
                <a:spcPts val="0"/>
              </a:spcBef>
              <a:spcAft>
                <a:spcPts val="0"/>
              </a:spcAft>
              <a:buSzPts val="6000"/>
              <a:buNone/>
              <a:defRPr sz="8000"/>
            </a:lvl4pPr>
            <a:lvl5pPr lvl="4" algn="r" rtl="0">
              <a:spcBef>
                <a:spcPts val="0"/>
              </a:spcBef>
              <a:spcAft>
                <a:spcPts val="0"/>
              </a:spcAft>
              <a:buSzPts val="6000"/>
              <a:buNone/>
              <a:defRPr sz="8000"/>
            </a:lvl5pPr>
            <a:lvl6pPr lvl="5" algn="r" rtl="0">
              <a:spcBef>
                <a:spcPts val="0"/>
              </a:spcBef>
              <a:spcAft>
                <a:spcPts val="0"/>
              </a:spcAft>
              <a:buSzPts val="6000"/>
              <a:buNone/>
              <a:defRPr sz="8000"/>
            </a:lvl6pPr>
            <a:lvl7pPr lvl="6" algn="r" rtl="0">
              <a:spcBef>
                <a:spcPts val="0"/>
              </a:spcBef>
              <a:spcAft>
                <a:spcPts val="0"/>
              </a:spcAft>
              <a:buSzPts val="6000"/>
              <a:buNone/>
              <a:defRPr sz="8000"/>
            </a:lvl7pPr>
            <a:lvl8pPr lvl="7" algn="r" rtl="0">
              <a:spcBef>
                <a:spcPts val="0"/>
              </a:spcBef>
              <a:spcAft>
                <a:spcPts val="0"/>
              </a:spcAft>
              <a:buSzPts val="6000"/>
              <a:buNone/>
              <a:defRPr sz="8000"/>
            </a:lvl8pPr>
            <a:lvl9pPr lvl="8" algn="r" rtl="0">
              <a:spcBef>
                <a:spcPts val="0"/>
              </a:spcBef>
              <a:spcAft>
                <a:spcPts val="0"/>
              </a:spcAft>
              <a:buSzPts val="6000"/>
              <a:buNone/>
              <a:defRPr sz="8000"/>
            </a:lvl9pPr>
          </a:lstStyle>
          <a:p>
            <a:r>
              <a:t>xx%</a:t>
            </a:r>
          </a:p>
        </p:txBody>
      </p:sp>
      <p:sp>
        <p:nvSpPr>
          <p:cNvPr id="2417" name="Google Shape;2417;p14"/>
          <p:cNvSpPr txBox="1">
            <a:spLocks noGrp="1"/>
          </p:cNvSpPr>
          <p:nvPr>
            <p:ph type="subTitle" idx="1"/>
          </p:nvPr>
        </p:nvSpPr>
        <p:spPr>
          <a:xfrm>
            <a:off x="2547000" y="4006133"/>
            <a:ext cx="3543200" cy="951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761242238"/>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418"/>
        <p:cNvGrpSpPr/>
        <p:nvPr/>
      </p:nvGrpSpPr>
      <p:grpSpPr>
        <a:xfrm>
          <a:off x="0" y="0"/>
          <a:ext cx="0" cy="0"/>
          <a:chOff x="0" y="0"/>
          <a:chExt cx="0" cy="0"/>
        </a:xfrm>
      </p:grpSpPr>
      <p:sp>
        <p:nvSpPr>
          <p:cNvPr id="2575" name="Google Shape;2575;p15"/>
          <p:cNvSpPr txBox="1">
            <a:spLocks noGrp="1"/>
          </p:cNvSpPr>
          <p:nvPr>
            <p:ph type="title"/>
          </p:nvPr>
        </p:nvSpPr>
        <p:spPr>
          <a:xfrm>
            <a:off x="1232967" y="3368267"/>
            <a:ext cx="6085200" cy="709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2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576" name="Google Shape;2576;p15"/>
          <p:cNvSpPr txBox="1">
            <a:spLocks noGrp="1"/>
          </p:cNvSpPr>
          <p:nvPr>
            <p:ph type="subTitle" idx="1"/>
          </p:nvPr>
        </p:nvSpPr>
        <p:spPr>
          <a:xfrm>
            <a:off x="1232967" y="1349700"/>
            <a:ext cx="7408000" cy="1998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500"/>
              <a:buNone/>
              <a:defRPr sz="3333"/>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Tree>
    <p:extLst>
      <p:ext uri="{BB962C8B-B14F-4D97-AF65-F5344CB8AC3E}">
        <p14:creationId xmlns:p14="http://schemas.microsoft.com/office/powerpoint/2010/main" val="517718557"/>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577"/>
        <p:cNvGrpSpPr/>
        <p:nvPr/>
      </p:nvGrpSpPr>
      <p:grpSpPr>
        <a:xfrm>
          <a:off x="0" y="0"/>
          <a:ext cx="0" cy="0"/>
          <a:chOff x="0" y="0"/>
          <a:chExt cx="0" cy="0"/>
        </a:xfrm>
      </p:grpSpPr>
      <p:sp>
        <p:nvSpPr>
          <p:cNvPr id="2694" name="Google Shape;2694;p16"/>
          <p:cNvSpPr txBox="1">
            <a:spLocks noGrp="1"/>
          </p:cNvSpPr>
          <p:nvPr>
            <p:ph type="subTitle" idx="1"/>
          </p:nvPr>
        </p:nvSpPr>
        <p:spPr>
          <a:xfrm>
            <a:off x="960000" y="3863867"/>
            <a:ext cx="4495600" cy="112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95" name="Google Shape;2695;p16"/>
          <p:cNvSpPr txBox="1">
            <a:spLocks noGrp="1"/>
          </p:cNvSpPr>
          <p:nvPr>
            <p:ph type="title"/>
          </p:nvPr>
        </p:nvSpPr>
        <p:spPr>
          <a:xfrm>
            <a:off x="960000" y="1844757"/>
            <a:ext cx="5136000" cy="2019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1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532337537"/>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696"/>
        <p:cNvGrpSpPr/>
        <p:nvPr/>
      </p:nvGrpSpPr>
      <p:grpSpPr>
        <a:xfrm>
          <a:off x="0" y="0"/>
          <a:ext cx="0" cy="0"/>
          <a:chOff x="0" y="0"/>
          <a:chExt cx="0" cy="0"/>
        </a:xfrm>
      </p:grpSpPr>
      <p:sp>
        <p:nvSpPr>
          <p:cNvPr id="2924" name="Google Shape;2924;p17"/>
          <p:cNvSpPr txBox="1">
            <a:spLocks noGrp="1"/>
          </p:cNvSpPr>
          <p:nvPr>
            <p:ph type="title"/>
          </p:nvPr>
        </p:nvSpPr>
        <p:spPr>
          <a:xfrm>
            <a:off x="968567" y="1610433"/>
            <a:ext cx="4759200" cy="12748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25" name="Google Shape;2925;p17"/>
          <p:cNvSpPr txBox="1">
            <a:spLocks noGrp="1"/>
          </p:cNvSpPr>
          <p:nvPr>
            <p:ph type="subTitle" idx="1"/>
          </p:nvPr>
        </p:nvSpPr>
        <p:spPr>
          <a:xfrm>
            <a:off x="968567" y="2885324"/>
            <a:ext cx="3689200" cy="1789600"/>
          </a:xfrm>
          <a:prstGeom prst="rect">
            <a:avLst/>
          </a:prstGeom>
        </p:spPr>
        <p:txBody>
          <a:bodyPr spcFirstLastPara="1" wrap="square" lIns="91425" tIns="91425" rIns="91425" bIns="91425" anchor="ctr" anchorCtr="0">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2781363313"/>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926"/>
        <p:cNvGrpSpPr/>
        <p:nvPr/>
      </p:nvGrpSpPr>
      <p:grpSpPr>
        <a:xfrm>
          <a:off x="0" y="0"/>
          <a:ext cx="0" cy="0"/>
          <a:chOff x="0" y="0"/>
          <a:chExt cx="0" cy="0"/>
        </a:xfrm>
      </p:grpSpPr>
      <p:sp>
        <p:nvSpPr>
          <p:cNvPr id="3040" name="Google Shape;3040;p18"/>
          <p:cNvSpPr txBox="1">
            <a:spLocks noGrp="1"/>
          </p:cNvSpPr>
          <p:nvPr>
            <p:ph type="title"/>
          </p:nvPr>
        </p:nvSpPr>
        <p:spPr>
          <a:xfrm>
            <a:off x="1297367" y="2466033"/>
            <a:ext cx="4384800" cy="811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3041" name="Google Shape;3041;p18"/>
          <p:cNvSpPr txBox="1">
            <a:spLocks noGrp="1"/>
          </p:cNvSpPr>
          <p:nvPr>
            <p:ph type="subTitle" idx="1"/>
          </p:nvPr>
        </p:nvSpPr>
        <p:spPr>
          <a:xfrm>
            <a:off x="1297400" y="3274600"/>
            <a:ext cx="4384800" cy="1100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431289415"/>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042"/>
        <p:cNvGrpSpPr/>
        <p:nvPr/>
      </p:nvGrpSpPr>
      <p:grpSpPr>
        <a:xfrm>
          <a:off x="0" y="0"/>
          <a:ext cx="0" cy="0"/>
          <a:chOff x="0" y="0"/>
          <a:chExt cx="0" cy="0"/>
        </a:xfrm>
      </p:grpSpPr>
      <p:sp>
        <p:nvSpPr>
          <p:cNvPr id="3144" name="Google Shape;3144;p19"/>
          <p:cNvSpPr txBox="1">
            <a:spLocks noGrp="1"/>
          </p:cNvSpPr>
          <p:nvPr>
            <p:ph type="title"/>
          </p:nvPr>
        </p:nvSpPr>
        <p:spPr>
          <a:xfrm>
            <a:off x="6613967" y="2200011"/>
            <a:ext cx="4382400" cy="1014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45" name="Google Shape;3145;p19"/>
          <p:cNvSpPr txBox="1">
            <a:spLocks noGrp="1"/>
          </p:cNvSpPr>
          <p:nvPr>
            <p:ph type="subTitle" idx="1"/>
          </p:nvPr>
        </p:nvSpPr>
        <p:spPr>
          <a:xfrm>
            <a:off x="6613967" y="3257477"/>
            <a:ext cx="3902800" cy="14212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1097044796"/>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3146"/>
        <p:cNvGrpSpPr/>
        <p:nvPr/>
      </p:nvGrpSpPr>
      <p:grpSpPr>
        <a:xfrm>
          <a:off x="0" y="0"/>
          <a:ext cx="0" cy="0"/>
          <a:chOff x="0" y="0"/>
          <a:chExt cx="0" cy="0"/>
        </a:xfrm>
      </p:grpSpPr>
      <p:sp>
        <p:nvSpPr>
          <p:cNvPr id="3427" name="Google Shape;3427;p20"/>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28" name="Google Shape;3428;p20"/>
          <p:cNvSpPr txBox="1">
            <a:spLocks noGrp="1"/>
          </p:cNvSpPr>
          <p:nvPr>
            <p:ph type="title" idx="2"/>
          </p:nvPr>
        </p:nvSpPr>
        <p:spPr>
          <a:xfrm>
            <a:off x="3890200" y="1600200"/>
            <a:ext cx="4411600" cy="430400"/>
          </a:xfrm>
          <a:prstGeom prst="rect">
            <a:avLst/>
          </a:prstGeom>
        </p:spPr>
        <p:txBody>
          <a:bodyPr spcFirstLastPara="1" wrap="square" lIns="0" tIns="182875" rIns="0" bIns="0" anchor="ctr" anchorCtr="0">
            <a:noAutofit/>
          </a:bodyPr>
          <a:lstStyle>
            <a:lvl1pPr lvl="0" algn="ctr" rtl="0">
              <a:spcBef>
                <a:spcPts val="0"/>
              </a:spcBef>
              <a:spcAft>
                <a:spcPts val="0"/>
              </a:spcAft>
              <a:buSzPts val="2000"/>
              <a:buNone/>
              <a:defRPr sz="2667"/>
            </a:lvl1pPr>
            <a:lvl2pPr lvl="1" algn="ctr" rtl="0">
              <a:spcBef>
                <a:spcPts val="0"/>
              </a:spcBef>
              <a:spcAft>
                <a:spcPts val="0"/>
              </a:spcAft>
              <a:buClr>
                <a:schemeClr val="dk1"/>
              </a:buClr>
              <a:buSzPts val="2000"/>
              <a:buNone/>
              <a:defRPr sz="2667">
                <a:solidFill>
                  <a:schemeClr val="dk1"/>
                </a:solidFill>
              </a:defRPr>
            </a:lvl2pPr>
            <a:lvl3pPr lvl="2" algn="ctr" rtl="0">
              <a:spcBef>
                <a:spcPts val="0"/>
              </a:spcBef>
              <a:spcAft>
                <a:spcPts val="0"/>
              </a:spcAft>
              <a:buClr>
                <a:schemeClr val="dk1"/>
              </a:buClr>
              <a:buSzPts val="2000"/>
              <a:buNone/>
              <a:defRPr sz="2667">
                <a:solidFill>
                  <a:schemeClr val="dk1"/>
                </a:solidFill>
              </a:defRPr>
            </a:lvl3pPr>
            <a:lvl4pPr lvl="3" algn="ctr" rtl="0">
              <a:spcBef>
                <a:spcPts val="0"/>
              </a:spcBef>
              <a:spcAft>
                <a:spcPts val="0"/>
              </a:spcAft>
              <a:buClr>
                <a:schemeClr val="dk1"/>
              </a:buClr>
              <a:buSzPts val="2000"/>
              <a:buNone/>
              <a:defRPr sz="2667">
                <a:solidFill>
                  <a:schemeClr val="dk1"/>
                </a:solidFill>
              </a:defRPr>
            </a:lvl4pPr>
            <a:lvl5pPr lvl="4" algn="ctr" rtl="0">
              <a:spcBef>
                <a:spcPts val="0"/>
              </a:spcBef>
              <a:spcAft>
                <a:spcPts val="0"/>
              </a:spcAft>
              <a:buClr>
                <a:schemeClr val="dk1"/>
              </a:buClr>
              <a:buSzPts val="2000"/>
              <a:buNone/>
              <a:defRPr sz="2667">
                <a:solidFill>
                  <a:schemeClr val="dk1"/>
                </a:solidFill>
              </a:defRPr>
            </a:lvl5pPr>
            <a:lvl6pPr lvl="5" algn="ctr" rtl="0">
              <a:spcBef>
                <a:spcPts val="0"/>
              </a:spcBef>
              <a:spcAft>
                <a:spcPts val="0"/>
              </a:spcAft>
              <a:buClr>
                <a:schemeClr val="dk1"/>
              </a:buClr>
              <a:buSzPts val="2000"/>
              <a:buNone/>
              <a:defRPr sz="2667">
                <a:solidFill>
                  <a:schemeClr val="dk1"/>
                </a:solidFill>
              </a:defRPr>
            </a:lvl6pPr>
            <a:lvl7pPr lvl="6" algn="ctr" rtl="0">
              <a:spcBef>
                <a:spcPts val="0"/>
              </a:spcBef>
              <a:spcAft>
                <a:spcPts val="0"/>
              </a:spcAft>
              <a:buClr>
                <a:schemeClr val="dk1"/>
              </a:buClr>
              <a:buSzPts val="2000"/>
              <a:buNone/>
              <a:defRPr sz="2667">
                <a:solidFill>
                  <a:schemeClr val="dk1"/>
                </a:solidFill>
              </a:defRPr>
            </a:lvl7pPr>
            <a:lvl8pPr lvl="7" algn="ctr" rtl="0">
              <a:spcBef>
                <a:spcPts val="0"/>
              </a:spcBef>
              <a:spcAft>
                <a:spcPts val="0"/>
              </a:spcAft>
              <a:buClr>
                <a:schemeClr val="dk1"/>
              </a:buClr>
              <a:buSzPts val="2000"/>
              <a:buNone/>
              <a:defRPr sz="2667">
                <a:solidFill>
                  <a:schemeClr val="dk1"/>
                </a:solidFill>
              </a:defRPr>
            </a:lvl8pPr>
            <a:lvl9pPr lvl="8" algn="ctr" rtl="0">
              <a:spcBef>
                <a:spcPts val="0"/>
              </a:spcBef>
              <a:spcAft>
                <a:spcPts val="0"/>
              </a:spcAft>
              <a:buClr>
                <a:schemeClr val="dk1"/>
              </a:buClr>
              <a:buSzPts val="2000"/>
              <a:buNone/>
              <a:defRPr sz="2667">
                <a:solidFill>
                  <a:schemeClr val="dk1"/>
                </a:solidFill>
              </a:defRPr>
            </a:lvl9pPr>
          </a:lstStyle>
          <a:p>
            <a:endParaRPr/>
          </a:p>
        </p:txBody>
      </p:sp>
      <p:sp>
        <p:nvSpPr>
          <p:cNvPr id="3429" name="Google Shape;3429;p20"/>
          <p:cNvSpPr txBox="1">
            <a:spLocks noGrp="1"/>
          </p:cNvSpPr>
          <p:nvPr>
            <p:ph type="subTitle" idx="1"/>
          </p:nvPr>
        </p:nvSpPr>
        <p:spPr>
          <a:xfrm>
            <a:off x="2658800" y="4339900"/>
            <a:ext cx="6874400" cy="430400"/>
          </a:xfrm>
          <a:prstGeom prst="rect">
            <a:avLst/>
          </a:prstGeom>
        </p:spPr>
        <p:txBody>
          <a:bodyPr spcFirstLastPara="1" wrap="square" lIns="91425" tIns="91425" rIns="91425" bIns="91425" anchor="t" anchorCtr="0">
            <a:noAutofit/>
          </a:bodyPr>
          <a:lstStyle>
            <a:lvl1pPr marR="50799" lvl="0" algn="ctr" rtl="0">
              <a:lnSpc>
                <a:spcPct val="128571"/>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751600889"/>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3430"/>
        <p:cNvGrpSpPr/>
        <p:nvPr/>
      </p:nvGrpSpPr>
      <p:grpSpPr>
        <a:xfrm>
          <a:off x="0" y="0"/>
          <a:ext cx="0" cy="0"/>
          <a:chOff x="0" y="0"/>
          <a:chExt cx="0" cy="0"/>
        </a:xfrm>
      </p:grpSpPr>
      <p:sp>
        <p:nvSpPr>
          <p:cNvPr id="3650" name="Google Shape;3650;p21"/>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51" name="Google Shape;3651;p21"/>
          <p:cNvSpPr txBox="1">
            <a:spLocks noGrp="1"/>
          </p:cNvSpPr>
          <p:nvPr>
            <p:ph type="title" idx="2"/>
          </p:nvPr>
        </p:nvSpPr>
        <p:spPr>
          <a:xfrm>
            <a:off x="3890200" y="1600200"/>
            <a:ext cx="4411600" cy="422000"/>
          </a:xfrm>
          <a:prstGeom prst="rect">
            <a:avLst/>
          </a:prstGeom>
        </p:spPr>
        <p:txBody>
          <a:bodyPr spcFirstLastPara="1" wrap="square" lIns="0" tIns="182875" rIns="0" bIns="0" anchor="ctr" anchorCtr="0">
            <a:noAutofit/>
          </a:bodyPr>
          <a:lstStyle>
            <a:lvl1pPr lvl="0" algn="ctr" rtl="0">
              <a:spcBef>
                <a:spcPts val="0"/>
              </a:spcBef>
              <a:spcAft>
                <a:spcPts val="0"/>
              </a:spcAft>
              <a:buSzPts val="2000"/>
              <a:buNone/>
              <a:defRPr sz="2667"/>
            </a:lvl1pPr>
            <a:lvl2pPr lvl="1" algn="ctr" rtl="0">
              <a:spcBef>
                <a:spcPts val="0"/>
              </a:spcBef>
              <a:spcAft>
                <a:spcPts val="0"/>
              </a:spcAft>
              <a:buClr>
                <a:schemeClr val="dk1"/>
              </a:buClr>
              <a:buSzPts val="2000"/>
              <a:buNone/>
              <a:defRPr sz="2667">
                <a:solidFill>
                  <a:schemeClr val="dk1"/>
                </a:solidFill>
              </a:defRPr>
            </a:lvl2pPr>
            <a:lvl3pPr lvl="2" algn="ctr" rtl="0">
              <a:spcBef>
                <a:spcPts val="0"/>
              </a:spcBef>
              <a:spcAft>
                <a:spcPts val="0"/>
              </a:spcAft>
              <a:buClr>
                <a:schemeClr val="dk1"/>
              </a:buClr>
              <a:buSzPts val="2000"/>
              <a:buNone/>
              <a:defRPr sz="2667">
                <a:solidFill>
                  <a:schemeClr val="dk1"/>
                </a:solidFill>
              </a:defRPr>
            </a:lvl3pPr>
            <a:lvl4pPr lvl="3" algn="ctr" rtl="0">
              <a:spcBef>
                <a:spcPts val="0"/>
              </a:spcBef>
              <a:spcAft>
                <a:spcPts val="0"/>
              </a:spcAft>
              <a:buClr>
                <a:schemeClr val="dk1"/>
              </a:buClr>
              <a:buSzPts val="2000"/>
              <a:buNone/>
              <a:defRPr sz="2667">
                <a:solidFill>
                  <a:schemeClr val="dk1"/>
                </a:solidFill>
              </a:defRPr>
            </a:lvl4pPr>
            <a:lvl5pPr lvl="4" algn="ctr" rtl="0">
              <a:spcBef>
                <a:spcPts val="0"/>
              </a:spcBef>
              <a:spcAft>
                <a:spcPts val="0"/>
              </a:spcAft>
              <a:buClr>
                <a:schemeClr val="dk1"/>
              </a:buClr>
              <a:buSzPts val="2000"/>
              <a:buNone/>
              <a:defRPr sz="2667">
                <a:solidFill>
                  <a:schemeClr val="dk1"/>
                </a:solidFill>
              </a:defRPr>
            </a:lvl5pPr>
            <a:lvl6pPr lvl="5" algn="ctr" rtl="0">
              <a:spcBef>
                <a:spcPts val="0"/>
              </a:spcBef>
              <a:spcAft>
                <a:spcPts val="0"/>
              </a:spcAft>
              <a:buClr>
                <a:schemeClr val="dk1"/>
              </a:buClr>
              <a:buSzPts val="2000"/>
              <a:buNone/>
              <a:defRPr sz="2667">
                <a:solidFill>
                  <a:schemeClr val="dk1"/>
                </a:solidFill>
              </a:defRPr>
            </a:lvl6pPr>
            <a:lvl7pPr lvl="6" algn="ctr" rtl="0">
              <a:spcBef>
                <a:spcPts val="0"/>
              </a:spcBef>
              <a:spcAft>
                <a:spcPts val="0"/>
              </a:spcAft>
              <a:buClr>
                <a:schemeClr val="dk1"/>
              </a:buClr>
              <a:buSzPts val="2000"/>
              <a:buNone/>
              <a:defRPr sz="2667">
                <a:solidFill>
                  <a:schemeClr val="dk1"/>
                </a:solidFill>
              </a:defRPr>
            </a:lvl7pPr>
            <a:lvl8pPr lvl="7" algn="ctr" rtl="0">
              <a:spcBef>
                <a:spcPts val="0"/>
              </a:spcBef>
              <a:spcAft>
                <a:spcPts val="0"/>
              </a:spcAft>
              <a:buClr>
                <a:schemeClr val="dk1"/>
              </a:buClr>
              <a:buSzPts val="2000"/>
              <a:buNone/>
              <a:defRPr sz="2667">
                <a:solidFill>
                  <a:schemeClr val="dk1"/>
                </a:solidFill>
              </a:defRPr>
            </a:lvl8pPr>
            <a:lvl9pPr lvl="8" algn="ctr" rtl="0">
              <a:spcBef>
                <a:spcPts val="0"/>
              </a:spcBef>
              <a:spcAft>
                <a:spcPts val="0"/>
              </a:spcAft>
              <a:buClr>
                <a:schemeClr val="dk1"/>
              </a:buClr>
              <a:buSzPts val="2000"/>
              <a:buNone/>
              <a:defRPr sz="2667">
                <a:solidFill>
                  <a:schemeClr val="dk1"/>
                </a:solidFill>
              </a:defRPr>
            </a:lvl9pPr>
          </a:lstStyle>
          <a:p>
            <a:endParaRPr/>
          </a:p>
        </p:txBody>
      </p:sp>
    </p:spTree>
    <p:extLst>
      <p:ext uri="{BB962C8B-B14F-4D97-AF65-F5344CB8AC3E}">
        <p14:creationId xmlns:p14="http://schemas.microsoft.com/office/powerpoint/2010/main" val="1424076377"/>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2D80E-22C5-9AC1-901D-6B92E7ACB3B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C8DD0CE-0758-0338-8D25-12DCD546FAE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4D585C-4839-FD34-BAD0-BA53879F0E90}"/>
              </a:ext>
            </a:extLst>
          </p:cNvPr>
          <p:cNvSpPr>
            <a:spLocks noGrp="1"/>
          </p:cNvSpPr>
          <p:nvPr>
            <p:ph type="dt" sz="half" idx="10"/>
          </p:nvPr>
        </p:nvSpPr>
        <p:spPr/>
        <p:txBody>
          <a:bodyPr/>
          <a:lstStyle/>
          <a:p>
            <a:fld id="{F0D68094-898F-49E7-B660-A16B91AFF3C6}" type="datetimeFigureOut">
              <a:rPr lang="en-US" smtClean="0"/>
              <a:t>12/19/2025</a:t>
            </a:fld>
            <a:endParaRPr lang="en-US"/>
          </a:p>
        </p:txBody>
      </p:sp>
      <p:sp>
        <p:nvSpPr>
          <p:cNvPr id="5" name="Footer Placeholder 4">
            <a:extLst>
              <a:ext uri="{FF2B5EF4-FFF2-40B4-BE49-F238E27FC236}">
                <a16:creationId xmlns:a16="http://schemas.microsoft.com/office/drawing/2014/main" id="{520D9312-7ED9-74E9-CAE7-3ADBC24F18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45EC62-A0C6-F7DE-29C4-2420F337E880}"/>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23799754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3687"/>
        <p:cNvGrpSpPr/>
        <p:nvPr/>
      </p:nvGrpSpPr>
      <p:grpSpPr>
        <a:xfrm>
          <a:off x="0" y="0"/>
          <a:ext cx="0" cy="0"/>
          <a:chOff x="0" y="0"/>
          <a:chExt cx="0" cy="0"/>
        </a:xfrm>
      </p:grpSpPr>
      <p:sp>
        <p:nvSpPr>
          <p:cNvPr id="3694" name="Google Shape;3694;p22"/>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95" name="Google Shape;3695;p22"/>
          <p:cNvSpPr txBox="1">
            <a:spLocks noGrp="1"/>
          </p:cNvSpPr>
          <p:nvPr>
            <p:ph type="body" idx="1"/>
          </p:nvPr>
        </p:nvSpPr>
        <p:spPr>
          <a:xfrm>
            <a:off x="960000" y="1536633"/>
            <a:ext cx="5097600" cy="8484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600"/>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Tree>
    <p:extLst>
      <p:ext uri="{BB962C8B-B14F-4D97-AF65-F5344CB8AC3E}">
        <p14:creationId xmlns:p14="http://schemas.microsoft.com/office/powerpoint/2010/main" val="2005002570"/>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3696"/>
        <p:cNvGrpSpPr/>
        <p:nvPr/>
      </p:nvGrpSpPr>
      <p:grpSpPr>
        <a:xfrm>
          <a:off x="0" y="0"/>
          <a:ext cx="0" cy="0"/>
          <a:chOff x="0" y="0"/>
          <a:chExt cx="0" cy="0"/>
        </a:xfrm>
      </p:grpSpPr>
      <p:grpSp>
        <p:nvGrpSpPr>
          <p:cNvPr id="3697" name="Google Shape;3697;p23"/>
          <p:cNvGrpSpPr/>
          <p:nvPr/>
        </p:nvGrpSpPr>
        <p:grpSpPr>
          <a:xfrm>
            <a:off x="-87266" y="5806527"/>
            <a:ext cx="12314881" cy="1103488"/>
            <a:chOff x="-65450" y="4354895"/>
            <a:chExt cx="9236161" cy="827616"/>
          </a:xfrm>
        </p:grpSpPr>
        <p:sp>
          <p:nvSpPr>
            <p:cNvPr id="3698" name="Google Shape;3698;p23"/>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9" name="Google Shape;3699;p23"/>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26" name="Google Shape;3826;p23"/>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27" name="Google Shape;3827;p23"/>
          <p:cNvSpPr txBox="1">
            <a:spLocks noGrp="1"/>
          </p:cNvSpPr>
          <p:nvPr>
            <p:ph type="body" idx="1"/>
          </p:nvPr>
        </p:nvSpPr>
        <p:spPr>
          <a:xfrm>
            <a:off x="960000" y="1536633"/>
            <a:ext cx="5136000" cy="4181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Font typeface="Anaheim"/>
              <a:buChar char="●"/>
              <a:defRPr/>
            </a:lvl1pPr>
            <a:lvl2pPr marL="1219170" lvl="1" indent="-423323" rtl="0">
              <a:spcBef>
                <a:spcPts val="0"/>
              </a:spcBef>
              <a:spcAft>
                <a:spcPts val="0"/>
              </a:spcAft>
              <a:buSzPts val="1400"/>
              <a:buFont typeface="Anaheim"/>
              <a:buChar char="○"/>
              <a:defRPr/>
            </a:lvl2pPr>
            <a:lvl3pPr marL="1828754" lvl="2" indent="-423323" rtl="0">
              <a:spcBef>
                <a:spcPts val="0"/>
              </a:spcBef>
              <a:spcAft>
                <a:spcPts val="0"/>
              </a:spcAft>
              <a:buSzPts val="1400"/>
              <a:buFont typeface="Anaheim"/>
              <a:buChar char="■"/>
              <a:defRPr/>
            </a:lvl3pPr>
            <a:lvl4pPr marL="2438339" lvl="3" indent="-423323" rtl="0">
              <a:spcBef>
                <a:spcPts val="0"/>
              </a:spcBef>
              <a:spcAft>
                <a:spcPts val="0"/>
              </a:spcAft>
              <a:buSzPts val="1400"/>
              <a:buFont typeface="Anaheim"/>
              <a:buChar char="●"/>
              <a:defRPr/>
            </a:lvl4pPr>
            <a:lvl5pPr marL="3047924" lvl="4" indent="-423323" rtl="0">
              <a:spcBef>
                <a:spcPts val="0"/>
              </a:spcBef>
              <a:spcAft>
                <a:spcPts val="0"/>
              </a:spcAft>
              <a:buSzPts val="1400"/>
              <a:buFont typeface="Anaheim"/>
              <a:buChar char="○"/>
              <a:defRPr/>
            </a:lvl5pPr>
            <a:lvl6pPr marL="3657509" lvl="5" indent="-423323" rtl="0">
              <a:spcBef>
                <a:spcPts val="0"/>
              </a:spcBef>
              <a:spcAft>
                <a:spcPts val="0"/>
              </a:spcAft>
              <a:buSzPts val="1400"/>
              <a:buFont typeface="Anaheim"/>
              <a:buChar char="■"/>
              <a:defRPr/>
            </a:lvl6pPr>
            <a:lvl7pPr marL="4267093" lvl="6" indent="-423323" rtl="0">
              <a:spcBef>
                <a:spcPts val="0"/>
              </a:spcBef>
              <a:spcAft>
                <a:spcPts val="0"/>
              </a:spcAft>
              <a:buSzPts val="1400"/>
              <a:buFont typeface="Anaheim"/>
              <a:buChar char="●"/>
              <a:defRPr/>
            </a:lvl7pPr>
            <a:lvl8pPr marL="4876678" lvl="7" indent="-423323" rtl="0">
              <a:spcBef>
                <a:spcPts val="0"/>
              </a:spcBef>
              <a:spcAft>
                <a:spcPts val="0"/>
              </a:spcAft>
              <a:buSzPts val="1400"/>
              <a:buFont typeface="Anaheim"/>
              <a:buChar char="○"/>
              <a:defRPr/>
            </a:lvl8pPr>
            <a:lvl9pPr marL="5486263" lvl="8" indent="-423323" rtl="0">
              <a:spcBef>
                <a:spcPts val="0"/>
              </a:spcBef>
              <a:spcAft>
                <a:spcPts val="0"/>
              </a:spcAft>
              <a:buSzPts val="1400"/>
              <a:buFont typeface="Anaheim"/>
              <a:buChar char="■"/>
              <a:defRPr/>
            </a:lvl9pPr>
          </a:lstStyle>
          <a:p>
            <a:endParaRPr/>
          </a:p>
        </p:txBody>
      </p:sp>
      <p:sp>
        <p:nvSpPr>
          <p:cNvPr id="3828" name="Google Shape;3828;p23"/>
          <p:cNvSpPr txBox="1">
            <a:spLocks noGrp="1"/>
          </p:cNvSpPr>
          <p:nvPr>
            <p:ph type="body" idx="2"/>
          </p:nvPr>
        </p:nvSpPr>
        <p:spPr>
          <a:xfrm>
            <a:off x="6096000" y="2385033"/>
            <a:ext cx="5136000" cy="3332800"/>
          </a:xfrm>
          <a:prstGeom prst="rect">
            <a:avLst/>
          </a:prstGeom>
        </p:spPr>
        <p:txBody>
          <a:bodyPr spcFirstLastPara="1" wrap="square" lIns="91425" tIns="91425" rIns="91425" bIns="91425" anchor="t" anchorCtr="0">
            <a:noAutofit/>
          </a:bodyPr>
          <a:lstStyle>
            <a:lvl1pPr marL="609585" marR="67732" lvl="0" indent="-423323" rtl="0">
              <a:spcBef>
                <a:spcPts val="0"/>
              </a:spcBef>
              <a:spcAft>
                <a:spcPts val="0"/>
              </a:spcAft>
              <a:buSzPts val="1400"/>
              <a:buChar char="●"/>
              <a:defRPr sz="1600"/>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Tree>
    <p:extLst>
      <p:ext uri="{BB962C8B-B14F-4D97-AF65-F5344CB8AC3E}">
        <p14:creationId xmlns:p14="http://schemas.microsoft.com/office/powerpoint/2010/main" val="175749535"/>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829"/>
        <p:cNvGrpSpPr/>
        <p:nvPr/>
      </p:nvGrpSpPr>
      <p:grpSpPr>
        <a:xfrm>
          <a:off x="0" y="0"/>
          <a:ext cx="0" cy="0"/>
          <a:chOff x="0" y="0"/>
          <a:chExt cx="0" cy="0"/>
        </a:xfrm>
      </p:grpSpPr>
      <p:sp>
        <p:nvSpPr>
          <p:cNvPr id="3951" name="Google Shape;3951;p24"/>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952" name="Google Shape;3952;p24"/>
          <p:cNvSpPr txBox="1">
            <a:spLocks noGrp="1"/>
          </p:cNvSpPr>
          <p:nvPr>
            <p:ph type="title" idx="2"/>
          </p:nvPr>
        </p:nvSpPr>
        <p:spPr>
          <a:xfrm>
            <a:off x="960000" y="34342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3953" name="Google Shape;3953;p24"/>
          <p:cNvSpPr txBox="1">
            <a:spLocks noGrp="1"/>
          </p:cNvSpPr>
          <p:nvPr>
            <p:ph type="subTitle" idx="1"/>
          </p:nvPr>
        </p:nvSpPr>
        <p:spPr>
          <a:xfrm>
            <a:off x="960000" y="421631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54" name="Google Shape;3954;p24"/>
          <p:cNvSpPr txBox="1">
            <a:spLocks noGrp="1"/>
          </p:cNvSpPr>
          <p:nvPr>
            <p:ph type="title" idx="3"/>
          </p:nvPr>
        </p:nvSpPr>
        <p:spPr>
          <a:xfrm>
            <a:off x="4538400" y="41454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3955" name="Google Shape;3955;p24"/>
          <p:cNvSpPr txBox="1">
            <a:spLocks noGrp="1"/>
          </p:cNvSpPr>
          <p:nvPr>
            <p:ph type="subTitle" idx="4"/>
          </p:nvPr>
        </p:nvSpPr>
        <p:spPr>
          <a:xfrm>
            <a:off x="4538400" y="492751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56" name="Google Shape;3956;p24"/>
          <p:cNvSpPr txBox="1">
            <a:spLocks noGrp="1"/>
          </p:cNvSpPr>
          <p:nvPr>
            <p:ph type="title" idx="5"/>
          </p:nvPr>
        </p:nvSpPr>
        <p:spPr>
          <a:xfrm>
            <a:off x="8116800" y="34342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3957" name="Google Shape;3957;p24"/>
          <p:cNvSpPr txBox="1">
            <a:spLocks noGrp="1"/>
          </p:cNvSpPr>
          <p:nvPr>
            <p:ph type="subTitle" idx="6"/>
          </p:nvPr>
        </p:nvSpPr>
        <p:spPr>
          <a:xfrm>
            <a:off x="8116800" y="421631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655840374"/>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3958"/>
        <p:cNvGrpSpPr/>
        <p:nvPr/>
      </p:nvGrpSpPr>
      <p:grpSpPr>
        <a:xfrm>
          <a:off x="0" y="0"/>
          <a:ext cx="0" cy="0"/>
          <a:chOff x="0" y="0"/>
          <a:chExt cx="0" cy="0"/>
        </a:xfrm>
      </p:grpSpPr>
      <p:sp>
        <p:nvSpPr>
          <p:cNvPr id="4134" name="Google Shape;4134;p25"/>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135" name="Google Shape;4135;p25"/>
          <p:cNvSpPr txBox="1">
            <a:spLocks noGrp="1"/>
          </p:cNvSpPr>
          <p:nvPr>
            <p:ph type="title" idx="2"/>
          </p:nvPr>
        </p:nvSpPr>
        <p:spPr>
          <a:xfrm>
            <a:off x="960000" y="3747645"/>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136" name="Google Shape;4136;p25"/>
          <p:cNvSpPr txBox="1">
            <a:spLocks noGrp="1"/>
          </p:cNvSpPr>
          <p:nvPr>
            <p:ph type="subTitle" idx="1"/>
          </p:nvPr>
        </p:nvSpPr>
        <p:spPr>
          <a:xfrm>
            <a:off x="960000" y="4504001"/>
            <a:ext cx="3115200" cy="70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37" name="Google Shape;4137;p25"/>
          <p:cNvSpPr txBox="1">
            <a:spLocks noGrp="1"/>
          </p:cNvSpPr>
          <p:nvPr>
            <p:ph type="title" idx="3"/>
          </p:nvPr>
        </p:nvSpPr>
        <p:spPr>
          <a:xfrm>
            <a:off x="4538400" y="3747645"/>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138" name="Google Shape;4138;p25"/>
          <p:cNvSpPr txBox="1">
            <a:spLocks noGrp="1"/>
          </p:cNvSpPr>
          <p:nvPr>
            <p:ph type="subTitle" idx="4"/>
          </p:nvPr>
        </p:nvSpPr>
        <p:spPr>
          <a:xfrm>
            <a:off x="4538400" y="4504001"/>
            <a:ext cx="3115200" cy="70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39" name="Google Shape;4139;p25"/>
          <p:cNvSpPr txBox="1">
            <a:spLocks noGrp="1"/>
          </p:cNvSpPr>
          <p:nvPr>
            <p:ph type="title" idx="5"/>
          </p:nvPr>
        </p:nvSpPr>
        <p:spPr>
          <a:xfrm>
            <a:off x="8116800" y="3747645"/>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140" name="Google Shape;4140;p25"/>
          <p:cNvSpPr txBox="1">
            <a:spLocks noGrp="1"/>
          </p:cNvSpPr>
          <p:nvPr>
            <p:ph type="subTitle" idx="6"/>
          </p:nvPr>
        </p:nvSpPr>
        <p:spPr>
          <a:xfrm>
            <a:off x="8116800" y="4504001"/>
            <a:ext cx="3115200" cy="70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372808917"/>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4141"/>
        <p:cNvGrpSpPr/>
        <p:nvPr/>
      </p:nvGrpSpPr>
      <p:grpSpPr>
        <a:xfrm>
          <a:off x="0" y="0"/>
          <a:ext cx="0" cy="0"/>
          <a:chOff x="0" y="0"/>
          <a:chExt cx="0" cy="0"/>
        </a:xfrm>
      </p:grpSpPr>
      <p:grpSp>
        <p:nvGrpSpPr>
          <p:cNvPr id="4142" name="Google Shape;4142;p26"/>
          <p:cNvGrpSpPr/>
          <p:nvPr/>
        </p:nvGrpSpPr>
        <p:grpSpPr>
          <a:xfrm>
            <a:off x="-305199" y="260067"/>
            <a:ext cx="12849124" cy="7041728"/>
            <a:chOff x="-228900" y="195050"/>
            <a:chExt cx="9636843" cy="5281296"/>
          </a:xfrm>
        </p:grpSpPr>
        <p:sp>
          <p:nvSpPr>
            <p:cNvPr id="4143" name="Google Shape;4143;p26"/>
            <p:cNvSpPr/>
            <p:nvPr/>
          </p:nvSpPr>
          <p:spPr>
            <a:xfrm>
              <a:off x="7137129" y="19505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4" name="Google Shape;4144;p26"/>
            <p:cNvSpPr/>
            <p:nvPr/>
          </p:nvSpPr>
          <p:spPr>
            <a:xfrm>
              <a:off x="-228900" y="181991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5" name="Google Shape;4145;p26"/>
            <p:cNvSpPr/>
            <p:nvPr/>
          </p:nvSpPr>
          <p:spPr>
            <a:xfrm>
              <a:off x="8688499" y="38065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6" name="Google Shape;4146;p26"/>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7" name="Google Shape;4147;p26"/>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48" name="Google Shape;4148;p26"/>
            <p:cNvGrpSpPr/>
            <p:nvPr/>
          </p:nvGrpSpPr>
          <p:grpSpPr>
            <a:xfrm rot="3518121">
              <a:off x="462781" y="4266442"/>
              <a:ext cx="759750" cy="1164813"/>
              <a:chOff x="2235100" y="548200"/>
              <a:chExt cx="759725" cy="1164775"/>
            </a:xfrm>
          </p:grpSpPr>
          <p:sp>
            <p:nvSpPr>
              <p:cNvPr id="4149" name="Google Shape;4149;p26"/>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0" name="Google Shape;4150;p26"/>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1" name="Google Shape;4151;p26"/>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2" name="Google Shape;4152;p26"/>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3" name="Google Shape;4153;p26"/>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4" name="Google Shape;4154;p26"/>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5" name="Google Shape;4155;p26"/>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6" name="Google Shape;4156;p26"/>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7" name="Google Shape;4157;p26"/>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58" name="Google Shape;4158;p26"/>
            <p:cNvGrpSpPr/>
            <p:nvPr/>
          </p:nvGrpSpPr>
          <p:grpSpPr>
            <a:xfrm rot="2347399">
              <a:off x="8619810" y="4199976"/>
              <a:ext cx="522882" cy="1026539"/>
              <a:chOff x="3245000" y="616925"/>
              <a:chExt cx="522875" cy="1026525"/>
            </a:xfrm>
          </p:grpSpPr>
          <p:sp>
            <p:nvSpPr>
              <p:cNvPr id="4159" name="Google Shape;4159;p26"/>
              <p:cNvSpPr/>
              <p:nvPr/>
            </p:nvSpPr>
            <p:spPr>
              <a:xfrm>
                <a:off x="3245000" y="616925"/>
                <a:ext cx="522875" cy="946325"/>
              </a:xfrm>
              <a:custGeom>
                <a:avLst/>
                <a:gdLst/>
                <a:ahLst/>
                <a:cxnLst/>
                <a:rect l="l" t="t" r="r" b="b"/>
                <a:pathLst>
                  <a:path w="20915" h="37853" extrusionOk="0">
                    <a:moveTo>
                      <a:pt x="8480" y="0"/>
                    </a:moveTo>
                    <a:cubicBezTo>
                      <a:pt x="7561" y="0"/>
                      <a:pt x="6799" y="942"/>
                      <a:pt x="6371" y="1827"/>
                    </a:cubicBezTo>
                    <a:cubicBezTo>
                      <a:pt x="5228" y="4375"/>
                      <a:pt x="5140" y="7436"/>
                      <a:pt x="6172" y="10068"/>
                    </a:cubicBezTo>
                    <a:lnTo>
                      <a:pt x="6172" y="10068"/>
                    </a:lnTo>
                    <a:cubicBezTo>
                      <a:pt x="5760" y="9160"/>
                      <a:pt x="4736" y="8648"/>
                      <a:pt x="3734" y="8648"/>
                    </a:cubicBezTo>
                    <a:cubicBezTo>
                      <a:pt x="3009" y="8648"/>
                      <a:pt x="2295" y="8916"/>
                      <a:pt x="1835" y="9499"/>
                    </a:cubicBezTo>
                    <a:cubicBezTo>
                      <a:pt x="1034" y="10400"/>
                      <a:pt x="1034" y="11734"/>
                      <a:pt x="1201" y="12935"/>
                    </a:cubicBezTo>
                    <a:cubicBezTo>
                      <a:pt x="1540" y="15708"/>
                      <a:pt x="2533" y="18395"/>
                      <a:pt x="4023" y="20734"/>
                    </a:cubicBezTo>
                    <a:lnTo>
                      <a:pt x="4023" y="20734"/>
                    </a:lnTo>
                    <a:cubicBezTo>
                      <a:pt x="3647" y="20368"/>
                      <a:pt x="3100" y="20175"/>
                      <a:pt x="2549" y="20175"/>
                    </a:cubicBezTo>
                    <a:cubicBezTo>
                      <a:pt x="2119" y="20175"/>
                      <a:pt x="1687" y="20293"/>
                      <a:pt x="1334" y="20540"/>
                    </a:cubicBezTo>
                    <a:cubicBezTo>
                      <a:pt x="334" y="21241"/>
                      <a:pt x="0" y="22575"/>
                      <a:pt x="167" y="23809"/>
                    </a:cubicBezTo>
                    <a:cubicBezTo>
                      <a:pt x="367" y="25010"/>
                      <a:pt x="1001" y="26078"/>
                      <a:pt x="1668" y="27078"/>
                    </a:cubicBezTo>
                    <a:cubicBezTo>
                      <a:pt x="4370" y="31215"/>
                      <a:pt x="7806" y="34917"/>
                      <a:pt x="11842" y="37853"/>
                    </a:cubicBezTo>
                    <a:cubicBezTo>
                      <a:pt x="16679" y="31581"/>
                      <a:pt x="20381" y="26311"/>
                      <a:pt x="20848" y="20207"/>
                    </a:cubicBezTo>
                    <a:cubicBezTo>
                      <a:pt x="20915" y="18839"/>
                      <a:pt x="20581" y="17138"/>
                      <a:pt x="19247" y="16737"/>
                    </a:cubicBezTo>
                    <a:cubicBezTo>
                      <a:pt x="19107" y="16704"/>
                      <a:pt x="18967" y="16688"/>
                      <a:pt x="18827" y="16688"/>
                    </a:cubicBezTo>
                    <a:cubicBezTo>
                      <a:pt x="18132" y="16688"/>
                      <a:pt x="17457" y="17077"/>
                      <a:pt x="17012" y="17605"/>
                    </a:cubicBezTo>
                    <a:cubicBezTo>
                      <a:pt x="16478" y="18272"/>
                      <a:pt x="16178" y="19106"/>
                      <a:pt x="15911" y="19906"/>
                    </a:cubicBezTo>
                    <a:cubicBezTo>
                      <a:pt x="16645" y="16270"/>
                      <a:pt x="17046" y="12568"/>
                      <a:pt x="17146" y="8899"/>
                    </a:cubicBezTo>
                    <a:cubicBezTo>
                      <a:pt x="17179" y="7598"/>
                      <a:pt x="16979" y="5996"/>
                      <a:pt x="15711" y="5529"/>
                    </a:cubicBezTo>
                    <a:cubicBezTo>
                      <a:pt x="15525" y="5459"/>
                      <a:pt x="15334" y="5427"/>
                      <a:pt x="15143" y="5427"/>
                    </a:cubicBezTo>
                    <a:cubicBezTo>
                      <a:pt x="14343" y="5427"/>
                      <a:pt x="13547" y="5996"/>
                      <a:pt x="13143" y="6697"/>
                    </a:cubicBezTo>
                    <a:cubicBezTo>
                      <a:pt x="12642" y="7598"/>
                      <a:pt x="12576" y="8665"/>
                      <a:pt x="12542" y="9699"/>
                    </a:cubicBezTo>
                    <a:cubicBezTo>
                      <a:pt x="12175" y="6997"/>
                      <a:pt x="11408" y="4329"/>
                      <a:pt x="10341" y="1760"/>
                    </a:cubicBezTo>
                    <a:cubicBezTo>
                      <a:pt x="10007" y="1026"/>
                      <a:pt x="9540" y="192"/>
                      <a:pt x="8740" y="26"/>
                    </a:cubicBezTo>
                    <a:cubicBezTo>
                      <a:pt x="8652" y="9"/>
                      <a:pt x="8565" y="0"/>
                      <a:pt x="8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0" name="Google Shape;4160;p26"/>
              <p:cNvSpPr/>
              <p:nvPr/>
            </p:nvSpPr>
            <p:spPr>
              <a:xfrm>
                <a:off x="3423450" y="666125"/>
                <a:ext cx="141000" cy="977325"/>
              </a:xfrm>
              <a:custGeom>
                <a:avLst/>
                <a:gdLst/>
                <a:ahLst/>
                <a:cxnLst/>
                <a:rect l="l" t="t" r="r" b="b"/>
                <a:pathLst>
                  <a:path w="5640" h="39093" extrusionOk="0">
                    <a:moveTo>
                      <a:pt x="480" y="1"/>
                    </a:moveTo>
                    <a:cubicBezTo>
                      <a:pt x="451" y="1"/>
                      <a:pt x="417" y="176"/>
                      <a:pt x="401" y="526"/>
                    </a:cubicBezTo>
                    <a:cubicBezTo>
                      <a:pt x="0" y="12234"/>
                      <a:pt x="1101" y="24510"/>
                      <a:pt x="4170" y="35851"/>
                    </a:cubicBezTo>
                    <a:cubicBezTo>
                      <a:pt x="4788" y="38024"/>
                      <a:pt x="5276" y="39093"/>
                      <a:pt x="5468" y="39093"/>
                    </a:cubicBezTo>
                    <a:cubicBezTo>
                      <a:pt x="5640" y="39093"/>
                      <a:pt x="5579" y="38249"/>
                      <a:pt x="5171" y="36585"/>
                    </a:cubicBezTo>
                    <a:cubicBezTo>
                      <a:pt x="3903" y="31181"/>
                      <a:pt x="2602" y="25010"/>
                      <a:pt x="1735" y="18739"/>
                    </a:cubicBezTo>
                    <a:cubicBezTo>
                      <a:pt x="868" y="12501"/>
                      <a:pt x="434" y="6163"/>
                      <a:pt x="534" y="526"/>
                    </a:cubicBezTo>
                    <a:cubicBezTo>
                      <a:pt x="534" y="176"/>
                      <a:pt x="509" y="1"/>
                      <a:pt x="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1" name="Google Shape;4161;p26"/>
              <p:cNvSpPr/>
              <p:nvPr/>
            </p:nvSpPr>
            <p:spPr>
              <a:xfrm>
                <a:off x="3459650" y="913575"/>
                <a:ext cx="115675" cy="321800"/>
              </a:xfrm>
              <a:custGeom>
                <a:avLst/>
                <a:gdLst/>
                <a:ahLst/>
                <a:cxnLst/>
                <a:rect l="l" t="t" r="r" b="b"/>
                <a:pathLst>
                  <a:path w="4627" h="12872" extrusionOk="0">
                    <a:moveTo>
                      <a:pt x="4578" y="0"/>
                    </a:moveTo>
                    <a:cubicBezTo>
                      <a:pt x="4548" y="0"/>
                      <a:pt x="4503" y="43"/>
                      <a:pt x="4457" y="135"/>
                    </a:cubicBezTo>
                    <a:cubicBezTo>
                      <a:pt x="3089" y="3937"/>
                      <a:pt x="1555" y="7807"/>
                      <a:pt x="254" y="11610"/>
                    </a:cubicBezTo>
                    <a:cubicBezTo>
                      <a:pt x="0" y="12429"/>
                      <a:pt x="89" y="12871"/>
                      <a:pt x="313" y="12871"/>
                    </a:cubicBezTo>
                    <a:cubicBezTo>
                      <a:pt x="472" y="12871"/>
                      <a:pt x="699" y="12648"/>
                      <a:pt x="921" y="12177"/>
                    </a:cubicBezTo>
                    <a:cubicBezTo>
                      <a:pt x="2489" y="8674"/>
                      <a:pt x="3556" y="3937"/>
                      <a:pt x="4590" y="168"/>
                    </a:cubicBezTo>
                    <a:cubicBezTo>
                      <a:pt x="4626" y="60"/>
                      <a:pt x="4613" y="0"/>
                      <a:pt x="45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2" name="Google Shape;4162;p26"/>
              <p:cNvSpPr/>
              <p:nvPr/>
            </p:nvSpPr>
            <p:spPr>
              <a:xfrm>
                <a:off x="3334950" y="933850"/>
                <a:ext cx="127825" cy="217375"/>
              </a:xfrm>
              <a:custGeom>
                <a:avLst/>
                <a:gdLst/>
                <a:ahLst/>
                <a:cxnLst/>
                <a:rect l="l" t="t" r="r" b="b"/>
                <a:pathLst>
                  <a:path w="5113" h="8695" extrusionOk="0">
                    <a:moveTo>
                      <a:pt x="49" y="1"/>
                    </a:moveTo>
                    <a:cubicBezTo>
                      <a:pt x="16" y="1"/>
                      <a:pt x="0" y="63"/>
                      <a:pt x="38" y="158"/>
                    </a:cubicBezTo>
                    <a:cubicBezTo>
                      <a:pt x="805" y="3026"/>
                      <a:pt x="2106" y="5962"/>
                      <a:pt x="4074" y="8230"/>
                    </a:cubicBezTo>
                    <a:cubicBezTo>
                      <a:pt x="4349" y="8557"/>
                      <a:pt x="4597" y="8694"/>
                      <a:pt x="4769" y="8694"/>
                    </a:cubicBezTo>
                    <a:cubicBezTo>
                      <a:pt x="5034" y="8694"/>
                      <a:pt x="5112" y="8363"/>
                      <a:pt x="4808" y="7897"/>
                    </a:cubicBezTo>
                    <a:cubicBezTo>
                      <a:pt x="4074" y="6696"/>
                      <a:pt x="3140" y="5495"/>
                      <a:pt x="2273" y="4161"/>
                    </a:cubicBezTo>
                    <a:cubicBezTo>
                      <a:pt x="1439" y="2826"/>
                      <a:pt x="638" y="1459"/>
                      <a:pt x="138" y="124"/>
                    </a:cubicBezTo>
                    <a:cubicBezTo>
                      <a:pt x="109" y="38"/>
                      <a:pt x="74" y="1"/>
                      <a:pt x="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3" name="Google Shape;4163;p26"/>
              <p:cNvSpPr/>
              <p:nvPr/>
            </p:nvSpPr>
            <p:spPr>
              <a:xfrm>
                <a:off x="3322475" y="1199200"/>
                <a:ext cx="181425" cy="237475"/>
              </a:xfrm>
              <a:custGeom>
                <a:avLst/>
                <a:gdLst/>
                <a:ahLst/>
                <a:cxnLst/>
                <a:rect l="l" t="t" r="r" b="b"/>
                <a:pathLst>
                  <a:path w="7257" h="9499" extrusionOk="0">
                    <a:moveTo>
                      <a:pt x="43" y="0"/>
                    </a:moveTo>
                    <a:cubicBezTo>
                      <a:pt x="13" y="0"/>
                      <a:pt x="0" y="58"/>
                      <a:pt x="37" y="185"/>
                    </a:cubicBezTo>
                    <a:cubicBezTo>
                      <a:pt x="1304" y="3454"/>
                      <a:pt x="3306" y="6656"/>
                      <a:pt x="6041" y="9058"/>
                    </a:cubicBezTo>
                    <a:cubicBezTo>
                      <a:pt x="6426" y="9368"/>
                      <a:pt x="6732" y="9498"/>
                      <a:pt x="6925" y="9498"/>
                    </a:cubicBezTo>
                    <a:cubicBezTo>
                      <a:pt x="7252" y="9498"/>
                      <a:pt x="7257" y="9127"/>
                      <a:pt x="6775" y="8624"/>
                    </a:cubicBezTo>
                    <a:cubicBezTo>
                      <a:pt x="5641" y="7423"/>
                      <a:pt x="4373" y="6089"/>
                      <a:pt x="3139" y="4688"/>
                    </a:cubicBezTo>
                    <a:cubicBezTo>
                      <a:pt x="1938" y="3220"/>
                      <a:pt x="871" y="1686"/>
                      <a:pt x="137" y="118"/>
                    </a:cubicBezTo>
                    <a:cubicBezTo>
                      <a:pt x="106" y="42"/>
                      <a:pt x="69" y="0"/>
                      <a:pt x="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4" name="Google Shape;4164;p26"/>
              <p:cNvSpPr/>
              <p:nvPr/>
            </p:nvSpPr>
            <p:spPr>
              <a:xfrm>
                <a:off x="3517600" y="1176800"/>
                <a:ext cx="164850" cy="310600"/>
              </a:xfrm>
              <a:custGeom>
                <a:avLst/>
                <a:gdLst/>
                <a:ahLst/>
                <a:cxnLst/>
                <a:rect l="l" t="t" r="r" b="b"/>
                <a:pathLst>
                  <a:path w="6594" h="12424" extrusionOk="0">
                    <a:moveTo>
                      <a:pt x="6551" y="0"/>
                    </a:moveTo>
                    <a:cubicBezTo>
                      <a:pt x="6521" y="0"/>
                      <a:pt x="6474" y="50"/>
                      <a:pt x="6442" y="147"/>
                    </a:cubicBezTo>
                    <a:cubicBezTo>
                      <a:pt x="5041" y="4116"/>
                      <a:pt x="2939" y="7819"/>
                      <a:pt x="504" y="11155"/>
                    </a:cubicBezTo>
                    <a:cubicBezTo>
                      <a:pt x="19" y="11956"/>
                      <a:pt x="1" y="12424"/>
                      <a:pt x="272" y="12424"/>
                    </a:cubicBezTo>
                    <a:cubicBezTo>
                      <a:pt x="430" y="12424"/>
                      <a:pt x="685" y="12265"/>
                      <a:pt x="1005" y="11922"/>
                    </a:cubicBezTo>
                    <a:cubicBezTo>
                      <a:pt x="2339" y="10421"/>
                      <a:pt x="3506" y="8453"/>
                      <a:pt x="4440" y="6351"/>
                    </a:cubicBezTo>
                    <a:cubicBezTo>
                      <a:pt x="5341" y="4283"/>
                      <a:pt x="6075" y="2115"/>
                      <a:pt x="6542" y="180"/>
                    </a:cubicBezTo>
                    <a:cubicBezTo>
                      <a:pt x="6594" y="59"/>
                      <a:pt x="6583" y="0"/>
                      <a:pt x="65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65" name="Google Shape;4165;p26"/>
            <p:cNvGrpSpPr/>
            <p:nvPr/>
          </p:nvGrpSpPr>
          <p:grpSpPr>
            <a:xfrm>
              <a:off x="-108800" y="4269275"/>
              <a:ext cx="1024100" cy="1047500"/>
              <a:chOff x="1356975" y="1865675"/>
              <a:chExt cx="1024100" cy="1047500"/>
            </a:xfrm>
          </p:grpSpPr>
          <p:sp>
            <p:nvSpPr>
              <p:cNvPr id="4166" name="Google Shape;4166;p26"/>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7" name="Google Shape;4167;p26"/>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8" name="Google Shape;4168;p26"/>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9" name="Google Shape;4169;p26"/>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0" name="Google Shape;4170;p26"/>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1" name="Google Shape;4171;p26"/>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2" name="Google Shape;4172;p26"/>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3" name="Google Shape;4173;p26"/>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4" name="Google Shape;4174;p26"/>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5" name="Google Shape;4175;p26"/>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6" name="Google Shape;4176;p26"/>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7" name="Google Shape;4177;p26"/>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8" name="Google Shape;4178;p26"/>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9" name="Google Shape;4179;p26"/>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0" name="Google Shape;4180;p26"/>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1" name="Google Shape;4181;p26"/>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2" name="Google Shape;4182;p26"/>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3" name="Google Shape;4183;p26"/>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4" name="Google Shape;4184;p26"/>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5" name="Google Shape;4185;p26"/>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6" name="Google Shape;4186;p26"/>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7" name="Google Shape;4187;p26"/>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8" name="Google Shape;4188;p26"/>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9" name="Google Shape;4189;p26"/>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0" name="Google Shape;4190;p26"/>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1" name="Google Shape;4191;p26"/>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2" name="Google Shape;4192;p26"/>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3" name="Google Shape;4193;p26"/>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94" name="Google Shape;4194;p26"/>
            <p:cNvGrpSpPr/>
            <p:nvPr/>
          </p:nvGrpSpPr>
          <p:grpSpPr>
            <a:xfrm>
              <a:off x="8063250" y="4470825"/>
              <a:ext cx="983225" cy="756050"/>
              <a:chOff x="1378650" y="3186550"/>
              <a:chExt cx="983225" cy="756050"/>
            </a:xfrm>
          </p:grpSpPr>
          <p:sp>
            <p:nvSpPr>
              <p:cNvPr id="4195" name="Google Shape;4195;p26"/>
              <p:cNvSpPr/>
              <p:nvPr/>
            </p:nvSpPr>
            <p:spPr>
              <a:xfrm>
                <a:off x="1485400" y="3486850"/>
                <a:ext cx="876475" cy="455750"/>
              </a:xfrm>
              <a:custGeom>
                <a:avLst/>
                <a:gdLst/>
                <a:ahLst/>
                <a:cxnLst/>
                <a:rect l="l" t="t" r="r" b="b"/>
                <a:pathLst>
                  <a:path w="35059" h="18230" extrusionOk="0">
                    <a:moveTo>
                      <a:pt x="30626" y="1"/>
                    </a:moveTo>
                    <a:cubicBezTo>
                      <a:pt x="30467" y="1"/>
                      <a:pt x="30309" y="4"/>
                      <a:pt x="30155" y="11"/>
                    </a:cubicBezTo>
                    <a:cubicBezTo>
                      <a:pt x="23384" y="244"/>
                      <a:pt x="15745" y="845"/>
                      <a:pt x="9140" y="6349"/>
                    </a:cubicBezTo>
                    <a:cubicBezTo>
                      <a:pt x="7239" y="7916"/>
                      <a:pt x="4871" y="8750"/>
                      <a:pt x="3036" y="10318"/>
                    </a:cubicBezTo>
                    <a:cubicBezTo>
                      <a:pt x="1201" y="11919"/>
                      <a:pt x="0" y="14755"/>
                      <a:pt x="1368" y="16723"/>
                    </a:cubicBezTo>
                    <a:cubicBezTo>
                      <a:pt x="2111" y="17781"/>
                      <a:pt x="3360" y="18229"/>
                      <a:pt x="4666" y="18229"/>
                    </a:cubicBezTo>
                    <a:cubicBezTo>
                      <a:pt x="5707" y="18229"/>
                      <a:pt x="6785" y="17945"/>
                      <a:pt x="7673" y="17457"/>
                    </a:cubicBezTo>
                    <a:cubicBezTo>
                      <a:pt x="9707" y="16322"/>
                      <a:pt x="11208" y="14488"/>
                      <a:pt x="13076" y="13120"/>
                    </a:cubicBezTo>
                    <a:cubicBezTo>
                      <a:pt x="13684" y="15949"/>
                      <a:pt x="16576" y="18002"/>
                      <a:pt x="19443" y="18002"/>
                    </a:cubicBezTo>
                    <a:cubicBezTo>
                      <a:pt x="20194" y="18002"/>
                      <a:pt x="20943" y="17861"/>
                      <a:pt x="21649" y="17557"/>
                    </a:cubicBezTo>
                    <a:cubicBezTo>
                      <a:pt x="25018" y="16156"/>
                      <a:pt x="26419" y="11386"/>
                      <a:pt x="24385" y="8317"/>
                    </a:cubicBezTo>
                    <a:lnTo>
                      <a:pt x="24385" y="8317"/>
                    </a:lnTo>
                    <a:cubicBezTo>
                      <a:pt x="24949" y="8420"/>
                      <a:pt x="25522" y="8470"/>
                      <a:pt x="26096" y="8470"/>
                    </a:cubicBezTo>
                    <a:cubicBezTo>
                      <a:pt x="28675" y="8470"/>
                      <a:pt x="31262" y="7455"/>
                      <a:pt x="33091" y="5681"/>
                    </a:cubicBezTo>
                    <a:cubicBezTo>
                      <a:pt x="34192" y="4647"/>
                      <a:pt x="35059" y="3046"/>
                      <a:pt x="34425" y="1679"/>
                    </a:cubicBezTo>
                    <a:cubicBezTo>
                      <a:pt x="33792" y="322"/>
                      <a:pt x="32123" y="1"/>
                      <a:pt x="306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6" name="Google Shape;4196;p26"/>
              <p:cNvSpPr/>
              <p:nvPr/>
            </p:nvSpPr>
            <p:spPr>
              <a:xfrm>
                <a:off x="1378650" y="3186550"/>
                <a:ext cx="883150" cy="681475"/>
              </a:xfrm>
              <a:custGeom>
                <a:avLst/>
                <a:gdLst/>
                <a:ahLst/>
                <a:cxnLst/>
                <a:rect l="l" t="t" r="r" b="b"/>
                <a:pathLst>
                  <a:path w="35326" h="27259" extrusionOk="0">
                    <a:moveTo>
                      <a:pt x="24409" y="1"/>
                    </a:moveTo>
                    <a:cubicBezTo>
                      <a:pt x="23127" y="1"/>
                      <a:pt x="21699" y="127"/>
                      <a:pt x="20115" y="314"/>
                    </a:cubicBezTo>
                    <a:cubicBezTo>
                      <a:pt x="14144" y="1082"/>
                      <a:pt x="8373" y="3683"/>
                      <a:pt x="3970" y="7786"/>
                    </a:cubicBezTo>
                    <a:cubicBezTo>
                      <a:pt x="2202" y="9387"/>
                      <a:pt x="601" y="11356"/>
                      <a:pt x="301" y="13691"/>
                    </a:cubicBezTo>
                    <a:cubicBezTo>
                      <a:pt x="1" y="16059"/>
                      <a:pt x="1535" y="18761"/>
                      <a:pt x="3937" y="18961"/>
                    </a:cubicBezTo>
                    <a:cubicBezTo>
                      <a:pt x="2603" y="19195"/>
                      <a:pt x="2002" y="20996"/>
                      <a:pt x="2503" y="22263"/>
                    </a:cubicBezTo>
                    <a:cubicBezTo>
                      <a:pt x="3003" y="23498"/>
                      <a:pt x="4270" y="24332"/>
                      <a:pt x="5471" y="24965"/>
                    </a:cubicBezTo>
                    <a:cubicBezTo>
                      <a:pt x="8466" y="26482"/>
                      <a:pt x="11819" y="27259"/>
                      <a:pt x="15172" y="27259"/>
                    </a:cubicBezTo>
                    <a:cubicBezTo>
                      <a:pt x="17423" y="27259"/>
                      <a:pt x="19673" y="26909"/>
                      <a:pt x="21816" y="26200"/>
                    </a:cubicBezTo>
                    <a:cubicBezTo>
                      <a:pt x="27153" y="24465"/>
                      <a:pt x="31690" y="20495"/>
                      <a:pt x="34192" y="15492"/>
                    </a:cubicBezTo>
                    <a:cubicBezTo>
                      <a:pt x="34826" y="14291"/>
                      <a:pt x="35326" y="12857"/>
                      <a:pt x="34959" y="11522"/>
                    </a:cubicBezTo>
                    <a:cubicBezTo>
                      <a:pt x="34695" y="10465"/>
                      <a:pt x="33635" y="9596"/>
                      <a:pt x="32608" y="9596"/>
                    </a:cubicBezTo>
                    <a:cubicBezTo>
                      <a:pt x="32340" y="9596"/>
                      <a:pt x="32073" y="9656"/>
                      <a:pt x="31823" y="9788"/>
                    </a:cubicBezTo>
                    <a:cubicBezTo>
                      <a:pt x="32924" y="7086"/>
                      <a:pt x="32190" y="3683"/>
                      <a:pt x="30089" y="1682"/>
                    </a:cubicBezTo>
                    <a:cubicBezTo>
                      <a:pt x="28640" y="428"/>
                      <a:pt x="26771" y="1"/>
                      <a:pt x="244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7" name="Google Shape;4197;p26"/>
              <p:cNvSpPr/>
              <p:nvPr/>
            </p:nvSpPr>
            <p:spPr>
              <a:xfrm>
                <a:off x="1604650" y="3299725"/>
                <a:ext cx="419500" cy="226200"/>
              </a:xfrm>
              <a:custGeom>
                <a:avLst/>
                <a:gdLst/>
                <a:ahLst/>
                <a:cxnLst/>
                <a:rect l="l" t="t" r="r" b="b"/>
                <a:pathLst>
                  <a:path w="16780" h="9048" extrusionOk="0">
                    <a:moveTo>
                      <a:pt x="12594" y="0"/>
                    </a:moveTo>
                    <a:cubicBezTo>
                      <a:pt x="8673" y="0"/>
                      <a:pt x="4750" y="1571"/>
                      <a:pt x="1935" y="4327"/>
                    </a:cubicBezTo>
                    <a:cubicBezTo>
                      <a:pt x="935" y="5327"/>
                      <a:pt x="1" y="6895"/>
                      <a:pt x="768" y="8096"/>
                    </a:cubicBezTo>
                    <a:cubicBezTo>
                      <a:pt x="1237" y="8834"/>
                      <a:pt x="2127" y="9047"/>
                      <a:pt x="3055" y="9047"/>
                    </a:cubicBezTo>
                    <a:cubicBezTo>
                      <a:pt x="3510" y="9047"/>
                      <a:pt x="3975" y="8996"/>
                      <a:pt x="4404" y="8930"/>
                    </a:cubicBezTo>
                    <a:cubicBezTo>
                      <a:pt x="8206" y="8296"/>
                      <a:pt x="12109" y="7362"/>
                      <a:pt x="15078" y="4927"/>
                    </a:cubicBezTo>
                    <a:cubicBezTo>
                      <a:pt x="15912" y="4260"/>
                      <a:pt x="16712" y="3326"/>
                      <a:pt x="16746" y="2259"/>
                    </a:cubicBezTo>
                    <a:cubicBezTo>
                      <a:pt x="16779" y="1158"/>
                      <a:pt x="15612" y="257"/>
                      <a:pt x="14211" y="90"/>
                    </a:cubicBezTo>
                    <a:cubicBezTo>
                      <a:pt x="13674" y="30"/>
                      <a:pt x="13134" y="0"/>
                      <a:pt x="1259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8" name="Google Shape;4198;p26"/>
              <p:cNvSpPr/>
              <p:nvPr/>
            </p:nvSpPr>
            <p:spPr>
              <a:xfrm>
                <a:off x="1602975" y="3298050"/>
                <a:ext cx="422000" cy="227450"/>
              </a:xfrm>
              <a:custGeom>
                <a:avLst/>
                <a:gdLst/>
                <a:ahLst/>
                <a:cxnLst/>
                <a:rect l="l" t="t" r="r" b="b"/>
                <a:pathLst>
                  <a:path w="16880" h="9098" extrusionOk="0">
                    <a:moveTo>
                      <a:pt x="12677" y="124"/>
                    </a:moveTo>
                    <a:cubicBezTo>
                      <a:pt x="13210" y="124"/>
                      <a:pt x="13711" y="124"/>
                      <a:pt x="14311" y="191"/>
                    </a:cubicBezTo>
                    <a:cubicBezTo>
                      <a:pt x="15679" y="358"/>
                      <a:pt x="16846" y="1325"/>
                      <a:pt x="16813" y="2326"/>
                    </a:cubicBezTo>
                    <a:cubicBezTo>
                      <a:pt x="16813" y="3193"/>
                      <a:pt x="16246" y="4060"/>
                      <a:pt x="15178" y="4927"/>
                    </a:cubicBezTo>
                    <a:cubicBezTo>
                      <a:pt x="12176" y="7396"/>
                      <a:pt x="8307" y="8330"/>
                      <a:pt x="4504" y="8964"/>
                    </a:cubicBezTo>
                    <a:cubicBezTo>
                      <a:pt x="4022" y="9033"/>
                      <a:pt x="3587" y="9068"/>
                      <a:pt x="3198" y="9068"/>
                    </a:cubicBezTo>
                    <a:cubicBezTo>
                      <a:pt x="2076" y="9068"/>
                      <a:pt x="1331" y="8773"/>
                      <a:pt x="935" y="8130"/>
                    </a:cubicBezTo>
                    <a:cubicBezTo>
                      <a:pt x="201" y="6962"/>
                      <a:pt x="1102" y="5361"/>
                      <a:pt x="2102" y="4394"/>
                    </a:cubicBezTo>
                    <a:cubicBezTo>
                      <a:pt x="4871" y="1658"/>
                      <a:pt x="8774" y="124"/>
                      <a:pt x="12677" y="124"/>
                    </a:cubicBezTo>
                    <a:close/>
                    <a:moveTo>
                      <a:pt x="12643" y="0"/>
                    </a:moveTo>
                    <a:cubicBezTo>
                      <a:pt x="8682" y="0"/>
                      <a:pt x="4784" y="1575"/>
                      <a:pt x="1969" y="4360"/>
                    </a:cubicBezTo>
                    <a:cubicBezTo>
                      <a:pt x="935" y="5361"/>
                      <a:pt x="1" y="6962"/>
                      <a:pt x="801" y="8163"/>
                    </a:cubicBezTo>
                    <a:cubicBezTo>
                      <a:pt x="1268" y="8764"/>
                      <a:pt x="2002" y="9097"/>
                      <a:pt x="3136" y="9097"/>
                    </a:cubicBezTo>
                    <a:cubicBezTo>
                      <a:pt x="3537" y="9097"/>
                      <a:pt x="4004" y="9064"/>
                      <a:pt x="4471" y="9030"/>
                    </a:cubicBezTo>
                    <a:cubicBezTo>
                      <a:pt x="8273" y="8397"/>
                      <a:pt x="12176" y="7496"/>
                      <a:pt x="15178" y="5028"/>
                    </a:cubicBezTo>
                    <a:cubicBezTo>
                      <a:pt x="16246" y="4094"/>
                      <a:pt x="16846" y="3226"/>
                      <a:pt x="16846" y="2326"/>
                    </a:cubicBezTo>
                    <a:cubicBezTo>
                      <a:pt x="16880" y="1225"/>
                      <a:pt x="15712" y="257"/>
                      <a:pt x="14278" y="91"/>
                    </a:cubicBezTo>
                    <a:cubicBezTo>
                      <a:pt x="13733" y="30"/>
                      <a:pt x="13187" y="0"/>
                      <a:pt x="126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9" name="Google Shape;4199;p26"/>
              <p:cNvSpPr/>
              <p:nvPr/>
            </p:nvSpPr>
            <p:spPr>
              <a:xfrm>
                <a:off x="1506250" y="3432900"/>
                <a:ext cx="572925" cy="245700"/>
              </a:xfrm>
              <a:custGeom>
                <a:avLst/>
                <a:gdLst/>
                <a:ahLst/>
                <a:cxnLst/>
                <a:rect l="l" t="t" r="r" b="b"/>
                <a:pathLst>
                  <a:path w="22917" h="9828" extrusionOk="0">
                    <a:moveTo>
                      <a:pt x="22917" y="0"/>
                    </a:moveTo>
                    <a:cubicBezTo>
                      <a:pt x="18980" y="4310"/>
                      <a:pt x="13163" y="6838"/>
                      <a:pt x="7320" y="6838"/>
                    </a:cubicBezTo>
                    <a:cubicBezTo>
                      <a:pt x="6379" y="6838"/>
                      <a:pt x="5438" y="6773"/>
                      <a:pt x="4504" y="6639"/>
                    </a:cubicBezTo>
                    <a:cubicBezTo>
                      <a:pt x="3736" y="6505"/>
                      <a:pt x="3003" y="6372"/>
                      <a:pt x="2369" y="5971"/>
                    </a:cubicBezTo>
                    <a:cubicBezTo>
                      <a:pt x="1735" y="5538"/>
                      <a:pt x="1268" y="4804"/>
                      <a:pt x="1401" y="4037"/>
                    </a:cubicBezTo>
                    <a:lnTo>
                      <a:pt x="1401" y="4037"/>
                    </a:lnTo>
                    <a:cubicBezTo>
                      <a:pt x="0" y="4604"/>
                      <a:pt x="0" y="6939"/>
                      <a:pt x="934" y="8040"/>
                    </a:cubicBezTo>
                    <a:cubicBezTo>
                      <a:pt x="1902" y="9174"/>
                      <a:pt x="3503" y="9574"/>
                      <a:pt x="5004" y="9707"/>
                    </a:cubicBezTo>
                    <a:cubicBezTo>
                      <a:pt x="5735" y="9787"/>
                      <a:pt x="6469" y="9827"/>
                      <a:pt x="7202" y="9827"/>
                    </a:cubicBezTo>
                    <a:cubicBezTo>
                      <a:pt x="10145" y="9827"/>
                      <a:pt x="13068" y="9181"/>
                      <a:pt x="15712" y="7873"/>
                    </a:cubicBezTo>
                    <a:cubicBezTo>
                      <a:pt x="19014" y="6272"/>
                      <a:pt x="21482" y="3403"/>
                      <a:pt x="22917"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0" name="Google Shape;4200;p26"/>
              <p:cNvSpPr/>
              <p:nvPr/>
            </p:nvSpPr>
            <p:spPr>
              <a:xfrm>
                <a:off x="1523750" y="3328500"/>
                <a:ext cx="181825" cy="168625"/>
              </a:xfrm>
              <a:custGeom>
                <a:avLst/>
                <a:gdLst/>
                <a:ahLst/>
                <a:cxnLst/>
                <a:rect l="l" t="t" r="r" b="b"/>
                <a:pathLst>
                  <a:path w="7273" h="6745" extrusionOk="0">
                    <a:moveTo>
                      <a:pt x="6188" y="0"/>
                    </a:moveTo>
                    <a:cubicBezTo>
                      <a:pt x="4640" y="0"/>
                      <a:pt x="2894" y="583"/>
                      <a:pt x="1902" y="1575"/>
                    </a:cubicBezTo>
                    <a:cubicBezTo>
                      <a:pt x="635" y="2775"/>
                      <a:pt x="1" y="5010"/>
                      <a:pt x="368" y="6745"/>
                    </a:cubicBezTo>
                    <a:cubicBezTo>
                      <a:pt x="1135" y="3443"/>
                      <a:pt x="3937" y="741"/>
                      <a:pt x="7273" y="107"/>
                    </a:cubicBezTo>
                    <a:cubicBezTo>
                      <a:pt x="6932" y="35"/>
                      <a:pt x="6566" y="0"/>
                      <a:pt x="6188"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1" name="Google Shape;4201;p26"/>
              <p:cNvSpPr/>
              <p:nvPr/>
            </p:nvSpPr>
            <p:spPr>
              <a:xfrm>
                <a:off x="1848150" y="3218975"/>
                <a:ext cx="260225" cy="147225"/>
              </a:xfrm>
              <a:custGeom>
                <a:avLst/>
                <a:gdLst/>
                <a:ahLst/>
                <a:cxnLst/>
                <a:rect l="l" t="t" r="r" b="b"/>
                <a:pathLst>
                  <a:path w="10409" h="5889" extrusionOk="0">
                    <a:moveTo>
                      <a:pt x="5503" y="0"/>
                    </a:moveTo>
                    <a:cubicBezTo>
                      <a:pt x="5224" y="0"/>
                      <a:pt x="4946" y="18"/>
                      <a:pt x="4671" y="51"/>
                    </a:cubicBezTo>
                    <a:cubicBezTo>
                      <a:pt x="3003" y="285"/>
                      <a:pt x="1435" y="1219"/>
                      <a:pt x="1" y="1986"/>
                    </a:cubicBezTo>
                    <a:cubicBezTo>
                      <a:pt x="1302" y="1686"/>
                      <a:pt x="2536" y="1386"/>
                      <a:pt x="3870" y="1386"/>
                    </a:cubicBezTo>
                    <a:cubicBezTo>
                      <a:pt x="5171" y="1386"/>
                      <a:pt x="6539" y="1686"/>
                      <a:pt x="7573" y="2486"/>
                    </a:cubicBezTo>
                    <a:cubicBezTo>
                      <a:pt x="8640" y="3287"/>
                      <a:pt x="9307" y="4621"/>
                      <a:pt x="9074" y="5889"/>
                    </a:cubicBezTo>
                    <a:cubicBezTo>
                      <a:pt x="10408" y="4888"/>
                      <a:pt x="10241" y="2687"/>
                      <a:pt x="9174" y="1486"/>
                    </a:cubicBezTo>
                    <a:cubicBezTo>
                      <a:pt x="8258" y="431"/>
                      <a:pt x="6881" y="0"/>
                      <a:pt x="5503"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2" name="Google Shape;4202;p26"/>
              <p:cNvSpPr/>
              <p:nvPr/>
            </p:nvSpPr>
            <p:spPr>
              <a:xfrm>
                <a:off x="1732250" y="3491275"/>
                <a:ext cx="403650" cy="277725"/>
              </a:xfrm>
              <a:custGeom>
                <a:avLst/>
                <a:gdLst/>
                <a:ahLst/>
                <a:cxnLst/>
                <a:rect l="l" t="t" r="r" b="b"/>
                <a:pathLst>
                  <a:path w="16146" h="11109" extrusionOk="0">
                    <a:moveTo>
                      <a:pt x="16145" y="0"/>
                    </a:moveTo>
                    <a:lnTo>
                      <a:pt x="16145" y="0"/>
                    </a:lnTo>
                    <a:cubicBezTo>
                      <a:pt x="14844" y="3169"/>
                      <a:pt x="12609" y="5905"/>
                      <a:pt x="9707" y="7739"/>
                    </a:cubicBezTo>
                    <a:cubicBezTo>
                      <a:pt x="7095" y="9349"/>
                      <a:pt x="3984" y="10268"/>
                      <a:pt x="905" y="10268"/>
                    </a:cubicBezTo>
                    <a:cubicBezTo>
                      <a:pt x="603" y="10268"/>
                      <a:pt x="301" y="10259"/>
                      <a:pt x="0" y="10241"/>
                    </a:cubicBezTo>
                    <a:lnTo>
                      <a:pt x="0" y="10241"/>
                    </a:lnTo>
                    <a:cubicBezTo>
                      <a:pt x="1514" y="10812"/>
                      <a:pt x="3138" y="11109"/>
                      <a:pt x="4759" y="11109"/>
                    </a:cubicBezTo>
                    <a:cubicBezTo>
                      <a:pt x="6925" y="11109"/>
                      <a:pt x="9086" y="10580"/>
                      <a:pt x="10975" y="9474"/>
                    </a:cubicBezTo>
                    <a:cubicBezTo>
                      <a:pt x="14210" y="7573"/>
                      <a:pt x="15545" y="3770"/>
                      <a:pt x="16145"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03" name="Google Shape;4203;p26"/>
            <p:cNvGrpSpPr/>
            <p:nvPr/>
          </p:nvGrpSpPr>
          <p:grpSpPr>
            <a:xfrm>
              <a:off x="7825225" y="4150100"/>
              <a:ext cx="555650" cy="488825"/>
              <a:chOff x="4897100" y="6562875"/>
              <a:chExt cx="555650" cy="488825"/>
            </a:xfrm>
          </p:grpSpPr>
          <p:sp>
            <p:nvSpPr>
              <p:cNvPr id="4204" name="Google Shape;4204;p26"/>
              <p:cNvSpPr/>
              <p:nvPr/>
            </p:nvSpPr>
            <p:spPr>
              <a:xfrm>
                <a:off x="5192425" y="6671725"/>
                <a:ext cx="182050" cy="152450"/>
              </a:xfrm>
              <a:custGeom>
                <a:avLst/>
                <a:gdLst/>
                <a:ahLst/>
                <a:cxnLst/>
                <a:rect l="l" t="t" r="r" b="b"/>
                <a:pathLst>
                  <a:path w="7282" h="6098" extrusionOk="0">
                    <a:moveTo>
                      <a:pt x="2294" y="1"/>
                    </a:moveTo>
                    <a:cubicBezTo>
                      <a:pt x="834" y="1"/>
                      <a:pt x="20" y="1102"/>
                      <a:pt x="1" y="2270"/>
                    </a:cubicBezTo>
                    <a:cubicBezTo>
                      <a:pt x="1" y="3903"/>
                      <a:pt x="1419" y="6098"/>
                      <a:pt x="1419" y="6098"/>
                    </a:cubicBezTo>
                    <a:lnTo>
                      <a:pt x="3828" y="5884"/>
                    </a:lnTo>
                    <a:cubicBezTo>
                      <a:pt x="3828" y="5884"/>
                      <a:pt x="7281" y="2243"/>
                      <a:pt x="4471" y="664"/>
                    </a:cubicBezTo>
                    <a:cubicBezTo>
                      <a:pt x="3638" y="196"/>
                      <a:pt x="2909" y="1"/>
                      <a:pt x="2294"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5" name="Google Shape;4205;p26"/>
              <p:cNvSpPr/>
              <p:nvPr/>
            </p:nvSpPr>
            <p:spPr>
              <a:xfrm>
                <a:off x="5276750" y="6696475"/>
                <a:ext cx="176000" cy="153800"/>
              </a:xfrm>
              <a:custGeom>
                <a:avLst/>
                <a:gdLst/>
                <a:ahLst/>
                <a:cxnLst/>
                <a:rect l="l" t="t" r="r" b="b"/>
                <a:pathLst>
                  <a:path w="7040" h="6152" extrusionOk="0">
                    <a:moveTo>
                      <a:pt x="2767" y="0"/>
                    </a:moveTo>
                    <a:cubicBezTo>
                      <a:pt x="2000" y="0"/>
                      <a:pt x="1313" y="417"/>
                      <a:pt x="910" y="1039"/>
                    </a:cubicBezTo>
                    <a:cubicBezTo>
                      <a:pt x="0" y="2404"/>
                      <a:pt x="0" y="5054"/>
                      <a:pt x="0" y="5054"/>
                    </a:cubicBezTo>
                    <a:lnTo>
                      <a:pt x="2142" y="6152"/>
                    </a:lnTo>
                    <a:cubicBezTo>
                      <a:pt x="2142" y="6152"/>
                      <a:pt x="7040" y="5001"/>
                      <a:pt x="5514" y="2137"/>
                    </a:cubicBezTo>
                    <a:cubicBezTo>
                      <a:pt x="4713" y="593"/>
                      <a:pt x="3683" y="0"/>
                      <a:pt x="2767"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6" name="Google Shape;4206;p26"/>
              <p:cNvSpPr/>
              <p:nvPr/>
            </p:nvSpPr>
            <p:spPr>
              <a:xfrm>
                <a:off x="5054625" y="6775925"/>
                <a:ext cx="371850" cy="275775"/>
              </a:xfrm>
              <a:custGeom>
                <a:avLst/>
                <a:gdLst/>
                <a:ahLst/>
                <a:cxnLst/>
                <a:rect l="l" t="t" r="r" b="b"/>
                <a:pathLst>
                  <a:path w="14874" h="11031" extrusionOk="0">
                    <a:moveTo>
                      <a:pt x="5540" y="0"/>
                    </a:moveTo>
                    <a:cubicBezTo>
                      <a:pt x="2653" y="0"/>
                      <a:pt x="1" y="4222"/>
                      <a:pt x="5914" y="8808"/>
                    </a:cubicBezTo>
                    <a:cubicBezTo>
                      <a:pt x="7982" y="10416"/>
                      <a:pt x="9634" y="11031"/>
                      <a:pt x="10921" y="11031"/>
                    </a:cubicBezTo>
                    <a:cubicBezTo>
                      <a:pt x="13833" y="11031"/>
                      <a:pt x="14873" y="7883"/>
                      <a:pt x="14613" y="5971"/>
                    </a:cubicBezTo>
                    <a:cubicBezTo>
                      <a:pt x="14105" y="2251"/>
                      <a:pt x="6824" y="297"/>
                      <a:pt x="6824" y="297"/>
                    </a:cubicBezTo>
                    <a:cubicBezTo>
                      <a:pt x="6410" y="95"/>
                      <a:pt x="5972" y="0"/>
                      <a:pt x="5540" y="0"/>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7" name="Google Shape;4207;p26"/>
              <p:cNvSpPr/>
              <p:nvPr/>
            </p:nvSpPr>
            <p:spPr>
              <a:xfrm>
                <a:off x="5142250" y="6790025"/>
                <a:ext cx="204100" cy="225525"/>
              </a:xfrm>
              <a:custGeom>
                <a:avLst/>
                <a:gdLst/>
                <a:ahLst/>
                <a:cxnLst/>
                <a:rect l="l" t="t" r="r" b="b"/>
                <a:pathLst>
                  <a:path w="8164" h="9021" extrusionOk="0">
                    <a:moveTo>
                      <a:pt x="8058" y="2883"/>
                    </a:moveTo>
                    <a:cubicBezTo>
                      <a:pt x="8058" y="2886"/>
                      <a:pt x="8057" y="2889"/>
                      <a:pt x="8057" y="2891"/>
                    </a:cubicBezTo>
                    <a:cubicBezTo>
                      <a:pt x="8058" y="2888"/>
                      <a:pt x="8058" y="2885"/>
                      <a:pt x="8058" y="2883"/>
                    </a:cubicBezTo>
                    <a:close/>
                    <a:moveTo>
                      <a:pt x="4256" y="1"/>
                    </a:moveTo>
                    <a:cubicBezTo>
                      <a:pt x="3373" y="2142"/>
                      <a:pt x="1580" y="4123"/>
                      <a:pt x="0" y="5755"/>
                    </a:cubicBezTo>
                    <a:cubicBezTo>
                      <a:pt x="562" y="6558"/>
                      <a:pt x="1365" y="7415"/>
                      <a:pt x="2436" y="8244"/>
                    </a:cubicBezTo>
                    <a:cubicBezTo>
                      <a:pt x="2784" y="8539"/>
                      <a:pt x="3132" y="8780"/>
                      <a:pt x="3480" y="9021"/>
                    </a:cubicBezTo>
                    <a:cubicBezTo>
                      <a:pt x="4443" y="8137"/>
                      <a:pt x="5354" y="7227"/>
                      <a:pt x="6156" y="6237"/>
                    </a:cubicBezTo>
                    <a:cubicBezTo>
                      <a:pt x="6745" y="5461"/>
                      <a:pt x="7388" y="4604"/>
                      <a:pt x="7789" y="3694"/>
                    </a:cubicBezTo>
                    <a:cubicBezTo>
                      <a:pt x="7789" y="3644"/>
                      <a:pt x="8044" y="2877"/>
                      <a:pt x="8058" y="2877"/>
                    </a:cubicBezTo>
                    <a:lnTo>
                      <a:pt x="8058" y="2877"/>
                    </a:lnTo>
                    <a:cubicBezTo>
                      <a:pt x="8059" y="2877"/>
                      <a:pt x="8059" y="2879"/>
                      <a:pt x="8058" y="2883"/>
                    </a:cubicBezTo>
                    <a:lnTo>
                      <a:pt x="8058" y="2883"/>
                    </a:lnTo>
                    <a:cubicBezTo>
                      <a:pt x="8164" y="2276"/>
                      <a:pt x="8136" y="2273"/>
                      <a:pt x="7950" y="1714"/>
                    </a:cubicBezTo>
                    <a:cubicBezTo>
                      <a:pt x="7923" y="1687"/>
                      <a:pt x="7923" y="1687"/>
                      <a:pt x="7923" y="1633"/>
                    </a:cubicBezTo>
                    <a:cubicBezTo>
                      <a:pt x="6585" y="884"/>
                      <a:pt x="5139" y="295"/>
                      <a:pt x="4256"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8" name="Google Shape;4208;p26"/>
              <p:cNvSpPr/>
              <p:nvPr/>
            </p:nvSpPr>
            <p:spPr>
              <a:xfrm>
                <a:off x="5338975" y="6938750"/>
                <a:ext cx="36825" cy="32350"/>
              </a:xfrm>
              <a:custGeom>
                <a:avLst/>
                <a:gdLst/>
                <a:ahLst/>
                <a:cxnLst/>
                <a:rect l="l" t="t" r="r" b="b"/>
                <a:pathLst>
                  <a:path w="1473" h="1294" extrusionOk="0">
                    <a:moveTo>
                      <a:pt x="735" y="0"/>
                    </a:moveTo>
                    <a:cubicBezTo>
                      <a:pt x="633" y="0"/>
                      <a:pt x="528" y="24"/>
                      <a:pt x="429" y="74"/>
                    </a:cubicBezTo>
                    <a:cubicBezTo>
                      <a:pt x="134" y="261"/>
                      <a:pt x="1" y="609"/>
                      <a:pt x="161" y="957"/>
                    </a:cubicBezTo>
                    <a:cubicBezTo>
                      <a:pt x="275" y="1166"/>
                      <a:pt x="496" y="1293"/>
                      <a:pt x="729" y="1293"/>
                    </a:cubicBezTo>
                    <a:cubicBezTo>
                      <a:pt x="825" y="1293"/>
                      <a:pt x="924" y="1272"/>
                      <a:pt x="1018" y="1225"/>
                    </a:cubicBezTo>
                    <a:cubicBezTo>
                      <a:pt x="1339" y="1037"/>
                      <a:pt x="1473" y="689"/>
                      <a:pt x="1285" y="342"/>
                    </a:cubicBezTo>
                    <a:cubicBezTo>
                      <a:pt x="1174" y="120"/>
                      <a:pt x="961" y="0"/>
                      <a:pt x="73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9" name="Google Shape;4209;p26"/>
              <p:cNvSpPr/>
              <p:nvPr/>
            </p:nvSpPr>
            <p:spPr>
              <a:xfrm>
                <a:off x="4987675" y="6562875"/>
                <a:ext cx="119125" cy="96025"/>
              </a:xfrm>
              <a:custGeom>
                <a:avLst/>
                <a:gdLst/>
                <a:ahLst/>
                <a:cxnLst/>
                <a:rect l="l" t="t" r="r" b="b"/>
                <a:pathLst>
                  <a:path w="4765" h="3841" extrusionOk="0">
                    <a:moveTo>
                      <a:pt x="1535" y="0"/>
                    </a:moveTo>
                    <a:cubicBezTo>
                      <a:pt x="709" y="0"/>
                      <a:pt x="187" y="598"/>
                      <a:pt x="134" y="1298"/>
                    </a:cubicBezTo>
                    <a:cubicBezTo>
                      <a:pt x="1" y="2342"/>
                      <a:pt x="804" y="3841"/>
                      <a:pt x="804" y="3841"/>
                    </a:cubicBezTo>
                    <a:lnTo>
                      <a:pt x="2329" y="3841"/>
                    </a:lnTo>
                    <a:cubicBezTo>
                      <a:pt x="2329" y="3841"/>
                      <a:pt x="4765" y="1726"/>
                      <a:pt x="3079" y="575"/>
                    </a:cubicBezTo>
                    <a:cubicBezTo>
                      <a:pt x="2495" y="168"/>
                      <a:pt x="1973" y="0"/>
                      <a:pt x="1535"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0" name="Google Shape;4210;p26"/>
              <p:cNvSpPr/>
              <p:nvPr/>
            </p:nvSpPr>
            <p:spPr>
              <a:xfrm>
                <a:off x="5039200" y="6584050"/>
                <a:ext cx="111100" cy="97600"/>
              </a:xfrm>
              <a:custGeom>
                <a:avLst/>
                <a:gdLst/>
                <a:ahLst/>
                <a:cxnLst/>
                <a:rect l="l" t="t" r="r" b="b"/>
                <a:pathLst>
                  <a:path w="4444" h="3904" extrusionOk="0">
                    <a:moveTo>
                      <a:pt x="1956" y="0"/>
                    </a:moveTo>
                    <a:cubicBezTo>
                      <a:pt x="1516" y="0"/>
                      <a:pt x="1107" y="215"/>
                      <a:pt x="830" y="558"/>
                    </a:cubicBezTo>
                    <a:cubicBezTo>
                      <a:pt x="161" y="1361"/>
                      <a:pt x="0" y="3074"/>
                      <a:pt x="0" y="3074"/>
                    </a:cubicBezTo>
                    <a:lnTo>
                      <a:pt x="1258" y="3904"/>
                    </a:lnTo>
                    <a:cubicBezTo>
                      <a:pt x="1258" y="3904"/>
                      <a:pt x="4444" y="3475"/>
                      <a:pt x="3721" y="1548"/>
                    </a:cubicBezTo>
                    <a:cubicBezTo>
                      <a:pt x="3265" y="433"/>
                      <a:pt x="2580" y="0"/>
                      <a:pt x="1956"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1" name="Google Shape;4211;p26"/>
              <p:cNvSpPr/>
              <p:nvPr/>
            </p:nvSpPr>
            <p:spPr>
              <a:xfrm>
                <a:off x="4897100" y="6625000"/>
                <a:ext cx="227100" cy="184725"/>
              </a:xfrm>
              <a:custGeom>
                <a:avLst/>
                <a:gdLst/>
                <a:ahLst/>
                <a:cxnLst/>
                <a:rect l="l" t="t" r="r" b="b"/>
                <a:pathLst>
                  <a:path w="9084" h="7389" extrusionOk="0">
                    <a:moveTo>
                      <a:pt x="3454" y="1"/>
                    </a:moveTo>
                    <a:cubicBezTo>
                      <a:pt x="1675" y="1"/>
                      <a:pt x="0" y="2471"/>
                      <a:pt x="3302" y="5638"/>
                    </a:cubicBezTo>
                    <a:cubicBezTo>
                      <a:pt x="4643" y="6915"/>
                      <a:pt x="5741" y="7389"/>
                      <a:pt x="6604" y="7389"/>
                    </a:cubicBezTo>
                    <a:cubicBezTo>
                      <a:pt x="8293" y="7389"/>
                      <a:pt x="9083" y="5576"/>
                      <a:pt x="9030" y="4407"/>
                    </a:cubicBezTo>
                    <a:cubicBezTo>
                      <a:pt x="8950" y="1998"/>
                      <a:pt x="4453" y="285"/>
                      <a:pt x="4453" y="285"/>
                    </a:cubicBezTo>
                    <a:cubicBezTo>
                      <a:pt x="4139" y="91"/>
                      <a:pt x="3795" y="1"/>
                      <a:pt x="3454" y="1"/>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2" name="Google Shape;4212;p26"/>
              <p:cNvSpPr/>
              <p:nvPr/>
            </p:nvSpPr>
            <p:spPr>
              <a:xfrm>
                <a:off x="4944850" y="6638125"/>
                <a:ext cx="136525" cy="141225"/>
              </a:xfrm>
              <a:custGeom>
                <a:avLst/>
                <a:gdLst/>
                <a:ahLst/>
                <a:cxnLst/>
                <a:rect l="l" t="t" r="r" b="b"/>
                <a:pathLst>
                  <a:path w="5461" h="5649" extrusionOk="0">
                    <a:moveTo>
                      <a:pt x="5355" y="2056"/>
                    </a:moveTo>
                    <a:lnTo>
                      <a:pt x="5355" y="2056"/>
                    </a:lnTo>
                    <a:cubicBezTo>
                      <a:pt x="5355" y="2058"/>
                      <a:pt x="5354" y="2060"/>
                      <a:pt x="5354" y="2062"/>
                    </a:cubicBezTo>
                    <a:cubicBezTo>
                      <a:pt x="5354" y="2059"/>
                      <a:pt x="5355" y="2057"/>
                      <a:pt x="5355" y="2056"/>
                    </a:cubicBezTo>
                    <a:close/>
                    <a:moveTo>
                      <a:pt x="3105" y="1"/>
                    </a:moveTo>
                    <a:cubicBezTo>
                      <a:pt x="2409" y="1312"/>
                      <a:pt x="1098" y="2436"/>
                      <a:pt x="1" y="3373"/>
                    </a:cubicBezTo>
                    <a:cubicBezTo>
                      <a:pt x="295" y="3909"/>
                      <a:pt x="777" y="4524"/>
                      <a:pt x="1392" y="5113"/>
                    </a:cubicBezTo>
                    <a:cubicBezTo>
                      <a:pt x="1633" y="5327"/>
                      <a:pt x="1821" y="5488"/>
                      <a:pt x="2035" y="5648"/>
                    </a:cubicBezTo>
                    <a:cubicBezTo>
                      <a:pt x="2677" y="5193"/>
                      <a:pt x="3346" y="4658"/>
                      <a:pt x="3908" y="4069"/>
                    </a:cubicBezTo>
                    <a:cubicBezTo>
                      <a:pt x="4337" y="3641"/>
                      <a:pt x="4818" y="3132"/>
                      <a:pt x="5113" y="2570"/>
                    </a:cubicBezTo>
                    <a:cubicBezTo>
                      <a:pt x="5138" y="2545"/>
                      <a:pt x="5349" y="2054"/>
                      <a:pt x="5356" y="2054"/>
                    </a:cubicBezTo>
                    <a:lnTo>
                      <a:pt x="5356" y="2054"/>
                    </a:lnTo>
                    <a:cubicBezTo>
                      <a:pt x="5356" y="2054"/>
                      <a:pt x="5356" y="2055"/>
                      <a:pt x="5355" y="2056"/>
                    </a:cubicBezTo>
                    <a:lnTo>
                      <a:pt x="5355" y="2056"/>
                    </a:lnTo>
                    <a:cubicBezTo>
                      <a:pt x="5460" y="1714"/>
                      <a:pt x="5407" y="1712"/>
                      <a:pt x="5354" y="1339"/>
                    </a:cubicBezTo>
                    <a:lnTo>
                      <a:pt x="5354" y="1312"/>
                    </a:lnTo>
                    <a:cubicBezTo>
                      <a:pt x="4551" y="697"/>
                      <a:pt x="3641" y="268"/>
                      <a:pt x="3105"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3" name="Google Shape;4213;p26"/>
              <p:cNvSpPr/>
              <p:nvPr/>
            </p:nvSpPr>
            <p:spPr>
              <a:xfrm>
                <a:off x="5069300" y="6740125"/>
                <a:ext cx="22775" cy="20500"/>
              </a:xfrm>
              <a:custGeom>
                <a:avLst/>
                <a:gdLst/>
                <a:ahLst/>
                <a:cxnLst/>
                <a:rect l="l" t="t" r="r" b="b"/>
                <a:pathLst>
                  <a:path w="911" h="820" extrusionOk="0">
                    <a:moveTo>
                      <a:pt x="485" y="1"/>
                    </a:moveTo>
                    <a:cubicBezTo>
                      <a:pt x="424" y="1"/>
                      <a:pt x="360" y="14"/>
                      <a:pt x="295" y="43"/>
                    </a:cubicBezTo>
                    <a:cubicBezTo>
                      <a:pt x="108" y="123"/>
                      <a:pt x="1" y="364"/>
                      <a:pt x="54" y="578"/>
                    </a:cubicBezTo>
                    <a:cubicBezTo>
                      <a:pt x="137" y="722"/>
                      <a:pt x="299" y="819"/>
                      <a:pt x="467" y="819"/>
                    </a:cubicBezTo>
                    <a:cubicBezTo>
                      <a:pt x="517" y="819"/>
                      <a:pt x="567" y="811"/>
                      <a:pt x="617" y="792"/>
                    </a:cubicBezTo>
                    <a:cubicBezTo>
                      <a:pt x="804" y="712"/>
                      <a:pt x="911" y="471"/>
                      <a:pt x="831" y="257"/>
                    </a:cubicBezTo>
                    <a:cubicBezTo>
                      <a:pt x="791" y="100"/>
                      <a:pt x="652" y="1"/>
                      <a:pt x="48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14" name="Google Shape;4214;p26"/>
            <p:cNvGrpSpPr/>
            <p:nvPr/>
          </p:nvGrpSpPr>
          <p:grpSpPr>
            <a:xfrm>
              <a:off x="6355197" y="308188"/>
              <a:ext cx="1337578" cy="606537"/>
              <a:chOff x="6355197" y="308188"/>
              <a:chExt cx="1337578" cy="606537"/>
            </a:xfrm>
          </p:grpSpPr>
          <p:grpSp>
            <p:nvGrpSpPr>
              <p:cNvPr id="4215" name="Google Shape;4215;p26"/>
              <p:cNvGrpSpPr/>
              <p:nvPr/>
            </p:nvGrpSpPr>
            <p:grpSpPr>
              <a:xfrm>
                <a:off x="6355197" y="308188"/>
                <a:ext cx="387858" cy="371597"/>
                <a:chOff x="5680900" y="7125375"/>
                <a:chExt cx="636250" cy="609575"/>
              </a:xfrm>
            </p:grpSpPr>
            <p:sp>
              <p:nvSpPr>
                <p:cNvPr id="4216" name="Google Shape;4216;p26"/>
                <p:cNvSpPr/>
                <p:nvPr/>
              </p:nvSpPr>
              <p:spPr>
                <a:xfrm>
                  <a:off x="5800850" y="7286125"/>
                  <a:ext cx="111500" cy="45925"/>
                </a:xfrm>
                <a:custGeom>
                  <a:avLst/>
                  <a:gdLst/>
                  <a:ahLst/>
                  <a:cxnLst/>
                  <a:rect l="l" t="t" r="r" b="b"/>
                  <a:pathLst>
                    <a:path w="4460" h="1837" extrusionOk="0">
                      <a:moveTo>
                        <a:pt x="782" y="0"/>
                      </a:moveTo>
                      <a:cubicBezTo>
                        <a:pt x="589" y="0"/>
                        <a:pt x="497" y="55"/>
                        <a:pt x="422" y="97"/>
                      </a:cubicBezTo>
                      <a:cubicBezTo>
                        <a:pt x="235" y="201"/>
                        <a:pt x="0" y="546"/>
                        <a:pt x="303" y="546"/>
                      </a:cubicBezTo>
                      <a:cubicBezTo>
                        <a:pt x="391" y="546"/>
                        <a:pt x="524" y="517"/>
                        <a:pt x="716" y="445"/>
                      </a:cubicBezTo>
                      <a:cubicBezTo>
                        <a:pt x="789" y="417"/>
                        <a:pt x="877" y="404"/>
                        <a:pt x="977" y="404"/>
                      </a:cubicBezTo>
                      <a:cubicBezTo>
                        <a:pt x="1833" y="404"/>
                        <a:pt x="3570" y="1343"/>
                        <a:pt x="4169" y="1703"/>
                      </a:cubicBezTo>
                      <a:cubicBezTo>
                        <a:pt x="4330" y="1783"/>
                        <a:pt x="4410" y="1837"/>
                        <a:pt x="4410" y="1837"/>
                      </a:cubicBezTo>
                      <a:cubicBezTo>
                        <a:pt x="4410" y="1837"/>
                        <a:pt x="4460" y="1514"/>
                        <a:pt x="4440" y="1514"/>
                      </a:cubicBezTo>
                      <a:cubicBezTo>
                        <a:pt x="4439" y="1514"/>
                        <a:pt x="4438" y="1515"/>
                        <a:pt x="4437" y="1516"/>
                      </a:cubicBezTo>
                      <a:cubicBezTo>
                        <a:pt x="2120" y="265"/>
                        <a:pt x="1205" y="0"/>
                        <a:pt x="782" y="0"/>
                      </a:cubicBezTo>
                      <a:close/>
                    </a:path>
                  </a:pathLst>
                </a:custGeom>
                <a:solidFill>
                  <a:srgbClr val="7EB2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7" name="Google Shape;4217;p26"/>
                <p:cNvSpPr/>
                <p:nvPr/>
              </p:nvSpPr>
              <p:spPr>
                <a:xfrm>
                  <a:off x="5879650" y="7210900"/>
                  <a:ext cx="44850" cy="109775"/>
                </a:xfrm>
                <a:custGeom>
                  <a:avLst/>
                  <a:gdLst/>
                  <a:ahLst/>
                  <a:cxnLst/>
                  <a:rect l="l" t="t" r="r" b="b"/>
                  <a:pathLst>
                    <a:path w="1794" h="4391" extrusionOk="0">
                      <a:moveTo>
                        <a:pt x="842" y="1"/>
                      </a:moveTo>
                      <a:cubicBezTo>
                        <a:pt x="734" y="1"/>
                        <a:pt x="560" y="125"/>
                        <a:pt x="482" y="242"/>
                      </a:cubicBezTo>
                      <a:cubicBezTo>
                        <a:pt x="321" y="456"/>
                        <a:pt x="0" y="831"/>
                        <a:pt x="1445" y="4391"/>
                      </a:cubicBezTo>
                      <a:lnTo>
                        <a:pt x="1793" y="4391"/>
                      </a:lnTo>
                      <a:cubicBezTo>
                        <a:pt x="1793" y="4391"/>
                        <a:pt x="1740" y="4284"/>
                        <a:pt x="1686" y="4150"/>
                      </a:cubicBezTo>
                      <a:cubicBezTo>
                        <a:pt x="1338" y="3454"/>
                        <a:pt x="402" y="1259"/>
                        <a:pt x="776" y="563"/>
                      </a:cubicBezTo>
                      <a:cubicBezTo>
                        <a:pt x="996" y="138"/>
                        <a:pt x="955" y="1"/>
                        <a:pt x="842" y="1"/>
                      </a:cubicBezTo>
                      <a:close/>
                    </a:path>
                  </a:pathLst>
                </a:custGeom>
                <a:solidFill>
                  <a:srgbClr val="7EB2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8" name="Google Shape;4218;p26"/>
                <p:cNvSpPr/>
                <p:nvPr/>
              </p:nvSpPr>
              <p:spPr>
                <a:xfrm>
                  <a:off x="5680900" y="7344200"/>
                  <a:ext cx="464200" cy="390750"/>
                </a:xfrm>
                <a:custGeom>
                  <a:avLst/>
                  <a:gdLst/>
                  <a:ahLst/>
                  <a:cxnLst/>
                  <a:rect l="l" t="t" r="r" b="b"/>
                  <a:pathLst>
                    <a:path w="18568" h="15630" extrusionOk="0">
                      <a:moveTo>
                        <a:pt x="8340" y="1"/>
                      </a:moveTo>
                      <a:cubicBezTo>
                        <a:pt x="7620" y="1"/>
                        <a:pt x="6901" y="97"/>
                        <a:pt x="6210" y="290"/>
                      </a:cubicBezTo>
                      <a:cubicBezTo>
                        <a:pt x="3748" y="986"/>
                        <a:pt x="1" y="2565"/>
                        <a:pt x="1205" y="5777"/>
                      </a:cubicBezTo>
                      <a:cubicBezTo>
                        <a:pt x="2532" y="9275"/>
                        <a:pt x="5339" y="10553"/>
                        <a:pt x="7561" y="10553"/>
                      </a:cubicBezTo>
                      <a:cubicBezTo>
                        <a:pt x="8297" y="10553"/>
                        <a:pt x="8970" y="10413"/>
                        <a:pt x="9503" y="10166"/>
                      </a:cubicBezTo>
                      <a:cubicBezTo>
                        <a:pt x="11632" y="9155"/>
                        <a:pt x="11988" y="6739"/>
                        <a:pt x="11992" y="6714"/>
                      </a:cubicBezTo>
                      <a:lnTo>
                        <a:pt x="11992" y="6714"/>
                      </a:lnTo>
                      <a:cubicBezTo>
                        <a:pt x="11985" y="6762"/>
                        <a:pt x="10745" y="15413"/>
                        <a:pt x="14642" y="15627"/>
                      </a:cubicBezTo>
                      <a:cubicBezTo>
                        <a:pt x="14693" y="15629"/>
                        <a:pt x="14743" y="15630"/>
                        <a:pt x="14793" y="15630"/>
                      </a:cubicBezTo>
                      <a:cubicBezTo>
                        <a:pt x="18567" y="15630"/>
                        <a:pt x="18228" y="9685"/>
                        <a:pt x="18228" y="9685"/>
                      </a:cubicBezTo>
                      <a:lnTo>
                        <a:pt x="9770" y="129"/>
                      </a:lnTo>
                      <a:cubicBezTo>
                        <a:pt x="9299" y="44"/>
                        <a:pt x="8819" y="1"/>
                        <a:pt x="8340"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9" name="Google Shape;4219;p26"/>
                <p:cNvSpPr/>
                <p:nvPr/>
              </p:nvSpPr>
              <p:spPr>
                <a:xfrm>
                  <a:off x="5998750" y="7603650"/>
                  <a:ext cx="102400" cy="94600"/>
                </a:xfrm>
                <a:custGeom>
                  <a:avLst/>
                  <a:gdLst/>
                  <a:ahLst/>
                  <a:cxnLst/>
                  <a:rect l="l" t="t" r="r" b="b"/>
                  <a:pathLst>
                    <a:path w="4096" h="3784" extrusionOk="0">
                      <a:moveTo>
                        <a:pt x="2216" y="0"/>
                      </a:moveTo>
                      <a:cubicBezTo>
                        <a:pt x="1799" y="0"/>
                        <a:pt x="1335" y="186"/>
                        <a:pt x="857" y="699"/>
                      </a:cubicBezTo>
                      <a:cubicBezTo>
                        <a:pt x="1" y="1604"/>
                        <a:pt x="911" y="3784"/>
                        <a:pt x="1994" y="3784"/>
                      </a:cubicBezTo>
                      <a:cubicBezTo>
                        <a:pt x="2095" y="3784"/>
                        <a:pt x="2199" y="3764"/>
                        <a:pt x="2302" y="3723"/>
                      </a:cubicBezTo>
                      <a:cubicBezTo>
                        <a:pt x="3507" y="3268"/>
                        <a:pt x="4096" y="1555"/>
                        <a:pt x="3908" y="1127"/>
                      </a:cubicBezTo>
                      <a:cubicBezTo>
                        <a:pt x="3746" y="801"/>
                        <a:pt x="3083" y="0"/>
                        <a:pt x="2216" y="0"/>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0" name="Google Shape;4220;p26"/>
                <p:cNvSpPr/>
                <p:nvPr/>
              </p:nvSpPr>
              <p:spPr>
                <a:xfrm>
                  <a:off x="5757100" y="7403425"/>
                  <a:ext cx="192150" cy="134625"/>
                </a:xfrm>
                <a:custGeom>
                  <a:avLst/>
                  <a:gdLst/>
                  <a:ahLst/>
                  <a:cxnLst/>
                  <a:rect l="l" t="t" r="r" b="b"/>
                  <a:pathLst>
                    <a:path w="7686" h="5385" extrusionOk="0">
                      <a:moveTo>
                        <a:pt x="3620" y="0"/>
                      </a:moveTo>
                      <a:cubicBezTo>
                        <a:pt x="1928" y="0"/>
                        <a:pt x="0" y="990"/>
                        <a:pt x="272" y="2311"/>
                      </a:cubicBezTo>
                      <a:cubicBezTo>
                        <a:pt x="645" y="4102"/>
                        <a:pt x="2891" y="5384"/>
                        <a:pt x="3851" y="5384"/>
                      </a:cubicBezTo>
                      <a:cubicBezTo>
                        <a:pt x="3924" y="5384"/>
                        <a:pt x="3989" y="5377"/>
                        <a:pt x="4046" y="5362"/>
                      </a:cubicBezTo>
                      <a:cubicBezTo>
                        <a:pt x="4822" y="5121"/>
                        <a:pt x="7686" y="3381"/>
                        <a:pt x="5625" y="758"/>
                      </a:cubicBezTo>
                      <a:cubicBezTo>
                        <a:pt x="5191" y="228"/>
                        <a:pt x="4433" y="0"/>
                        <a:pt x="3620" y="0"/>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1" name="Google Shape;4221;p26"/>
                <p:cNvSpPr/>
                <p:nvPr/>
              </p:nvSpPr>
              <p:spPr>
                <a:xfrm>
                  <a:off x="5938525" y="7125375"/>
                  <a:ext cx="378625" cy="446175"/>
                </a:xfrm>
                <a:custGeom>
                  <a:avLst/>
                  <a:gdLst/>
                  <a:ahLst/>
                  <a:cxnLst/>
                  <a:rect l="l" t="t" r="r" b="b"/>
                  <a:pathLst>
                    <a:path w="15145" h="17847" extrusionOk="0">
                      <a:moveTo>
                        <a:pt x="5139" y="1"/>
                      </a:moveTo>
                      <a:cubicBezTo>
                        <a:pt x="2906" y="1"/>
                        <a:pt x="1422" y="2783"/>
                        <a:pt x="643" y="4787"/>
                      </a:cubicBezTo>
                      <a:cubicBezTo>
                        <a:pt x="188" y="5885"/>
                        <a:pt x="1" y="7116"/>
                        <a:pt x="108" y="8320"/>
                      </a:cubicBezTo>
                      <a:lnTo>
                        <a:pt x="8699" y="17742"/>
                      </a:lnTo>
                      <a:cubicBezTo>
                        <a:pt x="8699" y="17742"/>
                        <a:pt x="9356" y="17847"/>
                        <a:pt x="10245" y="17847"/>
                      </a:cubicBezTo>
                      <a:cubicBezTo>
                        <a:pt x="12047" y="17847"/>
                        <a:pt x="14801" y="17415"/>
                        <a:pt x="14963" y="14798"/>
                      </a:cubicBezTo>
                      <a:cubicBezTo>
                        <a:pt x="15144" y="11480"/>
                        <a:pt x="8827" y="11230"/>
                        <a:pt x="6913" y="11230"/>
                      </a:cubicBezTo>
                      <a:cubicBezTo>
                        <a:pt x="6595" y="11230"/>
                        <a:pt x="6399" y="11237"/>
                        <a:pt x="6374" y="11238"/>
                      </a:cubicBezTo>
                      <a:lnTo>
                        <a:pt x="6374" y="11238"/>
                      </a:lnTo>
                      <a:cubicBezTo>
                        <a:pt x="6467" y="11234"/>
                        <a:pt x="8857" y="11117"/>
                        <a:pt x="10064" y="9123"/>
                      </a:cubicBezTo>
                      <a:cubicBezTo>
                        <a:pt x="11296" y="7062"/>
                        <a:pt x="11028" y="2619"/>
                        <a:pt x="6585" y="371"/>
                      </a:cubicBezTo>
                      <a:cubicBezTo>
                        <a:pt x="6072" y="115"/>
                        <a:pt x="5590" y="1"/>
                        <a:pt x="5139"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2" name="Google Shape;4222;p26"/>
                <p:cNvSpPr/>
                <p:nvPr/>
              </p:nvSpPr>
              <p:spPr>
                <a:xfrm>
                  <a:off x="6160000" y="7449675"/>
                  <a:ext cx="126950" cy="84375"/>
                </a:xfrm>
                <a:custGeom>
                  <a:avLst/>
                  <a:gdLst/>
                  <a:ahLst/>
                  <a:cxnLst/>
                  <a:rect l="l" t="t" r="r" b="b"/>
                  <a:pathLst>
                    <a:path w="5078" h="3375" extrusionOk="0">
                      <a:moveTo>
                        <a:pt x="2511" y="1"/>
                      </a:moveTo>
                      <a:cubicBezTo>
                        <a:pt x="2214" y="1"/>
                        <a:pt x="1935" y="75"/>
                        <a:pt x="1714" y="246"/>
                      </a:cubicBezTo>
                      <a:cubicBezTo>
                        <a:pt x="1" y="1558"/>
                        <a:pt x="1420" y="3057"/>
                        <a:pt x="1848" y="3298"/>
                      </a:cubicBezTo>
                      <a:cubicBezTo>
                        <a:pt x="1930" y="3349"/>
                        <a:pt x="2061" y="3375"/>
                        <a:pt x="2224" y="3375"/>
                      </a:cubicBezTo>
                      <a:cubicBezTo>
                        <a:pt x="2910" y="3375"/>
                        <a:pt x="4155" y="2917"/>
                        <a:pt x="4631" y="1986"/>
                      </a:cubicBezTo>
                      <a:cubicBezTo>
                        <a:pt x="5077" y="1094"/>
                        <a:pt x="3654" y="1"/>
                        <a:pt x="2511" y="1"/>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3" name="Google Shape;4223;p26"/>
                <p:cNvSpPr/>
                <p:nvPr/>
              </p:nvSpPr>
              <p:spPr>
                <a:xfrm>
                  <a:off x="5983825" y="7181975"/>
                  <a:ext cx="161500" cy="154925"/>
                </a:xfrm>
                <a:custGeom>
                  <a:avLst/>
                  <a:gdLst/>
                  <a:ahLst/>
                  <a:cxnLst/>
                  <a:rect l="l" t="t" r="r" b="b"/>
                  <a:pathLst>
                    <a:path w="6460" h="6197" extrusionOk="0">
                      <a:moveTo>
                        <a:pt x="3136" y="1"/>
                      </a:moveTo>
                      <a:cubicBezTo>
                        <a:pt x="1378" y="1"/>
                        <a:pt x="1" y="3829"/>
                        <a:pt x="1400" y="5253"/>
                      </a:cubicBezTo>
                      <a:cubicBezTo>
                        <a:pt x="2095" y="5940"/>
                        <a:pt x="2759" y="6197"/>
                        <a:pt x="3361" y="6197"/>
                      </a:cubicBezTo>
                      <a:cubicBezTo>
                        <a:pt x="4823" y="6197"/>
                        <a:pt x="5910" y="4679"/>
                        <a:pt x="6138" y="4129"/>
                      </a:cubicBezTo>
                      <a:cubicBezTo>
                        <a:pt x="6459" y="3380"/>
                        <a:pt x="5415" y="650"/>
                        <a:pt x="3515" y="61"/>
                      </a:cubicBezTo>
                      <a:cubicBezTo>
                        <a:pt x="3387" y="20"/>
                        <a:pt x="3261" y="1"/>
                        <a:pt x="3136" y="1"/>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4" name="Google Shape;4224;p26"/>
                <p:cNvSpPr/>
                <p:nvPr/>
              </p:nvSpPr>
              <p:spPr>
                <a:xfrm>
                  <a:off x="5895700" y="7304725"/>
                  <a:ext cx="270350" cy="288500"/>
                </a:xfrm>
                <a:custGeom>
                  <a:avLst/>
                  <a:gdLst/>
                  <a:ahLst/>
                  <a:cxnLst/>
                  <a:rect l="l" t="t" r="r" b="b"/>
                  <a:pathLst>
                    <a:path w="10814" h="11540" extrusionOk="0">
                      <a:moveTo>
                        <a:pt x="1004" y="1"/>
                      </a:moveTo>
                      <a:cubicBezTo>
                        <a:pt x="788" y="1"/>
                        <a:pt x="575" y="76"/>
                        <a:pt x="402" y="236"/>
                      </a:cubicBezTo>
                      <a:cubicBezTo>
                        <a:pt x="27" y="611"/>
                        <a:pt x="1" y="1173"/>
                        <a:pt x="348" y="1548"/>
                      </a:cubicBezTo>
                      <a:lnTo>
                        <a:pt x="9101" y="11237"/>
                      </a:lnTo>
                      <a:cubicBezTo>
                        <a:pt x="9303" y="11439"/>
                        <a:pt x="9559" y="11540"/>
                        <a:pt x="9811" y="11540"/>
                      </a:cubicBezTo>
                      <a:cubicBezTo>
                        <a:pt x="10027" y="11540"/>
                        <a:pt x="10239" y="11465"/>
                        <a:pt x="10412" y="11317"/>
                      </a:cubicBezTo>
                      <a:cubicBezTo>
                        <a:pt x="10787" y="10969"/>
                        <a:pt x="10814" y="10380"/>
                        <a:pt x="10466" y="10006"/>
                      </a:cubicBezTo>
                      <a:lnTo>
                        <a:pt x="1714" y="290"/>
                      </a:lnTo>
                      <a:cubicBezTo>
                        <a:pt x="1512" y="103"/>
                        <a:pt x="1256" y="1"/>
                        <a:pt x="1004" y="1"/>
                      </a:cubicBezTo>
                      <a:close/>
                    </a:path>
                  </a:pathLst>
                </a:custGeom>
                <a:solidFill>
                  <a:srgbClr val="7EB2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25" name="Google Shape;4225;p26"/>
              <p:cNvSpPr/>
              <p:nvPr/>
            </p:nvSpPr>
            <p:spPr>
              <a:xfrm>
                <a:off x="6691050" y="603600"/>
                <a:ext cx="1001725" cy="311125"/>
              </a:xfrm>
              <a:custGeom>
                <a:avLst/>
                <a:gdLst/>
                <a:ahLst/>
                <a:cxnLst/>
                <a:rect l="l" t="t" r="r" b="b"/>
                <a:pathLst>
                  <a:path w="40069" h="12445" extrusionOk="0">
                    <a:moveTo>
                      <a:pt x="0" y="0"/>
                    </a:moveTo>
                    <a:cubicBezTo>
                      <a:pt x="4716" y="3540"/>
                      <a:pt x="10057" y="7119"/>
                      <a:pt x="15925" y="7706"/>
                    </a:cubicBezTo>
                    <a:cubicBezTo>
                      <a:pt x="17648" y="7878"/>
                      <a:pt x="19980" y="8287"/>
                      <a:pt x="21062" y="6935"/>
                    </a:cubicBezTo>
                    <a:cubicBezTo>
                      <a:pt x="21672" y="6173"/>
                      <a:pt x="20227" y="4784"/>
                      <a:pt x="19264" y="4624"/>
                    </a:cubicBezTo>
                    <a:cubicBezTo>
                      <a:pt x="17686" y="4362"/>
                      <a:pt x="16679" y="8317"/>
                      <a:pt x="17980" y="9247"/>
                    </a:cubicBezTo>
                    <a:cubicBezTo>
                      <a:pt x="24019" y="13563"/>
                      <a:pt x="32646" y="12072"/>
                      <a:pt x="40069" y="12072"/>
                    </a:cubicBezTo>
                  </a:path>
                </a:pathLst>
              </a:custGeom>
              <a:noFill/>
              <a:ln w="9525" cap="flat" cmpd="sng">
                <a:solidFill>
                  <a:schemeClr val="dk1"/>
                </a:solidFill>
                <a:prstDash val="dot"/>
                <a:round/>
                <a:headEnd type="none" w="med" len="med"/>
                <a:tailEnd type="none" w="med" len="med"/>
              </a:ln>
            </p:spPr>
          </p:sp>
        </p:grpSp>
        <p:sp>
          <p:nvSpPr>
            <p:cNvPr id="4226" name="Google Shape;4226;p26"/>
            <p:cNvSpPr/>
            <p:nvPr/>
          </p:nvSpPr>
          <p:spPr>
            <a:xfrm>
              <a:off x="82725" y="33523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7" name="Google Shape;4227;p26"/>
            <p:cNvSpPr/>
            <p:nvPr/>
          </p:nvSpPr>
          <p:spPr>
            <a:xfrm>
              <a:off x="358425" y="38065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28" name="Google Shape;4228;p2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229" name="Google Shape;4229;p26"/>
          <p:cNvSpPr txBox="1">
            <a:spLocks noGrp="1"/>
          </p:cNvSpPr>
          <p:nvPr>
            <p:ph type="title" idx="2"/>
          </p:nvPr>
        </p:nvSpPr>
        <p:spPr>
          <a:xfrm>
            <a:off x="3575017"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0" name="Google Shape;4230;p26"/>
          <p:cNvSpPr txBox="1">
            <a:spLocks noGrp="1"/>
          </p:cNvSpPr>
          <p:nvPr>
            <p:ph type="subTitle" idx="1"/>
          </p:nvPr>
        </p:nvSpPr>
        <p:spPr>
          <a:xfrm>
            <a:off x="3575017"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1" name="Google Shape;4231;p26"/>
          <p:cNvSpPr txBox="1">
            <a:spLocks noGrp="1"/>
          </p:cNvSpPr>
          <p:nvPr>
            <p:ph type="title" idx="3"/>
          </p:nvPr>
        </p:nvSpPr>
        <p:spPr>
          <a:xfrm>
            <a:off x="6189100"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2" name="Google Shape;4232;p26"/>
          <p:cNvSpPr txBox="1">
            <a:spLocks noGrp="1"/>
          </p:cNvSpPr>
          <p:nvPr>
            <p:ph type="subTitle" idx="4"/>
          </p:nvPr>
        </p:nvSpPr>
        <p:spPr>
          <a:xfrm>
            <a:off x="6189100"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3" name="Google Shape;4233;p26"/>
          <p:cNvSpPr txBox="1">
            <a:spLocks noGrp="1"/>
          </p:cNvSpPr>
          <p:nvPr>
            <p:ph type="title" idx="5"/>
          </p:nvPr>
        </p:nvSpPr>
        <p:spPr>
          <a:xfrm>
            <a:off x="960935"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4" name="Google Shape;4234;p26"/>
          <p:cNvSpPr txBox="1">
            <a:spLocks noGrp="1"/>
          </p:cNvSpPr>
          <p:nvPr>
            <p:ph type="subTitle" idx="6"/>
          </p:nvPr>
        </p:nvSpPr>
        <p:spPr>
          <a:xfrm>
            <a:off x="960935"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5" name="Google Shape;4235;p26"/>
          <p:cNvSpPr txBox="1">
            <a:spLocks noGrp="1"/>
          </p:cNvSpPr>
          <p:nvPr>
            <p:ph type="title" idx="7"/>
          </p:nvPr>
        </p:nvSpPr>
        <p:spPr>
          <a:xfrm>
            <a:off x="8803184"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6" name="Google Shape;4236;p26"/>
          <p:cNvSpPr txBox="1">
            <a:spLocks noGrp="1"/>
          </p:cNvSpPr>
          <p:nvPr>
            <p:ph type="subTitle" idx="8"/>
          </p:nvPr>
        </p:nvSpPr>
        <p:spPr>
          <a:xfrm>
            <a:off x="8803184"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373312131"/>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4237"/>
        <p:cNvGrpSpPr/>
        <p:nvPr/>
      </p:nvGrpSpPr>
      <p:grpSpPr>
        <a:xfrm>
          <a:off x="0" y="0"/>
          <a:ext cx="0" cy="0"/>
          <a:chOff x="0" y="0"/>
          <a:chExt cx="0" cy="0"/>
        </a:xfrm>
      </p:grpSpPr>
      <p:grpSp>
        <p:nvGrpSpPr>
          <p:cNvPr id="4238" name="Google Shape;4238;p27"/>
          <p:cNvGrpSpPr/>
          <p:nvPr/>
        </p:nvGrpSpPr>
        <p:grpSpPr>
          <a:xfrm>
            <a:off x="-621447" y="179199"/>
            <a:ext cx="13111035" cy="7334839"/>
            <a:chOff x="-466085" y="134399"/>
            <a:chExt cx="9833276" cy="5501129"/>
          </a:xfrm>
        </p:grpSpPr>
        <p:grpSp>
          <p:nvGrpSpPr>
            <p:cNvPr id="4239" name="Google Shape;4239;p27"/>
            <p:cNvGrpSpPr/>
            <p:nvPr/>
          </p:nvGrpSpPr>
          <p:grpSpPr>
            <a:xfrm>
              <a:off x="-65450" y="4357527"/>
              <a:ext cx="9236161" cy="824931"/>
              <a:chOff x="-65450" y="4357527"/>
              <a:chExt cx="9236161" cy="824931"/>
            </a:xfrm>
          </p:grpSpPr>
          <p:sp>
            <p:nvSpPr>
              <p:cNvPr id="4240" name="Google Shape;4240;p27"/>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1" name="Google Shape;4241;p27"/>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42" name="Google Shape;4242;p27"/>
            <p:cNvGrpSpPr/>
            <p:nvPr/>
          </p:nvGrpSpPr>
          <p:grpSpPr>
            <a:xfrm>
              <a:off x="-466085" y="3016801"/>
              <a:ext cx="2142579" cy="2618727"/>
              <a:chOff x="-466085" y="3016801"/>
              <a:chExt cx="2142579" cy="2618727"/>
            </a:xfrm>
          </p:grpSpPr>
          <p:grpSp>
            <p:nvGrpSpPr>
              <p:cNvPr id="4243" name="Google Shape;4243;p27"/>
              <p:cNvGrpSpPr/>
              <p:nvPr/>
            </p:nvGrpSpPr>
            <p:grpSpPr>
              <a:xfrm>
                <a:off x="523205" y="3016801"/>
                <a:ext cx="590152" cy="2371267"/>
                <a:chOff x="5161950" y="1889450"/>
                <a:chExt cx="926600" cy="4128250"/>
              </a:xfrm>
            </p:grpSpPr>
            <p:sp>
              <p:nvSpPr>
                <p:cNvPr id="4244" name="Google Shape;4244;p27"/>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5" name="Google Shape;4245;p27"/>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6" name="Google Shape;4246;p27"/>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7" name="Google Shape;4247;p27"/>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8" name="Google Shape;4248;p27"/>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9" name="Google Shape;4249;p27"/>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0" name="Google Shape;4250;p27"/>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1" name="Google Shape;4251;p27"/>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2" name="Google Shape;4252;p27"/>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3" name="Google Shape;4253;p27"/>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4" name="Google Shape;4254;p27"/>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5" name="Google Shape;4255;p27"/>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6" name="Google Shape;4256;p27"/>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7" name="Google Shape;4257;p27"/>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8" name="Google Shape;4258;p27"/>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9" name="Google Shape;4259;p27"/>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0" name="Google Shape;4260;p27"/>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1" name="Google Shape;4261;p27"/>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2" name="Google Shape;4262;p27"/>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3" name="Google Shape;4263;p27"/>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64" name="Google Shape;4264;p27"/>
              <p:cNvGrpSpPr/>
              <p:nvPr/>
            </p:nvGrpSpPr>
            <p:grpSpPr>
              <a:xfrm flipH="1">
                <a:off x="356102" y="3845124"/>
                <a:ext cx="592242" cy="581335"/>
                <a:chOff x="5672100" y="3575250"/>
                <a:chExt cx="1054750" cy="1035325"/>
              </a:xfrm>
            </p:grpSpPr>
            <p:sp>
              <p:nvSpPr>
                <p:cNvPr id="4265" name="Google Shape;4265;p27"/>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6" name="Google Shape;4266;p27"/>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7" name="Google Shape;4267;p27"/>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8" name="Google Shape;4268;p27"/>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9" name="Google Shape;4269;p27"/>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0" name="Google Shape;4270;p27"/>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1" name="Google Shape;4271;p27"/>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2" name="Google Shape;4272;p27"/>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73" name="Google Shape;4273;p27"/>
              <p:cNvGrpSpPr/>
              <p:nvPr/>
            </p:nvGrpSpPr>
            <p:grpSpPr>
              <a:xfrm rot="749415" flipH="1">
                <a:off x="946768" y="3811851"/>
                <a:ext cx="583337" cy="1417573"/>
                <a:chOff x="1535425" y="492925"/>
                <a:chExt cx="524575" cy="1274775"/>
              </a:xfrm>
            </p:grpSpPr>
            <p:sp>
              <p:nvSpPr>
                <p:cNvPr id="4274" name="Google Shape;4274;p27"/>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5" name="Google Shape;4275;p27"/>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6" name="Google Shape;4276;p27"/>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7" name="Google Shape;4277;p27"/>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8" name="Google Shape;4278;p27"/>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9" name="Google Shape;4279;p27"/>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0" name="Google Shape;4280;p27"/>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1" name="Google Shape;4281;p27"/>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2" name="Google Shape;4282;p27"/>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3" name="Google Shape;4283;p27"/>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4" name="Google Shape;4284;p27"/>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5" name="Google Shape;4285;p27"/>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6" name="Google Shape;4286;p27"/>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7" name="Google Shape;4287;p27"/>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8" name="Google Shape;4288;p27"/>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9" name="Google Shape;4289;p27"/>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90" name="Google Shape;4290;p27"/>
              <p:cNvGrpSpPr/>
              <p:nvPr/>
            </p:nvGrpSpPr>
            <p:grpSpPr>
              <a:xfrm flipH="1">
                <a:off x="-16389" y="3184173"/>
                <a:ext cx="494643" cy="2036537"/>
                <a:chOff x="6248875" y="1941050"/>
                <a:chExt cx="827300" cy="3406150"/>
              </a:xfrm>
            </p:grpSpPr>
            <p:sp>
              <p:nvSpPr>
                <p:cNvPr id="4291" name="Google Shape;4291;p27"/>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2" name="Google Shape;4292;p27"/>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3" name="Google Shape;4293;p27"/>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4" name="Google Shape;4294;p27"/>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5" name="Google Shape;4295;p27"/>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6" name="Google Shape;4296;p27"/>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7" name="Google Shape;4297;p27"/>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8" name="Google Shape;4298;p27"/>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9" name="Google Shape;4299;p27"/>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0" name="Google Shape;4300;p27"/>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1" name="Google Shape;4301;p27"/>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2" name="Google Shape;4302;p27"/>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3" name="Google Shape;4303;p27"/>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4" name="Google Shape;4304;p27"/>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5" name="Google Shape;4305;p27"/>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6" name="Google Shape;4306;p27"/>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7" name="Google Shape;4307;p27"/>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8" name="Google Shape;4308;p27"/>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9" name="Google Shape;4309;p27"/>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0" name="Google Shape;4310;p27"/>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1" name="Google Shape;4311;p27"/>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2" name="Google Shape;4312;p27"/>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3" name="Google Shape;4313;p27"/>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4" name="Google Shape;4314;p27"/>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5" name="Google Shape;4315;p27"/>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6" name="Google Shape;4316;p27"/>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7" name="Google Shape;4317;p27"/>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8" name="Google Shape;4318;p27"/>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9" name="Google Shape;4319;p27"/>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0" name="Google Shape;4320;p27"/>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21" name="Google Shape;4321;p27"/>
              <p:cNvGrpSpPr/>
              <p:nvPr/>
            </p:nvGrpSpPr>
            <p:grpSpPr>
              <a:xfrm rot="-1719346" flipH="1">
                <a:off x="-193601" y="4142192"/>
                <a:ext cx="889403" cy="1363591"/>
                <a:chOff x="2235100" y="548200"/>
                <a:chExt cx="759725" cy="1164775"/>
              </a:xfrm>
            </p:grpSpPr>
            <p:sp>
              <p:nvSpPr>
                <p:cNvPr id="4322" name="Google Shape;4322;p27"/>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3" name="Google Shape;4323;p27"/>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4" name="Google Shape;4324;p27"/>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5" name="Google Shape;4325;p27"/>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6" name="Google Shape;4326;p27"/>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7" name="Google Shape;4327;p27"/>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8" name="Google Shape;4328;p27"/>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9" name="Google Shape;4329;p27"/>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0" name="Google Shape;4330;p27"/>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31" name="Google Shape;4331;p27"/>
              <p:cNvGrpSpPr/>
              <p:nvPr/>
            </p:nvGrpSpPr>
            <p:grpSpPr>
              <a:xfrm flipH="1">
                <a:off x="105776" y="4409391"/>
                <a:ext cx="250313" cy="312391"/>
                <a:chOff x="5920600" y="4383325"/>
                <a:chExt cx="334375" cy="417300"/>
              </a:xfrm>
            </p:grpSpPr>
            <p:sp>
              <p:nvSpPr>
                <p:cNvPr id="4332" name="Google Shape;4332;p27"/>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3" name="Google Shape;4333;p27"/>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4" name="Google Shape;4334;p27"/>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5" name="Google Shape;4335;p27"/>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6" name="Google Shape;4336;p27"/>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7" name="Google Shape;4337;p27"/>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8" name="Google Shape;4338;p27"/>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9" name="Google Shape;4339;p27"/>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0" name="Google Shape;4340;p27"/>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1" name="Google Shape;4341;p27"/>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2" name="Google Shape;4342;p27"/>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3" name="Google Shape;4343;p27"/>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4" name="Google Shape;4344;p27"/>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5" name="Google Shape;4345;p27"/>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6" name="Google Shape;4346;p27"/>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7" name="Google Shape;4347;p27"/>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8" name="Google Shape;4348;p27"/>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9" name="Google Shape;4349;p27"/>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0" name="Google Shape;4350;p27"/>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1" name="Google Shape;4351;p27"/>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52" name="Google Shape;4352;p27"/>
              <p:cNvGrpSpPr/>
              <p:nvPr/>
            </p:nvGrpSpPr>
            <p:grpSpPr>
              <a:xfrm flipH="1">
                <a:off x="446323" y="4426453"/>
                <a:ext cx="988324" cy="895098"/>
                <a:chOff x="4048900" y="1919750"/>
                <a:chExt cx="1060775" cy="960715"/>
              </a:xfrm>
            </p:grpSpPr>
            <p:sp>
              <p:nvSpPr>
                <p:cNvPr id="4353" name="Google Shape;4353;p27"/>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4" name="Google Shape;4354;p27"/>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5" name="Google Shape;4355;p27"/>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6" name="Google Shape;4356;p27"/>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7" name="Google Shape;4357;p27"/>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8" name="Google Shape;4358;p27"/>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9" name="Google Shape;4359;p27"/>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0" name="Google Shape;4360;p27"/>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1" name="Google Shape;4361;p27"/>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2" name="Google Shape;4362;p27"/>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3" name="Google Shape;4363;p27"/>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4" name="Google Shape;4364;p27"/>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5" name="Google Shape;4365;p27"/>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6" name="Google Shape;4366;p27"/>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7" name="Google Shape;4367;p27"/>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8" name="Google Shape;4368;p27"/>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9" name="Google Shape;4369;p27"/>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0" name="Google Shape;4370;p27"/>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1" name="Google Shape;4371;p27"/>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2" name="Google Shape;4372;p27"/>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3" name="Google Shape;4373;p27"/>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4" name="Google Shape;4374;p27"/>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5" name="Google Shape;4375;p27"/>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376" name="Google Shape;4376;p27"/>
            <p:cNvSpPr/>
            <p:nvPr/>
          </p:nvSpPr>
          <p:spPr>
            <a:xfrm>
              <a:off x="8597600" y="22693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7" name="Google Shape;4377;p27"/>
            <p:cNvSpPr/>
            <p:nvPr/>
          </p:nvSpPr>
          <p:spPr>
            <a:xfrm>
              <a:off x="8698749" y="15512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8" name="Google Shape;4378;p27"/>
            <p:cNvSpPr/>
            <p:nvPr/>
          </p:nvSpPr>
          <p:spPr>
            <a:xfrm>
              <a:off x="7068226" y="1343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9" name="Google Shape;4379;p27"/>
            <p:cNvSpPr/>
            <p:nvPr/>
          </p:nvSpPr>
          <p:spPr>
            <a:xfrm>
              <a:off x="117850" y="54001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380" name="Google Shape;4380;p27"/>
            <p:cNvGrpSpPr/>
            <p:nvPr/>
          </p:nvGrpSpPr>
          <p:grpSpPr>
            <a:xfrm>
              <a:off x="7843351" y="3761580"/>
              <a:ext cx="1523840" cy="1608783"/>
              <a:chOff x="7843351" y="3761580"/>
              <a:chExt cx="1523840" cy="1608783"/>
            </a:xfrm>
          </p:grpSpPr>
          <p:grpSp>
            <p:nvGrpSpPr>
              <p:cNvPr id="4381" name="Google Shape;4381;p27"/>
              <p:cNvGrpSpPr/>
              <p:nvPr/>
            </p:nvGrpSpPr>
            <p:grpSpPr>
              <a:xfrm flipH="1">
                <a:off x="7843351" y="4457213"/>
                <a:ext cx="774936" cy="847100"/>
                <a:chOff x="747000" y="4488650"/>
                <a:chExt cx="666325" cy="728375"/>
              </a:xfrm>
            </p:grpSpPr>
            <p:sp>
              <p:nvSpPr>
                <p:cNvPr id="4382" name="Google Shape;4382;p27"/>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3" name="Google Shape;4383;p27"/>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4" name="Google Shape;4384;p27"/>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5" name="Google Shape;4385;p27"/>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6" name="Google Shape;4386;p27"/>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7" name="Google Shape;4387;p27"/>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8" name="Google Shape;4388;p27"/>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9" name="Google Shape;4389;p27"/>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0" name="Google Shape;4390;p27"/>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1" name="Google Shape;4391;p27"/>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2" name="Google Shape;4392;p27"/>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3" name="Google Shape;4393;p27"/>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4" name="Google Shape;4394;p27"/>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5" name="Google Shape;4395;p27"/>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6" name="Google Shape;4396;p27"/>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7" name="Google Shape;4397;p27"/>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8" name="Google Shape;4398;p27"/>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9" name="Google Shape;4399;p27"/>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0" name="Google Shape;4400;p27"/>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1" name="Google Shape;4401;p27"/>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2" name="Google Shape;4402;p27"/>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3" name="Google Shape;4403;p27"/>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4" name="Google Shape;4404;p27"/>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5" name="Google Shape;4405;p27"/>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6" name="Google Shape;4406;p27"/>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7" name="Google Shape;4407;p27"/>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8" name="Google Shape;4408;p27"/>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9" name="Google Shape;4409;p27"/>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0" name="Google Shape;4410;p27"/>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1" name="Google Shape;4411;p27"/>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2" name="Google Shape;4412;p27"/>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3" name="Google Shape;4413;p27"/>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4" name="Google Shape;4414;p27"/>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5" name="Google Shape;4415;p27"/>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6" name="Google Shape;4416;p27"/>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7" name="Google Shape;4417;p27"/>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8" name="Google Shape;4418;p27"/>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9" name="Google Shape;4419;p27"/>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0" name="Google Shape;4420;p27"/>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1" name="Google Shape;4421;p27"/>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2" name="Google Shape;4422;p27"/>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3" name="Google Shape;4423;p27"/>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4" name="Google Shape;4424;p27"/>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5" name="Google Shape;4425;p27"/>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26" name="Google Shape;4426;p27"/>
              <p:cNvGrpSpPr/>
              <p:nvPr/>
            </p:nvGrpSpPr>
            <p:grpSpPr>
              <a:xfrm flipH="1">
                <a:off x="8563430" y="3761580"/>
                <a:ext cx="668020" cy="1064893"/>
                <a:chOff x="60675" y="3495450"/>
                <a:chExt cx="509550" cy="812275"/>
              </a:xfrm>
            </p:grpSpPr>
            <p:sp>
              <p:nvSpPr>
                <p:cNvPr id="4427" name="Google Shape;4427;p27"/>
                <p:cNvSpPr/>
                <p:nvPr/>
              </p:nvSpPr>
              <p:spPr>
                <a:xfrm>
                  <a:off x="64000" y="3495450"/>
                  <a:ext cx="506225" cy="800600"/>
                </a:xfrm>
                <a:custGeom>
                  <a:avLst/>
                  <a:gdLst/>
                  <a:ahLst/>
                  <a:cxnLst/>
                  <a:rect l="l" t="t" r="r" b="b"/>
                  <a:pathLst>
                    <a:path w="20249" h="32024" extrusionOk="0">
                      <a:moveTo>
                        <a:pt x="15879" y="0"/>
                      </a:moveTo>
                      <a:cubicBezTo>
                        <a:pt x="15579" y="0"/>
                        <a:pt x="15278" y="67"/>
                        <a:pt x="15078" y="200"/>
                      </a:cubicBezTo>
                      <a:cubicBezTo>
                        <a:pt x="14845" y="334"/>
                        <a:pt x="14578" y="501"/>
                        <a:pt x="14378" y="667"/>
                      </a:cubicBezTo>
                      <a:cubicBezTo>
                        <a:pt x="13844" y="1134"/>
                        <a:pt x="13410" y="1668"/>
                        <a:pt x="13043" y="2202"/>
                      </a:cubicBezTo>
                      <a:cubicBezTo>
                        <a:pt x="12576" y="2836"/>
                        <a:pt x="12176" y="3503"/>
                        <a:pt x="11876" y="4070"/>
                      </a:cubicBezTo>
                      <a:cubicBezTo>
                        <a:pt x="11609" y="4537"/>
                        <a:pt x="11376" y="4971"/>
                        <a:pt x="11109" y="5404"/>
                      </a:cubicBezTo>
                      <a:cubicBezTo>
                        <a:pt x="11075" y="5304"/>
                        <a:pt x="11009" y="5171"/>
                        <a:pt x="10909" y="5071"/>
                      </a:cubicBezTo>
                      <a:cubicBezTo>
                        <a:pt x="10775" y="4971"/>
                        <a:pt x="10675" y="4870"/>
                        <a:pt x="10508" y="4870"/>
                      </a:cubicBezTo>
                      <a:cubicBezTo>
                        <a:pt x="10445" y="4860"/>
                        <a:pt x="10383" y="4855"/>
                        <a:pt x="10322" y="4855"/>
                      </a:cubicBezTo>
                      <a:cubicBezTo>
                        <a:pt x="10004" y="4855"/>
                        <a:pt x="9737" y="4986"/>
                        <a:pt x="9541" y="5071"/>
                      </a:cubicBezTo>
                      <a:cubicBezTo>
                        <a:pt x="9207" y="5237"/>
                        <a:pt x="8874" y="5504"/>
                        <a:pt x="8574" y="5738"/>
                      </a:cubicBezTo>
                      <a:cubicBezTo>
                        <a:pt x="8240" y="6038"/>
                        <a:pt x="7940" y="6338"/>
                        <a:pt x="7673" y="6705"/>
                      </a:cubicBezTo>
                      <a:cubicBezTo>
                        <a:pt x="7373" y="7072"/>
                        <a:pt x="7073" y="7506"/>
                        <a:pt x="6839" y="8006"/>
                      </a:cubicBezTo>
                      <a:cubicBezTo>
                        <a:pt x="6439" y="8673"/>
                        <a:pt x="6105" y="9474"/>
                        <a:pt x="5772" y="10341"/>
                      </a:cubicBezTo>
                      <a:cubicBezTo>
                        <a:pt x="5738" y="10241"/>
                        <a:pt x="5705" y="10174"/>
                        <a:pt x="5605" y="10141"/>
                      </a:cubicBezTo>
                      <a:cubicBezTo>
                        <a:pt x="5505" y="10007"/>
                        <a:pt x="5338" y="9907"/>
                        <a:pt x="5104" y="9907"/>
                      </a:cubicBezTo>
                      <a:cubicBezTo>
                        <a:pt x="5004" y="9907"/>
                        <a:pt x="4838" y="9974"/>
                        <a:pt x="4604" y="10041"/>
                      </a:cubicBezTo>
                      <a:cubicBezTo>
                        <a:pt x="4437" y="10141"/>
                        <a:pt x="4337" y="10241"/>
                        <a:pt x="4204" y="10374"/>
                      </a:cubicBezTo>
                      <a:cubicBezTo>
                        <a:pt x="3870" y="10675"/>
                        <a:pt x="3603" y="11042"/>
                        <a:pt x="3337" y="11408"/>
                      </a:cubicBezTo>
                      <a:cubicBezTo>
                        <a:pt x="2769" y="12209"/>
                        <a:pt x="2269" y="13143"/>
                        <a:pt x="1702" y="14244"/>
                      </a:cubicBezTo>
                      <a:cubicBezTo>
                        <a:pt x="1435" y="14744"/>
                        <a:pt x="1268" y="15144"/>
                        <a:pt x="1168" y="15511"/>
                      </a:cubicBezTo>
                      <a:cubicBezTo>
                        <a:pt x="1068" y="15678"/>
                        <a:pt x="1035" y="15845"/>
                        <a:pt x="1002" y="16045"/>
                      </a:cubicBezTo>
                      <a:cubicBezTo>
                        <a:pt x="935" y="16145"/>
                        <a:pt x="935" y="16212"/>
                        <a:pt x="935" y="16312"/>
                      </a:cubicBezTo>
                      <a:cubicBezTo>
                        <a:pt x="868" y="16579"/>
                        <a:pt x="835" y="16879"/>
                        <a:pt x="768" y="17179"/>
                      </a:cubicBezTo>
                      <a:cubicBezTo>
                        <a:pt x="1" y="21149"/>
                        <a:pt x="101" y="25218"/>
                        <a:pt x="234" y="29188"/>
                      </a:cubicBezTo>
                      <a:lnTo>
                        <a:pt x="268" y="29922"/>
                      </a:lnTo>
                      <a:cubicBezTo>
                        <a:pt x="268" y="30555"/>
                        <a:pt x="334" y="31223"/>
                        <a:pt x="334" y="31856"/>
                      </a:cubicBezTo>
                      <a:cubicBezTo>
                        <a:pt x="334" y="31890"/>
                        <a:pt x="334" y="31923"/>
                        <a:pt x="368" y="31990"/>
                      </a:cubicBezTo>
                      <a:cubicBezTo>
                        <a:pt x="401" y="32023"/>
                        <a:pt x="434" y="32023"/>
                        <a:pt x="501" y="32023"/>
                      </a:cubicBezTo>
                      <a:cubicBezTo>
                        <a:pt x="568" y="32023"/>
                        <a:pt x="668" y="31923"/>
                        <a:pt x="668" y="31856"/>
                      </a:cubicBezTo>
                      <a:cubicBezTo>
                        <a:pt x="668" y="31056"/>
                        <a:pt x="601" y="30255"/>
                        <a:pt x="601" y="29488"/>
                      </a:cubicBezTo>
                      <a:lnTo>
                        <a:pt x="568" y="28220"/>
                      </a:lnTo>
                      <a:lnTo>
                        <a:pt x="568" y="28220"/>
                      </a:lnTo>
                      <a:cubicBezTo>
                        <a:pt x="668" y="28521"/>
                        <a:pt x="768" y="28821"/>
                        <a:pt x="935" y="29054"/>
                      </a:cubicBezTo>
                      <a:cubicBezTo>
                        <a:pt x="1068" y="29221"/>
                        <a:pt x="1202" y="29388"/>
                        <a:pt x="1335" y="29521"/>
                      </a:cubicBezTo>
                      <a:cubicBezTo>
                        <a:pt x="1502" y="29688"/>
                        <a:pt x="1669" y="29822"/>
                        <a:pt x="1835" y="29888"/>
                      </a:cubicBezTo>
                      <a:cubicBezTo>
                        <a:pt x="2102" y="30055"/>
                        <a:pt x="2503" y="30155"/>
                        <a:pt x="2870" y="30189"/>
                      </a:cubicBezTo>
                      <a:cubicBezTo>
                        <a:pt x="3036" y="30189"/>
                        <a:pt x="3203" y="30189"/>
                        <a:pt x="3370" y="30155"/>
                      </a:cubicBezTo>
                      <a:cubicBezTo>
                        <a:pt x="3503" y="30088"/>
                        <a:pt x="3670" y="30088"/>
                        <a:pt x="3837" y="30022"/>
                      </a:cubicBezTo>
                      <a:cubicBezTo>
                        <a:pt x="4104" y="29922"/>
                        <a:pt x="4437" y="29755"/>
                        <a:pt x="4838" y="29555"/>
                      </a:cubicBezTo>
                      <a:cubicBezTo>
                        <a:pt x="5104" y="29388"/>
                        <a:pt x="5405" y="29221"/>
                        <a:pt x="5738" y="28988"/>
                      </a:cubicBezTo>
                      <a:cubicBezTo>
                        <a:pt x="6272" y="28587"/>
                        <a:pt x="6839" y="28154"/>
                        <a:pt x="7540" y="27520"/>
                      </a:cubicBezTo>
                      <a:cubicBezTo>
                        <a:pt x="7740" y="27320"/>
                        <a:pt x="7940" y="27086"/>
                        <a:pt x="8207" y="26886"/>
                      </a:cubicBezTo>
                      <a:cubicBezTo>
                        <a:pt x="8373" y="26719"/>
                        <a:pt x="8574" y="26553"/>
                        <a:pt x="8774" y="26352"/>
                      </a:cubicBezTo>
                      <a:lnTo>
                        <a:pt x="10175" y="25085"/>
                      </a:lnTo>
                      <a:cubicBezTo>
                        <a:pt x="10542" y="24751"/>
                        <a:pt x="10942" y="24418"/>
                        <a:pt x="11342" y="24051"/>
                      </a:cubicBezTo>
                      <a:cubicBezTo>
                        <a:pt x="12710" y="22817"/>
                        <a:pt x="13711" y="21849"/>
                        <a:pt x="14611" y="20849"/>
                      </a:cubicBezTo>
                      <a:cubicBezTo>
                        <a:pt x="15212" y="20215"/>
                        <a:pt x="15679" y="19681"/>
                        <a:pt x="16112" y="19147"/>
                      </a:cubicBezTo>
                      <a:cubicBezTo>
                        <a:pt x="16613" y="18514"/>
                        <a:pt x="17013" y="17980"/>
                        <a:pt x="17347" y="17413"/>
                      </a:cubicBezTo>
                      <a:cubicBezTo>
                        <a:pt x="17680" y="16846"/>
                        <a:pt x="17880" y="16345"/>
                        <a:pt x="18014" y="15845"/>
                      </a:cubicBezTo>
                      <a:cubicBezTo>
                        <a:pt x="18047" y="15578"/>
                        <a:pt x="18080" y="15345"/>
                        <a:pt x="18080" y="15078"/>
                      </a:cubicBezTo>
                      <a:cubicBezTo>
                        <a:pt x="18080" y="14911"/>
                        <a:pt x="18047" y="14711"/>
                        <a:pt x="18014" y="14477"/>
                      </a:cubicBezTo>
                      <a:cubicBezTo>
                        <a:pt x="17947" y="14244"/>
                        <a:pt x="17880" y="14077"/>
                        <a:pt x="17780" y="13910"/>
                      </a:cubicBezTo>
                      <a:cubicBezTo>
                        <a:pt x="17747" y="13844"/>
                        <a:pt x="17680" y="13743"/>
                        <a:pt x="17580" y="13677"/>
                      </a:cubicBezTo>
                      <a:cubicBezTo>
                        <a:pt x="17380" y="13510"/>
                        <a:pt x="17113" y="13377"/>
                        <a:pt x="16880" y="13343"/>
                      </a:cubicBezTo>
                      <a:cubicBezTo>
                        <a:pt x="16801" y="13335"/>
                        <a:pt x="16720" y="13331"/>
                        <a:pt x="16637" y="13331"/>
                      </a:cubicBezTo>
                      <a:cubicBezTo>
                        <a:pt x="16367" y="13331"/>
                        <a:pt x="16069" y="13375"/>
                        <a:pt x="15712" y="13477"/>
                      </a:cubicBezTo>
                      <a:cubicBezTo>
                        <a:pt x="15579" y="13510"/>
                        <a:pt x="15512" y="13543"/>
                        <a:pt x="15378" y="13577"/>
                      </a:cubicBezTo>
                      <a:lnTo>
                        <a:pt x="15712" y="13210"/>
                      </a:lnTo>
                      <a:cubicBezTo>
                        <a:pt x="15879" y="13010"/>
                        <a:pt x="16046" y="12843"/>
                        <a:pt x="16212" y="12643"/>
                      </a:cubicBezTo>
                      <a:cubicBezTo>
                        <a:pt x="17180" y="11509"/>
                        <a:pt x="18114" y="10341"/>
                        <a:pt x="18948" y="9007"/>
                      </a:cubicBezTo>
                      <a:cubicBezTo>
                        <a:pt x="19381" y="8373"/>
                        <a:pt x="19682" y="7806"/>
                        <a:pt x="19882" y="7239"/>
                      </a:cubicBezTo>
                      <a:cubicBezTo>
                        <a:pt x="20115" y="6572"/>
                        <a:pt x="20249" y="6071"/>
                        <a:pt x="20215" y="5571"/>
                      </a:cubicBezTo>
                      <a:cubicBezTo>
                        <a:pt x="20182" y="5304"/>
                        <a:pt x="20082" y="4971"/>
                        <a:pt x="19948" y="4637"/>
                      </a:cubicBezTo>
                      <a:cubicBezTo>
                        <a:pt x="19882" y="4403"/>
                        <a:pt x="19748" y="4237"/>
                        <a:pt x="19581" y="4137"/>
                      </a:cubicBezTo>
                      <a:cubicBezTo>
                        <a:pt x="19515" y="4036"/>
                        <a:pt x="19448" y="4003"/>
                        <a:pt x="19381" y="3970"/>
                      </a:cubicBezTo>
                      <a:cubicBezTo>
                        <a:pt x="19115" y="3757"/>
                        <a:pt x="18802" y="3685"/>
                        <a:pt x="18501" y="3685"/>
                      </a:cubicBezTo>
                      <a:cubicBezTo>
                        <a:pt x="18237" y="3685"/>
                        <a:pt x="17983" y="3741"/>
                        <a:pt x="17780" y="3803"/>
                      </a:cubicBezTo>
                      <a:cubicBezTo>
                        <a:pt x="17447" y="3870"/>
                        <a:pt x="17113" y="4036"/>
                        <a:pt x="16746" y="4237"/>
                      </a:cubicBezTo>
                      <a:cubicBezTo>
                        <a:pt x="16613" y="4337"/>
                        <a:pt x="16446" y="4403"/>
                        <a:pt x="16346" y="4503"/>
                      </a:cubicBezTo>
                      <a:lnTo>
                        <a:pt x="16413" y="4370"/>
                      </a:lnTo>
                      <a:lnTo>
                        <a:pt x="16546" y="4137"/>
                      </a:lnTo>
                      <a:cubicBezTo>
                        <a:pt x="16880" y="3403"/>
                        <a:pt x="17113" y="2869"/>
                        <a:pt x="17246" y="2335"/>
                      </a:cubicBezTo>
                      <a:cubicBezTo>
                        <a:pt x="17347" y="2035"/>
                        <a:pt x="17380" y="1802"/>
                        <a:pt x="17380" y="1501"/>
                      </a:cubicBezTo>
                      <a:cubicBezTo>
                        <a:pt x="17380" y="1335"/>
                        <a:pt x="17380" y="1034"/>
                        <a:pt x="17246" y="801"/>
                      </a:cubicBezTo>
                      <a:cubicBezTo>
                        <a:pt x="17213" y="701"/>
                        <a:pt x="17180" y="667"/>
                        <a:pt x="17180" y="567"/>
                      </a:cubicBezTo>
                      <a:cubicBezTo>
                        <a:pt x="17113" y="501"/>
                        <a:pt x="17080" y="467"/>
                        <a:pt x="17046" y="401"/>
                      </a:cubicBezTo>
                      <a:cubicBezTo>
                        <a:pt x="17002" y="423"/>
                        <a:pt x="16968" y="430"/>
                        <a:pt x="16944" y="430"/>
                      </a:cubicBezTo>
                      <a:cubicBezTo>
                        <a:pt x="16894" y="430"/>
                        <a:pt x="16880" y="401"/>
                        <a:pt x="16880" y="401"/>
                      </a:cubicBezTo>
                      <a:cubicBezTo>
                        <a:pt x="16779" y="334"/>
                        <a:pt x="16746" y="267"/>
                        <a:pt x="16679" y="234"/>
                      </a:cubicBezTo>
                      <a:cubicBezTo>
                        <a:pt x="16579" y="167"/>
                        <a:pt x="16446" y="134"/>
                        <a:pt x="16279" y="67"/>
                      </a:cubicBezTo>
                      <a:cubicBezTo>
                        <a:pt x="16179" y="34"/>
                        <a:pt x="16046" y="34"/>
                        <a:pt x="15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8" name="Google Shape;4428;p27"/>
                <p:cNvSpPr/>
                <p:nvPr/>
              </p:nvSpPr>
              <p:spPr>
                <a:xfrm>
                  <a:off x="60675" y="3703925"/>
                  <a:ext cx="170150" cy="529800"/>
                </a:xfrm>
                <a:custGeom>
                  <a:avLst/>
                  <a:gdLst/>
                  <a:ahLst/>
                  <a:cxnLst/>
                  <a:rect l="l" t="t" r="r" b="b"/>
                  <a:pathLst>
                    <a:path w="6806" h="21192" extrusionOk="0">
                      <a:moveTo>
                        <a:pt x="4770" y="1"/>
                      </a:moveTo>
                      <a:cubicBezTo>
                        <a:pt x="4537" y="1"/>
                        <a:pt x="4337" y="67"/>
                        <a:pt x="4137" y="134"/>
                      </a:cubicBezTo>
                      <a:cubicBezTo>
                        <a:pt x="3970" y="167"/>
                        <a:pt x="3770" y="234"/>
                        <a:pt x="3603" y="334"/>
                      </a:cubicBezTo>
                      <a:cubicBezTo>
                        <a:pt x="3369" y="401"/>
                        <a:pt x="3203" y="534"/>
                        <a:pt x="3036" y="668"/>
                      </a:cubicBezTo>
                      <a:cubicBezTo>
                        <a:pt x="2869" y="801"/>
                        <a:pt x="2702" y="968"/>
                        <a:pt x="2536" y="1135"/>
                      </a:cubicBezTo>
                      <a:cubicBezTo>
                        <a:pt x="2235" y="1402"/>
                        <a:pt x="2002" y="1702"/>
                        <a:pt x="1802" y="2035"/>
                      </a:cubicBezTo>
                      <a:cubicBezTo>
                        <a:pt x="1535" y="2402"/>
                        <a:pt x="1335" y="2836"/>
                        <a:pt x="1168" y="3236"/>
                      </a:cubicBezTo>
                      <a:cubicBezTo>
                        <a:pt x="801" y="4070"/>
                        <a:pt x="534" y="4971"/>
                        <a:pt x="334" y="5838"/>
                      </a:cubicBezTo>
                      <a:cubicBezTo>
                        <a:pt x="167" y="6572"/>
                        <a:pt x="100" y="7373"/>
                        <a:pt x="34" y="8173"/>
                      </a:cubicBezTo>
                      <a:cubicBezTo>
                        <a:pt x="0" y="8573"/>
                        <a:pt x="34" y="9040"/>
                        <a:pt x="34" y="9474"/>
                      </a:cubicBezTo>
                      <a:cubicBezTo>
                        <a:pt x="34" y="10008"/>
                        <a:pt x="34" y="10508"/>
                        <a:pt x="100" y="11042"/>
                      </a:cubicBezTo>
                      <a:cubicBezTo>
                        <a:pt x="167" y="12810"/>
                        <a:pt x="367" y="14544"/>
                        <a:pt x="701" y="16246"/>
                      </a:cubicBezTo>
                      <a:cubicBezTo>
                        <a:pt x="1034" y="17913"/>
                        <a:pt x="1602" y="19548"/>
                        <a:pt x="2369" y="21049"/>
                      </a:cubicBezTo>
                      <a:cubicBezTo>
                        <a:pt x="2424" y="21131"/>
                        <a:pt x="2479" y="21191"/>
                        <a:pt x="2571" y="21191"/>
                      </a:cubicBezTo>
                      <a:cubicBezTo>
                        <a:pt x="2590" y="21191"/>
                        <a:pt x="2612" y="21188"/>
                        <a:pt x="2636" y="21182"/>
                      </a:cubicBezTo>
                      <a:cubicBezTo>
                        <a:pt x="2702" y="21149"/>
                        <a:pt x="2802" y="21016"/>
                        <a:pt x="2769" y="20916"/>
                      </a:cubicBezTo>
                      <a:cubicBezTo>
                        <a:pt x="2169" y="19815"/>
                        <a:pt x="1702" y="18547"/>
                        <a:pt x="1401" y="17313"/>
                      </a:cubicBezTo>
                      <a:lnTo>
                        <a:pt x="1401" y="17246"/>
                      </a:lnTo>
                      <a:lnTo>
                        <a:pt x="1401" y="17213"/>
                      </a:lnTo>
                      <a:cubicBezTo>
                        <a:pt x="868" y="14878"/>
                        <a:pt x="701" y="12510"/>
                        <a:pt x="734" y="10074"/>
                      </a:cubicBezTo>
                      <a:lnTo>
                        <a:pt x="734" y="10074"/>
                      </a:lnTo>
                      <a:lnTo>
                        <a:pt x="734" y="10175"/>
                      </a:lnTo>
                      <a:cubicBezTo>
                        <a:pt x="801" y="9341"/>
                        <a:pt x="834" y="8507"/>
                        <a:pt x="968" y="7673"/>
                      </a:cubicBezTo>
                      <a:cubicBezTo>
                        <a:pt x="1064" y="6937"/>
                        <a:pt x="1221" y="6232"/>
                        <a:pt x="1440" y="5498"/>
                      </a:cubicBezTo>
                      <a:lnTo>
                        <a:pt x="1440" y="5498"/>
                      </a:lnTo>
                      <a:cubicBezTo>
                        <a:pt x="1467" y="5486"/>
                        <a:pt x="1468" y="5456"/>
                        <a:pt x="1468" y="5408"/>
                      </a:cubicBezTo>
                      <a:lnTo>
                        <a:pt x="1468" y="5408"/>
                      </a:lnTo>
                      <a:cubicBezTo>
                        <a:pt x="1468" y="5452"/>
                        <a:pt x="1468" y="5466"/>
                        <a:pt x="1445" y="5481"/>
                      </a:cubicBezTo>
                      <a:lnTo>
                        <a:pt x="1445" y="5481"/>
                      </a:lnTo>
                      <a:cubicBezTo>
                        <a:pt x="1453" y="5455"/>
                        <a:pt x="1460" y="5430"/>
                        <a:pt x="1468" y="5404"/>
                      </a:cubicBezTo>
                      <a:cubicBezTo>
                        <a:pt x="1702" y="4537"/>
                        <a:pt x="2069" y="3703"/>
                        <a:pt x="2536" y="2903"/>
                      </a:cubicBezTo>
                      <a:cubicBezTo>
                        <a:pt x="2802" y="2502"/>
                        <a:pt x="3103" y="2135"/>
                        <a:pt x="3470" y="1802"/>
                      </a:cubicBezTo>
                      <a:cubicBezTo>
                        <a:pt x="3670" y="1635"/>
                        <a:pt x="3870" y="1468"/>
                        <a:pt x="4103" y="1335"/>
                      </a:cubicBezTo>
                      <a:cubicBezTo>
                        <a:pt x="4270" y="1235"/>
                        <a:pt x="4437" y="1168"/>
                        <a:pt x="4637" y="1135"/>
                      </a:cubicBezTo>
                      <a:cubicBezTo>
                        <a:pt x="4770" y="1068"/>
                        <a:pt x="4871" y="1068"/>
                        <a:pt x="4971" y="1068"/>
                      </a:cubicBezTo>
                      <a:cubicBezTo>
                        <a:pt x="5004" y="1068"/>
                        <a:pt x="5071" y="1068"/>
                        <a:pt x="5137" y="1135"/>
                      </a:cubicBezTo>
                      <a:cubicBezTo>
                        <a:pt x="5171" y="1135"/>
                        <a:pt x="5171" y="1168"/>
                        <a:pt x="5204" y="1168"/>
                      </a:cubicBezTo>
                      <a:cubicBezTo>
                        <a:pt x="5271" y="1168"/>
                        <a:pt x="5271" y="1201"/>
                        <a:pt x="5271" y="1201"/>
                      </a:cubicBezTo>
                      <a:cubicBezTo>
                        <a:pt x="5304" y="1235"/>
                        <a:pt x="5304" y="1302"/>
                        <a:pt x="5338" y="1335"/>
                      </a:cubicBezTo>
                      <a:cubicBezTo>
                        <a:pt x="5371" y="1402"/>
                        <a:pt x="5438" y="1502"/>
                        <a:pt x="5438" y="1568"/>
                      </a:cubicBezTo>
                      <a:cubicBezTo>
                        <a:pt x="5471" y="1869"/>
                        <a:pt x="5504" y="2169"/>
                        <a:pt x="5504" y="2469"/>
                      </a:cubicBezTo>
                      <a:cubicBezTo>
                        <a:pt x="5504" y="2869"/>
                        <a:pt x="5438" y="3336"/>
                        <a:pt x="5371" y="3737"/>
                      </a:cubicBezTo>
                      <a:cubicBezTo>
                        <a:pt x="5338" y="3970"/>
                        <a:pt x="5304" y="4170"/>
                        <a:pt x="5304" y="4370"/>
                      </a:cubicBezTo>
                      <a:cubicBezTo>
                        <a:pt x="5271" y="4537"/>
                        <a:pt x="5271" y="4704"/>
                        <a:pt x="5204" y="4871"/>
                      </a:cubicBezTo>
                      <a:cubicBezTo>
                        <a:pt x="5171" y="5004"/>
                        <a:pt x="5204" y="5171"/>
                        <a:pt x="5304" y="5304"/>
                      </a:cubicBezTo>
                      <a:cubicBezTo>
                        <a:pt x="5371" y="5404"/>
                        <a:pt x="5504" y="5505"/>
                        <a:pt x="5671" y="5505"/>
                      </a:cubicBezTo>
                      <a:cubicBezTo>
                        <a:pt x="5704" y="5513"/>
                        <a:pt x="5740" y="5517"/>
                        <a:pt x="5776" y="5517"/>
                      </a:cubicBezTo>
                      <a:cubicBezTo>
                        <a:pt x="5886" y="5517"/>
                        <a:pt x="6005" y="5480"/>
                        <a:pt x="6105" y="5404"/>
                      </a:cubicBezTo>
                      <a:cubicBezTo>
                        <a:pt x="6205" y="5338"/>
                        <a:pt x="6305" y="5204"/>
                        <a:pt x="6305" y="5038"/>
                      </a:cubicBezTo>
                      <a:lnTo>
                        <a:pt x="6305" y="5004"/>
                      </a:lnTo>
                      <a:cubicBezTo>
                        <a:pt x="6372" y="4737"/>
                        <a:pt x="6472" y="4470"/>
                        <a:pt x="6505" y="4204"/>
                      </a:cubicBezTo>
                      <a:cubicBezTo>
                        <a:pt x="6605" y="3870"/>
                        <a:pt x="6638" y="3536"/>
                        <a:pt x="6705" y="3203"/>
                      </a:cubicBezTo>
                      <a:cubicBezTo>
                        <a:pt x="6772" y="2836"/>
                        <a:pt x="6805" y="2469"/>
                        <a:pt x="6805" y="2069"/>
                      </a:cubicBezTo>
                      <a:cubicBezTo>
                        <a:pt x="6805" y="1735"/>
                        <a:pt x="6705" y="1368"/>
                        <a:pt x="6605" y="1068"/>
                      </a:cubicBezTo>
                      <a:cubicBezTo>
                        <a:pt x="6538" y="901"/>
                        <a:pt x="6472" y="801"/>
                        <a:pt x="6338" y="634"/>
                      </a:cubicBezTo>
                      <a:cubicBezTo>
                        <a:pt x="6305" y="534"/>
                        <a:pt x="6205" y="501"/>
                        <a:pt x="6171" y="401"/>
                      </a:cubicBezTo>
                      <a:cubicBezTo>
                        <a:pt x="6038" y="401"/>
                        <a:pt x="6005" y="334"/>
                        <a:pt x="5938" y="301"/>
                      </a:cubicBezTo>
                      <a:cubicBezTo>
                        <a:pt x="5838" y="234"/>
                        <a:pt x="5771" y="167"/>
                        <a:pt x="5638" y="134"/>
                      </a:cubicBezTo>
                      <a:cubicBezTo>
                        <a:pt x="5538" y="67"/>
                        <a:pt x="5438" y="34"/>
                        <a:pt x="5338" y="34"/>
                      </a:cubicBezTo>
                      <a:cubicBezTo>
                        <a:pt x="5237" y="34"/>
                        <a:pt x="5204" y="1"/>
                        <a:pt x="51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9" name="Google Shape;4429;p27"/>
                <p:cNvSpPr/>
                <p:nvPr/>
              </p:nvSpPr>
              <p:spPr>
                <a:xfrm>
                  <a:off x="69850" y="3719775"/>
                  <a:ext cx="139275" cy="235350"/>
                </a:xfrm>
                <a:custGeom>
                  <a:avLst/>
                  <a:gdLst/>
                  <a:ahLst/>
                  <a:cxnLst/>
                  <a:rect l="l" t="t" r="r" b="b"/>
                  <a:pathLst>
                    <a:path w="5571" h="9414" extrusionOk="0">
                      <a:moveTo>
                        <a:pt x="4170" y="0"/>
                      </a:moveTo>
                      <a:cubicBezTo>
                        <a:pt x="3803" y="34"/>
                        <a:pt x="3469" y="201"/>
                        <a:pt x="3169" y="401"/>
                      </a:cubicBezTo>
                      <a:cubicBezTo>
                        <a:pt x="2836" y="601"/>
                        <a:pt x="2602" y="901"/>
                        <a:pt x="2335" y="1201"/>
                      </a:cubicBezTo>
                      <a:cubicBezTo>
                        <a:pt x="2068" y="1535"/>
                        <a:pt x="1835" y="1902"/>
                        <a:pt x="1635" y="2269"/>
                      </a:cubicBezTo>
                      <a:cubicBezTo>
                        <a:pt x="1168" y="3069"/>
                        <a:pt x="901" y="4003"/>
                        <a:pt x="634" y="4871"/>
                      </a:cubicBezTo>
                      <a:cubicBezTo>
                        <a:pt x="401" y="5638"/>
                        <a:pt x="234" y="6472"/>
                        <a:pt x="134" y="7372"/>
                      </a:cubicBezTo>
                      <a:cubicBezTo>
                        <a:pt x="100" y="7673"/>
                        <a:pt x="100" y="7906"/>
                        <a:pt x="34" y="8206"/>
                      </a:cubicBezTo>
                      <a:cubicBezTo>
                        <a:pt x="34" y="8440"/>
                        <a:pt x="0" y="8707"/>
                        <a:pt x="34" y="8940"/>
                      </a:cubicBezTo>
                      <a:cubicBezTo>
                        <a:pt x="100" y="9174"/>
                        <a:pt x="267" y="9374"/>
                        <a:pt x="467" y="9407"/>
                      </a:cubicBezTo>
                      <a:cubicBezTo>
                        <a:pt x="492" y="9411"/>
                        <a:pt x="518" y="9413"/>
                        <a:pt x="545" y="9413"/>
                      </a:cubicBezTo>
                      <a:cubicBezTo>
                        <a:pt x="731" y="9413"/>
                        <a:pt x="943" y="9311"/>
                        <a:pt x="1001" y="9107"/>
                      </a:cubicBezTo>
                      <a:cubicBezTo>
                        <a:pt x="1335" y="8340"/>
                        <a:pt x="1535" y="7506"/>
                        <a:pt x="1802" y="6672"/>
                      </a:cubicBezTo>
                      <a:lnTo>
                        <a:pt x="1802" y="6739"/>
                      </a:lnTo>
                      <a:cubicBezTo>
                        <a:pt x="1802" y="6839"/>
                        <a:pt x="1835" y="6905"/>
                        <a:pt x="1868" y="7005"/>
                      </a:cubicBezTo>
                      <a:cubicBezTo>
                        <a:pt x="1968" y="7105"/>
                        <a:pt x="2102" y="7172"/>
                        <a:pt x="2202" y="7206"/>
                      </a:cubicBezTo>
                      <a:cubicBezTo>
                        <a:pt x="2335" y="7206"/>
                        <a:pt x="2469" y="7206"/>
                        <a:pt x="2602" y="7105"/>
                      </a:cubicBezTo>
                      <a:cubicBezTo>
                        <a:pt x="2669" y="7039"/>
                        <a:pt x="2802" y="6905"/>
                        <a:pt x="2802" y="6772"/>
                      </a:cubicBezTo>
                      <a:cubicBezTo>
                        <a:pt x="2802" y="6105"/>
                        <a:pt x="2936" y="5404"/>
                        <a:pt x="3103" y="4770"/>
                      </a:cubicBezTo>
                      <a:cubicBezTo>
                        <a:pt x="3303" y="4103"/>
                        <a:pt x="3603" y="3503"/>
                        <a:pt x="3970" y="2869"/>
                      </a:cubicBezTo>
                      <a:cubicBezTo>
                        <a:pt x="4403" y="2235"/>
                        <a:pt x="4837" y="1602"/>
                        <a:pt x="5304" y="1034"/>
                      </a:cubicBezTo>
                      <a:cubicBezTo>
                        <a:pt x="5337" y="1001"/>
                        <a:pt x="5404" y="901"/>
                        <a:pt x="5404" y="868"/>
                      </a:cubicBezTo>
                      <a:cubicBezTo>
                        <a:pt x="5438" y="834"/>
                        <a:pt x="5471" y="768"/>
                        <a:pt x="5504" y="701"/>
                      </a:cubicBezTo>
                      <a:cubicBezTo>
                        <a:pt x="5571" y="601"/>
                        <a:pt x="5571" y="501"/>
                        <a:pt x="5504" y="367"/>
                      </a:cubicBezTo>
                      <a:cubicBezTo>
                        <a:pt x="5471" y="334"/>
                        <a:pt x="5471" y="234"/>
                        <a:pt x="5404" y="201"/>
                      </a:cubicBezTo>
                      <a:cubicBezTo>
                        <a:pt x="5404" y="167"/>
                        <a:pt x="5337" y="100"/>
                        <a:pt x="5304" y="100"/>
                      </a:cubicBezTo>
                      <a:cubicBezTo>
                        <a:pt x="5137" y="67"/>
                        <a:pt x="4937" y="34"/>
                        <a:pt x="47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0" name="Google Shape;4430;p27"/>
                <p:cNvSpPr/>
                <p:nvPr/>
              </p:nvSpPr>
              <p:spPr>
                <a:xfrm>
                  <a:off x="207450" y="3590700"/>
                  <a:ext cx="149300" cy="168400"/>
                </a:xfrm>
                <a:custGeom>
                  <a:avLst/>
                  <a:gdLst/>
                  <a:ahLst/>
                  <a:cxnLst/>
                  <a:rect l="l" t="t" r="r" b="b"/>
                  <a:pathLst>
                    <a:path w="5972" h="6736" extrusionOk="0">
                      <a:moveTo>
                        <a:pt x="4408" y="0"/>
                      </a:moveTo>
                      <a:cubicBezTo>
                        <a:pt x="4209" y="0"/>
                        <a:pt x="4032" y="62"/>
                        <a:pt x="3836" y="160"/>
                      </a:cubicBezTo>
                      <a:cubicBezTo>
                        <a:pt x="3569" y="226"/>
                        <a:pt x="3303" y="393"/>
                        <a:pt x="3069" y="560"/>
                      </a:cubicBezTo>
                      <a:cubicBezTo>
                        <a:pt x="2802" y="727"/>
                        <a:pt x="2569" y="927"/>
                        <a:pt x="2335" y="1127"/>
                      </a:cubicBezTo>
                      <a:cubicBezTo>
                        <a:pt x="1902" y="1561"/>
                        <a:pt x="1568" y="2095"/>
                        <a:pt x="1234" y="2595"/>
                      </a:cubicBezTo>
                      <a:cubicBezTo>
                        <a:pt x="901" y="3162"/>
                        <a:pt x="634" y="3696"/>
                        <a:pt x="434" y="4263"/>
                      </a:cubicBezTo>
                      <a:cubicBezTo>
                        <a:pt x="234" y="4830"/>
                        <a:pt x="100" y="5397"/>
                        <a:pt x="0" y="6031"/>
                      </a:cubicBezTo>
                      <a:lnTo>
                        <a:pt x="0" y="6231"/>
                      </a:lnTo>
                      <a:cubicBezTo>
                        <a:pt x="0" y="6498"/>
                        <a:pt x="134" y="6698"/>
                        <a:pt x="401" y="6731"/>
                      </a:cubicBezTo>
                      <a:cubicBezTo>
                        <a:pt x="418" y="6734"/>
                        <a:pt x="435" y="6735"/>
                        <a:pt x="453" y="6735"/>
                      </a:cubicBezTo>
                      <a:cubicBezTo>
                        <a:pt x="640" y="6735"/>
                        <a:pt x="840" y="6580"/>
                        <a:pt x="901" y="6398"/>
                      </a:cubicBezTo>
                      <a:cubicBezTo>
                        <a:pt x="934" y="6031"/>
                        <a:pt x="1001" y="5630"/>
                        <a:pt x="1101" y="5263"/>
                      </a:cubicBezTo>
                      <a:cubicBezTo>
                        <a:pt x="1301" y="4596"/>
                        <a:pt x="1601" y="3963"/>
                        <a:pt x="1935" y="3395"/>
                      </a:cubicBezTo>
                      <a:cubicBezTo>
                        <a:pt x="2235" y="2928"/>
                        <a:pt x="2602" y="2461"/>
                        <a:pt x="2969" y="2061"/>
                      </a:cubicBezTo>
                      <a:cubicBezTo>
                        <a:pt x="3236" y="1794"/>
                        <a:pt x="3503" y="1594"/>
                        <a:pt x="3803" y="1427"/>
                      </a:cubicBezTo>
                      <a:cubicBezTo>
                        <a:pt x="3970" y="1361"/>
                        <a:pt x="4103" y="1294"/>
                        <a:pt x="4270" y="1261"/>
                      </a:cubicBezTo>
                      <a:cubicBezTo>
                        <a:pt x="4337" y="1261"/>
                        <a:pt x="4403" y="1261"/>
                        <a:pt x="4470" y="1227"/>
                      </a:cubicBezTo>
                      <a:lnTo>
                        <a:pt x="4570" y="1227"/>
                      </a:lnTo>
                      <a:lnTo>
                        <a:pt x="4604" y="1261"/>
                      </a:lnTo>
                      <a:cubicBezTo>
                        <a:pt x="4604" y="1327"/>
                        <a:pt x="4637" y="1327"/>
                        <a:pt x="4637" y="1361"/>
                      </a:cubicBezTo>
                      <a:cubicBezTo>
                        <a:pt x="4670" y="1427"/>
                        <a:pt x="4670" y="1461"/>
                        <a:pt x="4737" y="1561"/>
                      </a:cubicBezTo>
                      <a:cubicBezTo>
                        <a:pt x="4770" y="1828"/>
                        <a:pt x="4770" y="2028"/>
                        <a:pt x="4770" y="2261"/>
                      </a:cubicBezTo>
                      <a:cubicBezTo>
                        <a:pt x="4737" y="2862"/>
                        <a:pt x="4637" y="3395"/>
                        <a:pt x="4470" y="3929"/>
                      </a:cubicBezTo>
                      <a:cubicBezTo>
                        <a:pt x="4470" y="3996"/>
                        <a:pt x="4470" y="3996"/>
                        <a:pt x="4437" y="4029"/>
                      </a:cubicBezTo>
                      <a:cubicBezTo>
                        <a:pt x="4437" y="4096"/>
                        <a:pt x="4437" y="4229"/>
                        <a:pt x="4470" y="4296"/>
                      </a:cubicBezTo>
                      <a:cubicBezTo>
                        <a:pt x="4503" y="4430"/>
                        <a:pt x="4637" y="4563"/>
                        <a:pt x="4770" y="4630"/>
                      </a:cubicBezTo>
                      <a:cubicBezTo>
                        <a:pt x="4833" y="4665"/>
                        <a:pt x="4907" y="4682"/>
                        <a:pt x="4985" y="4682"/>
                      </a:cubicBezTo>
                      <a:cubicBezTo>
                        <a:pt x="5197" y="4682"/>
                        <a:pt x="5431" y="4558"/>
                        <a:pt x="5504" y="4363"/>
                      </a:cubicBezTo>
                      <a:cubicBezTo>
                        <a:pt x="5671" y="3896"/>
                        <a:pt x="5804" y="3429"/>
                        <a:pt x="5904" y="2962"/>
                      </a:cubicBezTo>
                      <a:cubicBezTo>
                        <a:pt x="5971" y="2528"/>
                        <a:pt x="5971" y="2028"/>
                        <a:pt x="5938" y="1527"/>
                      </a:cubicBezTo>
                      <a:cubicBezTo>
                        <a:pt x="5904" y="1094"/>
                        <a:pt x="5738" y="693"/>
                        <a:pt x="5404" y="393"/>
                      </a:cubicBezTo>
                      <a:lnTo>
                        <a:pt x="5271" y="260"/>
                      </a:lnTo>
                      <a:cubicBezTo>
                        <a:pt x="5104" y="93"/>
                        <a:pt x="4837" y="26"/>
                        <a:pt x="4637" y="26"/>
                      </a:cubicBezTo>
                      <a:cubicBezTo>
                        <a:pt x="4556" y="8"/>
                        <a:pt x="4481" y="0"/>
                        <a:pt x="4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1" name="Google Shape;4431;p27"/>
                <p:cNvSpPr/>
                <p:nvPr/>
              </p:nvSpPr>
              <p:spPr>
                <a:xfrm>
                  <a:off x="109875" y="3523925"/>
                  <a:ext cx="350275" cy="719375"/>
                </a:xfrm>
                <a:custGeom>
                  <a:avLst/>
                  <a:gdLst/>
                  <a:ahLst/>
                  <a:cxnLst/>
                  <a:rect l="l" t="t" r="r" b="b"/>
                  <a:pathLst>
                    <a:path w="14011" h="28775" extrusionOk="0">
                      <a:moveTo>
                        <a:pt x="13873" y="0"/>
                      </a:moveTo>
                      <a:cubicBezTo>
                        <a:pt x="13842" y="0"/>
                        <a:pt x="13810" y="39"/>
                        <a:pt x="13810" y="62"/>
                      </a:cubicBezTo>
                      <a:lnTo>
                        <a:pt x="13177" y="1697"/>
                      </a:lnTo>
                      <a:cubicBezTo>
                        <a:pt x="12976" y="2230"/>
                        <a:pt x="12743" y="2764"/>
                        <a:pt x="12509" y="3298"/>
                      </a:cubicBezTo>
                      <a:cubicBezTo>
                        <a:pt x="12042" y="4399"/>
                        <a:pt x="11575" y="5499"/>
                        <a:pt x="11142" y="6600"/>
                      </a:cubicBezTo>
                      <a:cubicBezTo>
                        <a:pt x="10174" y="8835"/>
                        <a:pt x="9174" y="10970"/>
                        <a:pt x="8073" y="13105"/>
                      </a:cubicBezTo>
                      <a:cubicBezTo>
                        <a:pt x="7039" y="15273"/>
                        <a:pt x="5905" y="17408"/>
                        <a:pt x="4837" y="19543"/>
                      </a:cubicBezTo>
                      <a:cubicBezTo>
                        <a:pt x="3703" y="21611"/>
                        <a:pt x="2569" y="23746"/>
                        <a:pt x="1401" y="25781"/>
                      </a:cubicBezTo>
                      <a:cubicBezTo>
                        <a:pt x="968" y="26614"/>
                        <a:pt x="501" y="27415"/>
                        <a:pt x="34" y="28249"/>
                      </a:cubicBezTo>
                      <a:cubicBezTo>
                        <a:pt x="0" y="28316"/>
                        <a:pt x="0" y="28449"/>
                        <a:pt x="34" y="28549"/>
                      </a:cubicBezTo>
                      <a:cubicBezTo>
                        <a:pt x="67" y="28616"/>
                        <a:pt x="167" y="28716"/>
                        <a:pt x="234" y="28749"/>
                      </a:cubicBezTo>
                      <a:cubicBezTo>
                        <a:pt x="284" y="28766"/>
                        <a:pt x="342" y="28774"/>
                        <a:pt x="397" y="28774"/>
                      </a:cubicBezTo>
                      <a:cubicBezTo>
                        <a:pt x="451" y="28774"/>
                        <a:pt x="501" y="28766"/>
                        <a:pt x="534" y="28749"/>
                      </a:cubicBezTo>
                      <a:cubicBezTo>
                        <a:pt x="568" y="28749"/>
                        <a:pt x="568" y="28716"/>
                        <a:pt x="634" y="28716"/>
                      </a:cubicBezTo>
                      <a:cubicBezTo>
                        <a:pt x="668" y="28649"/>
                        <a:pt x="701" y="28616"/>
                        <a:pt x="734" y="28549"/>
                      </a:cubicBezTo>
                      <a:cubicBezTo>
                        <a:pt x="1335" y="27548"/>
                        <a:pt x="1902" y="26481"/>
                        <a:pt x="2469" y="25447"/>
                      </a:cubicBezTo>
                      <a:cubicBezTo>
                        <a:pt x="3036" y="24413"/>
                        <a:pt x="3570" y="23379"/>
                        <a:pt x="4137" y="22311"/>
                      </a:cubicBezTo>
                      <a:cubicBezTo>
                        <a:pt x="5238" y="20210"/>
                        <a:pt x="6305" y="18075"/>
                        <a:pt x="7339" y="15907"/>
                      </a:cubicBezTo>
                      <a:cubicBezTo>
                        <a:pt x="8373" y="13739"/>
                        <a:pt x="9374" y="11570"/>
                        <a:pt x="10308" y="9369"/>
                      </a:cubicBezTo>
                      <a:cubicBezTo>
                        <a:pt x="11242" y="7201"/>
                        <a:pt x="12142" y="4999"/>
                        <a:pt x="13010" y="2764"/>
                      </a:cubicBezTo>
                      <a:lnTo>
                        <a:pt x="14010" y="129"/>
                      </a:lnTo>
                      <a:cubicBezTo>
                        <a:pt x="13977" y="95"/>
                        <a:pt x="13977" y="62"/>
                        <a:pt x="13910" y="29"/>
                      </a:cubicBezTo>
                      <a:cubicBezTo>
                        <a:pt x="13900" y="8"/>
                        <a:pt x="13886" y="0"/>
                        <a:pt x="138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2" name="Google Shape;4432;p27"/>
                <p:cNvSpPr/>
                <p:nvPr/>
              </p:nvSpPr>
              <p:spPr>
                <a:xfrm>
                  <a:off x="286675" y="3609700"/>
                  <a:ext cx="35050" cy="251350"/>
                </a:xfrm>
                <a:custGeom>
                  <a:avLst/>
                  <a:gdLst/>
                  <a:ahLst/>
                  <a:cxnLst/>
                  <a:rect l="l" t="t" r="r" b="b"/>
                  <a:pathLst>
                    <a:path w="1402" h="10054" extrusionOk="0">
                      <a:moveTo>
                        <a:pt x="1101" y="0"/>
                      </a:moveTo>
                      <a:cubicBezTo>
                        <a:pt x="1068" y="0"/>
                        <a:pt x="1001" y="0"/>
                        <a:pt x="968" y="100"/>
                      </a:cubicBezTo>
                      <a:cubicBezTo>
                        <a:pt x="834" y="467"/>
                        <a:pt x="734" y="834"/>
                        <a:pt x="601" y="1268"/>
                      </a:cubicBezTo>
                      <a:cubicBezTo>
                        <a:pt x="467" y="1668"/>
                        <a:pt x="400" y="2102"/>
                        <a:pt x="300" y="2502"/>
                      </a:cubicBezTo>
                      <a:cubicBezTo>
                        <a:pt x="134" y="3336"/>
                        <a:pt x="67" y="4170"/>
                        <a:pt x="0" y="5004"/>
                      </a:cubicBezTo>
                      <a:cubicBezTo>
                        <a:pt x="0" y="5437"/>
                        <a:pt x="0" y="5838"/>
                        <a:pt x="67" y="6271"/>
                      </a:cubicBezTo>
                      <a:cubicBezTo>
                        <a:pt x="100" y="6672"/>
                        <a:pt x="134" y="7139"/>
                        <a:pt x="234" y="7572"/>
                      </a:cubicBezTo>
                      <a:cubicBezTo>
                        <a:pt x="300" y="7973"/>
                        <a:pt x="400" y="8406"/>
                        <a:pt x="501" y="8807"/>
                      </a:cubicBezTo>
                      <a:cubicBezTo>
                        <a:pt x="601" y="9007"/>
                        <a:pt x="634" y="9240"/>
                        <a:pt x="734" y="9440"/>
                      </a:cubicBezTo>
                      <a:lnTo>
                        <a:pt x="834" y="9674"/>
                      </a:lnTo>
                      <a:cubicBezTo>
                        <a:pt x="901" y="9774"/>
                        <a:pt x="968" y="9907"/>
                        <a:pt x="1068" y="9974"/>
                      </a:cubicBezTo>
                      <a:cubicBezTo>
                        <a:pt x="1104" y="10029"/>
                        <a:pt x="1151" y="10054"/>
                        <a:pt x="1197" y="10054"/>
                      </a:cubicBezTo>
                      <a:cubicBezTo>
                        <a:pt x="1234" y="10054"/>
                        <a:pt x="1271" y="10037"/>
                        <a:pt x="1301" y="10007"/>
                      </a:cubicBezTo>
                      <a:cubicBezTo>
                        <a:pt x="1334" y="10007"/>
                        <a:pt x="1334" y="9974"/>
                        <a:pt x="1401" y="9941"/>
                      </a:cubicBezTo>
                      <a:lnTo>
                        <a:pt x="1401" y="9907"/>
                      </a:lnTo>
                      <a:lnTo>
                        <a:pt x="1401" y="9774"/>
                      </a:lnTo>
                      <a:cubicBezTo>
                        <a:pt x="1401" y="9741"/>
                        <a:pt x="1401" y="9640"/>
                        <a:pt x="1334" y="9607"/>
                      </a:cubicBezTo>
                      <a:cubicBezTo>
                        <a:pt x="1334" y="9507"/>
                        <a:pt x="1301" y="9440"/>
                        <a:pt x="1268" y="9407"/>
                      </a:cubicBezTo>
                      <a:lnTo>
                        <a:pt x="1134" y="9007"/>
                      </a:lnTo>
                      <a:cubicBezTo>
                        <a:pt x="1001" y="8740"/>
                        <a:pt x="934" y="8473"/>
                        <a:pt x="834" y="8173"/>
                      </a:cubicBezTo>
                      <a:cubicBezTo>
                        <a:pt x="667" y="7639"/>
                        <a:pt x="567" y="7072"/>
                        <a:pt x="467" y="6472"/>
                      </a:cubicBezTo>
                      <a:cubicBezTo>
                        <a:pt x="434" y="6238"/>
                        <a:pt x="400" y="5971"/>
                        <a:pt x="400" y="5671"/>
                      </a:cubicBezTo>
                      <a:cubicBezTo>
                        <a:pt x="334" y="5404"/>
                        <a:pt x="334" y="5137"/>
                        <a:pt x="334" y="4837"/>
                      </a:cubicBezTo>
                      <a:cubicBezTo>
                        <a:pt x="334" y="4270"/>
                        <a:pt x="400" y="3736"/>
                        <a:pt x="434" y="3136"/>
                      </a:cubicBezTo>
                      <a:lnTo>
                        <a:pt x="434" y="3169"/>
                      </a:lnTo>
                      <a:cubicBezTo>
                        <a:pt x="567" y="2135"/>
                        <a:pt x="801" y="1134"/>
                        <a:pt x="1134" y="167"/>
                      </a:cubicBezTo>
                      <a:cubicBezTo>
                        <a:pt x="1168" y="100"/>
                        <a:pt x="1134" y="67"/>
                        <a:pt x="1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3" name="Google Shape;4433;p27"/>
                <p:cNvSpPr/>
                <p:nvPr/>
              </p:nvSpPr>
              <p:spPr>
                <a:xfrm>
                  <a:off x="151575" y="3723100"/>
                  <a:ext cx="70075" cy="333925"/>
                </a:xfrm>
                <a:custGeom>
                  <a:avLst/>
                  <a:gdLst/>
                  <a:ahLst/>
                  <a:cxnLst/>
                  <a:rect l="l" t="t" r="r" b="b"/>
                  <a:pathLst>
                    <a:path w="2803" h="13357" extrusionOk="0">
                      <a:moveTo>
                        <a:pt x="1001" y="1"/>
                      </a:moveTo>
                      <a:lnTo>
                        <a:pt x="901" y="34"/>
                      </a:lnTo>
                      <a:cubicBezTo>
                        <a:pt x="834" y="34"/>
                        <a:pt x="734" y="68"/>
                        <a:pt x="734" y="101"/>
                      </a:cubicBezTo>
                      <a:cubicBezTo>
                        <a:pt x="167" y="2069"/>
                        <a:pt x="0" y="4104"/>
                        <a:pt x="134" y="6105"/>
                      </a:cubicBezTo>
                      <a:cubicBezTo>
                        <a:pt x="167" y="7139"/>
                        <a:pt x="334" y="8207"/>
                        <a:pt x="567" y="9241"/>
                      </a:cubicBezTo>
                      <a:cubicBezTo>
                        <a:pt x="834" y="10241"/>
                        <a:pt x="1168" y="11209"/>
                        <a:pt x="1568" y="12143"/>
                      </a:cubicBezTo>
                      <a:cubicBezTo>
                        <a:pt x="1668" y="12376"/>
                        <a:pt x="1802" y="12543"/>
                        <a:pt x="1902" y="12743"/>
                      </a:cubicBezTo>
                      <a:cubicBezTo>
                        <a:pt x="2002" y="12877"/>
                        <a:pt x="2035" y="12943"/>
                        <a:pt x="2135" y="13010"/>
                      </a:cubicBezTo>
                      <a:lnTo>
                        <a:pt x="2235" y="13144"/>
                      </a:lnTo>
                      <a:lnTo>
                        <a:pt x="2369" y="13277"/>
                      </a:lnTo>
                      <a:cubicBezTo>
                        <a:pt x="2424" y="13332"/>
                        <a:pt x="2479" y="13357"/>
                        <a:pt x="2534" y="13357"/>
                      </a:cubicBezTo>
                      <a:cubicBezTo>
                        <a:pt x="2579" y="13357"/>
                        <a:pt x="2624" y="13340"/>
                        <a:pt x="2669" y="13310"/>
                      </a:cubicBezTo>
                      <a:cubicBezTo>
                        <a:pt x="2802" y="13244"/>
                        <a:pt x="2802" y="13110"/>
                        <a:pt x="2736" y="12977"/>
                      </a:cubicBezTo>
                      <a:lnTo>
                        <a:pt x="2736" y="12943"/>
                      </a:lnTo>
                      <a:cubicBezTo>
                        <a:pt x="2702" y="12777"/>
                        <a:pt x="2636" y="12643"/>
                        <a:pt x="2535" y="12476"/>
                      </a:cubicBezTo>
                      <a:cubicBezTo>
                        <a:pt x="2469" y="12310"/>
                        <a:pt x="2369" y="12143"/>
                        <a:pt x="2235" y="11943"/>
                      </a:cubicBezTo>
                      <a:cubicBezTo>
                        <a:pt x="2068" y="11609"/>
                        <a:pt x="1902" y="11242"/>
                        <a:pt x="1735" y="10909"/>
                      </a:cubicBezTo>
                      <a:cubicBezTo>
                        <a:pt x="1201" y="9641"/>
                        <a:pt x="868" y="8340"/>
                        <a:pt x="667" y="7006"/>
                      </a:cubicBezTo>
                      <a:lnTo>
                        <a:pt x="667" y="7073"/>
                      </a:lnTo>
                      <a:cubicBezTo>
                        <a:pt x="534" y="6272"/>
                        <a:pt x="501" y="5505"/>
                        <a:pt x="434" y="4738"/>
                      </a:cubicBezTo>
                      <a:cubicBezTo>
                        <a:pt x="434" y="3937"/>
                        <a:pt x="501" y="3136"/>
                        <a:pt x="567" y="2403"/>
                      </a:cubicBezTo>
                      <a:lnTo>
                        <a:pt x="567" y="2436"/>
                      </a:lnTo>
                      <a:cubicBezTo>
                        <a:pt x="667" y="1635"/>
                        <a:pt x="834" y="901"/>
                        <a:pt x="1034" y="134"/>
                      </a:cubicBezTo>
                      <a:cubicBezTo>
                        <a:pt x="1034" y="101"/>
                        <a:pt x="1034" y="1"/>
                        <a:pt x="10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4" name="Google Shape;4434;p27"/>
                <p:cNvSpPr/>
                <p:nvPr/>
              </p:nvSpPr>
              <p:spPr>
                <a:xfrm>
                  <a:off x="401750" y="3545475"/>
                  <a:ext cx="14200" cy="87975"/>
                </a:xfrm>
                <a:custGeom>
                  <a:avLst/>
                  <a:gdLst/>
                  <a:ahLst/>
                  <a:cxnLst/>
                  <a:rect l="l" t="t" r="r" b="b"/>
                  <a:pathLst>
                    <a:path w="568" h="3519" extrusionOk="0">
                      <a:moveTo>
                        <a:pt x="301" y="1"/>
                      </a:moveTo>
                      <a:cubicBezTo>
                        <a:pt x="234" y="1"/>
                        <a:pt x="167" y="1"/>
                        <a:pt x="167" y="67"/>
                      </a:cubicBezTo>
                      <a:cubicBezTo>
                        <a:pt x="34" y="634"/>
                        <a:pt x="0" y="1202"/>
                        <a:pt x="0" y="1735"/>
                      </a:cubicBezTo>
                      <a:cubicBezTo>
                        <a:pt x="0" y="2035"/>
                        <a:pt x="34" y="2302"/>
                        <a:pt x="67" y="2569"/>
                      </a:cubicBezTo>
                      <a:cubicBezTo>
                        <a:pt x="134" y="2869"/>
                        <a:pt x="167" y="3170"/>
                        <a:pt x="301" y="3403"/>
                      </a:cubicBezTo>
                      <a:cubicBezTo>
                        <a:pt x="301" y="3470"/>
                        <a:pt x="334" y="3503"/>
                        <a:pt x="367" y="3503"/>
                      </a:cubicBezTo>
                      <a:cubicBezTo>
                        <a:pt x="390" y="3503"/>
                        <a:pt x="427" y="3518"/>
                        <a:pt x="459" y="3518"/>
                      </a:cubicBezTo>
                      <a:cubicBezTo>
                        <a:pt x="475" y="3518"/>
                        <a:pt x="490" y="3514"/>
                        <a:pt x="501" y="3503"/>
                      </a:cubicBezTo>
                      <a:cubicBezTo>
                        <a:pt x="534" y="3503"/>
                        <a:pt x="568" y="3437"/>
                        <a:pt x="568" y="3403"/>
                      </a:cubicBezTo>
                      <a:lnTo>
                        <a:pt x="568" y="3270"/>
                      </a:lnTo>
                      <a:cubicBezTo>
                        <a:pt x="534" y="3136"/>
                        <a:pt x="501" y="2903"/>
                        <a:pt x="467" y="2736"/>
                      </a:cubicBezTo>
                      <a:lnTo>
                        <a:pt x="334" y="2102"/>
                      </a:lnTo>
                      <a:cubicBezTo>
                        <a:pt x="234" y="1602"/>
                        <a:pt x="234" y="1068"/>
                        <a:pt x="301" y="534"/>
                      </a:cubicBezTo>
                      <a:lnTo>
                        <a:pt x="301" y="534"/>
                      </a:lnTo>
                      <a:lnTo>
                        <a:pt x="301" y="568"/>
                      </a:lnTo>
                      <a:cubicBezTo>
                        <a:pt x="334" y="401"/>
                        <a:pt x="334" y="234"/>
                        <a:pt x="367" y="67"/>
                      </a:cubicBezTo>
                      <a:cubicBezTo>
                        <a:pt x="334" y="67"/>
                        <a:pt x="334" y="34"/>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5" name="Google Shape;4435;p27"/>
                <p:cNvSpPr/>
                <p:nvPr/>
              </p:nvSpPr>
              <p:spPr>
                <a:xfrm>
                  <a:off x="365900" y="3619275"/>
                  <a:ext cx="178475" cy="116375"/>
                </a:xfrm>
                <a:custGeom>
                  <a:avLst/>
                  <a:gdLst/>
                  <a:ahLst/>
                  <a:cxnLst/>
                  <a:rect l="l" t="t" r="r" b="b"/>
                  <a:pathLst>
                    <a:path w="7139" h="4655" extrusionOk="0">
                      <a:moveTo>
                        <a:pt x="7038" y="1"/>
                      </a:moveTo>
                      <a:cubicBezTo>
                        <a:pt x="7013" y="1"/>
                        <a:pt x="6988" y="18"/>
                        <a:pt x="6972" y="51"/>
                      </a:cubicBezTo>
                      <a:cubicBezTo>
                        <a:pt x="6772" y="318"/>
                        <a:pt x="6505" y="618"/>
                        <a:pt x="6238" y="885"/>
                      </a:cubicBezTo>
                      <a:cubicBezTo>
                        <a:pt x="5904" y="1218"/>
                        <a:pt x="5504" y="1519"/>
                        <a:pt x="5137" y="1785"/>
                      </a:cubicBezTo>
                      <a:cubicBezTo>
                        <a:pt x="4937" y="1952"/>
                        <a:pt x="4737" y="2086"/>
                        <a:pt x="4503" y="2252"/>
                      </a:cubicBezTo>
                      <a:cubicBezTo>
                        <a:pt x="4303" y="2386"/>
                        <a:pt x="4103" y="2553"/>
                        <a:pt x="3836" y="2619"/>
                      </a:cubicBezTo>
                      <a:cubicBezTo>
                        <a:pt x="3236" y="2953"/>
                        <a:pt x="2635" y="3287"/>
                        <a:pt x="1968" y="3553"/>
                      </a:cubicBezTo>
                      <a:cubicBezTo>
                        <a:pt x="1668" y="3687"/>
                        <a:pt x="1334" y="3787"/>
                        <a:pt x="1068" y="3920"/>
                      </a:cubicBezTo>
                      <a:cubicBezTo>
                        <a:pt x="901" y="3954"/>
                        <a:pt x="767" y="4054"/>
                        <a:pt x="601" y="4087"/>
                      </a:cubicBezTo>
                      <a:cubicBezTo>
                        <a:pt x="567" y="4120"/>
                        <a:pt x="467" y="4120"/>
                        <a:pt x="400" y="4154"/>
                      </a:cubicBezTo>
                      <a:cubicBezTo>
                        <a:pt x="300" y="4221"/>
                        <a:pt x="234" y="4254"/>
                        <a:pt x="167" y="4254"/>
                      </a:cubicBezTo>
                      <a:cubicBezTo>
                        <a:pt x="100" y="4287"/>
                        <a:pt x="0" y="4387"/>
                        <a:pt x="67" y="4454"/>
                      </a:cubicBezTo>
                      <a:cubicBezTo>
                        <a:pt x="67" y="4487"/>
                        <a:pt x="100" y="4587"/>
                        <a:pt x="134" y="4621"/>
                      </a:cubicBezTo>
                      <a:cubicBezTo>
                        <a:pt x="167" y="4654"/>
                        <a:pt x="267" y="4654"/>
                        <a:pt x="300" y="4654"/>
                      </a:cubicBezTo>
                      <a:cubicBezTo>
                        <a:pt x="400" y="4654"/>
                        <a:pt x="434" y="4621"/>
                        <a:pt x="500" y="4621"/>
                      </a:cubicBezTo>
                      <a:cubicBezTo>
                        <a:pt x="601" y="4621"/>
                        <a:pt x="667" y="4587"/>
                        <a:pt x="767" y="4554"/>
                      </a:cubicBezTo>
                      <a:cubicBezTo>
                        <a:pt x="934" y="4487"/>
                        <a:pt x="1068" y="4454"/>
                        <a:pt x="1234" y="4387"/>
                      </a:cubicBezTo>
                      <a:cubicBezTo>
                        <a:pt x="1568" y="4254"/>
                        <a:pt x="1835" y="4120"/>
                        <a:pt x="2135" y="3954"/>
                      </a:cubicBezTo>
                      <a:cubicBezTo>
                        <a:pt x="2469" y="3787"/>
                        <a:pt x="2769" y="3620"/>
                        <a:pt x="3102" y="3453"/>
                      </a:cubicBezTo>
                      <a:cubicBezTo>
                        <a:pt x="3436" y="3253"/>
                        <a:pt x="3769" y="3086"/>
                        <a:pt x="4070" y="2820"/>
                      </a:cubicBezTo>
                      <a:lnTo>
                        <a:pt x="4937" y="2219"/>
                      </a:lnTo>
                      <a:cubicBezTo>
                        <a:pt x="5070" y="2086"/>
                        <a:pt x="5237" y="1986"/>
                        <a:pt x="5337" y="1886"/>
                      </a:cubicBezTo>
                      <a:cubicBezTo>
                        <a:pt x="5504" y="1752"/>
                        <a:pt x="5637" y="1619"/>
                        <a:pt x="5804" y="1485"/>
                      </a:cubicBezTo>
                      <a:cubicBezTo>
                        <a:pt x="6300" y="1088"/>
                        <a:pt x="6763" y="593"/>
                        <a:pt x="7129" y="97"/>
                      </a:cubicBezTo>
                      <a:lnTo>
                        <a:pt x="7129" y="97"/>
                      </a:lnTo>
                      <a:cubicBezTo>
                        <a:pt x="7134" y="114"/>
                        <a:pt x="7136" y="128"/>
                        <a:pt x="7137" y="128"/>
                      </a:cubicBezTo>
                      <a:cubicBezTo>
                        <a:pt x="7139" y="128"/>
                        <a:pt x="7139" y="116"/>
                        <a:pt x="7139" y="84"/>
                      </a:cubicBezTo>
                      <a:lnTo>
                        <a:pt x="7139" y="84"/>
                      </a:lnTo>
                      <a:cubicBezTo>
                        <a:pt x="7135" y="89"/>
                        <a:pt x="7132" y="93"/>
                        <a:pt x="7129" y="97"/>
                      </a:cubicBezTo>
                      <a:lnTo>
                        <a:pt x="7129" y="97"/>
                      </a:lnTo>
                      <a:cubicBezTo>
                        <a:pt x="7124" y="81"/>
                        <a:pt x="7116" y="62"/>
                        <a:pt x="7105" y="51"/>
                      </a:cubicBezTo>
                      <a:cubicBezTo>
                        <a:pt x="7088" y="18"/>
                        <a:pt x="7063" y="1"/>
                        <a:pt x="70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6" name="Google Shape;4436;p27"/>
                <p:cNvSpPr/>
                <p:nvPr/>
              </p:nvSpPr>
              <p:spPr>
                <a:xfrm>
                  <a:off x="247475" y="3867375"/>
                  <a:ext cx="242700" cy="123450"/>
                </a:xfrm>
                <a:custGeom>
                  <a:avLst/>
                  <a:gdLst/>
                  <a:ahLst/>
                  <a:cxnLst/>
                  <a:rect l="l" t="t" r="r" b="b"/>
                  <a:pathLst>
                    <a:path w="9708" h="4938" extrusionOk="0">
                      <a:moveTo>
                        <a:pt x="9674" y="1"/>
                      </a:moveTo>
                      <a:cubicBezTo>
                        <a:pt x="9674" y="34"/>
                        <a:pt x="9641" y="34"/>
                        <a:pt x="9574" y="34"/>
                      </a:cubicBezTo>
                      <a:cubicBezTo>
                        <a:pt x="9040" y="468"/>
                        <a:pt x="8506" y="868"/>
                        <a:pt x="7973" y="1268"/>
                      </a:cubicBezTo>
                      <a:cubicBezTo>
                        <a:pt x="7673" y="1468"/>
                        <a:pt x="7372" y="1635"/>
                        <a:pt x="7072" y="1802"/>
                      </a:cubicBezTo>
                      <a:cubicBezTo>
                        <a:pt x="6805" y="2002"/>
                        <a:pt x="6472" y="2169"/>
                        <a:pt x="6138" y="2336"/>
                      </a:cubicBezTo>
                      <a:cubicBezTo>
                        <a:pt x="5738" y="2536"/>
                        <a:pt x="5371" y="2703"/>
                        <a:pt x="4971" y="2936"/>
                      </a:cubicBezTo>
                      <a:cubicBezTo>
                        <a:pt x="4570" y="3069"/>
                        <a:pt x="4170" y="3270"/>
                        <a:pt x="3736" y="3436"/>
                      </a:cubicBezTo>
                      <a:cubicBezTo>
                        <a:pt x="2982" y="3764"/>
                        <a:pt x="2163" y="3996"/>
                        <a:pt x="1344" y="4193"/>
                      </a:cubicBezTo>
                      <a:lnTo>
                        <a:pt x="1344" y="4193"/>
                      </a:lnTo>
                      <a:cubicBezTo>
                        <a:pt x="1350" y="4188"/>
                        <a:pt x="1357" y="4181"/>
                        <a:pt x="1368" y="4170"/>
                      </a:cubicBezTo>
                      <a:lnTo>
                        <a:pt x="1368" y="4170"/>
                      </a:lnTo>
                      <a:cubicBezTo>
                        <a:pt x="1168" y="4204"/>
                        <a:pt x="1001" y="4237"/>
                        <a:pt x="801" y="4304"/>
                      </a:cubicBezTo>
                      <a:cubicBezTo>
                        <a:pt x="701" y="4337"/>
                        <a:pt x="567" y="4337"/>
                        <a:pt x="501" y="4370"/>
                      </a:cubicBezTo>
                      <a:cubicBezTo>
                        <a:pt x="467" y="4370"/>
                        <a:pt x="367" y="4404"/>
                        <a:pt x="334" y="4404"/>
                      </a:cubicBezTo>
                      <a:cubicBezTo>
                        <a:pt x="301" y="4404"/>
                        <a:pt x="234" y="4470"/>
                        <a:pt x="201" y="4470"/>
                      </a:cubicBezTo>
                      <a:lnTo>
                        <a:pt x="167" y="4470"/>
                      </a:lnTo>
                      <a:cubicBezTo>
                        <a:pt x="67" y="4504"/>
                        <a:pt x="0" y="4604"/>
                        <a:pt x="0" y="4704"/>
                      </a:cubicBezTo>
                      <a:cubicBezTo>
                        <a:pt x="0" y="4804"/>
                        <a:pt x="67" y="4937"/>
                        <a:pt x="201" y="4937"/>
                      </a:cubicBezTo>
                      <a:lnTo>
                        <a:pt x="501" y="4937"/>
                      </a:lnTo>
                      <a:cubicBezTo>
                        <a:pt x="634" y="4937"/>
                        <a:pt x="734" y="4937"/>
                        <a:pt x="834" y="4871"/>
                      </a:cubicBezTo>
                      <a:cubicBezTo>
                        <a:pt x="1034" y="4837"/>
                        <a:pt x="1301" y="4804"/>
                        <a:pt x="1501" y="4737"/>
                      </a:cubicBezTo>
                      <a:cubicBezTo>
                        <a:pt x="1902" y="4637"/>
                        <a:pt x="2335" y="4504"/>
                        <a:pt x="2736" y="4337"/>
                      </a:cubicBezTo>
                      <a:cubicBezTo>
                        <a:pt x="3636" y="4003"/>
                        <a:pt x="4470" y="3637"/>
                        <a:pt x="5237" y="3170"/>
                      </a:cubicBezTo>
                      <a:cubicBezTo>
                        <a:pt x="5471" y="3036"/>
                        <a:pt x="5638" y="2969"/>
                        <a:pt x="5838" y="2836"/>
                      </a:cubicBezTo>
                      <a:cubicBezTo>
                        <a:pt x="6038" y="2703"/>
                        <a:pt x="6205" y="2569"/>
                        <a:pt x="6405" y="2502"/>
                      </a:cubicBezTo>
                      <a:lnTo>
                        <a:pt x="7539" y="1735"/>
                      </a:lnTo>
                      <a:cubicBezTo>
                        <a:pt x="7906" y="1502"/>
                        <a:pt x="8240" y="1235"/>
                        <a:pt x="8640" y="968"/>
                      </a:cubicBezTo>
                      <a:cubicBezTo>
                        <a:pt x="8973" y="701"/>
                        <a:pt x="9340" y="401"/>
                        <a:pt x="9674" y="134"/>
                      </a:cubicBezTo>
                      <a:cubicBezTo>
                        <a:pt x="9707" y="67"/>
                        <a:pt x="9707" y="34"/>
                        <a:pt x="96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7" name="Google Shape;4437;p27"/>
                <p:cNvSpPr/>
                <p:nvPr/>
              </p:nvSpPr>
              <p:spPr>
                <a:xfrm>
                  <a:off x="152400" y="4103600"/>
                  <a:ext cx="152650" cy="55825"/>
                </a:xfrm>
                <a:custGeom>
                  <a:avLst/>
                  <a:gdLst/>
                  <a:ahLst/>
                  <a:cxnLst/>
                  <a:rect l="l" t="t" r="r" b="b"/>
                  <a:pathLst>
                    <a:path w="6106" h="2233" extrusionOk="0">
                      <a:moveTo>
                        <a:pt x="5955" y="0"/>
                      </a:moveTo>
                      <a:cubicBezTo>
                        <a:pt x="5930" y="0"/>
                        <a:pt x="5905" y="8"/>
                        <a:pt x="5872" y="25"/>
                      </a:cubicBezTo>
                      <a:cubicBezTo>
                        <a:pt x="5771" y="92"/>
                        <a:pt x="5605" y="192"/>
                        <a:pt x="5438" y="259"/>
                      </a:cubicBezTo>
                      <a:lnTo>
                        <a:pt x="5471" y="259"/>
                      </a:lnTo>
                      <a:cubicBezTo>
                        <a:pt x="5004" y="525"/>
                        <a:pt x="4537" y="726"/>
                        <a:pt x="4104" y="926"/>
                      </a:cubicBezTo>
                      <a:cubicBezTo>
                        <a:pt x="3603" y="1159"/>
                        <a:pt x="3103" y="1259"/>
                        <a:pt x="2603" y="1393"/>
                      </a:cubicBezTo>
                      <a:cubicBezTo>
                        <a:pt x="2202" y="1493"/>
                        <a:pt x="1869" y="1526"/>
                        <a:pt x="1502" y="1559"/>
                      </a:cubicBezTo>
                      <a:cubicBezTo>
                        <a:pt x="1101" y="1593"/>
                        <a:pt x="701" y="1660"/>
                        <a:pt x="301" y="1660"/>
                      </a:cubicBezTo>
                      <a:cubicBezTo>
                        <a:pt x="134" y="1660"/>
                        <a:pt x="1" y="1826"/>
                        <a:pt x="34" y="1993"/>
                      </a:cubicBezTo>
                      <a:cubicBezTo>
                        <a:pt x="34" y="2138"/>
                        <a:pt x="160" y="2233"/>
                        <a:pt x="303" y="2233"/>
                      </a:cubicBezTo>
                      <a:cubicBezTo>
                        <a:pt x="324" y="2233"/>
                        <a:pt x="346" y="2231"/>
                        <a:pt x="368" y="2227"/>
                      </a:cubicBezTo>
                      <a:cubicBezTo>
                        <a:pt x="634" y="2227"/>
                        <a:pt x="868" y="2193"/>
                        <a:pt x="1135" y="2160"/>
                      </a:cubicBezTo>
                      <a:cubicBezTo>
                        <a:pt x="1368" y="2093"/>
                        <a:pt x="1635" y="2060"/>
                        <a:pt x="1869" y="1993"/>
                      </a:cubicBezTo>
                      <a:cubicBezTo>
                        <a:pt x="2369" y="1860"/>
                        <a:pt x="2836" y="1693"/>
                        <a:pt x="3336" y="1526"/>
                      </a:cubicBezTo>
                      <a:cubicBezTo>
                        <a:pt x="3837" y="1359"/>
                        <a:pt x="4304" y="1159"/>
                        <a:pt x="4737" y="892"/>
                      </a:cubicBezTo>
                      <a:cubicBezTo>
                        <a:pt x="5204" y="692"/>
                        <a:pt x="5638" y="392"/>
                        <a:pt x="6038" y="158"/>
                      </a:cubicBezTo>
                      <a:cubicBezTo>
                        <a:pt x="6105" y="92"/>
                        <a:pt x="6105" y="58"/>
                        <a:pt x="6038" y="25"/>
                      </a:cubicBezTo>
                      <a:cubicBezTo>
                        <a:pt x="6005" y="8"/>
                        <a:pt x="5980" y="0"/>
                        <a:pt x="59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8" name="Google Shape;4438;p27"/>
                <p:cNvSpPr/>
                <p:nvPr/>
              </p:nvSpPr>
              <p:spPr>
                <a:xfrm>
                  <a:off x="194100" y="3939300"/>
                  <a:ext cx="19200" cy="18175"/>
                </a:xfrm>
                <a:custGeom>
                  <a:avLst/>
                  <a:gdLst/>
                  <a:ahLst/>
                  <a:cxnLst/>
                  <a:rect l="l" t="t" r="r" b="b"/>
                  <a:pathLst>
                    <a:path w="768" h="727" extrusionOk="0">
                      <a:moveTo>
                        <a:pt x="384" y="1"/>
                      </a:moveTo>
                      <a:cubicBezTo>
                        <a:pt x="292" y="1"/>
                        <a:pt x="201" y="42"/>
                        <a:pt x="134" y="126"/>
                      </a:cubicBezTo>
                      <a:cubicBezTo>
                        <a:pt x="1" y="259"/>
                        <a:pt x="1" y="493"/>
                        <a:pt x="134" y="626"/>
                      </a:cubicBezTo>
                      <a:cubicBezTo>
                        <a:pt x="201" y="693"/>
                        <a:pt x="292" y="726"/>
                        <a:pt x="384" y="726"/>
                      </a:cubicBezTo>
                      <a:cubicBezTo>
                        <a:pt x="476" y="726"/>
                        <a:pt x="568" y="693"/>
                        <a:pt x="634" y="626"/>
                      </a:cubicBezTo>
                      <a:cubicBezTo>
                        <a:pt x="768" y="493"/>
                        <a:pt x="768" y="259"/>
                        <a:pt x="634" y="126"/>
                      </a:cubicBezTo>
                      <a:cubicBezTo>
                        <a:pt x="568" y="42"/>
                        <a:pt x="476" y="1"/>
                        <a:pt x="3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9" name="Google Shape;4439;p27"/>
                <p:cNvSpPr/>
                <p:nvPr/>
              </p:nvSpPr>
              <p:spPr>
                <a:xfrm>
                  <a:off x="205775" y="3898025"/>
                  <a:ext cx="11700" cy="10650"/>
                </a:xfrm>
                <a:custGeom>
                  <a:avLst/>
                  <a:gdLst/>
                  <a:ahLst/>
                  <a:cxnLst/>
                  <a:rect l="l" t="t" r="r" b="b"/>
                  <a:pathLst>
                    <a:path w="468" h="426" extrusionOk="0">
                      <a:moveTo>
                        <a:pt x="230" y="0"/>
                      </a:moveTo>
                      <a:cubicBezTo>
                        <a:pt x="176" y="0"/>
                        <a:pt x="117" y="25"/>
                        <a:pt x="67" y="76"/>
                      </a:cubicBezTo>
                      <a:cubicBezTo>
                        <a:pt x="1" y="142"/>
                        <a:pt x="1" y="276"/>
                        <a:pt x="67" y="376"/>
                      </a:cubicBezTo>
                      <a:cubicBezTo>
                        <a:pt x="117" y="409"/>
                        <a:pt x="176" y="426"/>
                        <a:pt x="230" y="426"/>
                      </a:cubicBezTo>
                      <a:cubicBezTo>
                        <a:pt x="284" y="426"/>
                        <a:pt x="334" y="409"/>
                        <a:pt x="367" y="376"/>
                      </a:cubicBezTo>
                      <a:cubicBezTo>
                        <a:pt x="468" y="276"/>
                        <a:pt x="468" y="142"/>
                        <a:pt x="367" y="76"/>
                      </a:cubicBezTo>
                      <a:cubicBezTo>
                        <a:pt x="334" y="25"/>
                        <a:pt x="284" y="0"/>
                        <a:pt x="230"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0" name="Google Shape;4440;p27"/>
                <p:cNvSpPr/>
                <p:nvPr/>
              </p:nvSpPr>
              <p:spPr>
                <a:xfrm>
                  <a:off x="222450" y="3934725"/>
                  <a:ext cx="10025" cy="9600"/>
                </a:xfrm>
                <a:custGeom>
                  <a:avLst/>
                  <a:gdLst/>
                  <a:ahLst/>
                  <a:cxnLst/>
                  <a:rect l="l" t="t" r="r" b="b"/>
                  <a:pathLst>
                    <a:path w="401" h="384" extrusionOk="0">
                      <a:moveTo>
                        <a:pt x="226" y="0"/>
                      </a:moveTo>
                      <a:cubicBezTo>
                        <a:pt x="176" y="0"/>
                        <a:pt x="117" y="25"/>
                        <a:pt x="67" y="75"/>
                      </a:cubicBezTo>
                      <a:cubicBezTo>
                        <a:pt x="1" y="142"/>
                        <a:pt x="1" y="275"/>
                        <a:pt x="67" y="309"/>
                      </a:cubicBezTo>
                      <a:cubicBezTo>
                        <a:pt x="117" y="359"/>
                        <a:pt x="176" y="384"/>
                        <a:pt x="226" y="384"/>
                      </a:cubicBezTo>
                      <a:cubicBezTo>
                        <a:pt x="276" y="384"/>
                        <a:pt x="318" y="359"/>
                        <a:pt x="334" y="309"/>
                      </a:cubicBezTo>
                      <a:cubicBezTo>
                        <a:pt x="401" y="242"/>
                        <a:pt x="401" y="109"/>
                        <a:pt x="334" y="75"/>
                      </a:cubicBezTo>
                      <a:cubicBezTo>
                        <a:pt x="318" y="25"/>
                        <a:pt x="276" y="0"/>
                        <a:pt x="22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1" name="Google Shape;4441;p27"/>
                <p:cNvSpPr/>
                <p:nvPr/>
              </p:nvSpPr>
              <p:spPr>
                <a:xfrm>
                  <a:off x="238300" y="3896150"/>
                  <a:ext cx="12525" cy="11500"/>
                </a:xfrm>
                <a:custGeom>
                  <a:avLst/>
                  <a:gdLst/>
                  <a:ahLst/>
                  <a:cxnLst/>
                  <a:rect l="l" t="t" r="r" b="b"/>
                  <a:pathLst>
                    <a:path w="501" h="460" extrusionOk="0">
                      <a:moveTo>
                        <a:pt x="221" y="0"/>
                      </a:moveTo>
                      <a:cubicBezTo>
                        <a:pt x="167" y="0"/>
                        <a:pt x="117" y="17"/>
                        <a:pt x="67" y="50"/>
                      </a:cubicBezTo>
                      <a:cubicBezTo>
                        <a:pt x="0" y="151"/>
                        <a:pt x="0" y="317"/>
                        <a:pt x="67" y="384"/>
                      </a:cubicBezTo>
                      <a:cubicBezTo>
                        <a:pt x="117" y="434"/>
                        <a:pt x="184" y="459"/>
                        <a:pt x="246" y="459"/>
                      </a:cubicBezTo>
                      <a:cubicBezTo>
                        <a:pt x="309" y="459"/>
                        <a:pt x="367" y="434"/>
                        <a:pt x="401" y="384"/>
                      </a:cubicBezTo>
                      <a:cubicBezTo>
                        <a:pt x="501" y="317"/>
                        <a:pt x="501" y="151"/>
                        <a:pt x="401" y="50"/>
                      </a:cubicBezTo>
                      <a:cubicBezTo>
                        <a:pt x="334" y="17"/>
                        <a:pt x="276" y="0"/>
                        <a:pt x="22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2" name="Google Shape;4442;p27"/>
                <p:cNvSpPr/>
                <p:nvPr/>
              </p:nvSpPr>
              <p:spPr>
                <a:xfrm>
                  <a:off x="229950" y="3838825"/>
                  <a:ext cx="13375" cy="12325"/>
                </a:xfrm>
                <a:custGeom>
                  <a:avLst/>
                  <a:gdLst/>
                  <a:ahLst/>
                  <a:cxnLst/>
                  <a:rect l="l" t="t" r="r" b="b"/>
                  <a:pathLst>
                    <a:path w="535" h="493" extrusionOk="0">
                      <a:moveTo>
                        <a:pt x="264" y="0"/>
                      </a:moveTo>
                      <a:cubicBezTo>
                        <a:pt x="193" y="0"/>
                        <a:pt x="118" y="25"/>
                        <a:pt x="68" y="75"/>
                      </a:cubicBezTo>
                      <a:cubicBezTo>
                        <a:pt x="1" y="175"/>
                        <a:pt x="1" y="342"/>
                        <a:pt x="68" y="442"/>
                      </a:cubicBezTo>
                      <a:cubicBezTo>
                        <a:pt x="134" y="475"/>
                        <a:pt x="209" y="492"/>
                        <a:pt x="276" y="492"/>
                      </a:cubicBezTo>
                      <a:cubicBezTo>
                        <a:pt x="343" y="492"/>
                        <a:pt x="401" y="475"/>
                        <a:pt x="435" y="442"/>
                      </a:cubicBezTo>
                      <a:cubicBezTo>
                        <a:pt x="535" y="309"/>
                        <a:pt x="535" y="142"/>
                        <a:pt x="435" y="75"/>
                      </a:cubicBezTo>
                      <a:cubicBezTo>
                        <a:pt x="401" y="25"/>
                        <a:pt x="334" y="0"/>
                        <a:pt x="26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3" name="Google Shape;4443;p27"/>
                <p:cNvSpPr/>
                <p:nvPr/>
              </p:nvSpPr>
              <p:spPr>
                <a:xfrm>
                  <a:off x="277500" y="3857575"/>
                  <a:ext cx="6700" cy="5450"/>
                </a:xfrm>
                <a:custGeom>
                  <a:avLst/>
                  <a:gdLst/>
                  <a:ahLst/>
                  <a:cxnLst/>
                  <a:rect l="l" t="t" r="r" b="b"/>
                  <a:pathLst>
                    <a:path w="268" h="218" extrusionOk="0">
                      <a:moveTo>
                        <a:pt x="129" y="1"/>
                      </a:moveTo>
                      <a:cubicBezTo>
                        <a:pt x="100" y="1"/>
                        <a:pt x="67" y="9"/>
                        <a:pt x="34" y="26"/>
                      </a:cubicBezTo>
                      <a:cubicBezTo>
                        <a:pt x="0" y="59"/>
                        <a:pt x="0" y="159"/>
                        <a:pt x="34" y="192"/>
                      </a:cubicBezTo>
                      <a:cubicBezTo>
                        <a:pt x="67" y="209"/>
                        <a:pt x="100" y="217"/>
                        <a:pt x="129" y="217"/>
                      </a:cubicBezTo>
                      <a:cubicBezTo>
                        <a:pt x="159" y="217"/>
                        <a:pt x="184" y="209"/>
                        <a:pt x="200" y="192"/>
                      </a:cubicBezTo>
                      <a:cubicBezTo>
                        <a:pt x="267" y="126"/>
                        <a:pt x="267" y="59"/>
                        <a:pt x="200" y="26"/>
                      </a:cubicBezTo>
                      <a:cubicBezTo>
                        <a:pt x="184" y="9"/>
                        <a:pt x="159" y="1"/>
                        <a:pt x="129"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4" name="Google Shape;4444;p27"/>
                <p:cNvSpPr/>
                <p:nvPr/>
              </p:nvSpPr>
              <p:spPr>
                <a:xfrm>
                  <a:off x="263325" y="3812550"/>
                  <a:ext cx="6700" cy="6900"/>
                </a:xfrm>
                <a:custGeom>
                  <a:avLst/>
                  <a:gdLst/>
                  <a:ahLst/>
                  <a:cxnLst/>
                  <a:rect l="l" t="t" r="r" b="b"/>
                  <a:pathLst>
                    <a:path w="268" h="276" extrusionOk="0">
                      <a:moveTo>
                        <a:pt x="134" y="0"/>
                      </a:moveTo>
                      <a:cubicBezTo>
                        <a:pt x="92" y="0"/>
                        <a:pt x="50" y="9"/>
                        <a:pt x="34" y="25"/>
                      </a:cubicBezTo>
                      <a:cubicBezTo>
                        <a:pt x="0" y="59"/>
                        <a:pt x="0" y="159"/>
                        <a:pt x="34" y="226"/>
                      </a:cubicBezTo>
                      <a:cubicBezTo>
                        <a:pt x="50" y="259"/>
                        <a:pt x="75" y="276"/>
                        <a:pt x="109" y="276"/>
                      </a:cubicBezTo>
                      <a:cubicBezTo>
                        <a:pt x="142" y="276"/>
                        <a:pt x="184" y="259"/>
                        <a:pt x="234" y="226"/>
                      </a:cubicBezTo>
                      <a:cubicBezTo>
                        <a:pt x="267" y="192"/>
                        <a:pt x="267" y="125"/>
                        <a:pt x="234" y="25"/>
                      </a:cubicBezTo>
                      <a:cubicBezTo>
                        <a:pt x="217" y="9"/>
                        <a:pt x="175" y="0"/>
                        <a:pt x="13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5" name="Google Shape;4445;p27"/>
                <p:cNvSpPr/>
                <p:nvPr/>
              </p:nvSpPr>
              <p:spPr>
                <a:xfrm>
                  <a:off x="259975" y="3906150"/>
                  <a:ext cx="5875" cy="6075"/>
                </a:xfrm>
                <a:custGeom>
                  <a:avLst/>
                  <a:gdLst/>
                  <a:ahLst/>
                  <a:cxnLst/>
                  <a:rect l="l" t="t" r="r" b="b"/>
                  <a:pathLst>
                    <a:path w="235" h="243" extrusionOk="0">
                      <a:moveTo>
                        <a:pt x="105" y="1"/>
                      </a:moveTo>
                      <a:cubicBezTo>
                        <a:pt x="76" y="1"/>
                        <a:pt x="51" y="17"/>
                        <a:pt x="34" y="51"/>
                      </a:cubicBezTo>
                      <a:cubicBezTo>
                        <a:pt x="1" y="84"/>
                        <a:pt x="1" y="151"/>
                        <a:pt x="34" y="218"/>
                      </a:cubicBezTo>
                      <a:cubicBezTo>
                        <a:pt x="51" y="234"/>
                        <a:pt x="84" y="243"/>
                        <a:pt x="117" y="243"/>
                      </a:cubicBezTo>
                      <a:cubicBezTo>
                        <a:pt x="151" y="243"/>
                        <a:pt x="184" y="234"/>
                        <a:pt x="201" y="218"/>
                      </a:cubicBezTo>
                      <a:cubicBezTo>
                        <a:pt x="234" y="151"/>
                        <a:pt x="234" y="84"/>
                        <a:pt x="201" y="51"/>
                      </a:cubicBezTo>
                      <a:cubicBezTo>
                        <a:pt x="168" y="17"/>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6" name="Google Shape;4446;p27"/>
                <p:cNvSpPr/>
                <p:nvPr/>
              </p:nvSpPr>
              <p:spPr>
                <a:xfrm>
                  <a:off x="207450" y="3978250"/>
                  <a:ext cx="19200" cy="17575"/>
                </a:xfrm>
                <a:custGeom>
                  <a:avLst/>
                  <a:gdLst/>
                  <a:ahLst/>
                  <a:cxnLst/>
                  <a:rect l="l" t="t" r="r" b="b"/>
                  <a:pathLst>
                    <a:path w="768" h="703" extrusionOk="0">
                      <a:moveTo>
                        <a:pt x="403" y="1"/>
                      </a:moveTo>
                      <a:cubicBezTo>
                        <a:pt x="304" y="1"/>
                        <a:pt x="208" y="46"/>
                        <a:pt x="134" y="102"/>
                      </a:cubicBezTo>
                      <a:cubicBezTo>
                        <a:pt x="0" y="236"/>
                        <a:pt x="0" y="502"/>
                        <a:pt x="134" y="603"/>
                      </a:cubicBezTo>
                      <a:cubicBezTo>
                        <a:pt x="200" y="669"/>
                        <a:pt x="292" y="703"/>
                        <a:pt x="384" y="703"/>
                      </a:cubicBezTo>
                      <a:cubicBezTo>
                        <a:pt x="476" y="703"/>
                        <a:pt x="567" y="669"/>
                        <a:pt x="634" y="603"/>
                      </a:cubicBezTo>
                      <a:cubicBezTo>
                        <a:pt x="767" y="502"/>
                        <a:pt x="767" y="236"/>
                        <a:pt x="634" y="102"/>
                      </a:cubicBezTo>
                      <a:cubicBezTo>
                        <a:pt x="561" y="29"/>
                        <a:pt x="481" y="1"/>
                        <a:pt x="403"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7" name="Google Shape;4447;p27"/>
                <p:cNvSpPr/>
                <p:nvPr/>
              </p:nvSpPr>
              <p:spPr>
                <a:xfrm>
                  <a:off x="115700" y="3975800"/>
                  <a:ext cx="18375" cy="15850"/>
                </a:xfrm>
                <a:custGeom>
                  <a:avLst/>
                  <a:gdLst/>
                  <a:ahLst/>
                  <a:cxnLst/>
                  <a:rect l="l" t="t" r="r" b="b"/>
                  <a:pathLst>
                    <a:path w="735" h="634" extrusionOk="0">
                      <a:moveTo>
                        <a:pt x="343" y="0"/>
                      </a:moveTo>
                      <a:cubicBezTo>
                        <a:pt x="259" y="0"/>
                        <a:pt x="184" y="33"/>
                        <a:pt x="134" y="100"/>
                      </a:cubicBezTo>
                      <a:cubicBezTo>
                        <a:pt x="1" y="200"/>
                        <a:pt x="1" y="434"/>
                        <a:pt x="134" y="534"/>
                      </a:cubicBezTo>
                      <a:cubicBezTo>
                        <a:pt x="201" y="600"/>
                        <a:pt x="284" y="634"/>
                        <a:pt x="368" y="634"/>
                      </a:cubicBezTo>
                      <a:cubicBezTo>
                        <a:pt x="451" y="634"/>
                        <a:pt x="535" y="600"/>
                        <a:pt x="601" y="534"/>
                      </a:cubicBezTo>
                      <a:cubicBezTo>
                        <a:pt x="735" y="434"/>
                        <a:pt x="735" y="200"/>
                        <a:pt x="601" y="100"/>
                      </a:cubicBezTo>
                      <a:cubicBezTo>
                        <a:pt x="518" y="33"/>
                        <a:pt x="426" y="0"/>
                        <a:pt x="343"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8" name="Google Shape;4448;p27"/>
                <p:cNvSpPr/>
                <p:nvPr/>
              </p:nvSpPr>
              <p:spPr>
                <a:xfrm>
                  <a:off x="128225" y="3933050"/>
                  <a:ext cx="16700" cy="15250"/>
                </a:xfrm>
                <a:custGeom>
                  <a:avLst/>
                  <a:gdLst/>
                  <a:ahLst/>
                  <a:cxnLst/>
                  <a:rect l="l" t="t" r="r" b="b"/>
                  <a:pathLst>
                    <a:path w="668" h="610" extrusionOk="0">
                      <a:moveTo>
                        <a:pt x="351" y="0"/>
                      </a:moveTo>
                      <a:cubicBezTo>
                        <a:pt x="275" y="0"/>
                        <a:pt x="200" y="25"/>
                        <a:pt x="134" y="76"/>
                      </a:cubicBezTo>
                      <a:cubicBezTo>
                        <a:pt x="0" y="209"/>
                        <a:pt x="0" y="376"/>
                        <a:pt x="134" y="509"/>
                      </a:cubicBezTo>
                      <a:cubicBezTo>
                        <a:pt x="200" y="576"/>
                        <a:pt x="275" y="609"/>
                        <a:pt x="351" y="609"/>
                      </a:cubicBezTo>
                      <a:cubicBezTo>
                        <a:pt x="426" y="609"/>
                        <a:pt x="501" y="576"/>
                        <a:pt x="567" y="509"/>
                      </a:cubicBezTo>
                      <a:cubicBezTo>
                        <a:pt x="667" y="376"/>
                        <a:pt x="667" y="209"/>
                        <a:pt x="567" y="76"/>
                      </a:cubicBezTo>
                      <a:cubicBezTo>
                        <a:pt x="501" y="25"/>
                        <a:pt x="426" y="0"/>
                        <a:pt x="35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9" name="Google Shape;4449;p27"/>
                <p:cNvSpPr/>
                <p:nvPr/>
              </p:nvSpPr>
              <p:spPr>
                <a:xfrm>
                  <a:off x="159900" y="4005600"/>
                  <a:ext cx="12550" cy="11500"/>
                </a:xfrm>
                <a:custGeom>
                  <a:avLst/>
                  <a:gdLst/>
                  <a:ahLst/>
                  <a:cxnLst/>
                  <a:rect l="l" t="t" r="r" b="b"/>
                  <a:pathLst>
                    <a:path w="502" h="460" extrusionOk="0">
                      <a:moveTo>
                        <a:pt x="247" y="1"/>
                      </a:moveTo>
                      <a:cubicBezTo>
                        <a:pt x="184" y="1"/>
                        <a:pt x="118" y="26"/>
                        <a:pt x="68" y="76"/>
                      </a:cubicBezTo>
                      <a:cubicBezTo>
                        <a:pt x="1" y="142"/>
                        <a:pt x="1" y="309"/>
                        <a:pt x="68" y="409"/>
                      </a:cubicBezTo>
                      <a:cubicBezTo>
                        <a:pt x="118" y="443"/>
                        <a:pt x="184" y="459"/>
                        <a:pt x="247" y="459"/>
                      </a:cubicBezTo>
                      <a:cubicBezTo>
                        <a:pt x="309" y="459"/>
                        <a:pt x="368" y="443"/>
                        <a:pt x="401" y="409"/>
                      </a:cubicBezTo>
                      <a:cubicBezTo>
                        <a:pt x="501" y="309"/>
                        <a:pt x="501" y="142"/>
                        <a:pt x="401" y="76"/>
                      </a:cubicBezTo>
                      <a:cubicBezTo>
                        <a:pt x="368" y="26"/>
                        <a:pt x="309" y="1"/>
                        <a:pt x="2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0" name="Google Shape;4450;p27"/>
                <p:cNvSpPr/>
                <p:nvPr/>
              </p:nvSpPr>
              <p:spPr>
                <a:xfrm>
                  <a:off x="132400" y="4032900"/>
                  <a:ext cx="12525" cy="11500"/>
                </a:xfrm>
                <a:custGeom>
                  <a:avLst/>
                  <a:gdLst/>
                  <a:ahLst/>
                  <a:cxnLst/>
                  <a:rect l="l" t="t" r="r" b="b"/>
                  <a:pathLst>
                    <a:path w="501" h="460" extrusionOk="0">
                      <a:moveTo>
                        <a:pt x="254" y="1"/>
                      </a:moveTo>
                      <a:cubicBezTo>
                        <a:pt x="192" y="1"/>
                        <a:pt x="134" y="18"/>
                        <a:pt x="100" y="51"/>
                      </a:cubicBezTo>
                      <a:cubicBezTo>
                        <a:pt x="0" y="151"/>
                        <a:pt x="0" y="318"/>
                        <a:pt x="100" y="385"/>
                      </a:cubicBezTo>
                      <a:cubicBezTo>
                        <a:pt x="134" y="435"/>
                        <a:pt x="192" y="460"/>
                        <a:pt x="254" y="460"/>
                      </a:cubicBezTo>
                      <a:cubicBezTo>
                        <a:pt x="317" y="460"/>
                        <a:pt x="384" y="435"/>
                        <a:pt x="434" y="385"/>
                      </a:cubicBezTo>
                      <a:cubicBezTo>
                        <a:pt x="500" y="318"/>
                        <a:pt x="500" y="151"/>
                        <a:pt x="434" y="51"/>
                      </a:cubicBezTo>
                      <a:cubicBezTo>
                        <a:pt x="384" y="18"/>
                        <a:pt x="317" y="1"/>
                        <a:pt x="25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1" name="Google Shape;4451;p27"/>
                <p:cNvSpPr/>
                <p:nvPr/>
              </p:nvSpPr>
              <p:spPr>
                <a:xfrm>
                  <a:off x="121550" y="4066475"/>
                  <a:ext cx="21700" cy="18625"/>
                </a:xfrm>
                <a:custGeom>
                  <a:avLst/>
                  <a:gdLst/>
                  <a:ahLst/>
                  <a:cxnLst/>
                  <a:rect l="l" t="t" r="r" b="b"/>
                  <a:pathLst>
                    <a:path w="868" h="745" extrusionOk="0">
                      <a:moveTo>
                        <a:pt x="447" y="1"/>
                      </a:moveTo>
                      <a:cubicBezTo>
                        <a:pt x="351" y="1"/>
                        <a:pt x="251" y="26"/>
                        <a:pt x="167" y="76"/>
                      </a:cubicBezTo>
                      <a:cubicBezTo>
                        <a:pt x="0" y="242"/>
                        <a:pt x="34" y="509"/>
                        <a:pt x="167" y="643"/>
                      </a:cubicBezTo>
                      <a:cubicBezTo>
                        <a:pt x="241" y="716"/>
                        <a:pt x="327" y="744"/>
                        <a:pt x="412" y="744"/>
                      </a:cubicBezTo>
                      <a:cubicBezTo>
                        <a:pt x="520" y="744"/>
                        <a:pt x="626" y="699"/>
                        <a:pt x="701" y="643"/>
                      </a:cubicBezTo>
                      <a:cubicBezTo>
                        <a:pt x="868" y="476"/>
                        <a:pt x="801" y="209"/>
                        <a:pt x="701" y="76"/>
                      </a:cubicBezTo>
                      <a:cubicBezTo>
                        <a:pt x="634" y="26"/>
                        <a:pt x="542" y="1"/>
                        <a:pt x="4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2" name="Google Shape;4452;p27"/>
                <p:cNvSpPr/>
                <p:nvPr/>
              </p:nvSpPr>
              <p:spPr>
                <a:xfrm>
                  <a:off x="169925" y="4053750"/>
                  <a:ext cx="11700" cy="10050"/>
                </a:xfrm>
                <a:custGeom>
                  <a:avLst/>
                  <a:gdLst/>
                  <a:ahLst/>
                  <a:cxnLst/>
                  <a:rect l="l" t="t" r="r" b="b"/>
                  <a:pathLst>
                    <a:path w="468" h="402" extrusionOk="0">
                      <a:moveTo>
                        <a:pt x="238" y="1"/>
                      </a:moveTo>
                      <a:cubicBezTo>
                        <a:pt x="184" y="1"/>
                        <a:pt x="134" y="18"/>
                        <a:pt x="100" y="51"/>
                      </a:cubicBezTo>
                      <a:cubicBezTo>
                        <a:pt x="0" y="151"/>
                        <a:pt x="0" y="251"/>
                        <a:pt x="100" y="351"/>
                      </a:cubicBezTo>
                      <a:cubicBezTo>
                        <a:pt x="134" y="385"/>
                        <a:pt x="184" y="401"/>
                        <a:pt x="238" y="401"/>
                      </a:cubicBezTo>
                      <a:cubicBezTo>
                        <a:pt x="292" y="401"/>
                        <a:pt x="350" y="385"/>
                        <a:pt x="400" y="351"/>
                      </a:cubicBezTo>
                      <a:cubicBezTo>
                        <a:pt x="467" y="251"/>
                        <a:pt x="467" y="151"/>
                        <a:pt x="400" y="51"/>
                      </a:cubicBezTo>
                      <a:cubicBezTo>
                        <a:pt x="350" y="18"/>
                        <a:pt x="292" y="1"/>
                        <a:pt x="23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3" name="Google Shape;4453;p27"/>
                <p:cNvSpPr/>
                <p:nvPr/>
              </p:nvSpPr>
              <p:spPr>
                <a:xfrm>
                  <a:off x="306675" y="3692450"/>
                  <a:ext cx="22550" cy="20475"/>
                </a:xfrm>
                <a:custGeom>
                  <a:avLst/>
                  <a:gdLst/>
                  <a:ahLst/>
                  <a:cxnLst/>
                  <a:rect l="l" t="t" r="r" b="b"/>
                  <a:pathLst>
                    <a:path w="902" h="819" extrusionOk="0">
                      <a:moveTo>
                        <a:pt x="455" y="1"/>
                      </a:moveTo>
                      <a:cubicBezTo>
                        <a:pt x="343" y="1"/>
                        <a:pt x="234" y="43"/>
                        <a:pt x="168" y="126"/>
                      </a:cubicBezTo>
                      <a:cubicBezTo>
                        <a:pt x="1" y="293"/>
                        <a:pt x="1" y="593"/>
                        <a:pt x="168" y="693"/>
                      </a:cubicBezTo>
                      <a:cubicBezTo>
                        <a:pt x="251" y="776"/>
                        <a:pt x="368" y="818"/>
                        <a:pt x="480" y="818"/>
                      </a:cubicBezTo>
                      <a:cubicBezTo>
                        <a:pt x="593" y="818"/>
                        <a:pt x="701" y="776"/>
                        <a:pt x="768" y="693"/>
                      </a:cubicBezTo>
                      <a:cubicBezTo>
                        <a:pt x="901" y="526"/>
                        <a:pt x="901" y="226"/>
                        <a:pt x="768" y="126"/>
                      </a:cubicBezTo>
                      <a:cubicBezTo>
                        <a:pt x="685" y="43"/>
                        <a:pt x="568" y="1"/>
                        <a:pt x="45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4" name="Google Shape;4454;p27"/>
                <p:cNvSpPr/>
                <p:nvPr/>
              </p:nvSpPr>
              <p:spPr>
                <a:xfrm>
                  <a:off x="334200" y="3635550"/>
                  <a:ext cx="15875" cy="15250"/>
                </a:xfrm>
                <a:custGeom>
                  <a:avLst/>
                  <a:gdLst/>
                  <a:ahLst/>
                  <a:cxnLst/>
                  <a:rect l="l" t="t" r="r" b="b"/>
                  <a:pathLst>
                    <a:path w="635" h="610" extrusionOk="0">
                      <a:moveTo>
                        <a:pt x="317" y="0"/>
                      </a:moveTo>
                      <a:cubicBezTo>
                        <a:pt x="242" y="0"/>
                        <a:pt x="167" y="34"/>
                        <a:pt x="101" y="100"/>
                      </a:cubicBezTo>
                      <a:cubicBezTo>
                        <a:pt x="1" y="234"/>
                        <a:pt x="1" y="401"/>
                        <a:pt x="101" y="534"/>
                      </a:cubicBezTo>
                      <a:cubicBezTo>
                        <a:pt x="167" y="584"/>
                        <a:pt x="242" y="609"/>
                        <a:pt x="317" y="609"/>
                      </a:cubicBezTo>
                      <a:cubicBezTo>
                        <a:pt x="392" y="609"/>
                        <a:pt x="468" y="584"/>
                        <a:pt x="534" y="534"/>
                      </a:cubicBezTo>
                      <a:cubicBezTo>
                        <a:pt x="634" y="401"/>
                        <a:pt x="634" y="234"/>
                        <a:pt x="534" y="100"/>
                      </a:cubicBezTo>
                      <a:cubicBezTo>
                        <a:pt x="468" y="34"/>
                        <a:pt x="392" y="0"/>
                        <a:pt x="3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5" name="Google Shape;4455;p27"/>
                <p:cNvSpPr/>
                <p:nvPr/>
              </p:nvSpPr>
              <p:spPr>
                <a:xfrm>
                  <a:off x="376725" y="3661825"/>
                  <a:ext cx="5875" cy="6050"/>
                </a:xfrm>
                <a:custGeom>
                  <a:avLst/>
                  <a:gdLst/>
                  <a:ahLst/>
                  <a:cxnLst/>
                  <a:rect l="l" t="t" r="r" b="b"/>
                  <a:pathLst>
                    <a:path w="235" h="242" extrusionOk="0">
                      <a:moveTo>
                        <a:pt x="117" y="0"/>
                      </a:moveTo>
                      <a:cubicBezTo>
                        <a:pt x="84" y="0"/>
                        <a:pt x="51" y="17"/>
                        <a:pt x="34" y="50"/>
                      </a:cubicBezTo>
                      <a:cubicBezTo>
                        <a:pt x="1" y="83"/>
                        <a:pt x="1" y="184"/>
                        <a:pt x="34" y="217"/>
                      </a:cubicBezTo>
                      <a:cubicBezTo>
                        <a:pt x="51" y="234"/>
                        <a:pt x="84" y="242"/>
                        <a:pt x="117" y="242"/>
                      </a:cubicBezTo>
                      <a:cubicBezTo>
                        <a:pt x="151" y="242"/>
                        <a:pt x="184" y="234"/>
                        <a:pt x="201" y="217"/>
                      </a:cubicBezTo>
                      <a:cubicBezTo>
                        <a:pt x="234" y="184"/>
                        <a:pt x="234" y="83"/>
                        <a:pt x="201" y="50"/>
                      </a:cubicBezTo>
                      <a:cubicBezTo>
                        <a:pt x="184" y="17"/>
                        <a:pt x="151" y="0"/>
                        <a:pt x="1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6" name="Google Shape;4456;p27"/>
                <p:cNvSpPr/>
                <p:nvPr/>
              </p:nvSpPr>
              <p:spPr>
                <a:xfrm>
                  <a:off x="343375" y="3681200"/>
                  <a:ext cx="10025" cy="9625"/>
                </a:xfrm>
                <a:custGeom>
                  <a:avLst/>
                  <a:gdLst/>
                  <a:ahLst/>
                  <a:cxnLst/>
                  <a:rect l="l" t="t" r="r" b="b"/>
                  <a:pathLst>
                    <a:path w="401" h="385" extrusionOk="0">
                      <a:moveTo>
                        <a:pt x="226" y="1"/>
                      </a:moveTo>
                      <a:cubicBezTo>
                        <a:pt x="176" y="1"/>
                        <a:pt x="117" y="26"/>
                        <a:pt x="67" y="76"/>
                      </a:cubicBezTo>
                      <a:cubicBezTo>
                        <a:pt x="0" y="142"/>
                        <a:pt x="0" y="276"/>
                        <a:pt x="67" y="309"/>
                      </a:cubicBezTo>
                      <a:cubicBezTo>
                        <a:pt x="117" y="359"/>
                        <a:pt x="176" y="384"/>
                        <a:pt x="226" y="384"/>
                      </a:cubicBezTo>
                      <a:cubicBezTo>
                        <a:pt x="276" y="384"/>
                        <a:pt x="317" y="359"/>
                        <a:pt x="334" y="309"/>
                      </a:cubicBezTo>
                      <a:cubicBezTo>
                        <a:pt x="401" y="242"/>
                        <a:pt x="401" y="109"/>
                        <a:pt x="334" y="76"/>
                      </a:cubicBezTo>
                      <a:cubicBezTo>
                        <a:pt x="317" y="26"/>
                        <a:pt x="276" y="1"/>
                        <a:pt x="226"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7" name="Google Shape;4457;p27"/>
                <p:cNvSpPr/>
                <p:nvPr/>
              </p:nvSpPr>
              <p:spPr>
                <a:xfrm>
                  <a:off x="344200" y="3730400"/>
                  <a:ext cx="10875" cy="9075"/>
                </a:xfrm>
                <a:custGeom>
                  <a:avLst/>
                  <a:gdLst/>
                  <a:ahLst/>
                  <a:cxnLst/>
                  <a:rect l="l" t="t" r="r" b="b"/>
                  <a:pathLst>
                    <a:path w="435" h="363" extrusionOk="0">
                      <a:moveTo>
                        <a:pt x="218" y="1"/>
                      </a:moveTo>
                      <a:cubicBezTo>
                        <a:pt x="176" y="1"/>
                        <a:pt x="134" y="26"/>
                        <a:pt x="101" y="76"/>
                      </a:cubicBezTo>
                      <a:cubicBezTo>
                        <a:pt x="1" y="142"/>
                        <a:pt x="34" y="209"/>
                        <a:pt x="101" y="309"/>
                      </a:cubicBezTo>
                      <a:cubicBezTo>
                        <a:pt x="127" y="348"/>
                        <a:pt x="158" y="362"/>
                        <a:pt x="191" y="362"/>
                      </a:cubicBezTo>
                      <a:cubicBezTo>
                        <a:pt x="241" y="362"/>
                        <a:pt x="294" y="329"/>
                        <a:pt x="334" y="309"/>
                      </a:cubicBezTo>
                      <a:cubicBezTo>
                        <a:pt x="434" y="243"/>
                        <a:pt x="368" y="142"/>
                        <a:pt x="334" y="76"/>
                      </a:cubicBezTo>
                      <a:cubicBezTo>
                        <a:pt x="301" y="26"/>
                        <a:pt x="259" y="1"/>
                        <a:pt x="21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8" name="Google Shape;4458;p27"/>
                <p:cNvSpPr/>
                <p:nvPr/>
              </p:nvSpPr>
              <p:spPr>
                <a:xfrm>
                  <a:off x="318350" y="3766900"/>
                  <a:ext cx="13375" cy="12325"/>
                </a:xfrm>
                <a:custGeom>
                  <a:avLst/>
                  <a:gdLst/>
                  <a:ahLst/>
                  <a:cxnLst/>
                  <a:rect l="l" t="t" r="r" b="b"/>
                  <a:pathLst>
                    <a:path w="535" h="493" extrusionOk="0">
                      <a:moveTo>
                        <a:pt x="255" y="0"/>
                      </a:moveTo>
                      <a:cubicBezTo>
                        <a:pt x="184" y="0"/>
                        <a:pt x="117" y="17"/>
                        <a:pt x="67" y="50"/>
                      </a:cubicBezTo>
                      <a:cubicBezTo>
                        <a:pt x="1" y="150"/>
                        <a:pt x="1" y="317"/>
                        <a:pt x="67" y="417"/>
                      </a:cubicBezTo>
                      <a:cubicBezTo>
                        <a:pt x="117" y="467"/>
                        <a:pt x="193" y="492"/>
                        <a:pt x="268" y="492"/>
                      </a:cubicBezTo>
                      <a:cubicBezTo>
                        <a:pt x="343" y="492"/>
                        <a:pt x="418" y="467"/>
                        <a:pt x="468" y="417"/>
                      </a:cubicBezTo>
                      <a:cubicBezTo>
                        <a:pt x="534" y="350"/>
                        <a:pt x="534" y="184"/>
                        <a:pt x="468" y="50"/>
                      </a:cubicBezTo>
                      <a:cubicBezTo>
                        <a:pt x="401" y="17"/>
                        <a:pt x="326" y="0"/>
                        <a:pt x="255"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9" name="Google Shape;4459;p27"/>
                <p:cNvSpPr/>
                <p:nvPr/>
              </p:nvSpPr>
              <p:spPr>
                <a:xfrm>
                  <a:off x="422600" y="3568625"/>
                  <a:ext cx="6700" cy="7525"/>
                </a:xfrm>
                <a:custGeom>
                  <a:avLst/>
                  <a:gdLst/>
                  <a:ahLst/>
                  <a:cxnLst/>
                  <a:rect l="l" t="t" r="r" b="b"/>
                  <a:pathLst>
                    <a:path w="268" h="301" extrusionOk="0">
                      <a:moveTo>
                        <a:pt x="159" y="0"/>
                      </a:moveTo>
                      <a:cubicBezTo>
                        <a:pt x="125" y="0"/>
                        <a:pt x="84" y="25"/>
                        <a:pt x="34" y="75"/>
                      </a:cubicBezTo>
                      <a:cubicBezTo>
                        <a:pt x="0" y="109"/>
                        <a:pt x="0" y="209"/>
                        <a:pt x="34" y="276"/>
                      </a:cubicBezTo>
                      <a:cubicBezTo>
                        <a:pt x="50" y="292"/>
                        <a:pt x="84" y="301"/>
                        <a:pt x="121" y="301"/>
                      </a:cubicBezTo>
                      <a:cubicBezTo>
                        <a:pt x="159" y="301"/>
                        <a:pt x="201" y="292"/>
                        <a:pt x="234" y="276"/>
                      </a:cubicBezTo>
                      <a:cubicBezTo>
                        <a:pt x="267" y="242"/>
                        <a:pt x="267" y="142"/>
                        <a:pt x="234" y="75"/>
                      </a:cubicBezTo>
                      <a:cubicBezTo>
                        <a:pt x="217" y="25"/>
                        <a:pt x="192" y="0"/>
                        <a:pt x="1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0" name="Google Shape;4460;p27"/>
                <p:cNvSpPr/>
                <p:nvPr/>
              </p:nvSpPr>
              <p:spPr>
                <a:xfrm>
                  <a:off x="314175" y="3877600"/>
                  <a:ext cx="19225" cy="19200"/>
                </a:xfrm>
                <a:custGeom>
                  <a:avLst/>
                  <a:gdLst/>
                  <a:ahLst/>
                  <a:cxnLst/>
                  <a:rect l="l" t="t" r="r" b="b"/>
                  <a:pathLst>
                    <a:path w="769" h="768" extrusionOk="0">
                      <a:moveTo>
                        <a:pt x="376" y="0"/>
                      </a:moveTo>
                      <a:cubicBezTo>
                        <a:pt x="276" y="0"/>
                        <a:pt x="184" y="42"/>
                        <a:pt x="134" y="125"/>
                      </a:cubicBezTo>
                      <a:cubicBezTo>
                        <a:pt x="1" y="292"/>
                        <a:pt x="1" y="526"/>
                        <a:pt x="134" y="692"/>
                      </a:cubicBezTo>
                      <a:cubicBezTo>
                        <a:pt x="218" y="742"/>
                        <a:pt x="309" y="767"/>
                        <a:pt x="401" y="767"/>
                      </a:cubicBezTo>
                      <a:cubicBezTo>
                        <a:pt x="493" y="767"/>
                        <a:pt x="585" y="742"/>
                        <a:pt x="668" y="692"/>
                      </a:cubicBezTo>
                      <a:cubicBezTo>
                        <a:pt x="768" y="526"/>
                        <a:pt x="768" y="292"/>
                        <a:pt x="668" y="125"/>
                      </a:cubicBezTo>
                      <a:cubicBezTo>
                        <a:pt x="585" y="42"/>
                        <a:pt x="476" y="0"/>
                        <a:pt x="37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1" name="Google Shape;4461;p27"/>
                <p:cNvSpPr/>
                <p:nvPr/>
              </p:nvSpPr>
              <p:spPr>
                <a:xfrm>
                  <a:off x="348375" y="3834025"/>
                  <a:ext cx="17550" cy="15875"/>
                </a:xfrm>
                <a:custGeom>
                  <a:avLst/>
                  <a:gdLst/>
                  <a:ahLst/>
                  <a:cxnLst/>
                  <a:rect l="l" t="t" r="r" b="b"/>
                  <a:pathLst>
                    <a:path w="702" h="635" extrusionOk="0">
                      <a:moveTo>
                        <a:pt x="368" y="0"/>
                      </a:moveTo>
                      <a:cubicBezTo>
                        <a:pt x="284" y="0"/>
                        <a:pt x="201" y="34"/>
                        <a:pt x="134" y="100"/>
                      </a:cubicBezTo>
                      <a:cubicBezTo>
                        <a:pt x="1" y="200"/>
                        <a:pt x="1" y="434"/>
                        <a:pt x="134" y="534"/>
                      </a:cubicBezTo>
                      <a:cubicBezTo>
                        <a:pt x="201" y="601"/>
                        <a:pt x="284" y="634"/>
                        <a:pt x="368" y="634"/>
                      </a:cubicBezTo>
                      <a:cubicBezTo>
                        <a:pt x="451" y="634"/>
                        <a:pt x="534" y="601"/>
                        <a:pt x="601" y="534"/>
                      </a:cubicBezTo>
                      <a:cubicBezTo>
                        <a:pt x="701" y="434"/>
                        <a:pt x="701" y="200"/>
                        <a:pt x="601" y="100"/>
                      </a:cubicBezTo>
                      <a:cubicBezTo>
                        <a:pt x="534" y="34"/>
                        <a:pt x="451" y="0"/>
                        <a:pt x="36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2" name="Google Shape;4462;p27"/>
                <p:cNvSpPr/>
                <p:nvPr/>
              </p:nvSpPr>
              <p:spPr>
                <a:xfrm>
                  <a:off x="374225" y="3878850"/>
                  <a:ext cx="16700" cy="15250"/>
                </a:xfrm>
                <a:custGeom>
                  <a:avLst/>
                  <a:gdLst/>
                  <a:ahLst/>
                  <a:cxnLst/>
                  <a:rect l="l" t="t" r="r" b="b"/>
                  <a:pathLst>
                    <a:path w="668" h="610" extrusionOk="0">
                      <a:moveTo>
                        <a:pt x="338" y="0"/>
                      </a:moveTo>
                      <a:cubicBezTo>
                        <a:pt x="259" y="0"/>
                        <a:pt x="184" y="25"/>
                        <a:pt x="134" y="75"/>
                      </a:cubicBezTo>
                      <a:cubicBezTo>
                        <a:pt x="1" y="209"/>
                        <a:pt x="1" y="376"/>
                        <a:pt x="134" y="509"/>
                      </a:cubicBezTo>
                      <a:cubicBezTo>
                        <a:pt x="201" y="576"/>
                        <a:pt x="276" y="609"/>
                        <a:pt x="351" y="609"/>
                      </a:cubicBezTo>
                      <a:cubicBezTo>
                        <a:pt x="426" y="609"/>
                        <a:pt x="501" y="576"/>
                        <a:pt x="568" y="509"/>
                      </a:cubicBezTo>
                      <a:cubicBezTo>
                        <a:pt x="668" y="376"/>
                        <a:pt x="668" y="209"/>
                        <a:pt x="568" y="75"/>
                      </a:cubicBezTo>
                      <a:cubicBezTo>
                        <a:pt x="501" y="25"/>
                        <a:pt x="418"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3" name="Google Shape;4463;p27"/>
                <p:cNvSpPr/>
                <p:nvPr/>
              </p:nvSpPr>
              <p:spPr>
                <a:xfrm>
                  <a:off x="348375" y="3877375"/>
                  <a:ext cx="13375" cy="13575"/>
                </a:xfrm>
                <a:custGeom>
                  <a:avLst/>
                  <a:gdLst/>
                  <a:ahLst/>
                  <a:cxnLst/>
                  <a:rect l="l" t="t" r="r" b="b"/>
                  <a:pathLst>
                    <a:path w="535" h="543" extrusionOk="0">
                      <a:moveTo>
                        <a:pt x="284" y="1"/>
                      </a:moveTo>
                      <a:cubicBezTo>
                        <a:pt x="217" y="1"/>
                        <a:pt x="151" y="34"/>
                        <a:pt x="101" y="101"/>
                      </a:cubicBezTo>
                      <a:cubicBezTo>
                        <a:pt x="1" y="234"/>
                        <a:pt x="1" y="401"/>
                        <a:pt x="101" y="468"/>
                      </a:cubicBezTo>
                      <a:cubicBezTo>
                        <a:pt x="151" y="518"/>
                        <a:pt x="217" y="543"/>
                        <a:pt x="284" y="543"/>
                      </a:cubicBezTo>
                      <a:cubicBezTo>
                        <a:pt x="351" y="543"/>
                        <a:pt x="418" y="518"/>
                        <a:pt x="468" y="468"/>
                      </a:cubicBezTo>
                      <a:cubicBezTo>
                        <a:pt x="534" y="368"/>
                        <a:pt x="534" y="201"/>
                        <a:pt x="468" y="101"/>
                      </a:cubicBezTo>
                      <a:cubicBezTo>
                        <a:pt x="418" y="34"/>
                        <a:pt x="351" y="1"/>
                        <a:pt x="2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4" name="Google Shape;4464;p27"/>
                <p:cNvSpPr/>
                <p:nvPr/>
              </p:nvSpPr>
              <p:spPr>
                <a:xfrm>
                  <a:off x="346700" y="3909700"/>
                  <a:ext cx="12550" cy="11500"/>
                </a:xfrm>
                <a:custGeom>
                  <a:avLst/>
                  <a:gdLst/>
                  <a:ahLst/>
                  <a:cxnLst/>
                  <a:rect l="l" t="t" r="r" b="b"/>
                  <a:pathLst>
                    <a:path w="502" h="460" extrusionOk="0">
                      <a:moveTo>
                        <a:pt x="247" y="0"/>
                      </a:moveTo>
                      <a:cubicBezTo>
                        <a:pt x="184" y="0"/>
                        <a:pt x="118" y="25"/>
                        <a:pt x="68" y="76"/>
                      </a:cubicBezTo>
                      <a:cubicBezTo>
                        <a:pt x="1" y="142"/>
                        <a:pt x="1" y="309"/>
                        <a:pt x="68" y="409"/>
                      </a:cubicBezTo>
                      <a:cubicBezTo>
                        <a:pt x="118" y="442"/>
                        <a:pt x="184" y="459"/>
                        <a:pt x="247" y="459"/>
                      </a:cubicBezTo>
                      <a:cubicBezTo>
                        <a:pt x="309" y="459"/>
                        <a:pt x="368" y="442"/>
                        <a:pt x="401" y="409"/>
                      </a:cubicBezTo>
                      <a:cubicBezTo>
                        <a:pt x="501" y="309"/>
                        <a:pt x="501" y="142"/>
                        <a:pt x="401" y="76"/>
                      </a:cubicBezTo>
                      <a:cubicBezTo>
                        <a:pt x="368" y="25"/>
                        <a:pt x="309" y="0"/>
                        <a:pt x="24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5" name="Google Shape;4465;p27"/>
                <p:cNvSpPr/>
                <p:nvPr/>
              </p:nvSpPr>
              <p:spPr>
                <a:xfrm>
                  <a:off x="300850" y="3927425"/>
                  <a:ext cx="18375" cy="17525"/>
                </a:xfrm>
                <a:custGeom>
                  <a:avLst/>
                  <a:gdLst/>
                  <a:ahLst/>
                  <a:cxnLst/>
                  <a:rect l="l" t="t" r="r" b="b"/>
                  <a:pathLst>
                    <a:path w="735" h="701" extrusionOk="0">
                      <a:moveTo>
                        <a:pt x="338" y="0"/>
                      </a:moveTo>
                      <a:cubicBezTo>
                        <a:pt x="250" y="0"/>
                        <a:pt x="167" y="34"/>
                        <a:pt x="100" y="100"/>
                      </a:cubicBezTo>
                      <a:cubicBezTo>
                        <a:pt x="0" y="234"/>
                        <a:pt x="0" y="467"/>
                        <a:pt x="100" y="601"/>
                      </a:cubicBezTo>
                      <a:cubicBezTo>
                        <a:pt x="167" y="667"/>
                        <a:pt x="267" y="701"/>
                        <a:pt x="363" y="701"/>
                      </a:cubicBezTo>
                      <a:cubicBezTo>
                        <a:pt x="459" y="701"/>
                        <a:pt x="551" y="667"/>
                        <a:pt x="601" y="601"/>
                      </a:cubicBezTo>
                      <a:cubicBezTo>
                        <a:pt x="734" y="467"/>
                        <a:pt x="734" y="234"/>
                        <a:pt x="601" y="100"/>
                      </a:cubicBezTo>
                      <a:cubicBezTo>
                        <a:pt x="517" y="34"/>
                        <a:pt x="426"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6" name="Google Shape;4466;p27"/>
                <p:cNvSpPr/>
                <p:nvPr/>
              </p:nvSpPr>
              <p:spPr>
                <a:xfrm>
                  <a:off x="388400" y="3820050"/>
                  <a:ext cx="5875" cy="5450"/>
                </a:xfrm>
                <a:custGeom>
                  <a:avLst/>
                  <a:gdLst/>
                  <a:ahLst/>
                  <a:cxnLst/>
                  <a:rect l="l" t="t" r="r" b="b"/>
                  <a:pathLst>
                    <a:path w="235" h="218" extrusionOk="0">
                      <a:moveTo>
                        <a:pt x="105" y="1"/>
                      </a:moveTo>
                      <a:cubicBezTo>
                        <a:pt x="76" y="1"/>
                        <a:pt x="51" y="9"/>
                        <a:pt x="34" y="26"/>
                      </a:cubicBezTo>
                      <a:cubicBezTo>
                        <a:pt x="1" y="59"/>
                        <a:pt x="1" y="159"/>
                        <a:pt x="34" y="192"/>
                      </a:cubicBezTo>
                      <a:cubicBezTo>
                        <a:pt x="51" y="209"/>
                        <a:pt x="76" y="217"/>
                        <a:pt x="105" y="217"/>
                      </a:cubicBezTo>
                      <a:cubicBezTo>
                        <a:pt x="134" y="217"/>
                        <a:pt x="168" y="209"/>
                        <a:pt x="201" y="192"/>
                      </a:cubicBezTo>
                      <a:cubicBezTo>
                        <a:pt x="234" y="126"/>
                        <a:pt x="234" y="59"/>
                        <a:pt x="201" y="26"/>
                      </a:cubicBezTo>
                      <a:cubicBezTo>
                        <a:pt x="168" y="9"/>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7" name="Google Shape;4467;p27"/>
                <p:cNvSpPr/>
                <p:nvPr/>
              </p:nvSpPr>
              <p:spPr>
                <a:xfrm>
                  <a:off x="390900" y="3762725"/>
                  <a:ext cx="11700" cy="10650"/>
                </a:xfrm>
                <a:custGeom>
                  <a:avLst/>
                  <a:gdLst/>
                  <a:ahLst/>
                  <a:cxnLst/>
                  <a:rect l="l" t="t" r="r" b="b"/>
                  <a:pathLst>
                    <a:path w="468" h="426" extrusionOk="0">
                      <a:moveTo>
                        <a:pt x="238" y="0"/>
                      </a:moveTo>
                      <a:cubicBezTo>
                        <a:pt x="184" y="0"/>
                        <a:pt x="134" y="17"/>
                        <a:pt x="101" y="50"/>
                      </a:cubicBezTo>
                      <a:cubicBezTo>
                        <a:pt x="1" y="150"/>
                        <a:pt x="1" y="284"/>
                        <a:pt x="101" y="351"/>
                      </a:cubicBezTo>
                      <a:cubicBezTo>
                        <a:pt x="134" y="401"/>
                        <a:pt x="184" y="426"/>
                        <a:pt x="238" y="426"/>
                      </a:cubicBezTo>
                      <a:cubicBezTo>
                        <a:pt x="293" y="426"/>
                        <a:pt x="351" y="401"/>
                        <a:pt x="401" y="351"/>
                      </a:cubicBezTo>
                      <a:cubicBezTo>
                        <a:pt x="468" y="284"/>
                        <a:pt x="468" y="150"/>
                        <a:pt x="401" y="50"/>
                      </a:cubicBezTo>
                      <a:cubicBezTo>
                        <a:pt x="351" y="17"/>
                        <a:pt x="293" y="0"/>
                        <a:pt x="2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8" name="Google Shape;4468;p27"/>
                <p:cNvSpPr/>
                <p:nvPr/>
              </p:nvSpPr>
              <p:spPr>
                <a:xfrm>
                  <a:off x="248300" y="4059800"/>
                  <a:ext cx="12550" cy="11500"/>
                </a:xfrm>
                <a:custGeom>
                  <a:avLst/>
                  <a:gdLst/>
                  <a:ahLst/>
                  <a:cxnLst/>
                  <a:rect l="l" t="t" r="r" b="b"/>
                  <a:pathLst>
                    <a:path w="502" h="460" extrusionOk="0">
                      <a:moveTo>
                        <a:pt x="280" y="1"/>
                      </a:moveTo>
                      <a:cubicBezTo>
                        <a:pt x="218" y="1"/>
                        <a:pt x="151" y="26"/>
                        <a:pt x="101" y="76"/>
                      </a:cubicBezTo>
                      <a:cubicBezTo>
                        <a:pt x="1" y="143"/>
                        <a:pt x="1" y="309"/>
                        <a:pt x="101" y="409"/>
                      </a:cubicBezTo>
                      <a:cubicBezTo>
                        <a:pt x="134" y="443"/>
                        <a:pt x="193" y="459"/>
                        <a:pt x="255" y="459"/>
                      </a:cubicBezTo>
                      <a:cubicBezTo>
                        <a:pt x="318" y="459"/>
                        <a:pt x="384" y="443"/>
                        <a:pt x="434" y="409"/>
                      </a:cubicBezTo>
                      <a:cubicBezTo>
                        <a:pt x="501" y="309"/>
                        <a:pt x="501" y="143"/>
                        <a:pt x="434" y="76"/>
                      </a:cubicBezTo>
                      <a:cubicBezTo>
                        <a:pt x="401" y="26"/>
                        <a:pt x="343" y="1"/>
                        <a:pt x="28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9" name="Google Shape;4469;p27"/>
                <p:cNvSpPr/>
                <p:nvPr/>
              </p:nvSpPr>
              <p:spPr>
                <a:xfrm>
                  <a:off x="286675" y="4025400"/>
                  <a:ext cx="7525" cy="7750"/>
                </a:xfrm>
                <a:custGeom>
                  <a:avLst/>
                  <a:gdLst/>
                  <a:ahLst/>
                  <a:cxnLst/>
                  <a:rect l="l" t="t" r="r" b="b"/>
                  <a:pathLst>
                    <a:path w="301" h="310" extrusionOk="0">
                      <a:moveTo>
                        <a:pt x="167" y="1"/>
                      </a:moveTo>
                      <a:cubicBezTo>
                        <a:pt x="125" y="1"/>
                        <a:pt x="84" y="17"/>
                        <a:pt x="67" y="51"/>
                      </a:cubicBezTo>
                      <a:cubicBezTo>
                        <a:pt x="0" y="118"/>
                        <a:pt x="0" y="184"/>
                        <a:pt x="67" y="284"/>
                      </a:cubicBezTo>
                      <a:cubicBezTo>
                        <a:pt x="84" y="301"/>
                        <a:pt x="109" y="309"/>
                        <a:pt x="142" y="309"/>
                      </a:cubicBezTo>
                      <a:cubicBezTo>
                        <a:pt x="175" y="309"/>
                        <a:pt x="217" y="301"/>
                        <a:pt x="267" y="284"/>
                      </a:cubicBezTo>
                      <a:cubicBezTo>
                        <a:pt x="300" y="218"/>
                        <a:pt x="300" y="151"/>
                        <a:pt x="267" y="51"/>
                      </a:cubicBezTo>
                      <a:cubicBezTo>
                        <a:pt x="250" y="17"/>
                        <a:pt x="209" y="1"/>
                        <a:pt x="16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0" name="Google Shape;4470;p27"/>
                <p:cNvSpPr/>
                <p:nvPr/>
              </p:nvSpPr>
              <p:spPr>
                <a:xfrm>
                  <a:off x="306675" y="4058550"/>
                  <a:ext cx="10875" cy="8575"/>
                </a:xfrm>
                <a:custGeom>
                  <a:avLst/>
                  <a:gdLst/>
                  <a:ahLst/>
                  <a:cxnLst/>
                  <a:rect l="l" t="t" r="r" b="b"/>
                  <a:pathLst>
                    <a:path w="435" h="343" extrusionOk="0">
                      <a:moveTo>
                        <a:pt x="230" y="1"/>
                      </a:moveTo>
                      <a:cubicBezTo>
                        <a:pt x="184" y="1"/>
                        <a:pt x="134" y="9"/>
                        <a:pt x="101" y="26"/>
                      </a:cubicBezTo>
                      <a:cubicBezTo>
                        <a:pt x="1" y="126"/>
                        <a:pt x="1" y="193"/>
                        <a:pt x="101" y="293"/>
                      </a:cubicBezTo>
                      <a:cubicBezTo>
                        <a:pt x="134" y="326"/>
                        <a:pt x="176" y="343"/>
                        <a:pt x="218" y="343"/>
                      </a:cubicBezTo>
                      <a:cubicBezTo>
                        <a:pt x="259" y="343"/>
                        <a:pt x="301" y="326"/>
                        <a:pt x="334" y="293"/>
                      </a:cubicBezTo>
                      <a:cubicBezTo>
                        <a:pt x="434" y="193"/>
                        <a:pt x="434" y="126"/>
                        <a:pt x="334" y="26"/>
                      </a:cubicBezTo>
                      <a:cubicBezTo>
                        <a:pt x="318" y="9"/>
                        <a:pt x="276" y="1"/>
                        <a:pt x="23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1" name="Google Shape;4471;p27"/>
                <p:cNvSpPr/>
                <p:nvPr/>
              </p:nvSpPr>
              <p:spPr>
                <a:xfrm>
                  <a:off x="231625" y="4098175"/>
                  <a:ext cx="13375" cy="12325"/>
                </a:xfrm>
                <a:custGeom>
                  <a:avLst/>
                  <a:gdLst/>
                  <a:ahLst/>
                  <a:cxnLst/>
                  <a:rect l="l" t="t" r="r" b="b"/>
                  <a:pathLst>
                    <a:path w="535" h="493" extrusionOk="0">
                      <a:moveTo>
                        <a:pt x="259" y="0"/>
                      </a:moveTo>
                      <a:cubicBezTo>
                        <a:pt x="192" y="0"/>
                        <a:pt x="134" y="25"/>
                        <a:pt x="101" y="75"/>
                      </a:cubicBezTo>
                      <a:cubicBezTo>
                        <a:pt x="1" y="209"/>
                        <a:pt x="1" y="375"/>
                        <a:pt x="101" y="442"/>
                      </a:cubicBezTo>
                      <a:cubicBezTo>
                        <a:pt x="151" y="476"/>
                        <a:pt x="217" y="492"/>
                        <a:pt x="284" y="492"/>
                      </a:cubicBezTo>
                      <a:cubicBezTo>
                        <a:pt x="351" y="492"/>
                        <a:pt x="418" y="476"/>
                        <a:pt x="468" y="442"/>
                      </a:cubicBezTo>
                      <a:cubicBezTo>
                        <a:pt x="534" y="309"/>
                        <a:pt x="534" y="142"/>
                        <a:pt x="468" y="75"/>
                      </a:cubicBezTo>
                      <a:cubicBezTo>
                        <a:pt x="401" y="25"/>
                        <a:pt x="326" y="0"/>
                        <a:pt x="2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2" name="Google Shape;4472;p27"/>
                <p:cNvSpPr/>
                <p:nvPr/>
              </p:nvSpPr>
              <p:spPr>
                <a:xfrm>
                  <a:off x="448450" y="3992475"/>
                  <a:ext cx="25" cy="25"/>
                </a:xfrm>
                <a:custGeom>
                  <a:avLst/>
                  <a:gdLst/>
                  <a:ahLst/>
                  <a:cxnLst/>
                  <a:rect l="l" t="t" r="r" b="b"/>
                  <a:pathLst>
                    <a:path w="1" h="1" extrusionOk="0">
                      <a:moveTo>
                        <a:pt x="0" y="0"/>
                      </a:moveTo>
                      <a:lnTo>
                        <a:pt x="0" y="0"/>
                      </a:lnTo>
                      <a:lnTo>
                        <a:pt x="0"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3" name="Google Shape;4473;p27"/>
                <p:cNvSpPr/>
                <p:nvPr/>
              </p:nvSpPr>
              <p:spPr>
                <a:xfrm>
                  <a:off x="451775" y="4001650"/>
                  <a:ext cx="25" cy="25"/>
                </a:xfrm>
                <a:custGeom>
                  <a:avLst/>
                  <a:gdLst/>
                  <a:ahLst/>
                  <a:cxnLst/>
                  <a:rect l="l" t="t" r="r" b="b"/>
                  <a:pathLst>
                    <a:path w="1" h="1" extrusionOk="0">
                      <a:moveTo>
                        <a:pt x="1" y="0"/>
                      </a:move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4" name="Google Shape;4474;p27"/>
                <p:cNvSpPr/>
                <p:nvPr/>
              </p:nvSpPr>
              <p:spPr>
                <a:xfrm>
                  <a:off x="460125" y="4283500"/>
                  <a:ext cx="25" cy="25"/>
                </a:xfrm>
                <a:custGeom>
                  <a:avLst/>
                  <a:gdLst/>
                  <a:ahLst/>
                  <a:cxnLst/>
                  <a:rect l="l" t="t" r="r" b="b"/>
                  <a:pathLst>
                    <a:path w="1" h="1" extrusionOk="0">
                      <a:moveTo>
                        <a:pt x="0" y="1"/>
                      </a:moveTo>
                      <a:lnTo>
                        <a:pt x="0" y="1"/>
                      </a:lnTo>
                      <a:lnTo>
                        <a:pt x="0" y="1"/>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5" name="Google Shape;4475;p27"/>
                <p:cNvSpPr/>
                <p:nvPr/>
              </p:nvSpPr>
              <p:spPr>
                <a:xfrm>
                  <a:off x="485975" y="4307700"/>
                  <a:ext cx="25" cy="25"/>
                </a:xfrm>
                <a:custGeom>
                  <a:avLst/>
                  <a:gdLst/>
                  <a:ahLst/>
                  <a:cxnLst/>
                  <a:rect l="l" t="t" r="r" b="b"/>
                  <a:pathLst>
                    <a:path w="1" h="1" extrusionOk="0">
                      <a:moveTo>
                        <a:pt x="1" y="0"/>
                      </a:moveTo>
                      <a:lnTo>
                        <a:pt x="1" y="0"/>
                      </a:lnTo>
                      <a:lnTo>
                        <a:pt x="1"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76" name="Google Shape;4476;p27"/>
              <p:cNvGrpSpPr/>
              <p:nvPr/>
            </p:nvGrpSpPr>
            <p:grpSpPr>
              <a:xfrm flipH="1">
                <a:off x="8920181" y="4488630"/>
                <a:ext cx="447011" cy="642232"/>
                <a:chOff x="178250" y="4721325"/>
                <a:chExt cx="244375" cy="351100"/>
              </a:xfrm>
            </p:grpSpPr>
            <p:sp>
              <p:nvSpPr>
                <p:cNvPr id="4477" name="Google Shape;4477;p27"/>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8" name="Google Shape;4478;p27"/>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9" name="Google Shape;4479;p27"/>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0" name="Google Shape;4480;p27"/>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1" name="Google Shape;4481;p27"/>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2" name="Google Shape;4482;p27"/>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3" name="Google Shape;4483;p27"/>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4" name="Google Shape;4484;p27"/>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5" name="Google Shape;4485;p27"/>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6" name="Google Shape;4486;p27"/>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87" name="Google Shape;4487;p27"/>
              <p:cNvGrpSpPr/>
              <p:nvPr/>
            </p:nvGrpSpPr>
            <p:grpSpPr>
              <a:xfrm flipH="1">
                <a:off x="8399121" y="4488632"/>
                <a:ext cx="681767" cy="881731"/>
                <a:chOff x="373400" y="4372750"/>
                <a:chExt cx="548750" cy="709700"/>
              </a:xfrm>
            </p:grpSpPr>
            <p:sp>
              <p:nvSpPr>
                <p:cNvPr id="4488" name="Google Shape;4488;p27"/>
                <p:cNvSpPr/>
                <p:nvPr/>
              </p:nvSpPr>
              <p:spPr>
                <a:xfrm>
                  <a:off x="603550" y="4391925"/>
                  <a:ext cx="43400" cy="183775"/>
                </a:xfrm>
                <a:custGeom>
                  <a:avLst/>
                  <a:gdLst/>
                  <a:ahLst/>
                  <a:cxnLst/>
                  <a:rect l="l" t="t" r="r" b="b"/>
                  <a:pathLst>
                    <a:path w="1736" h="7351" extrusionOk="0">
                      <a:moveTo>
                        <a:pt x="1602" y="0"/>
                      </a:moveTo>
                      <a:cubicBezTo>
                        <a:pt x="1502" y="0"/>
                        <a:pt x="1502" y="67"/>
                        <a:pt x="1502" y="134"/>
                      </a:cubicBezTo>
                      <a:lnTo>
                        <a:pt x="1502" y="300"/>
                      </a:lnTo>
                      <a:cubicBezTo>
                        <a:pt x="1502" y="567"/>
                        <a:pt x="1502" y="901"/>
                        <a:pt x="1469" y="1201"/>
                      </a:cubicBezTo>
                      <a:lnTo>
                        <a:pt x="1335" y="2068"/>
                      </a:lnTo>
                      <a:cubicBezTo>
                        <a:pt x="1268" y="2702"/>
                        <a:pt x="1135" y="3303"/>
                        <a:pt x="968" y="3870"/>
                      </a:cubicBezTo>
                      <a:cubicBezTo>
                        <a:pt x="735" y="4870"/>
                        <a:pt x="401" y="5905"/>
                        <a:pt x="68" y="6905"/>
                      </a:cubicBezTo>
                      <a:cubicBezTo>
                        <a:pt x="1" y="7005"/>
                        <a:pt x="1" y="7072"/>
                        <a:pt x="68" y="7172"/>
                      </a:cubicBezTo>
                      <a:cubicBezTo>
                        <a:pt x="101" y="7239"/>
                        <a:pt x="134" y="7306"/>
                        <a:pt x="234" y="7339"/>
                      </a:cubicBezTo>
                      <a:cubicBezTo>
                        <a:pt x="272" y="7346"/>
                        <a:pt x="309" y="7350"/>
                        <a:pt x="346" y="7350"/>
                      </a:cubicBezTo>
                      <a:cubicBezTo>
                        <a:pt x="471" y="7350"/>
                        <a:pt x="583" y="7301"/>
                        <a:pt x="635" y="7172"/>
                      </a:cubicBezTo>
                      <a:cubicBezTo>
                        <a:pt x="1068" y="6038"/>
                        <a:pt x="1335" y="4837"/>
                        <a:pt x="1569" y="3670"/>
                      </a:cubicBezTo>
                      <a:lnTo>
                        <a:pt x="1669" y="2802"/>
                      </a:lnTo>
                      <a:cubicBezTo>
                        <a:pt x="1735" y="2502"/>
                        <a:pt x="1735" y="2202"/>
                        <a:pt x="1735" y="1902"/>
                      </a:cubicBezTo>
                      <a:lnTo>
                        <a:pt x="1735" y="134"/>
                      </a:lnTo>
                      <a:cubicBezTo>
                        <a:pt x="1735" y="34"/>
                        <a:pt x="1635" y="0"/>
                        <a:pt x="16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9" name="Google Shape;4489;p27"/>
                <p:cNvSpPr/>
                <p:nvPr/>
              </p:nvSpPr>
              <p:spPr>
                <a:xfrm>
                  <a:off x="651100" y="4437450"/>
                  <a:ext cx="100100" cy="184400"/>
                </a:xfrm>
                <a:custGeom>
                  <a:avLst/>
                  <a:gdLst/>
                  <a:ahLst/>
                  <a:cxnLst/>
                  <a:rect l="l" t="t" r="r" b="b"/>
                  <a:pathLst>
                    <a:path w="4004" h="7376" extrusionOk="0">
                      <a:moveTo>
                        <a:pt x="3798" y="0"/>
                      </a:moveTo>
                      <a:cubicBezTo>
                        <a:pt x="3753" y="0"/>
                        <a:pt x="3736" y="24"/>
                        <a:pt x="3736" y="47"/>
                      </a:cubicBezTo>
                      <a:cubicBezTo>
                        <a:pt x="3536" y="648"/>
                        <a:pt x="3269" y="1215"/>
                        <a:pt x="3002" y="1815"/>
                      </a:cubicBezTo>
                      <a:cubicBezTo>
                        <a:pt x="2736" y="2382"/>
                        <a:pt x="2402" y="2916"/>
                        <a:pt x="2102" y="3483"/>
                      </a:cubicBezTo>
                      <a:lnTo>
                        <a:pt x="2168" y="3416"/>
                      </a:lnTo>
                      <a:lnTo>
                        <a:pt x="2168" y="3416"/>
                      </a:lnTo>
                      <a:cubicBezTo>
                        <a:pt x="2002" y="3717"/>
                        <a:pt x="1835" y="3983"/>
                        <a:pt x="1668" y="4250"/>
                      </a:cubicBezTo>
                      <a:cubicBezTo>
                        <a:pt x="1501" y="4551"/>
                        <a:pt x="1268" y="4851"/>
                        <a:pt x="1101" y="5151"/>
                      </a:cubicBezTo>
                      <a:cubicBezTo>
                        <a:pt x="934" y="5418"/>
                        <a:pt x="734" y="5718"/>
                        <a:pt x="567" y="6018"/>
                      </a:cubicBezTo>
                      <a:cubicBezTo>
                        <a:pt x="367" y="6318"/>
                        <a:pt x="200" y="6652"/>
                        <a:pt x="34" y="6919"/>
                      </a:cubicBezTo>
                      <a:cubicBezTo>
                        <a:pt x="0" y="6986"/>
                        <a:pt x="0" y="7052"/>
                        <a:pt x="0" y="7086"/>
                      </a:cubicBezTo>
                      <a:cubicBezTo>
                        <a:pt x="0" y="7186"/>
                        <a:pt x="34" y="7252"/>
                        <a:pt x="100" y="7319"/>
                      </a:cubicBezTo>
                      <a:cubicBezTo>
                        <a:pt x="163" y="7357"/>
                        <a:pt x="235" y="7375"/>
                        <a:pt x="306" y="7375"/>
                      </a:cubicBezTo>
                      <a:cubicBezTo>
                        <a:pt x="423" y="7375"/>
                        <a:pt x="538" y="7323"/>
                        <a:pt x="601" y="7219"/>
                      </a:cubicBezTo>
                      <a:cubicBezTo>
                        <a:pt x="834" y="6952"/>
                        <a:pt x="1001" y="6685"/>
                        <a:pt x="1101" y="6385"/>
                      </a:cubicBezTo>
                      <a:lnTo>
                        <a:pt x="1601" y="5518"/>
                      </a:lnTo>
                      <a:cubicBezTo>
                        <a:pt x="1768" y="5218"/>
                        <a:pt x="1902" y="4917"/>
                        <a:pt x="2035" y="4617"/>
                      </a:cubicBezTo>
                      <a:cubicBezTo>
                        <a:pt x="2168" y="4350"/>
                        <a:pt x="2335" y="4050"/>
                        <a:pt x="2435" y="3750"/>
                      </a:cubicBezTo>
                      <a:cubicBezTo>
                        <a:pt x="2569" y="3450"/>
                        <a:pt x="2702" y="3183"/>
                        <a:pt x="2869" y="2883"/>
                      </a:cubicBezTo>
                      <a:lnTo>
                        <a:pt x="3236" y="2015"/>
                      </a:lnTo>
                      <a:cubicBezTo>
                        <a:pt x="3503" y="1382"/>
                        <a:pt x="3736" y="748"/>
                        <a:pt x="3936" y="114"/>
                      </a:cubicBezTo>
                      <a:cubicBezTo>
                        <a:pt x="4003" y="81"/>
                        <a:pt x="3936" y="14"/>
                        <a:pt x="3903" y="14"/>
                      </a:cubicBezTo>
                      <a:lnTo>
                        <a:pt x="3870" y="14"/>
                      </a:lnTo>
                      <a:cubicBezTo>
                        <a:pt x="3840" y="4"/>
                        <a:pt x="3817" y="0"/>
                        <a:pt x="37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0" name="Google Shape;4490;p27"/>
                <p:cNvSpPr/>
                <p:nvPr/>
              </p:nvSpPr>
              <p:spPr>
                <a:xfrm>
                  <a:off x="708625" y="4497000"/>
                  <a:ext cx="135125" cy="164950"/>
                </a:xfrm>
                <a:custGeom>
                  <a:avLst/>
                  <a:gdLst/>
                  <a:ahLst/>
                  <a:cxnLst/>
                  <a:rect l="l" t="t" r="r" b="b"/>
                  <a:pathLst>
                    <a:path w="5405" h="6598" extrusionOk="0">
                      <a:moveTo>
                        <a:pt x="5238" y="0"/>
                      </a:moveTo>
                      <a:cubicBezTo>
                        <a:pt x="5138" y="0"/>
                        <a:pt x="5105" y="0"/>
                        <a:pt x="5071" y="34"/>
                      </a:cubicBezTo>
                      <a:cubicBezTo>
                        <a:pt x="4537" y="467"/>
                        <a:pt x="4037" y="868"/>
                        <a:pt x="3537" y="1301"/>
                      </a:cubicBezTo>
                      <a:cubicBezTo>
                        <a:pt x="3003" y="1768"/>
                        <a:pt x="2569" y="2202"/>
                        <a:pt x="2102" y="2702"/>
                      </a:cubicBezTo>
                      <a:cubicBezTo>
                        <a:pt x="1669" y="3203"/>
                        <a:pt x="1268" y="3736"/>
                        <a:pt x="935" y="4337"/>
                      </a:cubicBezTo>
                      <a:cubicBezTo>
                        <a:pt x="768" y="4637"/>
                        <a:pt x="601" y="4904"/>
                        <a:pt x="435" y="5237"/>
                      </a:cubicBezTo>
                      <a:cubicBezTo>
                        <a:pt x="268" y="5571"/>
                        <a:pt x="134" y="5871"/>
                        <a:pt x="68" y="6205"/>
                      </a:cubicBezTo>
                      <a:cubicBezTo>
                        <a:pt x="1" y="6305"/>
                        <a:pt x="1" y="6338"/>
                        <a:pt x="68" y="6405"/>
                      </a:cubicBezTo>
                      <a:cubicBezTo>
                        <a:pt x="101" y="6505"/>
                        <a:pt x="134" y="6538"/>
                        <a:pt x="234" y="6572"/>
                      </a:cubicBezTo>
                      <a:cubicBezTo>
                        <a:pt x="260" y="6589"/>
                        <a:pt x="291" y="6597"/>
                        <a:pt x="323" y="6597"/>
                      </a:cubicBezTo>
                      <a:cubicBezTo>
                        <a:pt x="416" y="6597"/>
                        <a:pt x="527" y="6529"/>
                        <a:pt x="601" y="6405"/>
                      </a:cubicBezTo>
                      <a:cubicBezTo>
                        <a:pt x="735" y="6138"/>
                        <a:pt x="835" y="5871"/>
                        <a:pt x="968" y="5571"/>
                      </a:cubicBezTo>
                      <a:cubicBezTo>
                        <a:pt x="1102" y="5304"/>
                        <a:pt x="1268" y="5004"/>
                        <a:pt x="1435" y="4737"/>
                      </a:cubicBezTo>
                      <a:cubicBezTo>
                        <a:pt x="1735" y="4203"/>
                        <a:pt x="2102" y="3703"/>
                        <a:pt x="2469" y="3203"/>
                      </a:cubicBezTo>
                      <a:cubicBezTo>
                        <a:pt x="2703" y="2969"/>
                        <a:pt x="2903" y="2669"/>
                        <a:pt x="3103" y="2435"/>
                      </a:cubicBezTo>
                      <a:cubicBezTo>
                        <a:pt x="3303" y="2169"/>
                        <a:pt x="3537" y="1935"/>
                        <a:pt x="3737" y="1702"/>
                      </a:cubicBezTo>
                      <a:cubicBezTo>
                        <a:pt x="4237" y="1201"/>
                        <a:pt x="4771" y="768"/>
                        <a:pt x="5305" y="301"/>
                      </a:cubicBezTo>
                      <a:cubicBezTo>
                        <a:pt x="5405" y="267"/>
                        <a:pt x="5405" y="134"/>
                        <a:pt x="5338" y="100"/>
                      </a:cubicBezTo>
                      <a:cubicBezTo>
                        <a:pt x="5305" y="34"/>
                        <a:pt x="5271" y="0"/>
                        <a:pt x="5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1" name="Google Shape;4491;p27"/>
                <p:cNvSpPr/>
                <p:nvPr/>
              </p:nvSpPr>
              <p:spPr>
                <a:xfrm>
                  <a:off x="628575" y="4372750"/>
                  <a:ext cx="28375" cy="28375"/>
                </a:xfrm>
                <a:custGeom>
                  <a:avLst/>
                  <a:gdLst/>
                  <a:ahLst/>
                  <a:cxnLst/>
                  <a:rect l="l" t="t" r="r" b="b"/>
                  <a:pathLst>
                    <a:path w="1135" h="1135" extrusionOk="0">
                      <a:moveTo>
                        <a:pt x="634" y="0"/>
                      </a:moveTo>
                      <a:cubicBezTo>
                        <a:pt x="468" y="0"/>
                        <a:pt x="334" y="67"/>
                        <a:pt x="234" y="133"/>
                      </a:cubicBezTo>
                      <a:cubicBezTo>
                        <a:pt x="101" y="234"/>
                        <a:pt x="1" y="400"/>
                        <a:pt x="1" y="500"/>
                      </a:cubicBezTo>
                      <a:cubicBezTo>
                        <a:pt x="1" y="667"/>
                        <a:pt x="67" y="801"/>
                        <a:pt x="134" y="934"/>
                      </a:cubicBezTo>
                      <a:cubicBezTo>
                        <a:pt x="234" y="1067"/>
                        <a:pt x="368" y="1134"/>
                        <a:pt x="501" y="1134"/>
                      </a:cubicBezTo>
                      <a:cubicBezTo>
                        <a:pt x="668" y="1134"/>
                        <a:pt x="801" y="1134"/>
                        <a:pt x="935" y="1001"/>
                      </a:cubicBezTo>
                      <a:cubicBezTo>
                        <a:pt x="1068" y="934"/>
                        <a:pt x="1135" y="767"/>
                        <a:pt x="1135" y="634"/>
                      </a:cubicBezTo>
                      <a:cubicBezTo>
                        <a:pt x="1135" y="467"/>
                        <a:pt x="1101" y="334"/>
                        <a:pt x="1001" y="234"/>
                      </a:cubicBezTo>
                      <a:cubicBezTo>
                        <a:pt x="935" y="100"/>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2" name="Google Shape;4492;p27"/>
                <p:cNvSpPr/>
                <p:nvPr/>
              </p:nvSpPr>
              <p:spPr>
                <a:xfrm>
                  <a:off x="734475" y="4418600"/>
                  <a:ext cx="27550" cy="28375"/>
                </a:xfrm>
                <a:custGeom>
                  <a:avLst/>
                  <a:gdLst/>
                  <a:ahLst/>
                  <a:cxnLst/>
                  <a:rect l="l" t="t" r="r" b="b"/>
                  <a:pathLst>
                    <a:path w="1102" h="1135" extrusionOk="0">
                      <a:moveTo>
                        <a:pt x="601" y="1"/>
                      </a:moveTo>
                      <a:cubicBezTo>
                        <a:pt x="435" y="1"/>
                        <a:pt x="335" y="67"/>
                        <a:pt x="201" y="134"/>
                      </a:cubicBezTo>
                      <a:cubicBezTo>
                        <a:pt x="68" y="234"/>
                        <a:pt x="1" y="401"/>
                        <a:pt x="1" y="501"/>
                      </a:cubicBezTo>
                      <a:cubicBezTo>
                        <a:pt x="1" y="668"/>
                        <a:pt x="34" y="801"/>
                        <a:pt x="101" y="935"/>
                      </a:cubicBezTo>
                      <a:cubicBezTo>
                        <a:pt x="201" y="1068"/>
                        <a:pt x="368" y="1135"/>
                        <a:pt x="501" y="1135"/>
                      </a:cubicBezTo>
                      <a:cubicBezTo>
                        <a:pt x="668" y="1135"/>
                        <a:pt x="768" y="1135"/>
                        <a:pt x="902" y="1001"/>
                      </a:cubicBezTo>
                      <a:cubicBezTo>
                        <a:pt x="1035" y="935"/>
                        <a:pt x="1102" y="768"/>
                        <a:pt x="1102" y="634"/>
                      </a:cubicBezTo>
                      <a:cubicBezTo>
                        <a:pt x="1102" y="468"/>
                        <a:pt x="1068" y="334"/>
                        <a:pt x="1002" y="234"/>
                      </a:cubicBezTo>
                      <a:cubicBezTo>
                        <a:pt x="902" y="101"/>
                        <a:pt x="735" y="1"/>
                        <a:pt x="601" y="1"/>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3" name="Google Shape;4493;p27"/>
                <p:cNvSpPr/>
                <p:nvPr/>
              </p:nvSpPr>
              <p:spPr>
                <a:xfrm>
                  <a:off x="828725" y="4482825"/>
                  <a:ext cx="28375" cy="27525"/>
                </a:xfrm>
                <a:custGeom>
                  <a:avLst/>
                  <a:gdLst/>
                  <a:ahLst/>
                  <a:cxnLst/>
                  <a:rect l="l" t="t" r="r" b="b"/>
                  <a:pathLst>
                    <a:path w="1135" h="1101" extrusionOk="0">
                      <a:moveTo>
                        <a:pt x="634" y="0"/>
                      </a:moveTo>
                      <a:cubicBezTo>
                        <a:pt x="467" y="0"/>
                        <a:pt x="334" y="34"/>
                        <a:pt x="234" y="100"/>
                      </a:cubicBezTo>
                      <a:cubicBezTo>
                        <a:pt x="100" y="200"/>
                        <a:pt x="0" y="367"/>
                        <a:pt x="0" y="501"/>
                      </a:cubicBezTo>
                      <a:cubicBezTo>
                        <a:pt x="0" y="634"/>
                        <a:pt x="67" y="767"/>
                        <a:pt x="134" y="901"/>
                      </a:cubicBezTo>
                      <a:cubicBezTo>
                        <a:pt x="234" y="1034"/>
                        <a:pt x="401" y="1101"/>
                        <a:pt x="501" y="1101"/>
                      </a:cubicBezTo>
                      <a:cubicBezTo>
                        <a:pt x="667" y="1101"/>
                        <a:pt x="801" y="1101"/>
                        <a:pt x="934" y="968"/>
                      </a:cubicBezTo>
                      <a:cubicBezTo>
                        <a:pt x="1068" y="901"/>
                        <a:pt x="1134" y="734"/>
                        <a:pt x="1134" y="601"/>
                      </a:cubicBezTo>
                      <a:cubicBezTo>
                        <a:pt x="1134" y="434"/>
                        <a:pt x="1101" y="334"/>
                        <a:pt x="1001" y="200"/>
                      </a:cubicBezTo>
                      <a:cubicBezTo>
                        <a:pt x="934" y="67"/>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4" name="Google Shape;4494;p27"/>
                <p:cNvSpPr/>
                <p:nvPr/>
              </p:nvSpPr>
              <p:spPr>
                <a:xfrm>
                  <a:off x="422600" y="4443625"/>
                  <a:ext cx="499550" cy="528725"/>
                </a:xfrm>
                <a:custGeom>
                  <a:avLst/>
                  <a:gdLst/>
                  <a:ahLst/>
                  <a:cxnLst/>
                  <a:rect l="l" t="t" r="r" b="b"/>
                  <a:pathLst>
                    <a:path w="19982" h="21149" extrusionOk="0">
                      <a:moveTo>
                        <a:pt x="2702" y="0"/>
                      </a:moveTo>
                      <a:cubicBezTo>
                        <a:pt x="2569" y="0"/>
                        <a:pt x="2469" y="0"/>
                        <a:pt x="2369" y="67"/>
                      </a:cubicBezTo>
                      <a:cubicBezTo>
                        <a:pt x="2069" y="100"/>
                        <a:pt x="1802" y="234"/>
                        <a:pt x="1535" y="434"/>
                      </a:cubicBezTo>
                      <a:cubicBezTo>
                        <a:pt x="1301" y="634"/>
                        <a:pt x="1135" y="901"/>
                        <a:pt x="968" y="1301"/>
                      </a:cubicBezTo>
                      <a:cubicBezTo>
                        <a:pt x="768" y="1668"/>
                        <a:pt x="701" y="2135"/>
                        <a:pt x="734" y="2636"/>
                      </a:cubicBezTo>
                      <a:cubicBezTo>
                        <a:pt x="734" y="3169"/>
                        <a:pt x="868" y="3670"/>
                        <a:pt x="1001" y="4237"/>
                      </a:cubicBezTo>
                      <a:lnTo>
                        <a:pt x="1068" y="4570"/>
                      </a:lnTo>
                      <a:cubicBezTo>
                        <a:pt x="1168" y="4971"/>
                        <a:pt x="1268" y="5338"/>
                        <a:pt x="1335" y="5771"/>
                      </a:cubicBezTo>
                      <a:cubicBezTo>
                        <a:pt x="1401" y="6605"/>
                        <a:pt x="1268" y="7439"/>
                        <a:pt x="1168" y="8273"/>
                      </a:cubicBezTo>
                      <a:lnTo>
                        <a:pt x="1168" y="8240"/>
                      </a:lnTo>
                      <a:cubicBezTo>
                        <a:pt x="1101" y="8373"/>
                        <a:pt x="1101" y="8507"/>
                        <a:pt x="1068" y="8673"/>
                      </a:cubicBezTo>
                      <a:lnTo>
                        <a:pt x="1034" y="9007"/>
                      </a:lnTo>
                      <a:lnTo>
                        <a:pt x="1001" y="9407"/>
                      </a:lnTo>
                      <a:cubicBezTo>
                        <a:pt x="968" y="9574"/>
                        <a:pt x="968" y="9774"/>
                        <a:pt x="901" y="9941"/>
                      </a:cubicBezTo>
                      <a:cubicBezTo>
                        <a:pt x="834" y="10408"/>
                        <a:pt x="701" y="10908"/>
                        <a:pt x="601" y="11342"/>
                      </a:cubicBezTo>
                      <a:lnTo>
                        <a:pt x="534" y="11642"/>
                      </a:lnTo>
                      <a:cubicBezTo>
                        <a:pt x="267" y="12743"/>
                        <a:pt x="0" y="13877"/>
                        <a:pt x="34" y="15145"/>
                      </a:cubicBezTo>
                      <a:cubicBezTo>
                        <a:pt x="34" y="16012"/>
                        <a:pt x="234" y="16846"/>
                        <a:pt x="601" y="17646"/>
                      </a:cubicBezTo>
                      <a:cubicBezTo>
                        <a:pt x="901" y="18213"/>
                        <a:pt x="1268" y="18814"/>
                        <a:pt x="1768" y="19314"/>
                      </a:cubicBezTo>
                      <a:cubicBezTo>
                        <a:pt x="2702" y="20215"/>
                        <a:pt x="3937" y="20849"/>
                        <a:pt x="5271" y="21049"/>
                      </a:cubicBezTo>
                      <a:cubicBezTo>
                        <a:pt x="5671" y="21116"/>
                        <a:pt x="6005" y="21149"/>
                        <a:pt x="6338" y="21149"/>
                      </a:cubicBezTo>
                      <a:lnTo>
                        <a:pt x="6405" y="21149"/>
                      </a:lnTo>
                      <a:cubicBezTo>
                        <a:pt x="6705" y="21149"/>
                        <a:pt x="7005" y="21116"/>
                        <a:pt x="7372" y="21049"/>
                      </a:cubicBezTo>
                      <a:cubicBezTo>
                        <a:pt x="8006" y="20982"/>
                        <a:pt x="8673" y="20815"/>
                        <a:pt x="9274" y="20515"/>
                      </a:cubicBezTo>
                      <a:cubicBezTo>
                        <a:pt x="9707" y="20348"/>
                        <a:pt x="10074" y="20115"/>
                        <a:pt x="10508" y="19781"/>
                      </a:cubicBezTo>
                      <a:cubicBezTo>
                        <a:pt x="10875" y="19481"/>
                        <a:pt x="11208" y="19147"/>
                        <a:pt x="11542" y="18714"/>
                      </a:cubicBezTo>
                      <a:cubicBezTo>
                        <a:pt x="11909" y="18213"/>
                        <a:pt x="12209" y="17680"/>
                        <a:pt x="12476" y="17179"/>
                      </a:cubicBezTo>
                      <a:cubicBezTo>
                        <a:pt x="12676" y="16779"/>
                        <a:pt x="12843" y="16312"/>
                        <a:pt x="13043" y="15845"/>
                      </a:cubicBezTo>
                      <a:cubicBezTo>
                        <a:pt x="13143" y="15645"/>
                        <a:pt x="13210" y="15445"/>
                        <a:pt x="13343" y="15211"/>
                      </a:cubicBezTo>
                      <a:cubicBezTo>
                        <a:pt x="13643" y="14511"/>
                        <a:pt x="14010" y="13777"/>
                        <a:pt x="14544" y="13043"/>
                      </a:cubicBezTo>
                      <a:cubicBezTo>
                        <a:pt x="14711" y="12843"/>
                        <a:pt x="14911" y="12643"/>
                        <a:pt x="15078" y="12476"/>
                      </a:cubicBezTo>
                      <a:cubicBezTo>
                        <a:pt x="15245" y="12309"/>
                        <a:pt x="15478" y="12142"/>
                        <a:pt x="15712" y="11976"/>
                      </a:cubicBezTo>
                      <a:cubicBezTo>
                        <a:pt x="16079" y="11675"/>
                        <a:pt x="16546" y="11442"/>
                        <a:pt x="16912" y="11175"/>
                      </a:cubicBezTo>
                      <a:cubicBezTo>
                        <a:pt x="17346" y="10942"/>
                        <a:pt x="17813" y="10641"/>
                        <a:pt x="18213" y="10308"/>
                      </a:cubicBezTo>
                      <a:cubicBezTo>
                        <a:pt x="18647" y="10008"/>
                        <a:pt x="18981" y="9674"/>
                        <a:pt x="19247" y="9307"/>
                      </a:cubicBezTo>
                      <a:cubicBezTo>
                        <a:pt x="19581" y="8940"/>
                        <a:pt x="19748" y="8573"/>
                        <a:pt x="19881" y="8240"/>
                      </a:cubicBezTo>
                      <a:cubicBezTo>
                        <a:pt x="19915" y="8073"/>
                        <a:pt x="19981" y="7906"/>
                        <a:pt x="19915" y="7739"/>
                      </a:cubicBezTo>
                      <a:cubicBezTo>
                        <a:pt x="19915" y="7506"/>
                        <a:pt x="19881" y="7339"/>
                        <a:pt x="19748" y="7139"/>
                      </a:cubicBezTo>
                      <a:cubicBezTo>
                        <a:pt x="19714" y="7072"/>
                        <a:pt x="19681" y="6972"/>
                        <a:pt x="19581" y="6905"/>
                      </a:cubicBezTo>
                      <a:cubicBezTo>
                        <a:pt x="19548" y="6805"/>
                        <a:pt x="19514" y="6772"/>
                        <a:pt x="19414" y="6739"/>
                      </a:cubicBezTo>
                      <a:cubicBezTo>
                        <a:pt x="19247" y="6605"/>
                        <a:pt x="19081" y="6438"/>
                        <a:pt x="18881" y="6338"/>
                      </a:cubicBezTo>
                      <a:cubicBezTo>
                        <a:pt x="18414" y="6105"/>
                        <a:pt x="17913" y="5971"/>
                        <a:pt x="17379" y="5938"/>
                      </a:cubicBezTo>
                      <a:lnTo>
                        <a:pt x="17146" y="5938"/>
                      </a:lnTo>
                      <a:cubicBezTo>
                        <a:pt x="17013" y="5938"/>
                        <a:pt x="16846" y="5938"/>
                        <a:pt x="16712" y="5971"/>
                      </a:cubicBezTo>
                      <a:cubicBezTo>
                        <a:pt x="16479" y="6005"/>
                        <a:pt x="16179" y="6071"/>
                        <a:pt x="15912" y="6105"/>
                      </a:cubicBezTo>
                      <a:cubicBezTo>
                        <a:pt x="15545" y="6172"/>
                        <a:pt x="15111" y="6338"/>
                        <a:pt x="14744" y="6572"/>
                      </a:cubicBezTo>
                      <a:cubicBezTo>
                        <a:pt x="14411" y="6739"/>
                        <a:pt x="14044" y="6972"/>
                        <a:pt x="13677" y="7272"/>
                      </a:cubicBezTo>
                      <a:cubicBezTo>
                        <a:pt x="13543" y="7406"/>
                        <a:pt x="13377" y="7506"/>
                        <a:pt x="13243" y="7639"/>
                      </a:cubicBezTo>
                      <a:cubicBezTo>
                        <a:pt x="13377" y="7272"/>
                        <a:pt x="13477" y="6905"/>
                        <a:pt x="13543" y="6572"/>
                      </a:cubicBezTo>
                      <a:cubicBezTo>
                        <a:pt x="13643" y="6138"/>
                        <a:pt x="13677" y="5771"/>
                        <a:pt x="13643" y="5438"/>
                      </a:cubicBezTo>
                      <a:cubicBezTo>
                        <a:pt x="13577" y="5071"/>
                        <a:pt x="13510" y="4771"/>
                        <a:pt x="13377" y="4504"/>
                      </a:cubicBezTo>
                      <a:cubicBezTo>
                        <a:pt x="13310" y="4404"/>
                        <a:pt x="13210" y="4304"/>
                        <a:pt x="13076" y="4170"/>
                      </a:cubicBezTo>
                      <a:cubicBezTo>
                        <a:pt x="12976" y="4070"/>
                        <a:pt x="12810" y="3970"/>
                        <a:pt x="12643" y="3903"/>
                      </a:cubicBezTo>
                      <a:cubicBezTo>
                        <a:pt x="12476" y="3803"/>
                        <a:pt x="12309" y="3770"/>
                        <a:pt x="12076" y="3770"/>
                      </a:cubicBezTo>
                      <a:cubicBezTo>
                        <a:pt x="12009" y="3770"/>
                        <a:pt x="11909" y="3770"/>
                        <a:pt x="11809" y="3803"/>
                      </a:cubicBezTo>
                      <a:cubicBezTo>
                        <a:pt x="11542" y="3837"/>
                        <a:pt x="11308" y="3970"/>
                        <a:pt x="11042" y="4137"/>
                      </a:cubicBezTo>
                      <a:cubicBezTo>
                        <a:pt x="10741" y="4337"/>
                        <a:pt x="10475" y="4604"/>
                        <a:pt x="10174" y="4937"/>
                      </a:cubicBezTo>
                      <a:cubicBezTo>
                        <a:pt x="9907" y="5238"/>
                        <a:pt x="9674" y="5571"/>
                        <a:pt x="9374" y="5971"/>
                      </a:cubicBezTo>
                      <a:cubicBezTo>
                        <a:pt x="9207" y="6172"/>
                        <a:pt x="9074" y="6405"/>
                        <a:pt x="8973" y="6639"/>
                      </a:cubicBezTo>
                      <a:lnTo>
                        <a:pt x="9007" y="6505"/>
                      </a:lnTo>
                      <a:lnTo>
                        <a:pt x="9040" y="6405"/>
                      </a:lnTo>
                      <a:cubicBezTo>
                        <a:pt x="9174" y="5638"/>
                        <a:pt x="9240" y="5071"/>
                        <a:pt x="9240" y="4470"/>
                      </a:cubicBezTo>
                      <a:cubicBezTo>
                        <a:pt x="9240" y="4137"/>
                        <a:pt x="9240" y="3837"/>
                        <a:pt x="9174" y="3603"/>
                      </a:cubicBezTo>
                      <a:cubicBezTo>
                        <a:pt x="9140" y="3303"/>
                        <a:pt x="9040" y="3103"/>
                        <a:pt x="8907" y="2903"/>
                      </a:cubicBezTo>
                      <a:cubicBezTo>
                        <a:pt x="8807" y="2669"/>
                        <a:pt x="8640" y="2502"/>
                        <a:pt x="8406" y="2436"/>
                      </a:cubicBezTo>
                      <a:cubicBezTo>
                        <a:pt x="8240" y="2335"/>
                        <a:pt x="8039" y="2302"/>
                        <a:pt x="7806" y="2302"/>
                      </a:cubicBezTo>
                      <a:lnTo>
                        <a:pt x="7639" y="2302"/>
                      </a:lnTo>
                      <a:cubicBezTo>
                        <a:pt x="7406" y="2302"/>
                        <a:pt x="7206" y="2402"/>
                        <a:pt x="7005" y="2469"/>
                      </a:cubicBezTo>
                      <a:cubicBezTo>
                        <a:pt x="6839" y="2536"/>
                        <a:pt x="6672" y="2736"/>
                        <a:pt x="6505" y="2903"/>
                      </a:cubicBezTo>
                      <a:cubicBezTo>
                        <a:pt x="6171" y="3303"/>
                        <a:pt x="5971" y="3803"/>
                        <a:pt x="5838" y="4170"/>
                      </a:cubicBezTo>
                      <a:cubicBezTo>
                        <a:pt x="5805" y="4304"/>
                        <a:pt x="5738" y="4404"/>
                        <a:pt x="5738" y="4504"/>
                      </a:cubicBezTo>
                      <a:lnTo>
                        <a:pt x="5738" y="4103"/>
                      </a:lnTo>
                      <a:cubicBezTo>
                        <a:pt x="5704" y="3069"/>
                        <a:pt x="5404" y="2102"/>
                        <a:pt x="4937" y="1401"/>
                      </a:cubicBezTo>
                      <a:cubicBezTo>
                        <a:pt x="4537" y="768"/>
                        <a:pt x="3937" y="301"/>
                        <a:pt x="3269" y="100"/>
                      </a:cubicBezTo>
                      <a:cubicBezTo>
                        <a:pt x="3069" y="67"/>
                        <a:pt x="2869" y="0"/>
                        <a:pt x="27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5" name="Google Shape;4495;p27"/>
                <p:cNvSpPr/>
                <p:nvPr/>
              </p:nvSpPr>
              <p:spPr>
                <a:xfrm>
                  <a:off x="439275" y="4441950"/>
                  <a:ext cx="480375" cy="313600"/>
                </a:xfrm>
                <a:custGeom>
                  <a:avLst/>
                  <a:gdLst/>
                  <a:ahLst/>
                  <a:cxnLst/>
                  <a:rect l="l" t="t" r="r" b="b"/>
                  <a:pathLst>
                    <a:path w="19215" h="12544" extrusionOk="0">
                      <a:moveTo>
                        <a:pt x="1869" y="1"/>
                      </a:moveTo>
                      <a:cubicBezTo>
                        <a:pt x="1902" y="67"/>
                        <a:pt x="1802" y="67"/>
                        <a:pt x="1668" y="67"/>
                      </a:cubicBezTo>
                      <a:cubicBezTo>
                        <a:pt x="1368" y="134"/>
                        <a:pt x="1068" y="234"/>
                        <a:pt x="834" y="468"/>
                      </a:cubicBezTo>
                      <a:cubicBezTo>
                        <a:pt x="568" y="668"/>
                        <a:pt x="367" y="935"/>
                        <a:pt x="234" y="1335"/>
                      </a:cubicBezTo>
                      <a:cubicBezTo>
                        <a:pt x="67" y="1702"/>
                        <a:pt x="1" y="2169"/>
                        <a:pt x="34" y="2669"/>
                      </a:cubicBezTo>
                      <a:cubicBezTo>
                        <a:pt x="34" y="3203"/>
                        <a:pt x="167" y="3703"/>
                        <a:pt x="267" y="4237"/>
                      </a:cubicBezTo>
                      <a:lnTo>
                        <a:pt x="367" y="4571"/>
                      </a:lnTo>
                      <a:cubicBezTo>
                        <a:pt x="434" y="4871"/>
                        <a:pt x="501" y="5171"/>
                        <a:pt x="568" y="5471"/>
                      </a:cubicBezTo>
                      <a:cubicBezTo>
                        <a:pt x="601" y="5371"/>
                        <a:pt x="701" y="5305"/>
                        <a:pt x="734" y="5238"/>
                      </a:cubicBezTo>
                      <a:cubicBezTo>
                        <a:pt x="834" y="5171"/>
                        <a:pt x="901" y="5071"/>
                        <a:pt x="1001" y="5038"/>
                      </a:cubicBezTo>
                      <a:cubicBezTo>
                        <a:pt x="1201" y="4904"/>
                        <a:pt x="1402" y="4838"/>
                        <a:pt x="1602" y="4804"/>
                      </a:cubicBezTo>
                      <a:lnTo>
                        <a:pt x="1869" y="4804"/>
                      </a:lnTo>
                      <a:cubicBezTo>
                        <a:pt x="2002" y="4804"/>
                        <a:pt x="2102" y="4804"/>
                        <a:pt x="2235" y="4838"/>
                      </a:cubicBezTo>
                      <a:cubicBezTo>
                        <a:pt x="2436" y="4904"/>
                        <a:pt x="2602" y="5004"/>
                        <a:pt x="2769" y="5171"/>
                      </a:cubicBezTo>
                      <a:cubicBezTo>
                        <a:pt x="2936" y="5338"/>
                        <a:pt x="3036" y="5538"/>
                        <a:pt x="3103" y="5805"/>
                      </a:cubicBezTo>
                      <a:cubicBezTo>
                        <a:pt x="3203" y="6038"/>
                        <a:pt x="3270" y="6339"/>
                        <a:pt x="3270" y="6572"/>
                      </a:cubicBezTo>
                      <a:cubicBezTo>
                        <a:pt x="3336" y="6872"/>
                        <a:pt x="3336" y="7206"/>
                        <a:pt x="3336" y="7539"/>
                      </a:cubicBezTo>
                      <a:cubicBezTo>
                        <a:pt x="3336" y="8173"/>
                        <a:pt x="3270" y="8840"/>
                        <a:pt x="3203" y="9474"/>
                      </a:cubicBezTo>
                      <a:cubicBezTo>
                        <a:pt x="3169" y="9708"/>
                        <a:pt x="3169" y="9975"/>
                        <a:pt x="3103" y="10208"/>
                      </a:cubicBezTo>
                      <a:cubicBezTo>
                        <a:pt x="3203" y="9975"/>
                        <a:pt x="3336" y="9674"/>
                        <a:pt x="3403" y="9407"/>
                      </a:cubicBezTo>
                      <a:cubicBezTo>
                        <a:pt x="3536" y="9141"/>
                        <a:pt x="3670" y="8807"/>
                        <a:pt x="3837" y="8507"/>
                      </a:cubicBezTo>
                      <a:cubicBezTo>
                        <a:pt x="3937" y="8207"/>
                        <a:pt x="4103" y="7973"/>
                        <a:pt x="4270" y="7706"/>
                      </a:cubicBezTo>
                      <a:cubicBezTo>
                        <a:pt x="4370" y="7573"/>
                        <a:pt x="4437" y="7506"/>
                        <a:pt x="4570" y="7373"/>
                      </a:cubicBezTo>
                      <a:cubicBezTo>
                        <a:pt x="4671" y="7306"/>
                        <a:pt x="4737" y="7206"/>
                        <a:pt x="4871" y="7173"/>
                      </a:cubicBezTo>
                      <a:cubicBezTo>
                        <a:pt x="4937" y="7072"/>
                        <a:pt x="5071" y="7039"/>
                        <a:pt x="5204" y="7006"/>
                      </a:cubicBezTo>
                      <a:cubicBezTo>
                        <a:pt x="5238" y="7006"/>
                        <a:pt x="5338" y="6972"/>
                        <a:pt x="5371" y="6972"/>
                      </a:cubicBezTo>
                      <a:lnTo>
                        <a:pt x="5538" y="6972"/>
                      </a:lnTo>
                      <a:cubicBezTo>
                        <a:pt x="5771" y="6972"/>
                        <a:pt x="6072" y="7072"/>
                        <a:pt x="6272" y="7206"/>
                      </a:cubicBezTo>
                      <a:cubicBezTo>
                        <a:pt x="6405" y="7306"/>
                        <a:pt x="6539" y="7406"/>
                        <a:pt x="6605" y="7539"/>
                      </a:cubicBezTo>
                      <a:cubicBezTo>
                        <a:pt x="6705" y="7673"/>
                        <a:pt x="6805" y="7806"/>
                        <a:pt x="6839" y="7906"/>
                      </a:cubicBezTo>
                      <a:cubicBezTo>
                        <a:pt x="6939" y="8240"/>
                        <a:pt x="6939" y="8574"/>
                        <a:pt x="6939" y="8907"/>
                      </a:cubicBezTo>
                      <a:cubicBezTo>
                        <a:pt x="6939" y="9307"/>
                        <a:pt x="6905" y="9708"/>
                        <a:pt x="6839" y="10075"/>
                      </a:cubicBezTo>
                      <a:lnTo>
                        <a:pt x="6572" y="11209"/>
                      </a:lnTo>
                      <a:cubicBezTo>
                        <a:pt x="6539" y="11376"/>
                        <a:pt x="6505" y="11542"/>
                        <a:pt x="6505" y="11709"/>
                      </a:cubicBezTo>
                      <a:cubicBezTo>
                        <a:pt x="6572" y="11542"/>
                        <a:pt x="6672" y="11409"/>
                        <a:pt x="6805" y="11242"/>
                      </a:cubicBezTo>
                      <a:cubicBezTo>
                        <a:pt x="6972" y="10975"/>
                        <a:pt x="7106" y="10675"/>
                        <a:pt x="7306" y="10408"/>
                      </a:cubicBezTo>
                      <a:cubicBezTo>
                        <a:pt x="7506" y="10141"/>
                        <a:pt x="7673" y="9841"/>
                        <a:pt x="7906" y="9541"/>
                      </a:cubicBezTo>
                      <a:cubicBezTo>
                        <a:pt x="8140" y="9307"/>
                        <a:pt x="8340" y="9041"/>
                        <a:pt x="8573" y="8807"/>
                      </a:cubicBezTo>
                      <a:cubicBezTo>
                        <a:pt x="8773" y="8640"/>
                        <a:pt x="9007" y="8473"/>
                        <a:pt x="9207" y="8340"/>
                      </a:cubicBezTo>
                      <a:cubicBezTo>
                        <a:pt x="9372" y="8258"/>
                        <a:pt x="9536" y="8198"/>
                        <a:pt x="9738" y="8198"/>
                      </a:cubicBezTo>
                      <a:cubicBezTo>
                        <a:pt x="9782" y="8198"/>
                        <a:pt x="9827" y="8201"/>
                        <a:pt x="9874" y="8207"/>
                      </a:cubicBezTo>
                      <a:cubicBezTo>
                        <a:pt x="10108" y="8240"/>
                        <a:pt x="10341" y="8340"/>
                        <a:pt x="10508" y="8507"/>
                      </a:cubicBezTo>
                      <a:cubicBezTo>
                        <a:pt x="10608" y="8574"/>
                        <a:pt x="10708" y="8707"/>
                        <a:pt x="10775" y="8840"/>
                      </a:cubicBezTo>
                      <a:cubicBezTo>
                        <a:pt x="10842" y="8874"/>
                        <a:pt x="10842" y="8974"/>
                        <a:pt x="10875" y="9007"/>
                      </a:cubicBezTo>
                      <a:cubicBezTo>
                        <a:pt x="10908" y="9041"/>
                        <a:pt x="10908" y="9141"/>
                        <a:pt x="10908" y="9207"/>
                      </a:cubicBezTo>
                      <a:cubicBezTo>
                        <a:pt x="10942" y="9374"/>
                        <a:pt x="10942" y="9541"/>
                        <a:pt x="10942" y="9708"/>
                      </a:cubicBezTo>
                      <a:cubicBezTo>
                        <a:pt x="10942" y="9874"/>
                        <a:pt x="10942" y="10041"/>
                        <a:pt x="10908" y="10208"/>
                      </a:cubicBezTo>
                      <a:cubicBezTo>
                        <a:pt x="10875" y="10575"/>
                        <a:pt x="10742" y="10942"/>
                        <a:pt x="10608" y="11342"/>
                      </a:cubicBezTo>
                      <a:cubicBezTo>
                        <a:pt x="10508" y="11709"/>
                        <a:pt x="10375" y="12076"/>
                        <a:pt x="10208" y="12410"/>
                      </a:cubicBezTo>
                      <a:cubicBezTo>
                        <a:pt x="10208" y="12476"/>
                        <a:pt x="10174" y="12510"/>
                        <a:pt x="10174" y="12543"/>
                      </a:cubicBezTo>
                      <a:cubicBezTo>
                        <a:pt x="10441" y="12176"/>
                        <a:pt x="10708" y="11843"/>
                        <a:pt x="11042" y="11442"/>
                      </a:cubicBezTo>
                      <a:cubicBezTo>
                        <a:pt x="11242" y="11209"/>
                        <a:pt x="11442" y="10942"/>
                        <a:pt x="11709" y="10742"/>
                      </a:cubicBezTo>
                      <a:cubicBezTo>
                        <a:pt x="11909" y="10542"/>
                        <a:pt x="12176" y="10275"/>
                        <a:pt x="12409" y="10075"/>
                      </a:cubicBezTo>
                      <a:cubicBezTo>
                        <a:pt x="12610" y="9874"/>
                        <a:pt x="12876" y="9708"/>
                        <a:pt x="13110" y="9574"/>
                      </a:cubicBezTo>
                      <a:cubicBezTo>
                        <a:pt x="13343" y="9441"/>
                        <a:pt x="13577" y="9341"/>
                        <a:pt x="13844" y="9274"/>
                      </a:cubicBezTo>
                      <a:cubicBezTo>
                        <a:pt x="13944" y="9257"/>
                        <a:pt x="14044" y="9249"/>
                        <a:pt x="14144" y="9249"/>
                      </a:cubicBezTo>
                      <a:cubicBezTo>
                        <a:pt x="14244" y="9249"/>
                        <a:pt x="14344" y="9257"/>
                        <a:pt x="14444" y="9274"/>
                      </a:cubicBezTo>
                      <a:cubicBezTo>
                        <a:pt x="14678" y="9341"/>
                        <a:pt x="14878" y="9508"/>
                        <a:pt x="15011" y="9674"/>
                      </a:cubicBezTo>
                      <a:cubicBezTo>
                        <a:pt x="15078" y="9741"/>
                        <a:pt x="15111" y="9841"/>
                        <a:pt x="15178" y="9941"/>
                      </a:cubicBezTo>
                      <a:cubicBezTo>
                        <a:pt x="15211" y="10041"/>
                        <a:pt x="15211" y="10108"/>
                        <a:pt x="15211" y="10208"/>
                      </a:cubicBezTo>
                      <a:cubicBezTo>
                        <a:pt x="15211" y="10408"/>
                        <a:pt x="15211" y="10675"/>
                        <a:pt x="15111" y="10875"/>
                      </a:cubicBezTo>
                      <a:cubicBezTo>
                        <a:pt x="15045" y="11175"/>
                        <a:pt x="14945" y="11409"/>
                        <a:pt x="14844" y="11709"/>
                      </a:cubicBezTo>
                      <a:cubicBezTo>
                        <a:pt x="14744" y="11909"/>
                        <a:pt x="14611" y="12176"/>
                        <a:pt x="14511" y="12376"/>
                      </a:cubicBezTo>
                      <a:cubicBezTo>
                        <a:pt x="14611" y="12310"/>
                        <a:pt x="14744" y="12176"/>
                        <a:pt x="14911" y="12043"/>
                      </a:cubicBezTo>
                      <a:cubicBezTo>
                        <a:pt x="15278" y="11742"/>
                        <a:pt x="15712" y="11542"/>
                        <a:pt x="16112" y="11242"/>
                      </a:cubicBezTo>
                      <a:cubicBezTo>
                        <a:pt x="16546" y="11009"/>
                        <a:pt x="17013" y="10708"/>
                        <a:pt x="17413" y="10375"/>
                      </a:cubicBezTo>
                      <a:cubicBezTo>
                        <a:pt x="17847" y="10075"/>
                        <a:pt x="18180" y="9741"/>
                        <a:pt x="18514" y="9374"/>
                      </a:cubicBezTo>
                      <a:cubicBezTo>
                        <a:pt x="18847" y="9007"/>
                        <a:pt x="19014" y="8640"/>
                        <a:pt x="19114" y="8307"/>
                      </a:cubicBezTo>
                      <a:cubicBezTo>
                        <a:pt x="19181" y="8140"/>
                        <a:pt x="19214" y="7973"/>
                        <a:pt x="19181" y="7806"/>
                      </a:cubicBezTo>
                      <a:cubicBezTo>
                        <a:pt x="19181" y="7573"/>
                        <a:pt x="19114" y="7406"/>
                        <a:pt x="19014" y="7206"/>
                      </a:cubicBezTo>
                      <a:cubicBezTo>
                        <a:pt x="18947" y="7139"/>
                        <a:pt x="18914" y="7039"/>
                        <a:pt x="18847" y="6972"/>
                      </a:cubicBezTo>
                      <a:cubicBezTo>
                        <a:pt x="18781" y="6872"/>
                        <a:pt x="18747" y="6839"/>
                        <a:pt x="18681" y="6806"/>
                      </a:cubicBezTo>
                      <a:cubicBezTo>
                        <a:pt x="18514" y="6639"/>
                        <a:pt x="18347" y="6505"/>
                        <a:pt x="18113" y="6405"/>
                      </a:cubicBezTo>
                      <a:cubicBezTo>
                        <a:pt x="17680" y="6172"/>
                        <a:pt x="17179" y="6038"/>
                        <a:pt x="16612" y="6005"/>
                      </a:cubicBezTo>
                      <a:lnTo>
                        <a:pt x="16379" y="6005"/>
                      </a:lnTo>
                      <a:cubicBezTo>
                        <a:pt x="16245" y="6005"/>
                        <a:pt x="16079" y="6005"/>
                        <a:pt x="15945" y="6038"/>
                      </a:cubicBezTo>
                      <a:cubicBezTo>
                        <a:pt x="15678" y="6072"/>
                        <a:pt x="15412" y="6138"/>
                        <a:pt x="15178" y="6172"/>
                      </a:cubicBezTo>
                      <a:cubicBezTo>
                        <a:pt x="14778" y="6239"/>
                        <a:pt x="14377" y="6405"/>
                        <a:pt x="14011" y="6639"/>
                      </a:cubicBezTo>
                      <a:cubicBezTo>
                        <a:pt x="13677" y="6806"/>
                        <a:pt x="13277" y="7039"/>
                        <a:pt x="12910" y="7339"/>
                      </a:cubicBezTo>
                      <a:cubicBezTo>
                        <a:pt x="12776" y="7473"/>
                        <a:pt x="12610" y="7573"/>
                        <a:pt x="12509" y="7706"/>
                      </a:cubicBezTo>
                      <a:cubicBezTo>
                        <a:pt x="12610" y="7339"/>
                        <a:pt x="12743" y="7006"/>
                        <a:pt x="12776" y="6639"/>
                      </a:cubicBezTo>
                      <a:cubicBezTo>
                        <a:pt x="12876" y="6205"/>
                        <a:pt x="12910" y="5838"/>
                        <a:pt x="12876" y="5505"/>
                      </a:cubicBezTo>
                      <a:cubicBezTo>
                        <a:pt x="12843" y="5138"/>
                        <a:pt x="12743" y="4838"/>
                        <a:pt x="12610" y="4571"/>
                      </a:cubicBezTo>
                      <a:cubicBezTo>
                        <a:pt x="12543" y="4471"/>
                        <a:pt x="12443" y="4371"/>
                        <a:pt x="12343" y="4237"/>
                      </a:cubicBezTo>
                      <a:cubicBezTo>
                        <a:pt x="12209" y="4137"/>
                        <a:pt x="12042" y="4037"/>
                        <a:pt x="11876" y="3970"/>
                      </a:cubicBezTo>
                      <a:cubicBezTo>
                        <a:pt x="11709" y="3870"/>
                        <a:pt x="11542" y="3837"/>
                        <a:pt x="11342" y="3837"/>
                      </a:cubicBezTo>
                      <a:cubicBezTo>
                        <a:pt x="11242" y="3837"/>
                        <a:pt x="11175" y="3837"/>
                        <a:pt x="11042" y="3870"/>
                      </a:cubicBezTo>
                      <a:cubicBezTo>
                        <a:pt x="10775" y="3904"/>
                        <a:pt x="10541" y="4037"/>
                        <a:pt x="10241" y="4204"/>
                      </a:cubicBezTo>
                      <a:cubicBezTo>
                        <a:pt x="9941" y="4404"/>
                        <a:pt x="9674" y="4671"/>
                        <a:pt x="9374" y="5004"/>
                      </a:cubicBezTo>
                      <a:cubicBezTo>
                        <a:pt x="9107" y="5305"/>
                        <a:pt x="8874" y="5638"/>
                        <a:pt x="8573" y="6038"/>
                      </a:cubicBezTo>
                      <a:cubicBezTo>
                        <a:pt x="8407" y="6239"/>
                        <a:pt x="8273" y="6472"/>
                        <a:pt x="8173" y="6706"/>
                      </a:cubicBezTo>
                      <a:lnTo>
                        <a:pt x="8206" y="6572"/>
                      </a:lnTo>
                      <a:lnTo>
                        <a:pt x="8240" y="6405"/>
                      </a:lnTo>
                      <a:cubicBezTo>
                        <a:pt x="8373" y="5671"/>
                        <a:pt x="8440" y="5038"/>
                        <a:pt x="8440" y="4504"/>
                      </a:cubicBezTo>
                      <a:cubicBezTo>
                        <a:pt x="8440" y="4204"/>
                        <a:pt x="8407" y="3870"/>
                        <a:pt x="8373" y="3637"/>
                      </a:cubicBezTo>
                      <a:cubicBezTo>
                        <a:pt x="8340" y="3336"/>
                        <a:pt x="8240" y="3136"/>
                        <a:pt x="8106" y="2903"/>
                      </a:cubicBezTo>
                      <a:cubicBezTo>
                        <a:pt x="8006" y="2703"/>
                        <a:pt x="7839" y="2536"/>
                        <a:pt x="7606" y="2402"/>
                      </a:cubicBezTo>
                      <a:cubicBezTo>
                        <a:pt x="7439" y="2336"/>
                        <a:pt x="7239" y="2302"/>
                        <a:pt x="7006" y="2302"/>
                      </a:cubicBezTo>
                      <a:lnTo>
                        <a:pt x="6839" y="2302"/>
                      </a:lnTo>
                      <a:cubicBezTo>
                        <a:pt x="6605" y="2302"/>
                        <a:pt x="6405" y="2369"/>
                        <a:pt x="6205" y="2469"/>
                      </a:cubicBezTo>
                      <a:cubicBezTo>
                        <a:pt x="6038" y="2536"/>
                        <a:pt x="5871" y="2703"/>
                        <a:pt x="5705" y="2869"/>
                      </a:cubicBezTo>
                      <a:cubicBezTo>
                        <a:pt x="5371" y="3303"/>
                        <a:pt x="5171" y="3803"/>
                        <a:pt x="5037" y="4170"/>
                      </a:cubicBezTo>
                      <a:cubicBezTo>
                        <a:pt x="5004" y="4304"/>
                        <a:pt x="4937" y="4371"/>
                        <a:pt x="4904" y="4504"/>
                      </a:cubicBezTo>
                      <a:cubicBezTo>
                        <a:pt x="4937" y="4371"/>
                        <a:pt x="4937" y="4204"/>
                        <a:pt x="4904" y="4070"/>
                      </a:cubicBezTo>
                      <a:cubicBezTo>
                        <a:pt x="4871" y="3036"/>
                        <a:pt x="4570" y="2069"/>
                        <a:pt x="4103" y="1368"/>
                      </a:cubicBezTo>
                      <a:cubicBezTo>
                        <a:pt x="3703" y="735"/>
                        <a:pt x="3103" y="301"/>
                        <a:pt x="2436" y="67"/>
                      </a:cubicBezTo>
                      <a:cubicBezTo>
                        <a:pt x="2235" y="34"/>
                        <a:pt x="2069" y="1"/>
                        <a:pt x="18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6" name="Google Shape;4496;p27"/>
                <p:cNvSpPr/>
                <p:nvPr/>
              </p:nvSpPr>
              <p:spPr>
                <a:xfrm>
                  <a:off x="454275" y="4622075"/>
                  <a:ext cx="38400" cy="262875"/>
                </a:xfrm>
                <a:custGeom>
                  <a:avLst/>
                  <a:gdLst/>
                  <a:ahLst/>
                  <a:cxnLst/>
                  <a:rect l="l" t="t" r="r" b="b"/>
                  <a:pathLst>
                    <a:path w="1536" h="10515" extrusionOk="0">
                      <a:moveTo>
                        <a:pt x="1435" y="1"/>
                      </a:moveTo>
                      <a:cubicBezTo>
                        <a:pt x="1402" y="1"/>
                        <a:pt x="1369" y="34"/>
                        <a:pt x="1369" y="101"/>
                      </a:cubicBezTo>
                      <a:cubicBezTo>
                        <a:pt x="1402" y="935"/>
                        <a:pt x="1369" y="1702"/>
                        <a:pt x="1302" y="2536"/>
                      </a:cubicBezTo>
                      <a:lnTo>
                        <a:pt x="1302" y="2503"/>
                      </a:lnTo>
                      <a:cubicBezTo>
                        <a:pt x="1269" y="3136"/>
                        <a:pt x="1202" y="3804"/>
                        <a:pt x="1102" y="4437"/>
                      </a:cubicBezTo>
                      <a:cubicBezTo>
                        <a:pt x="1068" y="4771"/>
                        <a:pt x="1035" y="5038"/>
                        <a:pt x="935" y="5371"/>
                      </a:cubicBezTo>
                      <a:cubicBezTo>
                        <a:pt x="902" y="5705"/>
                        <a:pt x="802" y="6005"/>
                        <a:pt x="768" y="6339"/>
                      </a:cubicBezTo>
                      <a:lnTo>
                        <a:pt x="401" y="8207"/>
                      </a:lnTo>
                      <a:cubicBezTo>
                        <a:pt x="268" y="8874"/>
                        <a:pt x="101" y="9508"/>
                        <a:pt x="1" y="10175"/>
                      </a:cubicBezTo>
                      <a:cubicBezTo>
                        <a:pt x="1" y="10275"/>
                        <a:pt x="1" y="10342"/>
                        <a:pt x="68" y="10375"/>
                      </a:cubicBezTo>
                      <a:cubicBezTo>
                        <a:pt x="101" y="10475"/>
                        <a:pt x="168" y="10508"/>
                        <a:pt x="234" y="10508"/>
                      </a:cubicBezTo>
                      <a:cubicBezTo>
                        <a:pt x="256" y="10513"/>
                        <a:pt x="277" y="10515"/>
                        <a:pt x="297" y="10515"/>
                      </a:cubicBezTo>
                      <a:cubicBezTo>
                        <a:pt x="427" y="10515"/>
                        <a:pt x="510" y="10424"/>
                        <a:pt x="568" y="10308"/>
                      </a:cubicBezTo>
                      <a:cubicBezTo>
                        <a:pt x="668" y="9775"/>
                        <a:pt x="768" y="9274"/>
                        <a:pt x="835" y="8707"/>
                      </a:cubicBezTo>
                      <a:lnTo>
                        <a:pt x="1102" y="7106"/>
                      </a:lnTo>
                      <a:cubicBezTo>
                        <a:pt x="1168" y="6539"/>
                        <a:pt x="1235" y="6005"/>
                        <a:pt x="1302" y="5471"/>
                      </a:cubicBezTo>
                      <a:cubicBezTo>
                        <a:pt x="1335" y="5171"/>
                        <a:pt x="1335" y="4938"/>
                        <a:pt x="1402" y="4638"/>
                      </a:cubicBezTo>
                      <a:cubicBezTo>
                        <a:pt x="1402" y="4371"/>
                        <a:pt x="1435" y="4104"/>
                        <a:pt x="1435" y="3837"/>
                      </a:cubicBezTo>
                      <a:cubicBezTo>
                        <a:pt x="1469" y="3203"/>
                        <a:pt x="1502" y="2603"/>
                        <a:pt x="1502" y="2002"/>
                      </a:cubicBezTo>
                      <a:lnTo>
                        <a:pt x="1502" y="101"/>
                      </a:lnTo>
                      <a:cubicBezTo>
                        <a:pt x="1535" y="34"/>
                        <a:pt x="1469" y="1"/>
                        <a:pt x="1435"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7" name="Google Shape;4497;p27"/>
                <p:cNvSpPr/>
                <p:nvPr/>
              </p:nvSpPr>
              <p:spPr>
                <a:xfrm>
                  <a:off x="495975" y="4675450"/>
                  <a:ext cx="76750" cy="240375"/>
                </a:xfrm>
                <a:custGeom>
                  <a:avLst/>
                  <a:gdLst/>
                  <a:ahLst/>
                  <a:cxnLst/>
                  <a:rect l="l" t="t" r="r" b="b"/>
                  <a:pathLst>
                    <a:path w="3070" h="9615" extrusionOk="0">
                      <a:moveTo>
                        <a:pt x="1368" y="5571"/>
                      </a:moveTo>
                      <a:lnTo>
                        <a:pt x="1368" y="5638"/>
                      </a:lnTo>
                      <a:cubicBezTo>
                        <a:pt x="1402" y="5571"/>
                        <a:pt x="1402" y="5571"/>
                        <a:pt x="1368" y="5571"/>
                      </a:cubicBezTo>
                      <a:close/>
                      <a:moveTo>
                        <a:pt x="2936" y="1"/>
                      </a:moveTo>
                      <a:cubicBezTo>
                        <a:pt x="2970" y="1"/>
                        <a:pt x="2936" y="34"/>
                        <a:pt x="2903" y="67"/>
                      </a:cubicBezTo>
                      <a:cubicBezTo>
                        <a:pt x="2636" y="1001"/>
                        <a:pt x="2403" y="1902"/>
                        <a:pt x="2202" y="2836"/>
                      </a:cubicBezTo>
                      <a:lnTo>
                        <a:pt x="1802" y="4204"/>
                      </a:lnTo>
                      <a:cubicBezTo>
                        <a:pt x="1735" y="4404"/>
                        <a:pt x="1669" y="4671"/>
                        <a:pt x="1602" y="4871"/>
                      </a:cubicBezTo>
                      <a:cubicBezTo>
                        <a:pt x="1502" y="5138"/>
                        <a:pt x="1435" y="5338"/>
                        <a:pt x="1402" y="5571"/>
                      </a:cubicBezTo>
                      <a:cubicBezTo>
                        <a:pt x="1368" y="5738"/>
                        <a:pt x="1268" y="5905"/>
                        <a:pt x="1235" y="6072"/>
                      </a:cubicBezTo>
                      <a:cubicBezTo>
                        <a:pt x="1068" y="6572"/>
                        <a:pt x="835" y="7072"/>
                        <a:pt x="668" y="7573"/>
                      </a:cubicBezTo>
                      <a:cubicBezTo>
                        <a:pt x="468" y="8073"/>
                        <a:pt x="268" y="8574"/>
                        <a:pt x="68" y="9141"/>
                      </a:cubicBezTo>
                      <a:cubicBezTo>
                        <a:pt x="1" y="9207"/>
                        <a:pt x="1" y="9307"/>
                        <a:pt x="1" y="9374"/>
                      </a:cubicBezTo>
                      <a:cubicBezTo>
                        <a:pt x="68" y="9474"/>
                        <a:pt x="101" y="9541"/>
                        <a:pt x="201" y="9574"/>
                      </a:cubicBezTo>
                      <a:cubicBezTo>
                        <a:pt x="247" y="9602"/>
                        <a:pt x="295" y="9614"/>
                        <a:pt x="343" y="9614"/>
                      </a:cubicBezTo>
                      <a:cubicBezTo>
                        <a:pt x="468" y="9614"/>
                        <a:pt x="586" y="9528"/>
                        <a:pt x="635" y="9407"/>
                      </a:cubicBezTo>
                      <a:cubicBezTo>
                        <a:pt x="801" y="9074"/>
                        <a:pt x="935" y="8707"/>
                        <a:pt x="1068" y="8340"/>
                      </a:cubicBezTo>
                      <a:cubicBezTo>
                        <a:pt x="1168" y="7973"/>
                        <a:pt x="1302" y="7539"/>
                        <a:pt x="1435" y="7173"/>
                      </a:cubicBezTo>
                      <a:cubicBezTo>
                        <a:pt x="1635" y="6405"/>
                        <a:pt x="1869" y="5638"/>
                        <a:pt x="2036" y="4838"/>
                      </a:cubicBezTo>
                      <a:cubicBezTo>
                        <a:pt x="2202" y="4037"/>
                        <a:pt x="2369" y="3303"/>
                        <a:pt x="2536" y="2503"/>
                      </a:cubicBezTo>
                      <a:cubicBezTo>
                        <a:pt x="2703" y="1702"/>
                        <a:pt x="2870" y="901"/>
                        <a:pt x="3070" y="134"/>
                      </a:cubicBezTo>
                      <a:cubicBezTo>
                        <a:pt x="3070" y="67"/>
                        <a:pt x="3036" y="1"/>
                        <a:pt x="2970"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8" name="Google Shape;4498;p27"/>
                <p:cNvSpPr/>
                <p:nvPr/>
              </p:nvSpPr>
              <p:spPr>
                <a:xfrm>
                  <a:off x="564375" y="4714650"/>
                  <a:ext cx="109250" cy="221025"/>
                </a:xfrm>
                <a:custGeom>
                  <a:avLst/>
                  <a:gdLst/>
                  <a:ahLst/>
                  <a:cxnLst/>
                  <a:rect l="l" t="t" r="r" b="b"/>
                  <a:pathLst>
                    <a:path w="4370" h="8841" extrusionOk="0">
                      <a:moveTo>
                        <a:pt x="4170" y="1"/>
                      </a:moveTo>
                      <a:cubicBezTo>
                        <a:pt x="4170" y="1"/>
                        <a:pt x="4070" y="67"/>
                        <a:pt x="4070" y="101"/>
                      </a:cubicBezTo>
                      <a:lnTo>
                        <a:pt x="2969" y="2102"/>
                      </a:lnTo>
                      <a:cubicBezTo>
                        <a:pt x="2802" y="2436"/>
                        <a:pt x="2569" y="2769"/>
                        <a:pt x="2402" y="3103"/>
                      </a:cubicBezTo>
                      <a:cubicBezTo>
                        <a:pt x="2235" y="3436"/>
                        <a:pt x="2035" y="3770"/>
                        <a:pt x="1868" y="4137"/>
                      </a:cubicBezTo>
                      <a:cubicBezTo>
                        <a:pt x="1535" y="4804"/>
                        <a:pt x="1168" y="5504"/>
                        <a:pt x="867" y="6238"/>
                      </a:cubicBezTo>
                      <a:cubicBezTo>
                        <a:pt x="701" y="6572"/>
                        <a:pt x="567" y="6939"/>
                        <a:pt x="400" y="7272"/>
                      </a:cubicBezTo>
                      <a:cubicBezTo>
                        <a:pt x="300" y="7639"/>
                        <a:pt x="134" y="8040"/>
                        <a:pt x="33" y="8440"/>
                      </a:cubicBezTo>
                      <a:cubicBezTo>
                        <a:pt x="0" y="8573"/>
                        <a:pt x="67" y="8740"/>
                        <a:pt x="200" y="8807"/>
                      </a:cubicBezTo>
                      <a:cubicBezTo>
                        <a:pt x="300" y="8840"/>
                        <a:pt x="367" y="8840"/>
                        <a:pt x="467" y="8840"/>
                      </a:cubicBezTo>
                      <a:cubicBezTo>
                        <a:pt x="534" y="8807"/>
                        <a:pt x="634" y="8773"/>
                        <a:pt x="667" y="8673"/>
                      </a:cubicBezTo>
                      <a:cubicBezTo>
                        <a:pt x="801" y="8340"/>
                        <a:pt x="901" y="8006"/>
                        <a:pt x="1034" y="7639"/>
                      </a:cubicBezTo>
                      <a:cubicBezTo>
                        <a:pt x="1134" y="7439"/>
                        <a:pt x="1168" y="7272"/>
                        <a:pt x="1234" y="7072"/>
                      </a:cubicBezTo>
                      <a:lnTo>
                        <a:pt x="1234" y="7006"/>
                      </a:lnTo>
                      <a:cubicBezTo>
                        <a:pt x="1668" y="5838"/>
                        <a:pt x="2135" y="4737"/>
                        <a:pt x="2635" y="3603"/>
                      </a:cubicBezTo>
                      <a:cubicBezTo>
                        <a:pt x="3169" y="2436"/>
                        <a:pt x="3703" y="1301"/>
                        <a:pt x="4337" y="234"/>
                      </a:cubicBezTo>
                      <a:cubicBezTo>
                        <a:pt x="4370" y="134"/>
                        <a:pt x="4337" y="67"/>
                        <a:pt x="4236"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9" name="Google Shape;4499;p27"/>
                <p:cNvSpPr/>
                <p:nvPr/>
              </p:nvSpPr>
              <p:spPr>
                <a:xfrm>
                  <a:off x="649425" y="4730500"/>
                  <a:ext cx="120100" cy="203500"/>
                </a:xfrm>
                <a:custGeom>
                  <a:avLst/>
                  <a:gdLst/>
                  <a:ahLst/>
                  <a:cxnLst/>
                  <a:rect l="l" t="t" r="r" b="b"/>
                  <a:pathLst>
                    <a:path w="4804" h="8140" extrusionOk="0">
                      <a:moveTo>
                        <a:pt x="4504" y="601"/>
                      </a:moveTo>
                      <a:lnTo>
                        <a:pt x="4504" y="601"/>
                      </a:lnTo>
                      <a:cubicBezTo>
                        <a:pt x="4497" y="611"/>
                        <a:pt x="4490" y="622"/>
                        <a:pt x="4483" y="632"/>
                      </a:cubicBezTo>
                      <a:lnTo>
                        <a:pt x="4483" y="632"/>
                      </a:lnTo>
                      <a:cubicBezTo>
                        <a:pt x="4504" y="625"/>
                        <a:pt x="4504" y="601"/>
                        <a:pt x="4504" y="601"/>
                      </a:cubicBezTo>
                      <a:close/>
                      <a:moveTo>
                        <a:pt x="4637" y="0"/>
                      </a:moveTo>
                      <a:cubicBezTo>
                        <a:pt x="4604" y="0"/>
                        <a:pt x="4570" y="0"/>
                        <a:pt x="4504" y="34"/>
                      </a:cubicBezTo>
                      <a:lnTo>
                        <a:pt x="3270" y="1802"/>
                      </a:lnTo>
                      <a:cubicBezTo>
                        <a:pt x="2836" y="2435"/>
                        <a:pt x="2436" y="3002"/>
                        <a:pt x="2035" y="3670"/>
                      </a:cubicBezTo>
                      <a:cubicBezTo>
                        <a:pt x="1668" y="4303"/>
                        <a:pt x="1301" y="4971"/>
                        <a:pt x="968" y="5604"/>
                      </a:cubicBezTo>
                      <a:cubicBezTo>
                        <a:pt x="634" y="6271"/>
                        <a:pt x="301" y="6939"/>
                        <a:pt x="67" y="7639"/>
                      </a:cubicBezTo>
                      <a:cubicBezTo>
                        <a:pt x="67" y="7672"/>
                        <a:pt x="67" y="7672"/>
                        <a:pt x="1" y="7706"/>
                      </a:cubicBezTo>
                      <a:lnTo>
                        <a:pt x="1" y="7873"/>
                      </a:lnTo>
                      <a:cubicBezTo>
                        <a:pt x="67" y="7973"/>
                        <a:pt x="101" y="8039"/>
                        <a:pt x="167" y="8106"/>
                      </a:cubicBezTo>
                      <a:cubicBezTo>
                        <a:pt x="267" y="8139"/>
                        <a:pt x="334" y="8139"/>
                        <a:pt x="434" y="8139"/>
                      </a:cubicBezTo>
                      <a:cubicBezTo>
                        <a:pt x="501" y="8106"/>
                        <a:pt x="601" y="8039"/>
                        <a:pt x="634" y="7973"/>
                      </a:cubicBezTo>
                      <a:cubicBezTo>
                        <a:pt x="768" y="7639"/>
                        <a:pt x="901" y="7339"/>
                        <a:pt x="1001" y="7005"/>
                      </a:cubicBezTo>
                      <a:cubicBezTo>
                        <a:pt x="1135" y="6672"/>
                        <a:pt x="1268" y="6372"/>
                        <a:pt x="1402" y="6038"/>
                      </a:cubicBezTo>
                      <a:cubicBezTo>
                        <a:pt x="1668" y="5438"/>
                        <a:pt x="1969" y="4804"/>
                        <a:pt x="2302" y="4170"/>
                      </a:cubicBezTo>
                      <a:cubicBezTo>
                        <a:pt x="2963" y="2947"/>
                        <a:pt x="3723" y="1789"/>
                        <a:pt x="4483" y="632"/>
                      </a:cubicBezTo>
                      <a:lnTo>
                        <a:pt x="4483" y="632"/>
                      </a:lnTo>
                      <a:cubicBezTo>
                        <a:pt x="4480" y="633"/>
                        <a:pt x="4475" y="634"/>
                        <a:pt x="4470" y="634"/>
                      </a:cubicBezTo>
                      <a:cubicBezTo>
                        <a:pt x="4570" y="501"/>
                        <a:pt x="4637" y="367"/>
                        <a:pt x="4771" y="267"/>
                      </a:cubicBezTo>
                      <a:cubicBezTo>
                        <a:pt x="4804" y="167"/>
                        <a:pt x="4804" y="100"/>
                        <a:pt x="4771" y="34"/>
                      </a:cubicBezTo>
                      <a:cubicBezTo>
                        <a:pt x="4737" y="0"/>
                        <a:pt x="4671" y="0"/>
                        <a:pt x="4637" y="0"/>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0" name="Google Shape;4500;p27"/>
                <p:cNvSpPr/>
                <p:nvPr/>
              </p:nvSpPr>
              <p:spPr>
                <a:xfrm>
                  <a:off x="373400" y="4787200"/>
                  <a:ext cx="381125" cy="221850"/>
                </a:xfrm>
                <a:custGeom>
                  <a:avLst/>
                  <a:gdLst/>
                  <a:ahLst/>
                  <a:cxnLst/>
                  <a:rect l="l" t="t" r="r" b="b"/>
                  <a:pathLst>
                    <a:path w="15245" h="8874" extrusionOk="0">
                      <a:moveTo>
                        <a:pt x="1401" y="1"/>
                      </a:moveTo>
                      <a:cubicBezTo>
                        <a:pt x="1235" y="1"/>
                        <a:pt x="1134" y="34"/>
                        <a:pt x="968" y="101"/>
                      </a:cubicBezTo>
                      <a:cubicBezTo>
                        <a:pt x="801" y="201"/>
                        <a:pt x="667" y="267"/>
                        <a:pt x="501" y="434"/>
                      </a:cubicBezTo>
                      <a:cubicBezTo>
                        <a:pt x="267" y="701"/>
                        <a:pt x="134" y="1035"/>
                        <a:pt x="34" y="1435"/>
                      </a:cubicBezTo>
                      <a:cubicBezTo>
                        <a:pt x="0" y="1668"/>
                        <a:pt x="0" y="1902"/>
                        <a:pt x="0" y="2102"/>
                      </a:cubicBezTo>
                      <a:cubicBezTo>
                        <a:pt x="0" y="2336"/>
                        <a:pt x="34" y="2536"/>
                        <a:pt x="100" y="2769"/>
                      </a:cubicBezTo>
                      <a:cubicBezTo>
                        <a:pt x="200" y="3336"/>
                        <a:pt x="467" y="3870"/>
                        <a:pt x="834" y="4437"/>
                      </a:cubicBezTo>
                      <a:cubicBezTo>
                        <a:pt x="1168" y="4904"/>
                        <a:pt x="1601" y="5371"/>
                        <a:pt x="2135" y="5871"/>
                      </a:cubicBezTo>
                      <a:cubicBezTo>
                        <a:pt x="3036" y="6672"/>
                        <a:pt x="4103" y="7272"/>
                        <a:pt x="5271" y="7940"/>
                      </a:cubicBezTo>
                      <a:lnTo>
                        <a:pt x="5304" y="7940"/>
                      </a:lnTo>
                      <a:cubicBezTo>
                        <a:pt x="5337" y="8040"/>
                        <a:pt x="5371" y="8040"/>
                        <a:pt x="5438" y="8073"/>
                      </a:cubicBezTo>
                      <a:lnTo>
                        <a:pt x="5471" y="8106"/>
                      </a:lnTo>
                      <a:lnTo>
                        <a:pt x="5504" y="8173"/>
                      </a:lnTo>
                      <a:lnTo>
                        <a:pt x="5738" y="8273"/>
                      </a:lnTo>
                      <a:cubicBezTo>
                        <a:pt x="5871" y="8373"/>
                        <a:pt x="6005" y="8407"/>
                        <a:pt x="6138" y="8440"/>
                      </a:cubicBezTo>
                      <a:cubicBezTo>
                        <a:pt x="6405" y="8573"/>
                        <a:pt x="6705" y="8607"/>
                        <a:pt x="6972" y="8707"/>
                      </a:cubicBezTo>
                      <a:cubicBezTo>
                        <a:pt x="7406" y="8774"/>
                        <a:pt x="7973" y="8874"/>
                        <a:pt x="8640" y="8874"/>
                      </a:cubicBezTo>
                      <a:cubicBezTo>
                        <a:pt x="9073" y="8874"/>
                        <a:pt x="9440" y="8874"/>
                        <a:pt x="9741" y="8840"/>
                      </a:cubicBezTo>
                      <a:lnTo>
                        <a:pt x="10641" y="8707"/>
                      </a:lnTo>
                      <a:cubicBezTo>
                        <a:pt x="11375" y="8573"/>
                        <a:pt x="12042" y="8373"/>
                        <a:pt x="12709" y="8106"/>
                      </a:cubicBezTo>
                      <a:cubicBezTo>
                        <a:pt x="13043" y="8006"/>
                        <a:pt x="13377" y="7840"/>
                        <a:pt x="13677" y="7673"/>
                      </a:cubicBezTo>
                      <a:cubicBezTo>
                        <a:pt x="14010" y="7439"/>
                        <a:pt x="14311" y="7272"/>
                        <a:pt x="14511" y="7072"/>
                      </a:cubicBezTo>
                      <a:lnTo>
                        <a:pt x="14844" y="6739"/>
                      </a:lnTo>
                      <a:cubicBezTo>
                        <a:pt x="14911" y="6605"/>
                        <a:pt x="15011" y="6505"/>
                        <a:pt x="15078" y="6338"/>
                      </a:cubicBezTo>
                      <a:cubicBezTo>
                        <a:pt x="15211" y="6072"/>
                        <a:pt x="15245" y="5771"/>
                        <a:pt x="15245" y="5438"/>
                      </a:cubicBezTo>
                      <a:cubicBezTo>
                        <a:pt x="15245" y="5204"/>
                        <a:pt x="15178" y="4937"/>
                        <a:pt x="15044" y="4737"/>
                      </a:cubicBezTo>
                      <a:cubicBezTo>
                        <a:pt x="14911" y="4571"/>
                        <a:pt x="14811" y="4437"/>
                        <a:pt x="14544" y="4337"/>
                      </a:cubicBezTo>
                      <a:cubicBezTo>
                        <a:pt x="14344" y="4204"/>
                        <a:pt x="14077" y="4170"/>
                        <a:pt x="13877" y="4170"/>
                      </a:cubicBezTo>
                      <a:cubicBezTo>
                        <a:pt x="13743" y="4170"/>
                        <a:pt x="13577" y="4104"/>
                        <a:pt x="13410" y="4104"/>
                      </a:cubicBezTo>
                      <a:lnTo>
                        <a:pt x="13043" y="4104"/>
                      </a:lnTo>
                      <a:cubicBezTo>
                        <a:pt x="12376" y="4170"/>
                        <a:pt x="11709" y="4337"/>
                        <a:pt x="11208" y="4437"/>
                      </a:cubicBezTo>
                      <a:cubicBezTo>
                        <a:pt x="10641" y="4604"/>
                        <a:pt x="10007" y="4771"/>
                        <a:pt x="9340" y="5038"/>
                      </a:cubicBezTo>
                      <a:cubicBezTo>
                        <a:pt x="9040" y="5104"/>
                        <a:pt x="8807" y="5238"/>
                        <a:pt x="8506" y="5338"/>
                      </a:cubicBezTo>
                      <a:cubicBezTo>
                        <a:pt x="8673" y="4904"/>
                        <a:pt x="8840" y="4537"/>
                        <a:pt x="8973" y="4170"/>
                      </a:cubicBezTo>
                      <a:cubicBezTo>
                        <a:pt x="9207" y="3403"/>
                        <a:pt x="9340" y="2769"/>
                        <a:pt x="9374" y="2202"/>
                      </a:cubicBezTo>
                      <a:cubicBezTo>
                        <a:pt x="9407" y="1869"/>
                        <a:pt x="9374" y="1568"/>
                        <a:pt x="9340" y="1335"/>
                      </a:cubicBezTo>
                      <a:lnTo>
                        <a:pt x="9207" y="935"/>
                      </a:lnTo>
                      <a:cubicBezTo>
                        <a:pt x="9140" y="835"/>
                        <a:pt x="9040" y="701"/>
                        <a:pt x="8907" y="568"/>
                      </a:cubicBezTo>
                      <a:cubicBezTo>
                        <a:pt x="8740" y="401"/>
                        <a:pt x="8473" y="267"/>
                        <a:pt x="8173" y="234"/>
                      </a:cubicBezTo>
                      <a:lnTo>
                        <a:pt x="8006" y="234"/>
                      </a:lnTo>
                      <a:cubicBezTo>
                        <a:pt x="7739" y="234"/>
                        <a:pt x="7506" y="267"/>
                        <a:pt x="7306" y="401"/>
                      </a:cubicBezTo>
                      <a:cubicBezTo>
                        <a:pt x="6972" y="568"/>
                        <a:pt x="6672" y="868"/>
                        <a:pt x="6405" y="1268"/>
                      </a:cubicBezTo>
                      <a:cubicBezTo>
                        <a:pt x="6205" y="1602"/>
                        <a:pt x="6038" y="2035"/>
                        <a:pt x="5871" y="2569"/>
                      </a:cubicBezTo>
                      <a:cubicBezTo>
                        <a:pt x="5738" y="3003"/>
                        <a:pt x="5638" y="3436"/>
                        <a:pt x="5538" y="3937"/>
                      </a:cubicBezTo>
                      <a:cubicBezTo>
                        <a:pt x="5504" y="4070"/>
                        <a:pt x="5504" y="4204"/>
                        <a:pt x="5504" y="4337"/>
                      </a:cubicBezTo>
                      <a:cubicBezTo>
                        <a:pt x="5171" y="3536"/>
                        <a:pt x="4837" y="2869"/>
                        <a:pt x="4470" y="2269"/>
                      </a:cubicBezTo>
                      <a:cubicBezTo>
                        <a:pt x="4203" y="1869"/>
                        <a:pt x="3870" y="1435"/>
                        <a:pt x="3570" y="1101"/>
                      </a:cubicBezTo>
                      <a:cubicBezTo>
                        <a:pt x="3203" y="734"/>
                        <a:pt x="2836" y="434"/>
                        <a:pt x="2469" y="267"/>
                      </a:cubicBezTo>
                      <a:cubicBezTo>
                        <a:pt x="2269" y="34"/>
                        <a:pt x="1935" y="1"/>
                        <a:pt x="15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1" name="Google Shape;4501;p27"/>
                <p:cNvSpPr/>
                <p:nvPr/>
              </p:nvSpPr>
              <p:spPr>
                <a:xfrm>
                  <a:off x="436775" y="4959825"/>
                  <a:ext cx="94250" cy="122625"/>
                </a:xfrm>
                <a:custGeom>
                  <a:avLst/>
                  <a:gdLst/>
                  <a:ahLst/>
                  <a:cxnLst/>
                  <a:rect l="l" t="t" r="r" b="b"/>
                  <a:pathLst>
                    <a:path w="3770" h="4905" extrusionOk="0">
                      <a:moveTo>
                        <a:pt x="3169" y="1"/>
                      </a:moveTo>
                      <a:cubicBezTo>
                        <a:pt x="2936" y="1"/>
                        <a:pt x="2669" y="201"/>
                        <a:pt x="2636" y="501"/>
                      </a:cubicBezTo>
                      <a:cubicBezTo>
                        <a:pt x="2636" y="601"/>
                        <a:pt x="2602" y="634"/>
                        <a:pt x="2602" y="701"/>
                      </a:cubicBezTo>
                      <a:cubicBezTo>
                        <a:pt x="2502" y="1035"/>
                        <a:pt x="2402" y="1368"/>
                        <a:pt x="2235" y="1668"/>
                      </a:cubicBezTo>
                      <a:cubicBezTo>
                        <a:pt x="1935" y="2202"/>
                        <a:pt x="1568" y="2669"/>
                        <a:pt x="1135" y="3136"/>
                      </a:cubicBezTo>
                      <a:cubicBezTo>
                        <a:pt x="901" y="3436"/>
                        <a:pt x="601" y="3670"/>
                        <a:pt x="301" y="3937"/>
                      </a:cubicBezTo>
                      <a:cubicBezTo>
                        <a:pt x="67" y="4137"/>
                        <a:pt x="0" y="4470"/>
                        <a:pt x="234" y="4704"/>
                      </a:cubicBezTo>
                      <a:cubicBezTo>
                        <a:pt x="301" y="4837"/>
                        <a:pt x="467" y="4871"/>
                        <a:pt x="601" y="4904"/>
                      </a:cubicBezTo>
                      <a:cubicBezTo>
                        <a:pt x="768" y="4904"/>
                        <a:pt x="901" y="4871"/>
                        <a:pt x="1001" y="4804"/>
                      </a:cubicBezTo>
                      <a:cubicBezTo>
                        <a:pt x="1668" y="4337"/>
                        <a:pt x="2269" y="3703"/>
                        <a:pt x="2736" y="3003"/>
                      </a:cubicBezTo>
                      <a:cubicBezTo>
                        <a:pt x="3236" y="2302"/>
                        <a:pt x="3603" y="1502"/>
                        <a:pt x="3736" y="634"/>
                      </a:cubicBezTo>
                      <a:cubicBezTo>
                        <a:pt x="3770" y="334"/>
                        <a:pt x="3503" y="34"/>
                        <a:pt x="32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2" name="Google Shape;4502;p27"/>
                <p:cNvSpPr/>
                <p:nvPr/>
              </p:nvSpPr>
              <p:spPr>
                <a:xfrm>
                  <a:off x="400075" y="4823050"/>
                  <a:ext cx="118450" cy="124500"/>
                </a:xfrm>
                <a:custGeom>
                  <a:avLst/>
                  <a:gdLst/>
                  <a:ahLst/>
                  <a:cxnLst/>
                  <a:rect l="l" t="t" r="r" b="b"/>
                  <a:pathLst>
                    <a:path w="4738" h="4980" extrusionOk="0">
                      <a:moveTo>
                        <a:pt x="301" y="1"/>
                      </a:moveTo>
                      <a:cubicBezTo>
                        <a:pt x="268" y="68"/>
                        <a:pt x="234" y="68"/>
                        <a:pt x="201" y="101"/>
                      </a:cubicBezTo>
                      <a:cubicBezTo>
                        <a:pt x="101" y="134"/>
                        <a:pt x="1" y="301"/>
                        <a:pt x="101" y="401"/>
                      </a:cubicBezTo>
                      <a:cubicBezTo>
                        <a:pt x="701" y="1168"/>
                        <a:pt x="1235" y="2002"/>
                        <a:pt x="1869" y="2803"/>
                      </a:cubicBezTo>
                      <a:cubicBezTo>
                        <a:pt x="2136" y="3170"/>
                        <a:pt x="2469" y="3570"/>
                        <a:pt x="2803" y="3937"/>
                      </a:cubicBezTo>
                      <a:cubicBezTo>
                        <a:pt x="3203" y="4304"/>
                        <a:pt x="3603" y="4671"/>
                        <a:pt x="4070" y="4938"/>
                      </a:cubicBezTo>
                      <a:cubicBezTo>
                        <a:pt x="4135" y="4964"/>
                        <a:pt x="4205" y="4980"/>
                        <a:pt x="4273" y="4980"/>
                      </a:cubicBezTo>
                      <a:cubicBezTo>
                        <a:pt x="4382" y="4980"/>
                        <a:pt x="4489" y="4940"/>
                        <a:pt x="4571" y="4838"/>
                      </a:cubicBezTo>
                      <a:cubicBezTo>
                        <a:pt x="4737" y="4671"/>
                        <a:pt x="4737" y="4437"/>
                        <a:pt x="4571" y="4271"/>
                      </a:cubicBezTo>
                      <a:cubicBezTo>
                        <a:pt x="4237" y="3970"/>
                        <a:pt x="3904" y="3737"/>
                        <a:pt x="3570" y="3437"/>
                      </a:cubicBezTo>
                      <a:cubicBezTo>
                        <a:pt x="3236" y="3137"/>
                        <a:pt x="2903" y="2903"/>
                        <a:pt x="2603" y="2569"/>
                      </a:cubicBezTo>
                      <a:cubicBezTo>
                        <a:pt x="1969" y="1936"/>
                        <a:pt x="1402" y="1269"/>
                        <a:pt x="835" y="601"/>
                      </a:cubicBezTo>
                      <a:lnTo>
                        <a:pt x="835" y="601"/>
                      </a:lnTo>
                      <a:lnTo>
                        <a:pt x="901" y="635"/>
                      </a:lnTo>
                      <a:lnTo>
                        <a:pt x="501" y="134"/>
                      </a:lnTo>
                      <a:cubicBezTo>
                        <a:pt x="468" y="68"/>
                        <a:pt x="401" y="1"/>
                        <a:pt x="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3" name="Google Shape;4503;p27"/>
                <p:cNvSpPr/>
                <p:nvPr/>
              </p:nvSpPr>
              <p:spPr>
                <a:xfrm>
                  <a:off x="525175" y="4825350"/>
                  <a:ext cx="50050" cy="124825"/>
                </a:xfrm>
                <a:custGeom>
                  <a:avLst/>
                  <a:gdLst/>
                  <a:ahLst/>
                  <a:cxnLst/>
                  <a:rect l="l" t="t" r="r" b="b"/>
                  <a:pathLst>
                    <a:path w="2002" h="4993" extrusionOk="0">
                      <a:moveTo>
                        <a:pt x="1703" y="1"/>
                      </a:moveTo>
                      <a:cubicBezTo>
                        <a:pt x="1603" y="1"/>
                        <a:pt x="1535" y="65"/>
                        <a:pt x="1535" y="176"/>
                      </a:cubicBezTo>
                      <a:cubicBezTo>
                        <a:pt x="1435" y="543"/>
                        <a:pt x="1301" y="876"/>
                        <a:pt x="1235" y="1210"/>
                      </a:cubicBezTo>
                      <a:cubicBezTo>
                        <a:pt x="1101" y="1543"/>
                        <a:pt x="968" y="1910"/>
                        <a:pt x="834" y="2244"/>
                      </a:cubicBezTo>
                      <a:cubicBezTo>
                        <a:pt x="601" y="2978"/>
                        <a:pt x="301" y="3678"/>
                        <a:pt x="100" y="4412"/>
                      </a:cubicBezTo>
                      <a:cubicBezTo>
                        <a:pt x="0" y="4679"/>
                        <a:pt x="200" y="4913"/>
                        <a:pt x="434" y="4979"/>
                      </a:cubicBezTo>
                      <a:cubicBezTo>
                        <a:pt x="470" y="4988"/>
                        <a:pt x="503" y="4992"/>
                        <a:pt x="535" y="4992"/>
                      </a:cubicBezTo>
                      <a:cubicBezTo>
                        <a:pt x="621" y="4992"/>
                        <a:pt x="694" y="4961"/>
                        <a:pt x="768" y="4913"/>
                      </a:cubicBezTo>
                      <a:lnTo>
                        <a:pt x="834" y="4846"/>
                      </a:lnTo>
                      <a:cubicBezTo>
                        <a:pt x="901" y="4779"/>
                        <a:pt x="934" y="4712"/>
                        <a:pt x="968" y="4646"/>
                      </a:cubicBezTo>
                      <a:cubicBezTo>
                        <a:pt x="1235" y="3945"/>
                        <a:pt x="1401" y="3211"/>
                        <a:pt x="1501" y="2511"/>
                      </a:cubicBezTo>
                      <a:cubicBezTo>
                        <a:pt x="1601" y="2144"/>
                        <a:pt x="1635" y="1810"/>
                        <a:pt x="1735" y="1410"/>
                      </a:cubicBezTo>
                      <a:lnTo>
                        <a:pt x="1968" y="276"/>
                      </a:lnTo>
                      <a:cubicBezTo>
                        <a:pt x="2002" y="176"/>
                        <a:pt x="1935" y="42"/>
                        <a:pt x="1802" y="9"/>
                      </a:cubicBezTo>
                      <a:lnTo>
                        <a:pt x="1768" y="9"/>
                      </a:lnTo>
                      <a:cubicBezTo>
                        <a:pt x="1745" y="3"/>
                        <a:pt x="1723" y="1"/>
                        <a:pt x="17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4" name="Google Shape;4504;p27"/>
                <p:cNvSpPr/>
                <p:nvPr/>
              </p:nvSpPr>
              <p:spPr>
                <a:xfrm>
                  <a:off x="564375" y="4922300"/>
                  <a:ext cx="161800" cy="50175"/>
                </a:xfrm>
                <a:custGeom>
                  <a:avLst/>
                  <a:gdLst/>
                  <a:ahLst/>
                  <a:cxnLst/>
                  <a:rect l="l" t="t" r="r" b="b"/>
                  <a:pathLst>
                    <a:path w="6472" h="2007" extrusionOk="0">
                      <a:moveTo>
                        <a:pt x="6138" y="0"/>
                      </a:moveTo>
                      <a:cubicBezTo>
                        <a:pt x="5838" y="134"/>
                        <a:pt x="5504" y="201"/>
                        <a:pt x="5204" y="334"/>
                      </a:cubicBezTo>
                      <a:cubicBezTo>
                        <a:pt x="3636" y="801"/>
                        <a:pt x="2002" y="1035"/>
                        <a:pt x="367" y="1168"/>
                      </a:cubicBezTo>
                      <a:cubicBezTo>
                        <a:pt x="234" y="1168"/>
                        <a:pt x="167" y="1268"/>
                        <a:pt x="67" y="1335"/>
                      </a:cubicBezTo>
                      <a:cubicBezTo>
                        <a:pt x="0" y="1435"/>
                        <a:pt x="0" y="1535"/>
                        <a:pt x="0" y="1668"/>
                      </a:cubicBezTo>
                      <a:cubicBezTo>
                        <a:pt x="31" y="1851"/>
                        <a:pt x="200" y="2006"/>
                        <a:pt x="433" y="2006"/>
                      </a:cubicBezTo>
                      <a:cubicBezTo>
                        <a:pt x="455" y="2006"/>
                        <a:pt x="477" y="2005"/>
                        <a:pt x="500" y="2002"/>
                      </a:cubicBezTo>
                      <a:cubicBezTo>
                        <a:pt x="1001" y="1935"/>
                        <a:pt x="1501" y="1835"/>
                        <a:pt x="1968" y="1768"/>
                      </a:cubicBezTo>
                      <a:cubicBezTo>
                        <a:pt x="2469" y="1668"/>
                        <a:pt x="2902" y="1535"/>
                        <a:pt x="3403" y="1368"/>
                      </a:cubicBezTo>
                      <a:cubicBezTo>
                        <a:pt x="4403" y="1135"/>
                        <a:pt x="5371" y="801"/>
                        <a:pt x="6305" y="434"/>
                      </a:cubicBezTo>
                      <a:cubicBezTo>
                        <a:pt x="6405" y="367"/>
                        <a:pt x="6471" y="267"/>
                        <a:pt x="6371" y="134"/>
                      </a:cubicBezTo>
                      <a:cubicBezTo>
                        <a:pt x="6338" y="34"/>
                        <a:pt x="6238" y="0"/>
                        <a:pt x="61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4505" name="Google Shape;4505;p27"/>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506" name="Google Shape;4506;p27"/>
          <p:cNvSpPr txBox="1">
            <a:spLocks noGrp="1"/>
          </p:cNvSpPr>
          <p:nvPr>
            <p:ph type="title" idx="2"/>
          </p:nvPr>
        </p:nvSpPr>
        <p:spPr>
          <a:xfrm>
            <a:off x="2221488" y="22438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07" name="Google Shape;4507;p27"/>
          <p:cNvSpPr txBox="1">
            <a:spLocks noGrp="1"/>
          </p:cNvSpPr>
          <p:nvPr>
            <p:ph type="subTitle" idx="1"/>
          </p:nvPr>
        </p:nvSpPr>
        <p:spPr>
          <a:xfrm>
            <a:off x="2221488" y="30258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08" name="Google Shape;4508;p27"/>
          <p:cNvSpPr txBox="1">
            <a:spLocks noGrp="1"/>
          </p:cNvSpPr>
          <p:nvPr>
            <p:ph type="title" idx="3"/>
          </p:nvPr>
        </p:nvSpPr>
        <p:spPr>
          <a:xfrm>
            <a:off x="4867647" y="2243800"/>
            <a:ext cx="2472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solidFill>
                  <a:schemeClr val="accent2"/>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09" name="Google Shape;4509;p27"/>
          <p:cNvSpPr txBox="1">
            <a:spLocks noGrp="1"/>
          </p:cNvSpPr>
          <p:nvPr>
            <p:ph type="subTitle" idx="4"/>
          </p:nvPr>
        </p:nvSpPr>
        <p:spPr>
          <a:xfrm>
            <a:off x="4871236" y="3025833"/>
            <a:ext cx="24724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0" name="Google Shape;4510;p27"/>
          <p:cNvSpPr txBox="1">
            <a:spLocks noGrp="1"/>
          </p:cNvSpPr>
          <p:nvPr>
            <p:ph type="title" idx="5"/>
          </p:nvPr>
        </p:nvSpPr>
        <p:spPr>
          <a:xfrm>
            <a:off x="2221488" y="41550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solidFill>
                  <a:schemeClr val="accent2"/>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11" name="Google Shape;4511;p27"/>
          <p:cNvSpPr txBox="1">
            <a:spLocks noGrp="1"/>
          </p:cNvSpPr>
          <p:nvPr>
            <p:ph type="subTitle" idx="6"/>
          </p:nvPr>
        </p:nvSpPr>
        <p:spPr>
          <a:xfrm>
            <a:off x="2221488" y="49370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2" name="Google Shape;4512;p27"/>
          <p:cNvSpPr txBox="1">
            <a:spLocks noGrp="1"/>
          </p:cNvSpPr>
          <p:nvPr>
            <p:ph type="title" idx="7"/>
          </p:nvPr>
        </p:nvSpPr>
        <p:spPr>
          <a:xfrm>
            <a:off x="4871236" y="4155000"/>
            <a:ext cx="2472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13" name="Google Shape;4513;p27"/>
          <p:cNvSpPr txBox="1">
            <a:spLocks noGrp="1"/>
          </p:cNvSpPr>
          <p:nvPr>
            <p:ph type="subTitle" idx="8"/>
          </p:nvPr>
        </p:nvSpPr>
        <p:spPr>
          <a:xfrm>
            <a:off x="4871236" y="4937033"/>
            <a:ext cx="24724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4" name="Google Shape;4514;p27"/>
          <p:cNvSpPr txBox="1">
            <a:spLocks noGrp="1"/>
          </p:cNvSpPr>
          <p:nvPr>
            <p:ph type="title" idx="9"/>
          </p:nvPr>
        </p:nvSpPr>
        <p:spPr>
          <a:xfrm>
            <a:off x="7513004" y="22438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15" name="Google Shape;4515;p27"/>
          <p:cNvSpPr txBox="1">
            <a:spLocks noGrp="1"/>
          </p:cNvSpPr>
          <p:nvPr>
            <p:ph type="subTitle" idx="13"/>
          </p:nvPr>
        </p:nvSpPr>
        <p:spPr>
          <a:xfrm>
            <a:off x="7513004" y="30258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6" name="Google Shape;4516;p27"/>
          <p:cNvSpPr txBox="1">
            <a:spLocks noGrp="1"/>
          </p:cNvSpPr>
          <p:nvPr>
            <p:ph type="title" idx="14"/>
          </p:nvPr>
        </p:nvSpPr>
        <p:spPr>
          <a:xfrm>
            <a:off x="7513004" y="41550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solidFill>
                  <a:schemeClr val="accent2"/>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17" name="Google Shape;4517;p27"/>
          <p:cNvSpPr txBox="1">
            <a:spLocks noGrp="1"/>
          </p:cNvSpPr>
          <p:nvPr>
            <p:ph type="subTitle" idx="15"/>
          </p:nvPr>
        </p:nvSpPr>
        <p:spPr>
          <a:xfrm>
            <a:off x="7513004" y="49370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8" name="Google Shape;4518;p27"/>
          <p:cNvSpPr/>
          <p:nvPr/>
        </p:nvSpPr>
        <p:spPr>
          <a:xfrm>
            <a:off x="157133" y="2570234"/>
            <a:ext cx="255200" cy="231700"/>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336922884"/>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4519"/>
        <p:cNvGrpSpPr/>
        <p:nvPr/>
      </p:nvGrpSpPr>
      <p:grpSpPr>
        <a:xfrm>
          <a:off x="0" y="0"/>
          <a:ext cx="0" cy="0"/>
          <a:chOff x="0" y="0"/>
          <a:chExt cx="0" cy="0"/>
        </a:xfrm>
      </p:grpSpPr>
      <p:grpSp>
        <p:nvGrpSpPr>
          <p:cNvPr id="4520" name="Google Shape;4520;p28"/>
          <p:cNvGrpSpPr/>
          <p:nvPr/>
        </p:nvGrpSpPr>
        <p:grpSpPr>
          <a:xfrm>
            <a:off x="-496872" y="539230"/>
            <a:ext cx="12863781" cy="7025359"/>
            <a:chOff x="-372654" y="404422"/>
            <a:chExt cx="9647836" cy="5269019"/>
          </a:xfrm>
        </p:grpSpPr>
        <p:sp>
          <p:nvSpPr>
            <p:cNvPr id="4521" name="Google Shape;4521;p28"/>
            <p:cNvSpPr/>
            <p:nvPr/>
          </p:nvSpPr>
          <p:spPr>
            <a:xfrm>
              <a:off x="-38725" y="4485225"/>
              <a:ext cx="9209436" cy="697152"/>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2" name="Google Shape;4522;p28"/>
            <p:cNvSpPr/>
            <p:nvPr/>
          </p:nvSpPr>
          <p:spPr>
            <a:xfrm>
              <a:off x="-65450" y="4667651"/>
              <a:ext cx="9209483" cy="51462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523" name="Google Shape;4523;p28"/>
            <p:cNvGrpSpPr/>
            <p:nvPr/>
          </p:nvGrpSpPr>
          <p:grpSpPr>
            <a:xfrm>
              <a:off x="7840802" y="3989911"/>
              <a:ext cx="592242" cy="581335"/>
              <a:chOff x="5672100" y="3575250"/>
              <a:chExt cx="1054750" cy="1035325"/>
            </a:xfrm>
          </p:grpSpPr>
          <p:sp>
            <p:nvSpPr>
              <p:cNvPr id="4524" name="Google Shape;4524;p28"/>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5" name="Google Shape;4525;p28"/>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6" name="Google Shape;4526;p28"/>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7" name="Google Shape;4527;p28"/>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8" name="Google Shape;4528;p28"/>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9" name="Google Shape;4529;p28"/>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0" name="Google Shape;4530;p28"/>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1" name="Google Shape;4531;p28"/>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32" name="Google Shape;4532;p28"/>
            <p:cNvGrpSpPr/>
            <p:nvPr/>
          </p:nvGrpSpPr>
          <p:grpSpPr>
            <a:xfrm>
              <a:off x="0" y="2911675"/>
              <a:ext cx="1299425" cy="2300975"/>
              <a:chOff x="207725" y="2276150"/>
              <a:chExt cx="1299425" cy="2300975"/>
            </a:xfrm>
          </p:grpSpPr>
          <p:sp>
            <p:nvSpPr>
              <p:cNvPr id="4533" name="Google Shape;4533;p28"/>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534" name="Google Shape;4534;p28"/>
              <p:cNvGrpSpPr/>
              <p:nvPr/>
            </p:nvGrpSpPr>
            <p:grpSpPr>
              <a:xfrm>
                <a:off x="207725" y="2276150"/>
                <a:ext cx="1299425" cy="2300975"/>
                <a:chOff x="207725" y="2276150"/>
                <a:chExt cx="1299425" cy="2300975"/>
              </a:xfrm>
            </p:grpSpPr>
            <p:sp>
              <p:nvSpPr>
                <p:cNvPr id="4535" name="Google Shape;4535;p28"/>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6" name="Google Shape;4536;p28"/>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7" name="Google Shape;4537;p28"/>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8" name="Google Shape;4538;p28"/>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9" name="Google Shape;4539;p28"/>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0" name="Google Shape;4540;p28"/>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1" name="Google Shape;4541;p28"/>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2" name="Google Shape;4542;p28"/>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3" name="Google Shape;4543;p28"/>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4" name="Google Shape;4544;p28"/>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5" name="Google Shape;4545;p28"/>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6" name="Google Shape;4546;p28"/>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7" name="Google Shape;4547;p28"/>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548" name="Google Shape;4548;p28"/>
            <p:cNvGrpSpPr/>
            <p:nvPr/>
          </p:nvGrpSpPr>
          <p:grpSpPr>
            <a:xfrm rot="1734738">
              <a:off x="-204441" y="3869617"/>
              <a:ext cx="1428294" cy="1064074"/>
              <a:chOff x="5065700" y="3436875"/>
              <a:chExt cx="1984875" cy="1478725"/>
            </a:xfrm>
          </p:grpSpPr>
          <p:sp>
            <p:nvSpPr>
              <p:cNvPr id="4549" name="Google Shape;4549;p28"/>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0" name="Google Shape;4550;p28"/>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1" name="Google Shape;4551;p28"/>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2" name="Google Shape;4552;p28"/>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3" name="Google Shape;4553;p28"/>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4" name="Google Shape;4554;p28"/>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5" name="Google Shape;4555;p28"/>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6" name="Google Shape;4556;p28"/>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7" name="Google Shape;4557;p28"/>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58" name="Google Shape;4558;p28"/>
            <p:cNvGrpSpPr/>
            <p:nvPr/>
          </p:nvGrpSpPr>
          <p:grpSpPr>
            <a:xfrm>
              <a:off x="-166336" y="4701063"/>
              <a:ext cx="1198098" cy="613801"/>
              <a:chOff x="4976050" y="4611525"/>
              <a:chExt cx="1664950" cy="852975"/>
            </a:xfrm>
          </p:grpSpPr>
          <p:sp>
            <p:nvSpPr>
              <p:cNvPr id="4559" name="Google Shape;4559;p28"/>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0" name="Google Shape;4560;p28"/>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61" name="Google Shape;4561;p28"/>
            <p:cNvGrpSpPr/>
            <p:nvPr/>
          </p:nvGrpSpPr>
          <p:grpSpPr>
            <a:xfrm rot="-749415">
              <a:off x="7278992" y="3849763"/>
              <a:ext cx="583337" cy="1417573"/>
              <a:chOff x="1535425" y="492925"/>
              <a:chExt cx="524575" cy="1274775"/>
            </a:xfrm>
          </p:grpSpPr>
          <p:sp>
            <p:nvSpPr>
              <p:cNvPr id="4562" name="Google Shape;4562;p28"/>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3" name="Google Shape;4563;p28"/>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4" name="Google Shape;4564;p28"/>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5" name="Google Shape;4565;p28"/>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6" name="Google Shape;4566;p28"/>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7" name="Google Shape;4567;p28"/>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8" name="Google Shape;4568;p28"/>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9" name="Google Shape;4569;p28"/>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0" name="Google Shape;4570;p28"/>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1" name="Google Shape;4571;p28"/>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2" name="Google Shape;4572;p28"/>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3" name="Google Shape;4573;p28"/>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4" name="Google Shape;4574;p28"/>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5" name="Google Shape;4575;p28"/>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6" name="Google Shape;4576;p28"/>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7" name="Google Shape;4577;p28"/>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78" name="Google Shape;4578;p28"/>
            <p:cNvGrpSpPr/>
            <p:nvPr/>
          </p:nvGrpSpPr>
          <p:grpSpPr>
            <a:xfrm>
              <a:off x="583896" y="4519984"/>
              <a:ext cx="954154" cy="975956"/>
              <a:chOff x="1356975" y="1865675"/>
              <a:chExt cx="1024100" cy="1047500"/>
            </a:xfrm>
          </p:grpSpPr>
          <p:sp>
            <p:nvSpPr>
              <p:cNvPr id="4579" name="Google Shape;4579;p28"/>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0" name="Google Shape;4580;p28"/>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1" name="Google Shape;4581;p28"/>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2" name="Google Shape;4582;p28"/>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3" name="Google Shape;4583;p28"/>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4" name="Google Shape;4584;p28"/>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5" name="Google Shape;4585;p28"/>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6" name="Google Shape;4586;p28"/>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7" name="Google Shape;4587;p28"/>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8" name="Google Shape;4588;p28"/>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9" name="Google Shape;4589;p28"/>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0" name="Google Shape;4590;p28"/>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1" name="Google Shape;4591;p28"/>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2" name="Google Shape;4592;p28"/>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3" name="Google Shape;4593;p28"/>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4" name="Google Shape;4594;p28"/>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5" name="Google Shape;4595;p28"/>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6" name="Google Shape;4596;p28"/>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7" name="Google Shape;4597;p28"/>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8" name="Google Shape;4598;p28"/>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9" name="Google Shape;4599;p28"/>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0" name="Google Shape;4600;p28"/>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1" name="Google Shape;4601;p28"/>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2" name="Google Shape;4602;p28"/>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3" name="Google Shape;4603;p28"/>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4" name="Google Shape;4604;p28"/>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5" name="Google Shape;4605;p28"/>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6" name="Google Shape;4606;p28"/>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07" name="Google Shape;4607;p28"/>
            <p:cNvGrpSpPr/>
            <p:nvPr/>
          </p:nvGrpSpPr>
          <p:grpSpPr>
            <a:xfrm>
              <a:off x="8330843" y="3222086"/>
              <a:ext cx="494643" cy="2036537"/>
              <a:chOff x="6248875" y="1941050"/>
              <a:chExt cx="827300" cy="3406150"/>
            </a:xfrm>
          </p:grpSpPr>
          <p:sp>
            <p:nvSpPr>
              <p:cNvPr id="4608" name="Google Shape;4608;p28"/>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9" name="Google Shape;4609;p28"/>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0" name="Google Shape;4610;p28"/>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1" name="Google Shape;4611;p28"/>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2" name="Google Shape;4612;p28"/>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3" name="Google Shape;4613;p28"/>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4" name="Google Shape;4614;p28"/>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5" name="Google Shape;4615;p28"/>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6" name="Google Shape;4616;p28"/>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7" name="Google Shape;4617;p28"/>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8" name="Google Shape;4618;p28"/>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9" name="Google Shape;4619;p28"/>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0" name="Google Shape;4620;p28"/>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1" name="Google Shape;4621;p28"/>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2" name="Google Shape;4622;p28"/>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3" name="Google Shape;4623;p28"/>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4" name="Google Shape;4624;p28"/>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5" name="Google Shape;4625;p28"/>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6" name="Google Shape;4626;p28"/>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7" name="Google Shape;4627;p28"/>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8" name="Google Shape;4628;p28"/>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9" name="Google Shape;4629;p28"/>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0" name="Google Shape;4630;p28"/>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1" name="Google Shape;4631;p28"/>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2" name="Google Shape;4632;p28"/>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3" name="Google Shape;4633;p28"/>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4" name="Google Shape;4634;p28"/>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5" name="Google Shape;4635;p28"/>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6" name="Google Shape;4636;p28"/>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7" name="Google Shape;4637;p28"/>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38" name="Google Shape;4638;p28"/>
            <p:cNvGrpSpPr/>
            <p:nvPr/>
          </p:nvGrpSpPr>
          <p:grpSpPr>
            <a:xfrm rot="1719346">
              <a:off x="8113295" y="4180104"/>
              <a:ext cx="889403" cy="1363591"/>
              <a:chOff x="2235100" y="548200"/>
              <a:chExt cx="759725" cy="1164775"/>
            </a:xfrm>
          </p:grpSpPr>
          <p:sp>
            <p:nvSpPr>
              <p:cNvPr id="4639" name="Google Shape;4639;p28"/>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0" name="Google Shape;4640;p28"/>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1" name="Google Shape;4641;p28"/>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2" name="Google Shape;4642;p28"/>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3" name="Google Shape;4643;p28"/>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4" name="Google Shape;4644;p28"/>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5" name="Google Shape;4645;p28"/>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6" name="Google Shape;4646;p28"/>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7" name="Google Shape;4647;p28"/>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48" name="Google Shape;4648;p28"/>
            <p:cNvGrpSpPr/>
            <p:nvPr/>
          </p:nvGrpSpPr>
          <p:grpSpPr>
            <a:xfrm>
              <a:off x="8453007" y="4447303"/>
              <a:ext cx="250313" cy="312391"/>
              <a:chOff x="5920600" y="4383325"/>
              <a:chExt cx="334375" cy="417300"/>
            </a:xfrm>
          </p:grpSpPr>
          <p:sp>
            <p:nvSpPr>
              <p:cNvPr id="4649" name="Google Shape;4649;p28"/>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0" name="Google Shape;4650;p28"/>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1" name="Google Shape;4651;p28"/>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2" name="Google Shape;4652;p28"/>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3" name="Google Shape;4653;p28"/>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4" name="Google Shape;4654;p28"/>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5" name="Google Shape;4655;p28"/>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6" name="Google Shape;4656;p28"/>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7" name="Google Shape;4657;p28"/>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8" name="Google Shape;4658;p28"/>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9" name="Google Shape;4659;p28"/>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0" name="Google Shape;4660;p28"/>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1" name="Google Shape;4661;p28"/>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2" name="Google Shape;4662;p28"/>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3" name="Google Shape;4663;p28"/>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4" name="Google Shape;4664;p28"/>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5" name="Google Shape;4665;p28"/>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6" name="Google Shape;4666;p28"/>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7" name="Google Shape;4667;p28"/>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8" name="Google Shape;4668;p28"/>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69" name="Google Shape;4669;p28"/>
            <p:cNvSpPr/>
            <p:nvPr/>
          </p:nvSpPr>
          <p:spPr>
            <a:xfrm>
              <a:off x="6184904" y="27409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0" name="Google Shape;4670;p28"/>
            <p:cNvSpPr/>
            <p:nvPr/>
          </p:nvSpPr>
          <p:spPr>
            <a:xfrm>
              <a:off x="8362774" y="4044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1" name="Google Shape;4671;p28"/>
            <p:cNvSpPr/>
            <p:nvPr/>
          </p:nvSpPr>
          <p:spPr>
            <a:xfrm>
              <a:off x="-166325" y="26161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672" name="Google Shape;4672;p28"/>
            <p:cNvGrpSpPr/>
            <p:nvPr/>
          </p:nvGrpSpPr>
          <p:grpSpPr>
            <a:xfrm>
              <a:off x="1200675" y="4314750"/>
              <a:ext cx="752650" cy="753525"/>
              <a:chOff x="1200675" y="4314750"/>
              <a:chExt cx="752650" cy="753525"/>
            </a:xfrm>
          </p:grpSpPr>
          <p:sp>
            <p:nvSpPr>
              <p:cNvPr id="4673" name="Google Shape;4673;p28"/>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4" name="Google Shape;4674;p28"/>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75" name="Google Shape;4675;p28"/>
            <p:cNvGrpSpPr/>
            <p:nvPr/>
          </p:nvGrpSpPr>
          <p:grpSpPr>
            <a:xfrm flipH="1">
              <a:off x="7695740" y="3054714"/>
              <a:ext cx="590152" cy="2371267"/>
              <a:chOff x="5161950" y="1889450"/>
              <a:chExt cx="926600" cy="4128250"/>
            </a:xfrm>
          </p:grpSpPr>
          <p:sp>
            <p:nvSpPr>
              <p:cNvPr id="4676" name="Google Shape;4676;p28"/>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7" name="Google Shape;4677;p28"/>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8" name="Google Shape;4678;p28"/>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9" name="Google Shape;4679;p28"/>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0" name="Google Shape;4680;p28"/>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1" name="Google Shape;4681;p28"/>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2" name="Google Shape;4682;p28"/>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3" name="Google Shape;4683;p28"/>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4" name="Google Shape;4684;p28"/>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5" name="Google Shape;4685;p28"/>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6" name="Google Shape;4686;p28"/>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7" name="Google Shape;4687;p28"/>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8" name="Google Shape;4688;p28"/>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9" name="Google Shape;4689;p28"/>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0" name="Google Shape;4690;p28"/>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1" name="Google Shape;4691;p28"/>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2" name="Google Shape;4692;p28"/>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3" name="Google Shape;4693;p28"/>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4" name="Google Shape;4694;p28"/>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5" name="Google Shape;4695;p28"/>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96" name="Google Shape;4696;p28"/>
            <p:cNvGrpSpPr/>
            <p:nvPr/>
          </p:nvGrpSpPr>
          <p:grpSpPr>
            <a:xfrm>
              <a:off x="7374450" y="4464366"/>
              <a:ext cx="988324" cy="895098"/>
              <a:chOff x="4048900" y="1919750"/>
              <a:chExt cx="1060775" cy="960715"/>
            </a:xfrm>
          </p:grpSpPr>
          <p:sp>
            <p:nvSpPr>
              <p:cNvPr id="4697" name="Google Shape;4697;p28"/>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8" name="Google Shape;4698;p28"/>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9" name="Google Shape;4699;p28"/>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0" name="Google Shape;4700;p28"/>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1" name="Google Shape;4701;p28"/>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2" name="Google Shape;4702;p28"/>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3" name="Google Shape;4703;p28"/>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4" name="Google Shape;4704;p28"/>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5" name="Google Shape;4705;p28"/>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6" name="Google Shape;4706;p28"/>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7" name="Google Shape;4707;p28"/>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8" name="Google Shape;4708;p28"/>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9" name="Google Shape;4709;p28"/>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0" name="Google Shape;4710;p28"/>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1" name="Google Shape;4711;p28"/>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2" name="Google Shape;4712;p28"/>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3" name="Google Shape;4713;p28"/>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4" name="Google Shape;4714;p28"/>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5" name="Google Shape;4715;p28"/>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6" name="Google Shape;4716;p28"/>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7" name="Google Shape;4717;p28"/>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8" name="Google Shape;4718;p28"/>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9" name="Google Shape;4719;p28"/>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720" name="Google Shape;4720;p28"/>
          <p:cNvSpPr txBox="1">
            <a:spLocks noGrp="1"/>
          </p:cNvSpPr>
          <p:nvPr>
            <p:ph type="title" hasCustomPrompt="1"/>
          </p:nvPr>
        </p:nvSpPr>
        <p:spPr>
          <a:xfrm>
            <a:off x="966381" y="771628"/>
            <a:ext cx="4384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721" name="Google Shape;4721;p28"/>
          <p:cNvSpPr txBox="1">
            <a:spLocks noGrp="1"/>
          </p:cNvSpPr>
          <p:nvPr>
            <p:ph type="subTitle" idx="1"/>
          </p:nvPr>
        </p:nvSpPr>
        <p:spPr>
          <a:xfrm>
            <a:off x="966381" y="1781833"/>
            <a:ext cx="4384000" cy="593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22" name="Google Shape;4722;p28"/>
          <p:cNvSpPr txBox="1">
            <a:spLocks noGrp="1"/>
          </p:cNvSpPr>
          <p:nvPr>
            <p:ph type="title" idx="2" hasCustomPrompt="1"/>
          </p:nvPr>
        </p:nvSpPr>
        <p:spPr>
          <a:xfrm>
            <a:off x="1748391" y="2635719"/>
            <a:ext cx="4784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723" name="Google Shape;4723;p28"/>
          <p:cNvSpPr txBox="1">
            <a:spLocks noGrp="1"/>
          </p:cNvSpPr>
          <p:nvPr>
            <p:ph type="subTitle" idx="3"/>
          </p:nvPr>
        </p:nvSpPr>
        <p:spPr>
          <a:xfrm>
            <a:off x="1748391" y="3654528"/>
            <a:ext cx="4784800" cy="593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24" name="Google Shape;4724;p28"/>
          <p:cNvSpPr txBox="1">
            <a:spLocks noGrp="1"/>
          </p:cNvSpPr>
          <p:nvPr>
            <p:ph type="title" idx="4" hasCustomPrompt="1"/>
          </p:nvPr>
        </p:nvSpPr>
        <p:spPr>
          <a:xfrm>
            <a:off x="2931200" y="4482600"/>
            <a:ext cx="4784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725" name="Google Shape;4725;p28"/>
          <p:cNvSpPr txBox="1">
            <a:spLocks noGrp="1"/>
          </p:cNvSpPr>
          <p:nvPr>
            <p:ph type="subTitle" idx="5"/>
          </p:nvPr>
        </p:nvSpPr>
        <p:spPr>
          <a:xfrm>
            <a:off x="2931200" y="5501409"/>
            <a:ext cx="4784800" cy="593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1867">
                <a:solidFill>
                  <a:srgbClr val="43434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913933304"/>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4726"/>
        <p:cNvGrpSpPr/>
        <p:nvPr/>
      </p:nvGrpSpPr>
      <p:grpSpPr>
        <a:xfrm>
          <a:off x="0" y="0"/>
          <a:ext cx="0" cy="0"/>
          <a:chOff x="0" y="0"/>
          <a:chExt cx="0" cy="0"/>
        </a:xfrm>
      </p:grpSpPr>
      <p:sp>
        <p:nvSpPr>
          <p:cNvPr id="4832" name="Google Shape;4832;p29"/>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265190040"/>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833"/>
        <p:cNvGrpSpPr/>
        <p:nvPr/>
      </p:nvGrpSpPr>
      <p:grpSpPr>
        <a:xfrm>
          <a:off x="0" y="0"/>
          <a:ext cx="0" cy="0"/>
          <a:chOff x="0" y="0"/>
          <a:chExt cx="0" cy="0"/>
        </a:xfrm>
      </p:grpSpPr>
      <p:sp>
        <p:nvSpPr>
          <p:cNvPr id="4985" name="Google Shape;4985;p30"/>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22103319"/>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4986"/>
        <p:cNvGrpSpPr/>
        <p:nvPr/>
      </p:nvGrpSpPr>
      <p:grpSpPr>
        <a:xfrm>
          <a:off x="0" y="0"/>
          <a:ext cx="0" cy="0"/>
          <a:chOff x="0" y="0"/>
          <a:chExt cx="0" cy="0"/>
        </a:xfrm>
      </p:grpSpPr>
      <p:sp>
        <p:nvSpPr>
          <p:cNvPr id="4987" name="Google Shape;4987;p31"/>
          <p:cNvSpPr txBox="1">
            <a:spLocks noGrp="1"/>
          </p:cNvSpPr>
          <p:nvPr>
            <p:ph type="ctrTitle"/>
          </p:nvPr>
        </p:nvSpPr>
        <p:spPr>
          <a:xfrm>
            <a:off x="3239933" y="893100"/>
            <a:ext cx="5712000" cy="133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93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4988" name="Google Shape;4988;p31"/>
          <p:cNvSpPr txBox="1">
            <a:spLocks noGrp="1"/>
          </p:cNvSpPr>
          <p:nvPr>
            <p:ph type="subTitle" idx="1"/>
          </p:nvPr>
        </p:nvSpPr>
        <p:spPr>
          <a:xfrm>
            <a:off x="3233433" y="2272733"/>
            <a:ext cx="5725200" cy="138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4989" name="Google Shape;4989;p31"/>
          <p:cNvSpPr txBox="1"/>
          <p:nvPr/>
        </p:nvSpPr>
        <p:spPr>
          <a:xfrm>
            <a:off x="3196433" y="5131200"/>
            <a:ext cx="5799200" cy="376400"/>
          </a:xfrm>
          <a:prstGeom prst="rect">
            <a:avLst/>
          </a:prstGeom>
          <a:noFill/>
          <a:ln>
            <a:noFill/>
          </a:ln>
        </p:spPr>
        <p:txBody>
          <a:bodyPr spcFirstLastPara="1" wrap="square" lIns="121900" tIns="0" rIns="121900" bIns="0" anchor="ctr" anchorCtr="0">
            <a:noAutofit/>
          </a:bodyPr>
          <a:lstStyle/>
          <a:p>
            <a:pPr marL="0" lvl="0" indent="0" algn="ctr" rtl="0">
              <a:lnSpc>
                <a:spcPct val="100000"/>
              </a:lnSpc>
              <a:spcBef>
                <a:spcPts val="400"/>
              </a:spcBef>
              <a:spcAft>
                <a:spcPts val="0"/>
              </a:spcAft>
              <a:buNone/>
            </a:pPr>
            <a:r>
              <a:rPr lang="en" sz="1200">
                <a:solidFill>
                  <a:schemeClr val="dk1"/>
                </a:solidFill>
                <a:latin typeface="Nunito"/>
                <a:ea typeface="Nunito"/>
                <a:cs typeface="Nunito"/>
                <a:sym typeface="Nunito"/>
              </a:rPr>
              <a:t>CREDITS: This presentation template was created by </a:t>
            </a:r>
            <a:r>
              <a:rPr lang="en" sz="1200" b="1">
                <a:solidFill>
                  <a:schemeClr val="dk1"/>
                </a:solidFill>
                <a:uFill>
                  <a:noFill/>
                </a:uFill>
                <a:latin typeface="Nunito"/>
                <a:ea typeface="Nunito"/>
                <a:cs typeface="Nunito"/>
                <a:sym typeface="Nunito"/>
                <a:hlinkClick r:id="rId2">
                  <a:extLst>
                    <a:ext uri="{A12FA001-AC4F-418D-AE19-62706E023703}">
                      <ahyp:hlinkClr xmlns:ahyp="http://schemas.microsoft.com/office/drawing/2018/hyperlinkcolor" val="tx"/>
                    </a:ext>
                  </a:extLst>
                </a:hlinkClick>
              </a:rPr>
              <a:t>Slidesgo</a:t>
            </a:r>
            <a:r>
              <a:rPr lang="en" sz="1200">
                <a:solidFill>
                  <a:schemeClr val="dk1"/>
                </a:solidFill>
                <a:latin typeface="Nunito"/>
                <a:ea typeface="Nunito"/>
                <a:cs typeface="Nunito"/>
                <a:sym typeface="Nunito"/>
              </a:rPr>
              <a:t>, including icons by </a:t>
            </a:r>
            <a:r>
              <a:rPr lang="en" sz="1200" b="1">
                <a:solidFill>
                  <a:schemeClr val="dk1"/>
                </a:solidFill>
                <a:uFill>
                  <a:noFill/>
                </a:uFill>
                <a:latin typeface="Nunito"/>
                <a:ea typeface="Nunito"/>
                <a:cs typeface="Nunito"/>
                <a:sym typeface="Nunito"/>
                <a:hlinkClick r:id="rId3">
                  <a:extLst>
                    <a:ext uri="{A12FA001-AC4F-418D-AE19-62706E023703}">
                      <ahyp:hlinkClr xmlns:ahyp="http://schemas.microsoft.com/office/drawing/2018/hyperlinkcolor" val="tx"/>
                    </a:ext>
                  </a:extLst>
                </a:hlinkClick>
              </a:rPr>
              <a:t>Flaticon</a:t>
            </a:r>
            <a:r>
              <a:rPr lang="en" sz="1200">
                <a:solidFill>
                  <a:schemeClr val="dk1"/>
                </a:solidFill>
                <a:latin typeface="Nunito"/>
                <a:ea typeface="Nunito"/>
                <a:cs typeface="Nunito"/>
                <a:sym typeface="Nunito"/>
              </a:rPr>
              <a:t> and infographics &amp; images by </a:t>
            </a:r>
            <a:r>
              <a:rPr lang="en" sz="1200" b="1">
                <a:solidFill>
                  <a:schemeClr val="dk1"/>
                </a:solidFill>
                <a:uFill>
                  <a:noFill/>
                </a:uFill>
                <a:latin typeface="Nunito"/>
                <a:ea typeface="Nunito"/>
                <a:cs typeface="Nunito"/>
                <a:sym typeface="Nunito"/>
                <a:hlinkClick r:id="rId4">
                  <a:extLst>
                    <a:ext uri="{A12FA001-AC4F-418D-AE19-62706E023703}">
                      <ahyp:hlinkClr xmlns:ahyp="http://schemas.microsoft.com/office/drawing/2018/hyperlinkcolor" val="tx"/>
                    </a:ext>
                  </a:extLst>
                </a:hlinkClick>
              </a:rPr>
              <a:t>Freepik</a:t>
            </a:r>
            <a:endParaRPr sz="1200" b="1">
              <a:solidFill>
                <a:schemeClr val="dk1"/>
              </a:solidFill>
              <a:latin typeface="Nunito"/>
              <a:ea typeface="Nunito"/>
              <a:cs typeface="Nunito"/>
              <a:sym typeface="Nunito"/>
            </a:endParaRPr>
          </a:p>
        </p:txBody>
      </p:sp>
      <p:sp>
        <p:nvSpPr>
          <p:cNvPr id="4990" name="Google Shape;4990;p31"/>
          <p:cNvSpPr txBox="1">
            <a:spLocks noGrp="1"/>
          </p:cNvSpPr>
          <p:nvPr>
            <p:ph type="subTitle" idx="2"/>
          </p:nvPr>
        </p:nvSpPr>
        <p:spPr>
          <a:xfrm>
            <a:off x="3196333" y="4537267"/>
            <a:ext cx="5799200" cy="577600"/>
          </a:xfrm>
          <a:prstGeom prst="rect">
            <a:avLst/>
          </a:prstGeom>
        </p:spPr>
        <p:txBody>
          <a:bodyPr spcFirstLastPara="1" wrap="square" lIns="91425" tIns="91425" rIns="91425" bIns="91425" anchor="ctr" anchorCtr="0">
            <a:noAutofit/>
          </a:bodyPr>
          <a:lstStyle>
            <a:lvl1pPr lvl="0" algn="ctr" rtl="0">
              <a:lnSpc>
                <a:spcPct val="100000"/>
              </a:lnSpc>
              <a:spcBef>
                <a:spcPts val="40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858022402"/>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27DB9-D618-C0B5-95DE-1591CB903B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1974C2-EBD6-8E4A-8DD6-597F0CA00E8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2A5E90C-2732-D4B4-3018-08C69E8AFF3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B2D5B40-D701-DB06-C367-350B5801BFAB}"/>
              </a:ext>
            </a:extLst>
          </p:cNvPr>
          <p:cNvSpPr>
            <a:spLocks noGrp="1"/>
          </p:cNvSpPr>
          <p:nvPr>
            <p:ph type="dt" sz="half" idx="10"/>
          </p:nvPr>
        </p:nvSpPr>
        <p:spPr/>
        <p:txBody>
          <a:bodyPr/>
          <a:lstStyle/>
          <a:p>
            <a:fld id="{F0D68094-898F-49E7-B660-A16B91AFF3C6}" type="datetimeFigureOut">
              <a:rPr lang="en-US" smtClean="0"/>
              <a:t>12/19/2025</a:t>
            </a:fld>
            <a:endParaRPr lang="en-US"/>
          </a:p>
        </p:txBody>
      </p:sp>
      <p:sp>
        <p:nvSpPr>
          <p:cNvPr id="6" name="Footer Placeholder 5">
            <a:extLst>
              <a:ext uri="{FF2B5EF4-FFF2-40B4-BE49-F238E27FC236}">
                <a16:creationId xmlns:a16="http://schemas.microsoft.com/office/drawing/2014/main" id="{24401681-EF74-3088-BB7B-F4D34BD56E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356D61-BCF9-E67B-2E41-2A987E6AC344}"/>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3039893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5208"/>
        <p:cNvGrpSpPr/>
        <p:nvPr/>
      </p:nvGrpSpPr>
      <p:grpSpPr>
        <a:xfrm>
          <a:off x="0" y="0"/>
          <a:ext cx="0" cy="0"/>
          <a:chOff x="0" y="0"/>
          <a:chExt cx="0" cy="0"/>
        </a:xfrm>
      </p:grpSpPr>
      <p:sp>
        <p:nvSpPr>
          <p:cNvPr id="5326" name="Google Shape;5326;p32"/>
          <p:cNvSpPr/>
          <p:nvPr/>
        </p:nvSpPr>
        <p:spPr>
          <a:xfrm>
            <a:off x="7829505" y="624834"/>
            <a:ext cx="1517568" cy="748596"/>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27" name="Google Shape;5327;p32"/>
          <p:cNvSpPr/>
          <p:nvPr/>
        </p:nvSpPr>
        <p:spPr>
          <a:xfrm>
            <a:off x="122901" y="1373448"/>
            <a:ext cx="1016303" cy="497224"/>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28" name="Google Shape;5328;p32"/>
          <p:cNvSpPr/>
          <p:nvPr/>
        </p:nvSpPr>
        <p:spPr>
          <a:xfrm>
            <a:off x="10882600" y="3384197"/>
            <a:ext cx="789609" cy="439348"/>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57488" y="0"/>
            <a:ext cx="1611085" cy="11756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919192171"/>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329"/>
        <p:cNvGrpSpPr/>
        <p:nvPr/>
      </p:nvGrpSpPr>
      <p:grpSpPr>
        <a:xfrm>
          <a:off x="0" y="0"/>
          <a:ext cx="0" cy="0"/>
          <a:chOff x="0" y="0"/>
          <a:chExt cx="0" cy="0"/>
        </a:xfrm>
      </p:grpSpPr>
      <p:grpSp>
        <p:nvGrpSpPr>
          <p:cNvPr id="5330" name="Google Shape;5330;p33"/>
          <p:cNvGrpSpPr/>
          <p:nvPr/>
        </p:nvGrpSpPr>
        <p:grpSpPr>
          <a:xfrm flipH="1">
            <a:off x="-418285" y="453764"/>
            <a:ext cx="13020845" cy="7081745"/>
            <a:chOff x="-161314" y="340322"/>
            <a:chExt cx="9765634" cy="5311309"/>
          </a:xfrm>
        </p:grpSpPr>
        <p:sp>
          <p:nvSpPr>
            <p:cNvPr id="5331" name="Google Shape;5331;p33"/>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2" name="Google Shape;5332;p33"/>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333" name="Google Shape;5333;p33"/>
            <p:cNvGrpSpPr/>
            <p:nvPr/>
          </p:nvGrpSpPr>
          <p:grpSpPr>
            <a:xfrm>
              <a:off x="-161314" y="3022338"/>
              <a:ext cx="2744840" cy="2629293"/>
              <a:chOff x="-161314" y="3022338"/>
              <a:chExt cx="2744840" cy="2629293"/>
            </a:xfrm>
          </p:grpSpPr>
          <p:grpSp>
            <p:nvGrpSpPr>
              <p:cNvPr id="5334" name="Google Shape;5334;p33"/>
              <p:cNvGrpSpPr/>
              <p:nvPr/>
            </p:nvGrpSpPr>
            <p:grpSpPr>
              <a:xfrm>
                <a:off x="778112" y="3981404"/>
                <a:ext cx="281509" cy="259694"/>
                <a:chOff x="2493475" y="2126450"/>
                <a:chExt cx="373900" cy="344925"/>
              </a:xfrm>
            </p:grpSpPr>
            <p:sp>
              <p:nvSpPr>
                <p:cNvPr id="5335" name="Google Shape;5335;p33"/>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6" name="Google Shape;5336;p33"/>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7" name="Google Shape;5337;p33"/>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8" name="Google Shape;5338;p33"/>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9" name="Google Shape;5339;p33"/>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0" name="Google Shape;5340;p33"/>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1" name="Google Shape;5341;p33"/>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2" name="Google Shape;5342;p33"/>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43" name="Google Shape;5343;p33"/>
              <p:cNvGrpSpPr/>
              <p:nvPr/>
            </p:nvGrpSpPr>
            <p:grpSpPr>
              <a:xfrm rot="1738930" flipH="1">
                <a:off x="569737" y="3104900"/>
                <a:ext cx="907394" cy="2192358"/>
                <a:chOff x="1456975" y="2715100"/>
                <a:chExt cx="1205225" cy="2911950"/>
              </a:xfrm>
            </p:grpSpPr>
            <p:sp>
              <p:nvSpPr>
                <p:cNvPr id="5344" name="Google Shape;5344;p33"/>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5" name="Google Shape;5345;p33"/>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6" name="Google Shape;5346;p33"/>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7" name="Google Shape;5347;p33"/>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8" name="Google Shape;5348;p33"/>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9" name="Google Shape;5349;p33"/>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0" name="Google Shape;5350;p33"/>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1" name="Google Shape;5351;p33"/>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2" name="Google Shape;5352;p33"/>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53" name="Google Shape;5353;p33"/>
              <p:cNvGrpSpPr/>
              <p:nvPr/>
            </p:nvGrpSpPr>
            <p:grpSpPr>
              <a:xfrm flipH="1">
                <a:off x="-104604" y="3022338"/>
                <a:ext cx="1054846" cy="1732404"/>
                <a:chOff x="8230874" y="3254663"/>
                <a:chExt cx="1054846" cy="1732404"/>
              </a:xfrm>
            </p:grpSpPr>
            <p:sp>
              <p:nvSpPr>
                <p:cNvPr id="5354" name="Google Shape;5354;p33"/>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355" name="Google Shape;5355;p33"/>
                <p:cNvGrpSpPr/>
                <p:nvPr/>
              </p:nvGrpSpPr>
              <p:grpSpPr>
                <a:xfrm flipH="1">
                  <a:off x="8307383" y="3254663"/>
                  <a:ext cx="978337" cy="1732404"/>
                  <a:chOff x="207725" y="2276150"/>
                  <a:chExt cx="1299425" cy="2300975"/>
                </a:xfrm>
              </p:grpSpPr>
              <p:sp>
                <p:nvSpPr>
                  <p:cNvPr id="5356" name="Google Shape;5356;p33"/>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7" name="Google Shape;5357;p33"/>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8" name="Google Shape;5358;p33"/>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9" name="Google Shape;5359;p33"/>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0" name="Google Shape;5360;p33"/>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1" name="Google Shape;5361;p33"/>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2" name="Google Shape;5362;p33"/>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3" name="Google Shape;5363;p33"/>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4" name="Google Shape;5364;p33"/>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5" name="Google Shape;5365;p33"/>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6" name="Google Shape;5366;p33"/>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7" name="Google Shape;5367;p33"/>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8" name="Google Shape;5368;p33"/>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369" name="Google Shape;5369;p33"/>
              <p:cNvGrpSpPr/>
              <p:nvPr/>
            </p:nvGrpSpPr>
            <p:grpSpPr>
              <a:xfrm>
                <a:off x="-161314" y="4233890"/>
                <a:ext cx="918425" cy="885505"/>
                <a:chOff x="-142600" y="4343675"/>
                <a:chExt cx="1219850" cy="1176125"/>
              </a:xfrm>
            </p:grpSpPr>
            <p:sp>
              <p:nvSpPr>
                <p:cNvPr id="5370" name="Google Shape;5370;p33"/>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1" name="Google Shape;5371;p33"/>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2" name="Google Shape;5372;p33"/>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3" name="Google Shape;5373;p33"/>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4" name="Google Shape;5374;p33"/>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5" name="Google Shape;5375;p33"/>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76" name="Google Shape;5376;p33"/>
              <p:cNvGrpSpPr/>
              <p:nvPr/>
            </p:nvGrpSpPr>
            <p:grpSpPr>
              <a:xfrm rot="1817260">
                <a:off x="1345852" y="3871347"/>
                <a:ext cx="875335" cy="1673783"/>
                <a:chOff x="2069450" y="3516525"/>
                <a:chExt cx="1162675" cy="2223225"/>
              </a:xfrm>
            </p:grpSpPr>
            <p:sp>
              <p:nvSpPr>
                <p:cNvPr id="5377" name="Google Shape;5377;p33"/>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8" name="Google Shape;5378;p33"/>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9" name="Google Shape;5379;p33"/>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0" name="Google Shape;5380;p33"/>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1" name="Google Shape;5381;p33"/>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2" name="Google Shape;5382;p33"/>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3" name="Google Shape;5383;p33"/>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4" name="Google Shape;5384;p33"/>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5" name="Google Shape;5385;p33"/>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6" name="Google Shape;5386;p33"/>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7" name="Google Shape;5387;p33"/>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8" name="Google Shape;5388;p33"/>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9" name="Google Shape;5389;p33"/>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0" name="Google Shape;5390;p33"/>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1" name="Google Shape;5391;p33"/>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2" name="Google Shape;5392;p33"/>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93" name="Google Shape;5393;p33"/>
              <p:cNvGrpSpPr/>
              <p:nvPr/>
            </p:nvGrpSpPr>
            <p:grpSpPr>
              <a:xfrm flipH="1">
                <a:off x="607125" y="4233900"/>
                <a:ext cx="1167525" cy="1167525"/>
                <a:chOff x="2244925" y="3993300"/>
                <a:chExt cx="1167525" cy="1167525"/>
              </a:xfrm>
            </p:grpSpPr>
            <p:sp>
              <p:nvSpPr>
                <p:cNvPr id="5394" name="Google Shape;5394;p33"/>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5" name="Google Shape;5395;p33"/>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6" name="Google Shape;5396;p33"/>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7" name="Google Shape;5397;p33"/>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8" name="Google Shape;5398;p33"/>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9" name="Google Shape;5399;p33"/>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0" name="Google Shape;5400;p33"/>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1" name="Google Shape;5401;p33"/>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2" name="Google Shape;5402;p33"/>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3" name="Google Shape;5403;p33"/>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4" name="Google Shape;5404;p33"/>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5" name="Google Shape;5405;p33"/>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6" name="Google Shape;5406;p33"/>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7" name="Google Shape;5407;p33"/>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8" name="Google Shape;5408;p33"/>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9" name="Google Shape;5409;p33"/>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0" name="Google Shape;5410;p33"/>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1" name="Google Shape;5411;p33"/>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2" name="Google Shape;5412;p33"/>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3" name="Google Shape;5413;p33"/>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4" name="Google Shape;5414;p33"/>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5" name="Google Shape;5415;p33"/>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6" name="Google Shape;5416;p33"/>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7" name="Google Shape;5417;p33"/>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8" name="Google Shape;5418;p33"/>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9" name="Google Shape;5419;p33"/>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0" name="Google Shape;5420;p33"/>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1" name="Google Shape;5421;p33"/>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2" name="Google Shape;5422;p33"/>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3" name="Google Shape;5423;p33"/>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4" name="Google Shape;5424;p33"/>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5" name="Google Shape;5425;p33"/>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6" name="Google Shape;5426;p33"/>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7" name="Google Shape;5427;p33"/>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8" name="Google Shape;5428;p33"/>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9" name="Google Shape;5429;p33"/>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0" name="Google Shape;5430;p33"/>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1" name="Google Shape;5431;p33"/>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2" name="Google Shape;5432;p33"/>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3" name="Google Shape;5433;p33"/>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4" name="Google Shape;5434;p33"/>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5" name="Google Shape;5435;p33"/>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6" name="Google Shape;5436;p33"/>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7" name="Google Shape;5437;p33"/>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8" name="Google Shape;5438;p33"/>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9" name="Google Shape;5439;p33"/>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0" name="Google Shape;5440;p33"/>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1" name="Google Shape;5441;p33"/>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2" name="Google Shape;5442;p33"/>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43" name="Google Shape;5443;p33"/>
            <p:cNvSpPr/>
            <p:nvPr/>
          </p:nvSpPr>
          <p:spPr>
            <a:xfrm>
              <a:off x="7171725" y="15721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4" name="Google Shape;5444;p33"/>
            <p:cNvSpPr/>
            <p:nvPr/>
          </p:nvSpPr>
          <p:spPr>
            <a:xfrm>
              <a:off x="8209951" y="1044567"/>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5" name="Google Shape;5445;p33"/>
            <p:cNvSpPr/>
            <p:nvPr/>
          </p:nvSpPr>
          <p:spPr>
            <a:xfrm>
              <a:off x="227199" y="340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446" name="Google Shape;5446;p33"/>
            <p:cNvGrpSpPr/>
            <p:nvPr/>
          </p:nvGrpSpPr>
          <p:grpSpPr>
            <a:xfrm flipH="1">
              <a:off x="6460119" y="2571739"/>
              <a:ext cx="3144201" cy="2844273"/>
              <a:chOff x="-58250" y="1860425"/>
              <a:chExt cx="4369374" cy="3952575"/>
            </a:xfrm>
          </p:grpSpPr>
          <p:sp>
            <p:nvSpPr>
              <p:cNvPr id="5447" name="Google Shape;5447;p33"/>
              <p:cNvSpPr/>
              <p:nvPr/>
            </p:nvSpPr>
            <p:spPr>
              <a:xfrm>
                <a:off x="53450" y="2891675"/>
                <a:ext cx="1843525" cy="2629225"/>
              </a:xfrm>
              <a:custGeom>
                <a:avLst/>
                <a:gdLst/>
                <a:ahLst/>
                <a:cxnLst/>
                <a:rect l="l" t="t" r="r" b="b"/>
                <a:pathLst>
                  <a:path w="73741" h="105169" extrusionOk="0">
                    <a:moveTo>
                      <a:pt x="13162" y="0"/>
                    </a:moveTo>
                    <a:cubicBezTo>
                      <a:pt x="11430" y="8329"/>
                      <a:pt x="5138" y="75229"/>
                      <a:pt x="1" y="102129"/>
                    </a:cubicBezTo>
                    <a:cubicBezTo>
                      <a:pt x="6627" y="102889"/>
                      <a:pt x="28238" y="102525"/>
                      <a:pt x="34378" y="105169"/>
                    </a:cubicBezTo>
                    <a:cubicBezTo>
                      <a:pt x="47692" y="78573"/>
                      <a:pt x="56324" y="57995"/>
                      <a:pt x="73741" y="33891"/>
                    </a:cubicBezTo>
                    <a:lnTo>
                      <a:pt x="73741" y="33891"/>
                    </a:lnTo>
                    <a:cubicBezTo>
                      <a:pt x="55412" y="50852"/>
                      <a:pt x="47084" y="60913"/>
                      <a:pt x="32038" y="80822"/>
                    </a:cubicBezTo>
                    <a:lnTo>
                      <a:pt x="32038" y="80822"/>
                    </a:lnTo>
                    <a:cubicBezTo>
                      <a:pt x="42950" y="53740"/>
                      <a:pt x="51248" y="44803"/>
                      <a:pt x="60154" y="24104"/>
                    </a:cubicBezTo>
                    <a:lnTo>
                      <a:pt x="60154" y="24104"/>
                    </a:lnTo>
                    <a:cubicBezTo>
                      <a:pt x="44713" y="39271"/>
                      <a:pt x="31643" y="56901"/>
                      <a:pt x="21703" y="76141"/>
                    </a:cubicBezTo>
                    <a:cubicBezTo>
                      <a:pt x="26779" y="55107"/>
                      <a:pt x="31795" y="34043"/>
                      <a:pt x="36840" y="13010"/>
                    </a:cubicBezTo>
                    <a:lnTo>
                      <a:pt x="36840" y="13010"/>
                    </a:lnTo>
                    <a:cubicBezTo>
                      <a:pt x="27175" y="31581"/>
                      <a:pt x="15229" y="72281"/>
                      <a:pt x="15077" y="77661"/>
                    </a:cubicBezTo>
                    <a:cubicBezTo>
                      <a:pt x="14986" y="51004"/>
                      <a:pt x="16050" y="27478"/>
                      <a:pt x="13162"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8" name="Google Shape;5448;p33"/>
              <p:cNvSpPr/>
              <p:nvPr/>
            </p:nvSpPr>
            <p:spPr>
              <a:xfrm>
                <a:off x="2869396" y="3751537"/>
                <a:ext cx="712800" cy="1652775"/>
              </a:xfrm>
              <a:custGeom>
                <a:avLst/>
                <a:gdLst/>
                <a:ahLst/>
                <a:cxnLst/>
                <a:rect l="l" t="t" r="r" b="b"/>
                <a:pathLst>
                  <a:path w="28512" h="66111" extrusionOk="0">
                    <a:moveTo>
                      <a:pt x="28512" y="1"/>
                    </a:moveTo>
                    <a:lnTo>
                      <a:pt x="28512" y="1"/>
                    </a:lnTo>
                    <a:cubicBezTo>
                      <a:pt x="24895" y="3891"/>
                      <a:pt x="21642" y="8055"/>
                      <a:pt x="18663" y="12432"/>
                    </a:cubicBezTo>
                    <a:cubicBezTo>
                      <a:pt x="13496" y="20031"/>
                      <a:pt x="9271" y="28329"/>
                      <a:pt x="6080" y="36931"/>
                    </a:cubicBezTo>
                    <a:cubicBezTo>
                      <a:pt x="3162" y="44956"/>
                      <a:pt x="0" y="54318"/>
                      <a:pt x="456" y="62859"/>
                    </a:cubicBezTo>
                    <a:cubicBezTo>
                      <a:pt x="1820" y="63131"/>
                      <a:pt x="8985" y="64371"/>
                      <a:pt x="9239" y="66095"/>
                    </a:cubicBezTo>
                    <a:lnTo>
                      <a:pt x="9239" y="66095"/>
                    </a:lnTo>
                    <a:cubicBezTo>
                      <a:pt x="8757" y="62514"/>
                      <a:pt x="9576" y="58872"/>
                      <a:pt x="10457" y="55321"/>
                    </a:cubicBezTo>
                    <a:cubicBezTo>
                      <a:pt x="14074" y="40670"/>
                      <a:pt x="18359" y="26202"/>
                      <a:pt x="23314" y="11916"/>
                    </a:cubicBezTo>
                    <a:cubicBezTo>
                      <a:pt x="24712" y="7812"/>
                      <a:pt x="26202" y="3709"/>
                      <a:pt x="28512" y="1"/>
                    </a:cubicBezTo>
                    <a:close/>
                    <a:moveTo>
                      <a:pt x="9239" y="66095"/>
                    </a:moveTo>
                    <a:lnTo>
                      <a:pt x="9239" y="66095"/>
                    </a:lnTo>
                    <a:cubicBezTo>
                      <a:pt x="9239" y="66101"/>
                      <a:pt x="9240" y="66106"/>
                      <a:pt x="9241" y="66111"/>
                    </a:cubicBezTo>
                    <a:cubicBezTo>
                      <a:pt x="9240" y="66106"/>
                      <a:pt x="9239" y="66101"/>
                      <a:pt x="9239" y="660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9" name="Google Shape;5449;p33"/>
              <p:cNvSpPr/>
              <p:nvPr/>
            </p:nvSpPr>
            <p:spPr>
              <a:xfrm>
                <a:off x="2561824" y="3231350"/>
                <a:ext cx="1749300" cy="2479525"/>
              </a:xfrm>
              <a:custGeom>
                <a:avLst/>
                <a:gdLst/>
                <a:ahLst/>
                <a:cxnLst/>
                <a:rect l="l" t="t" r="r" b="b"/>
                <a:pathLst>
                  <a:path w="69972" h="99181" extrusionOk="0">
                    <a:moveTo>
                      <a:pt x="39363" y="0"/>
                    </a:moveTo>
                    <a:lnTo>
                      <a:pt x="39363" y="0"/>
                    </a:lnTo>
                    <a:cubicBezTo>
                      <a:pt x="33800" y="6444"/>
                      <a:pt x="29302" y="13709"/>
                      <a:pt x="25016" y="21064"/>
                    </a:cubicBezTo>
                    <a:cubicBezTo>
                      <a:pt x="22007" y="26201"/>
                      <a:pt x="19150" y="31399"/>
                      <a:pt x="16505" y="36688"/>
                    </a:cubicBezTo>
                    <a:cubicBezTo>
                      <a:pt x="11824" y="45989"/>
                      <a:pt x="7751" y="55685"/>
                      <a:pt x="5046" y="65746"/>
                    </a:cubicBezTo>
                    <a:cubicBezTo>
                      <a:pt x="4408" y="68117"/>
                      <a:pt x="0" y="94865"/>
                      <a:pt x="1216" y="94865"/>
                    </a:cubicBezTo>
                    <a:cubicBezTo>
                      <a:pt x="15745" y="95047"/>
                      <a:pt x="30244" y="96536"/>
                      <a:pt x="44500" y="99181"/>
                    </a:cubicBezTo>
                    <a:cubicBezTo>
                      <a:pt x="47205" y="77174"/>
                      <a:pt x="58725" y="57357"/>
                      <a:pt x="69971" y="38207"/>
                    </a:cubicBezTo>
                    <a:lnTo>
                      <a:pt x="69971" y="38207"/>
                    </a:lnTo>
                    <a:cubicBezTo>
                      <a:pt x="54196" y="55229"/>
                      <a:pt x="39606" y="68056"/>
                      <a:pt x="31703" y="89880"/>
                    </a:cubicBezTo>
                    <a:cubicBezTo>
                      <a:pt x="37661" y="64682"/>
                      <a:pt x="45229" y="45168"/>
                      <a:pt x="56597" y="21855"/>
                    </a:cubicBezTo>
                    <a:lnTo>
                      <a:pt x="56597" y="21855"/>
                    </a:lnTo>
                    <a:cubicBezTo>
                      <a:pt x="43132" y="37539"/>
                      <a:pt x="33101" y="49758"/>
                      <a:pt x="23800" y="68177"/>
                    </a:cubicBezTo>
                    <a:cubicBezTo>
                      <a:pt x="20578" y="74621"/>
                      <a:pt x="17630" y="79454"/>
                      <a:pt x="16445" y="86536"/>
                    </a:cubicBezTo>
                    <a:cubicBezTo>
                      <a:pt x="17569" y="54104"/>
                      <a:pt x="24682" y="28967"/>
                      <a:pt x="39363"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0" name="Google Shape;5450;p33"/>
              <p:cNvSpPr/>
              <p:nvPr/>
            </p:nvSpPr>
            <p:spPr>
              <a:xfrm>
                <a:off x="-58250" y="3326325"/>
                <a:ext cx="1812375" cy="2366325"/>
              </a:xfrm>
              <a:custGeom>
                <a:avLst/>
                <a:gdLst/>
                <a:ahLst/>
                <a:cxnLst/>
                <a:rect l="l" t="t" r="r" b="b"/>
                <a:pathLst>
                  <a:path w="72495" h="94653" extrusionOk="0">
                    <a:moveTo>
                      <a:pt x="29971" y="1"/>
                    </a:moveTo>
                    <a:cubicBezTo>
                      <a:pt x="29972" y="4"/>
                      <a:pt x="29972" y="8"/>
                      <a:pt x="29973" y="12"/>
                    </a:cubicBezTo>
                    <a:lnTo>
                      <a:pt x="29973" y="12"/>
                    </a:lnTo>
                    <a:cubicBezTo>
                      <a:pt x="29972" y="8"/>
                      <a:pt x="29972" y="4"/>
                      <a:pt x="29971" y="1"/>
                    </a:cubicBezTo>
                    <a:close/>
                    <a:moveTo>
                      <a:pt x="29973" y="12"/>
                    </a:moveTo>
                    <a:cubicBezTo>
                      <a:pt x="31311" y="6634"/>
                      <a:pt x="34197" y="12831"/>
                      <a:pt x="36476" y="19211"/>
                    </a:cubicBezTo>
                    <a:cubicBezTo>
                      <a:pt x="39758" y="28420"/>
                      <a:pt x="41764" y="37995"/>
                      <a:pt x="43801" y="47509"/>
                    </a:cubicBezTo>
                    <a:cubicBezTo>
                      <a:pt x="46020" y="57935"/>
                      <a:pt x="48208" y="68391"/>
                      <a:pt x="48634" y="78968"/>
                    </a:cubicBezTo>
                    <a:cubicBezTo>
                      <a:pt x="43467" y="63163"/>
                      <a:pt x="35746" y="48208"/>
                      <a:pt x="25867" y="34804"/>
                    </a:cubicBezTo>
                    <a:cubicBezTo>
                      <a:pt x="23132" y="31065"/>
                      <a:pt x="20183" y="27448"/>
                      <a:pt x="16810" y="24347"/>
                    </a:cubicBezTo>
                    <a:lnTo>
                      <a:pt x="16810" y="24347"/>
                    </a:lnTo>
                    <a:cubicBezTo>
                      <a:pt x="26870" y="41521"/>
                      <a:pt x="34469" y="60184"/>
                      <a:pt x="39211" y="79515"/>
                    </a:cubicBezTo>
                    <a:cubicBezTo>
                      <a:pt x="29971" y="63619"/>
                      <a:pt x="16232" y="50396"/>
                      <a:pt x="1" y="41825"/>
                    </a:cubicBezTo>
                    <a:lnTo>
                      <a:pt x="1" y="41825"/>
                    </a:lnTo>
                    <a:cubicBezTo>
                      <a:pt x="8208" y="47023"/>
                      <a:pt x="14408" y="54865"/>
                      <a:pt x="19940" y="62798"/>
                    </a:cubicBezTo>
                    <a:cubicBezTo>
                      <a:pt x="26688" y="72403"/>
                      <a:pt x="32950" y="82980"/>
                      <a:pt x="34135" y="94652"/>
                    </a:cubicBezTo>
                    <a:cubicBezTo>
                      <a:pt x="39577" y="92354"/>
                      <a:pt x="45385" y="91597"/>
                      <a:pt x="51242" y="91597"/>
                    </a:cubicBezTo>
                    <a:cubicBezTo>
                      <a:pt x="55918" y="91597"/>
                      <a:pt x="60625" y="92079"/>
                      <a:pt x="65199" y="92646"/>
                    </a:cubicBezTo>
                    <a:cubicBezTo>
                      <a:pt x="66284" y="92784"/>
                      <a:pt x="68225" y="93379"/>
                      <a:pt x="69788" y="93379"/>
                    </a:cubicBezTo>
                    <a:cubicBezTo>
                      <a:pt x="70986" y="93379"/>
                      <a:pt x="71962" y="93030"/>
                      <a:pt x="72160" y="91856"/>
                    </a:cubicBezTo>
                    <a:cubicBezTo>
                      <a:pt x="72494" y="90002"/>
                      <a:pt x="68817" y="86233"/>
                      <a:pt x="67905" y="84835"/>
                    </a:cubicBezTo>
                    <a:cubicBezTo>
                      <a:pt x="62798" y="77145"/>
                      <a:pt x="61856" y="67783"/>
                      <a:pt x="59120" y="59120"/>
                    </a:cubicBezTo>
                    <a:cubicBezTo>
                      <a:pt x="55959" y="49150"/>
                      <a:pt x="52129" y="39454"/>
                      <a:pt x="47570" y="30062"/>
                    </a:cubicBezTo>
                    <a:cubicBezTo>
                      <a:pt x="45017" y="24834"/>
                      <a:pt x="42281" y="19697"/>
                      <a:pt x="39363" y="14682"/>
                    </a:cubicBezTo>
                    <a:cubicBezTo>
                      <a:pt x="37843" y="12098"/>
                      <a:pt x="36293" y="9514"/>
                      <a:pt x="34652" y="7022"/>
                    </a:cubicBezTo>
                    <a:cubicBezTo>
                      <a:pt x="33438" y="5080"/>
                      <a:pt x="30407" y="2138"/>
                      <a:pt x="29973"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1" name="Google Shape;5451;p33"/>
              <p:cNvSpPr/>
              <p:nvPr/>
            </p:nvSpPr>
            <p:spPr>
              <a:xfrm>
                <a:off x="2771600" y="2298950"/>
                <a:ext cx="658850" cy="512725"/>
              </a:xfrm>
              <a:custGeom>
                <a:avLst/>
                <a:gdLst/>
                <a:ahLst/>
                <a:cxnLst/>
                <a:rect l="l" t="t" r="r" b="b"/>
                <a:pathLst>
                  <a:path w="26354" h="20509" extrusionOk="0">
                    <a:moveTo>
                      <a:pt x="11829" y="1"/>
                    </a:moveTo>
                    <a:cubicBezTo>
                      <a:pt x="9451" y="1"/>
                      <a:pt x="9181" y="4234"/>
                      <a:pt x="9453" y="6475"/>
                    </a:cubicBezTo>
                    <a:cubicBezTo>
                      <a:pt x="8273" y="4692"/>
                      <a:pt x="7155" y="2370"/>
                      <a:pt x="5706" y="2370"/>
                    </a:cubicBezTo>
                    <a:cubicBezTo>
                      <a:pt x="5400" y="2370"/>
                      <a:pt x="5080" y="2473"/>
                      <a:pt x="4742" y="2706"/>
                    </a:cubicBezTo>
                    <a:cubicBezTo>
                      <a:pt x="0" y="5928"/>
                      <a:pt x="7204" y="15958"/>
                      <a:pt x="12007" y="19606"/>
                    </a:cubicBezTo>
                    <a:cubicBezTo>
                      <a:pt x="12651" y="20116"/>
                      <a:pt x="13439" y="20508"/>
                      <a:pt x="14243" y="20508"/>
                    </a:cubicBezTo>
                    <a:cubicBezTo>
                      <a:pt x="14348" y="20508"/>
                      <a:pt x="14454" y="20501"/>
                      <a:pt x="14560" y="20487"/>
                    </a:cubicBezTo>
                    <a:cubicBezTo>
                      <a:pt x="15776" y="20335"/>
                      <a:pt x="17417" y="18907"/>
                      <a:pt x="18238" y="17995"/>
                    </a:cubicBezTo>
                    <a:cubicBezTo>
                      <a:pt x="26353" y="8633"/>
                      <a:pt x="26201" y="4803"/>
                      <a:pt x="23739" y="4074"/>
                    </a:cubicBezTo>
                    <a:cubicBezTo>
                      <a:pt x="23581" y="4031"/>
                      <a:pt x="23428" y="4011"/>
                      <a:pt x="23280" y="4011"/>
                    </a:cubicBezTo>
                    <a:cubicBezTo>
                      <a:pt x="21749" y="4011"/>
                      <a:pt x="20715" y="6138"/>
                      <a:pt x="19302" y="7053"/>
                    </a:cubicBezTo>
                    <a:cubicBezTo>
                      <a:pt x="19818" y="5989"/>
                      <a:pt x="20365" y="4834"/>
                      <a:pt x="20335" y="3648"/>
                    </a:cubicBezTo>
                    <a:cubicBezTo>
                      <a:pt x="20274" y="2493"/>
                      <a:pt x="19484" y="1186"/>
                      <a:pt x="18298" y="1065"/>
                    </a:cubicBezTo>
                    <a:cubicBezTo>
                      <a:pt x="18252" y="1060"/>
                      <a:pt x="18206" y="1057"/>
                      <a:pt x="18161" y="1057"/>
                    </a:cubicBezTo>
                    <a:cubicBezTo>
                      <a:pt x="16545" y="1057"/>
                      <a:pt x="15123" y="4118"/>
                      <a:pt x="14621" y="5685"/>
                    </a:cubicBezTo>
                    <a:cubicBezTo>
                      <a:pt x="14438" y="4165"/>
                      <a:pt x="14195" y="62"/>
                      <a:pt x="11855" y="1"/>
                    </a:cubicBezTo>
                    <a:cubicBezTo>
                      <a:pt x="11846" y="1"/>
                      <a:pt x="11838" y="1"/>
                      <a:pt x="118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2" name="Google Shape;5452;p33"/>
              <p:cNvSpPr/>
              <p:nvPr/>
            </p:nvSpPr>
            <p:spPr>
              <a:xfrm>
                <a:off x="2920450" y="2444225"/>
                <a:ext cx="97700" cy="170900"/>
              </a:xfrm>
              <a:custGeom>
                <a:avLst/>
                <a:gdLst/>
                <a:ahLst/>
                <a:cxnLst/>
                <a:rect l="l" t="t" r="r" b="b"/>
                <a:pathLst>
                  <a:path w="3908" h="6836" extrusionOk="0">
                    <a:moveTo>
                      <a:pt x="434" y="1"/>
                    </a:moveTo>
                    <a:cubicBezTo>
                      <a:pt x="217" y="1"/>
                      <a:pt x="1" y="242"/>
                      <a:pt x="125" y="512"/>
                    </a:cubicBezTo>
                    <a:cubicBezTo>
                      <a:pt x="1250" y="2518"/>
                      <a:pt x="2101" y="4950"/>
                      <a:pt x="3530" y="6774"/>
                    </a:cubicBezTo>
                    <a:cubicBezTo>
                      <a:pt x="3573" y="6817"/>
                      <a:pt x="3625" y="6836"/>
                      <a:pt x="3674" y="6836"/>
                    </a:cubicBezTo>
                    <a:cubicBezTo>
                      <a:pt x="3796" y="6836"/>
                      <a:pt x="3907" y="6721"/>
                      <a:pt x="3864" y="6591"/>
                    </a:cubicBezTo>
                    <a:cubicBezTo>
                      <a:pt x="3378" y="4342"/>
                      <a:pt x="1828" y="2153"/>
                      <a:pt x="703" y="178"/>
                    </a:cubicBezTo>
                    <a:cubicBezTo>
                      <a:pt x="636" y="52"/>
                      <a:pt x="535" y="1"/>
                      <a:pt x="43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3" name="Google Shape;5453;p33"/>
              <p:cNvSpPr/>
              <p:nvPr/>
            </p:nvSpPr>
            <p:spPr>
              <a:xfrm>
                <a:off x="3062625" y="2395325"/>
                <a:ext cx="36500" cy="238575"/>
              </a:xfrm>
              <a:custGeom>
                <a:avLst/>
                <a:gdLst/>
                <a:ahLst/>
                <a:cxnLst/>
                <a:rect l="l" t="t" r="r" b="b"/>
                <a:pathLst>
                  <a:path w="1460" h="9543" extrusionOk="0">
                    <a:moveTo>
                      <a:pt x="280" y="1"/>
                    </a:moveTo>
                    <a:cubicBezTo>
                      <a:pt x="168" y="1"/>
                      <a:pt x="62" y="85"/>
                      <a:pt x="62" y="249"/>
                    </a:cubicBezTo>
                    <a:cubicBezTo>
                      <a:pt x="1" y="3228"/>
                      <a:pt x="700" y="6298"/>
                      <a:pt x="882" y="9307"/>
                    </a:cubicBezTo>
                    <a:cubicBezTo>
                      <a:pt x="882" y="9459"/>
                      <a:pt x="1027" y="9543"/>
                      <a:pt x="1171" y="9543"/>
                    </a:cubicBezTo>
                    <a:cubicBezTo>
                      <a:pt x="1315" y="9543"/>
                      <a:pt x="1460" y="9459"/>
                      <a:pt x="1460" y="9277"/>
                    </a:cubicBezTo>
                    <a:cubicBezTo>
                      <a:pt x="1308" y="6328"/>
                      <a:pt x="1399" y="2985"/>
                      <a:pt x="518" y="188"/>
                    </a:cubicBezTo>
                    <a:cubicBezTo>
                      <a:pt x="476" y="62"/>
                      <a:pt x="376" y="1"/>
                      <a:pt x="280"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4" name="Google Shape;5454;p33"/>
              <p:cNvSpPr/>
              <p:nvPr/>
            </p:nvSpPr>
            <p:spPr>
              <a:xfrm>
                <a:off x="3141850" y="2433325"/>
                <a:ext cx="73325" cy="204625"/>
              </a:xfrm>
              <a:custGeom>
                <a:avLst/>
                <a:gdLst/>
                <a:ahLst/>
                <a:cxnLst/>
                <a:rect l="l" t="t" r="r" b="b"/>
                <a:pathLst>
                  <a:path w="2933" h="8185" extrusionOk="0">
                    <a:moveTo>
                      <a:pt x="2664" y="1"/>
                    </a:moveTo>
                    <a:cubicBezTo>
                      <a:pt x="2559" y="1"/>
                      <a:pt x="2446" y="58"/>
                      <a:pt x="2394" y="188"/>
                    </a:cubicBezTo>
                    <a:cubicBezTo>
                      <a:pt x="1391" y="2650"/>
                      <a:pt x="814" y="5355"/>
                      <a:pt x="54" y="7878"/>
                    </a:cubicBezTo>
                    <a:cubicBezTo>
                      <a:pt x="1" y="8073"/>
                      <a:pt x="143" y="8185"/>
                      <a:pt x="289" y="8185"/>
                    </a:cubicBezTo>
                    <a:cubicBezTo>
                      <a:pt x="395" y="8185"/>
                      <a:pt x="502" y="8127"/>
                      <a:pt x="540" y="8000"/>
                    </a:cubicBezTo>
                    <a:cubicBezTo>
                      <a:pt x="1330" y="5477"/>
                      <a:pt x="2333" y="2893"/>
                      <a:pt x="2881" y="279"/>
                    </a:cubicBezTo>
                    <a:cubicBezTo>
                      <a:pt x="2933" y="105"/>
                      <a:pt x="2805" y="1"/>
                      <a:pt x="266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5" name="Google Shape;5455;p33"/>
              <p:cNvSpPr/>
              <p:nvPr/>
            </p:nvSpPr>
            <p:spPr>
              <a:xfrm>
                <a:off x="3213275" y="2509400"/>
                <a:ext cx="120725" cy="147775"/>
              </a:xfrm>
              <a:custGeom>
                <a:avLst/>
                <a:gdLst/>
                <a:ahLst/>
                <a:cxnLst/>
                <a:rect l="l" t="t" r="r" b="b"/>
                <a:pathLst>
                  <a:path w="4829" h="5911" extrusionOk="0">
                    <a:moveTo>
                      <a:pt x="4492" y="0"/>
                    </a:moveTo>
                    <a:cubicBezTo>
                      <a:pt x="4451" y="0"/>
                      <a:pt x="4410" y="10"/>
                      <a:pt x="4370" y="33"/>
                    </a:cubicBezTo>
                    <a:cubicBezTo>
                      <a:pt x="3428" y="458"/>
                      <a:pt x="2698" y="1522"/>
                      <a:pt x="2090" y="2312"/>
                    </a:cubicBezTo>
                    <a:cubicBezTo>
                      <a:pt x="1331" y="3285"/>
                      <a:pt x="631" y="4410"/>
                      <a:pt x="84" y="5534"/>
                    </a:cubicBezTo>
                    <a:cubicBezTo>
                      <a:pt x="1" y="5723"/>
                      <a:pt x="176" y="5911"/>
                      <a:pt x="343" y="5911"/>
                    </a:cubicBezTo>
                    <a:cubicBezTo>
                      <a:pt x="419" y="5911"/>
                      <a:pt x="493" y="5872"/>
                      <a:pt x="540" y="5777"/>
                    </a:cubicBezTo>
                    <a:cubicBezTo>
                      <a:pt x="1148" y="4653"/>
                      <a:pt x="1817" y="3650"/>
                      <a:pt x="2607" y="2677"/>
                    </a:cubicBezTo>
                    <a:cubicBezTo>
                      <a:pt x="3276" y="1887"/>
                      <a:pt x="4218" y="1249"/>
                      <a:pt x="4705" y="367"/>
                    </a:cubicBezTo>
                    <a:cubicBezTo>
                      <a:pt x="4828" y="194"/>
                      <a:pt x="4670" y="0"/>
                      <a:pt x="4492" y="0"/>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6" name="Google Shape;5456;p33"/>
              <p:cNvSpPr/>
              <p:nvPr/>
            </p:nvSpPr>
            <p:spPr>
              <a:xfrm>
                <a:off x="2944100" y="2678700"/>
                <a:ext cx="352600" cy="178875"/>
              </a:xfrm>
              <a:custGeom>
                <a:avLst/>
                <a:gdLst/>
                <a:ahLst/>
                <a:cxnLst/>
                <a:rect l="l" t="t" r="r" b="b"/>
                <a:pathLst>
                  <a:path w="14104" h="7155" extrusionOk="0">
                    <a:moveTo>
                      <a:pt x="4301" y="0"/>
                    </a:moveTo>
                    <a:cubicBezTo>
                      <a:pt x="3837" y="0"/>
                      <a:pt x="3946" y="2730"/>
                      <a:pt x="3769" y="3261"/>
                    </a:cubicBezTo>
                    <a:cubicBezTo>
                      <a:pt x="2918" y="2288"/>
                      <a:pt x="1307" y="1012"/>
                      <a:pt x="0" y="860"/>
                    </a:cubicBezTo>
                    <a:lnTo>
                      <a:pt x="0" y="860"/>
                    </a:lnTo>
                    <a:cubicBezTo>
                      <a:pt x="0" y="5297"/>
                      <a:pt x="6414" y="7152"/>
                      <a:pt x="6414" y="7152"/>
                    </a:cubicBezTo>
                    <a:cubicBezTo>
                      <a:pt x="6433" y="7154"/>
                      <a:pt x="6455" y="7155"/>
                      <a:pt x="6480" y="7155"/>
                    </a:cubicBezTo>
                    <a:cubicBezTo>
                      <a:pt x="7569" y="7155"/>
                      <a:pt x="14104" y="5226"/>
                      <a:pt x="14104" y="2106"/>
                    </a:cubicBezTo>
                    <a:cubicBezTo>
                      <a:pt x="13984" y="2093"/>
                      <a:pt x="13860" y="2086"/>
                      <a:pt x="13732" y="2086"/>
                    </a:cubicBezTo>
                    <a:cubicBezTo>
                      <a:pt x="12392" y="2086"/>
                      <a:pt x="10624" y="2777"/>
                      <a:pt x="9514" y="3443"/>
                    </a:cubicBezTo>
                    <a:cubicBezTo>
                      <a:pt x="9301" y="2501"/>
                      <a:pt x="9757" y="1072"/>
                      <a:pt x="9727" y="130"/>
                    </a:cubicBezTo>
                    <a:lnTo>
                      <a:pt x="9727" y="130"/>
                    </a:lnTo>
                    <a:cubicBezTo>
                      <a:pt x="8420" y="920"/>
                      <a:pt x="7295" y="2045"/>
                      <a:pt x="6474" y="3322"/>
                    </a:cubicBezTo>
                    <a:cubicBezTo>
                      <a:pt x="5927" y="2410"/>
                      <a:pt x="4559" y="130"/>
                      <a:pt x="4347" y="9"/>
                    </a:cubicBezTo>
                    <a:cubicBezTo>
                      <a:pt x="4331" y="3"/>
                      <a:pt x="4316" y="0"/>
                      <a:pt x="4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7" name="Google Shape;5457;p33"/>
              <p:cNvSpPr/>
              <p:nvPr/>
            </p:nvSpPr>
            <p:spPr>
              <a:xfrm>
                <a:off x="2944100" y="2808600"/>
                <a:ext cx="183750" cy="2811100"/>
              </a:xfrm>
              <a:custGeom>
                <a:avLst/>
                <a:gdLst/>
                <a:ahLst/>
                <a:cxnLst/>
                <a:rect l="l" t="t" r="r" b="b"/>
                <a:pathLst>
                  <a:path w="7350" h="112444" extrusionOk="0">
                    <a:moveTo>
                      <a:pt x="6743" y="1"/>
                    </a:moveTo>
                    <a:cubicBezTo>
                      <a:pt x="6537" y="1"/>
                      <a:pt x="6336" y="115"/>
                      <a:pt x="6262" y="375"/>
                    </a:cubicBezTo>
                    <a:cubicBezTo>
                      <a:pt x="0" y="27640"/>
                      <a:pt x="1338" y="83872"/>
                      <a:pt x="2401" y="111623"/>
                    </a:cubicBezTo>
                    <a:cubicBezTo>
                      <a:pt x="2417" y="112170"/>
                      <a:pt x="2857" y="112443"/>
                      <a:pt x="3283" y="112443"/>
                    </a:cubicBezTo>
                    <a:cubicBezTo>
                      <a:pt x="3708" y="112443"/>
                      <a:pt x="4119" y="112170"/>
                      <a:pt x="4073" y="111623"/>
                    </a:cubicBezTo>
                    <a:cubicBezTo>
                      <a:pt x="2401" y="83811"/>
                      <a:pt x="1945" y="28156"/>
                      <a:pt x="7295" y="618"/>
                    </a:cubicBezTo>
                    <a:cubicBezTo>
                      <a:pt x="7349" y="240"/>
                      <a:pt x="7041" y="1"/>
                      <a:pt x="6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8" name="Google Shape;5458;p33"/>
              <p:cNvSpPr/>
              <p:nvPr/>
            </p:nvSpPr>
            <p:spPr>
              <a:xfrm>
                <a:off x="2710800" y="2931175"/>
                <a:ext cx="330575" cy="388725"/>
              </a:xfrm>
              <a:custGeom>
                <a:avLst/>
                <a:gdLst/>
                <a:ahLst/>
                <a:cxnLst/>
                <a:rect l="l" t="t" r="r" b="b"/>
                <a:pathLst>
                  <a:path w="13223" h="15549" extrusionOk="0">
                    <a:moveTo>
                      <a:pt x="730" y="1"/>
                    </a:moveTo>
                    <a:cubicBezTo>
                      <a:pt x="730" y="1"/>
                      <a:pt x="730" y="2"/>
                      <a:pt x="730" y="2"/>
                    </a:cubicBezTo>
                    <a:lnTo>
                      <a:pt x="730" y="2"/>
                    </a:lnTo>
                    <a:cubicBezTo>
                      <a:pt x="730" y="2"/>
                      <a:pt x="730" y="1"/>
                      <a:pt x="730" y="1"/>
                    </a:cubicBezTo>
                    <a:close/>
                    <a:moveTo>
                      <a:pt x="730" y="2"/>
                    </a:moveTo>
                    <a:cubicBezTo>
                      <a:pt x="1" y="2950"/>
                      <a:pt x="821" y="6171"/>
                      <a:pt x="2554" y="8724"/>
                    </a:cubicBezTo>
                    <a:cubicBezTo>
                      <a:pt x="3687" y="10414"/>
                      <a:pt x="8705" y="15548"/>
                      <a:pt x="11404" y="15548"/>
                    </a:cubicBezTo>
                    <a:cubicBezTo>
                      <a:pt x="12396" y="15548"/>
                      <a:pt x="13074" y="14854"/>
                      <a:pt x="13132" y="13041"/>
                    </a:cubicBezTo>
                    <a:cubicBezTo>
                      <a:pt x="13223" y="10366"/>
                      <a:pt x="10852" y="7873"/>
                      <a:pt x="9089" y="6171"/>
                    </a:cubicBezTo>
                    <a:cubicBezTo>
                      <a:pt x="8391" y="5504"/>
                      <a:pt x="696" y="202"/>
                      <a:pt x="730"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9" name="Google Shape;5459;p33"/>
              <p:cNvSpPr/>
              <p:nvPr/>
            </p:nvSpPr>
            <p:spPr>
              <a:xfrm>
                <a:off x="3025775" y="3166750"/>
                <a:ext cx="328675" cy="317775"/>
              </a:xfrm>
              <a:custGeom>
                <a:avLst/>
                <a:gdLst/>
                <a:ahLst/>
                <a:cxnLst/>
                <a:rect l="l" t="t" r="r" b="b"/>
                <a:pathLst>
                  <a:path w="13147" h="12711" extrusionOk="0">
                    <a:moveTo>
                      <a:pt x="12691" y="1"/>
                    </a:moveTo>
                    <a:lnTo>
                      <a:pt x="12691" y="1"/>
                    </a:lnTo>
                    <a:cubicBezTo>
                      <a:pt x="12691" y="1"/>
                      <a:pt x="12691" y="1"/>
                      <a:pt x="12691" y="1"/>
                    </a:cubicBezTo>
                    <a:lnTo>
                      <a:pt x="12691" y="1"/>
                    </a:lnTo>
                    <a:cubicBezTo>
                      <a:pt x="12691" y="1"/>
                      <a:pt x="12691" y="1"/>
                      <a:pt x="12691" y="1"/>
                    </a:cubicBezTo>
                    <a:close/>
                    <a:moveTo>
                      <a:pt x="12691" y="1"/>
                    </a:moveTo>
                    <a:cubicBezTo>
                      <a:pt x="12870" y="1218"/>
                      <a:pt x="593" y="7387"/>
                      <a:pt x="198" y="10396"/>
                    </a:cubicBezTo>
                    <a:cubicBezTo>
                      <a:pt x="1" y="12048"/>
                      <a:pt x="1084" y="12710"/>
                      <a:pt x="2653" y="12710"/>
                    </a:cubicBezTo>
                    <a:cubicBezTo>
                      <a:pt x="4951" y="12710"/>
                      <a:pt x="8289" y="11290"/>
                      <a:pt x="10168" y="9484"/>
                    </a:cubicBezTo>
                    <a:cubicBezTo>
                      <a:pt x="12387" y="7326"/>
                      <a:pt x="13147" y="3071"/>
                      <a:pt x="12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0" name="Google Shape;5460;p33"/>
              <p:cNvSpPr/>
              <p:nvPr/>
            </p:nvSpPr>
            <p:spPr>
              <a:xfrm>
                <a:off x="2735125" y="3497300"/>
                <a:ext cx="263700" cy="325950"/>
              </a:xfrm>
              <a:custGeom>
                <a:avLst/>
                <a:gdLst/>
                <a:ahLst/>
                <a:cxnLst/>
                <a:rect l="l" t="t" r="r" b="b"/>
                <a:pathLst>
                  <a:path w="10548" h="13038" extrusionOk="0">
                    <a:moveTo>
                      <a:pt x="730" y="1"/>
                    </a:moveTo>
                    <a:lnTo>
                      <a:pt x="730" y="1"/>
                    </a:lnTo>
                    <a:cubicBezTo>
                      <a:pt x="0" y="3344"/>
                      <a:pt x="882" y="6992"/>
                      <a:pt x="3101" y="9606"/>
                    </a:cubicBezTo>
                    <a:cubicBezTo>
                      <a:pt x="4126" y="10867"/>
                      <a:pt x="6903" y="13037"/>
                      <a:pt x="8745" y="13037"/>
                    </a:cubicBezTo>
                    <a:cubicBezTo>
                      <a:pt x="9743" y="13037"/>
                      <a:pt x="10465" y="12401"/>
                      <a:pt x="10487" y="10639"/>
                    </a:cubicBezTo>
                    <a:cubicBezTo>
                      <a:pt x="10548" y="6718"/>
                      <a:pt x="3313" y="2280"/>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1" name="Google Shape;5461;p33"/>
              <p:cNvSpPr/>
              <p:nvPr/>
            </p:nvSpPr>
            <p:spPr>
              <a:xfrm>
                <a:off x="2908375" y="3659150"/>
                <a:ext cx="448950" cy="315075"/>
              </a:xfrm>
              <a:custGeom>
                <a:avLst/>
                <a:gdLst/>
                <a:ahLst/>
                <a:cxnLst/>
                <a:rect l="l" t="t" r="r" b="b"/>
                <a:pathLst>
                  <a:path w="17958" h="12603" extrusionOk="0">
                    <a:moveTo>
                      <a:pt x="17904" y="1"/>
                    </a:moveTo>
                    <a:cubicBezTo>
                      <a:pt x="17904" y="1"/>
                      <a:pt x="17904" y="1"/>
                      <a:pt x="17904" y="1"/>
                    </a:cubicBezTo>
                    <a:cubicBezTo>
                      <a:pt x="15229" y="882"/>
                      <a:pt x="1" y="6688"/>
                      <a:pt x="4985" y="11825"/>
                    </a:cubicBezTo>
                    <a:cubicBezTo>
                      <a:pt x="5523" y="12376"/>
                      <a:pt x="6153" y="12603"/>
                      <a:pt x="6826" y="12603"/>
                    </a:cubicBezTo>
                    <a:cubicBezTo>
                      <a:pt x="9269" y="12603"/>
                      <a:pt x="12274" y="9610"/>
                      <a:pt x="13466" y="8299"/>
                    </a:cubicBezTo>
                    <a:cubicBezTo>
                      <a:pt x="16919" y="4482"/>
                      <a:pt x="17957" y="1"/>
                      <a:pt x="17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2" name="Google Shape;5462;p33"/>
              <p:cNvSpPr/>
              <p:nvPr/>
            </p:nvSpPr>
            <p:spPr>
              <a:xfrm>
                <a:off x="2759575" y="3010175"/>
                <a:ext cx="233575" cy="232800"/>
              </a:xfrm>
              <a:custGeom>
                <a:avLst/>
                <a:gdLst/>
                <a:ahLst/>
                <a:cxnLst/>
                <a:rect l="l" t="t" r="r" b="b"/>
                <a:pathLst>
                  <a:path w="9343" h="9312" extrusionOk="0">
                    <a:moveTo>
                      <a:pt x="368" y="0"/>
                    </a:moveTo>
                    <a:cubicBezTo>
                      <a:pt x="177" y="0"/>
                      <a:pt x="0" y="266"/>
                      <a:pt x="208" y="428"/>
                    </a:cubicBezTo>
                    <a:cubicBezTo>
                      <a:pt x="1819" y="2069"/>
                      <a:pt x="3217" y="3862"/>
                      <a:pt x="4706" y="5564"/>
                    </a:cubicBezTo>
                    <a:cubicBezTo>
                      <a:pt x="5922" y="6932"/>
                      <a:pt x="7320" y="8604"/>
                      <a:pt x="9022" y="9303"/>
                    </a:cubicBezTo>
                    <a:cubicBezTo>
                      <a:pt x="9040" y="9309"/>
                      <a:pt x="9058" y="9312"/>
                      <a:pt x="9075" y="9312"/>
                    </a:cubicBezTo>
                    <a:cubicBezTo>
                      <a:pt x="9232" y="9312"/>
                      <a:pt x="9342" y="9075"/>
                      <a:pt x="9205" y="8938"/>
                    </a:cubicBezTo>
                    <a:cubicBezTo>
                      <a:pt x="7807" y="7479"/>
                      <a:pt x="6104" y="6294"/>
                      <a:pt x="4737" y="4744"/>
                    </a:cubicBezTo>
                    <a:cubicBezTo>
                      <a:pt x="3369" y="3163"/>
                      <a:pt x="2031" y="1583"/>
                      <a:pt x="542" y="93"/>
                    </a:cubicBezTo>
                    <a:cubicBezTo>
                      <a:pt x="491" y="27"/>
                      <a:pt x="429"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3" name="Google Shape;5463;p33"/>
              <p:cNvSpPr/>
              <p:nvPr/>
            </p:nvSpPr>
            <p:spPr>
              <a:xfrm>
                <a:off x="3101400" y="3278400"/>
                <a:ext cx="194725" cy="141075"/>
              </a:xfrm>
              <a:custGeom>
                <a:avLst/>
                <a:gdLst/>
                <a:ahLst/>
                <a:cxnLst/>
                <a:rect l="l" t="t" r="r" b="b"/>
                <a:pathLst>
                  <a:path w="7789" h="5643" extrusionOk="0">
                    <a:moveTo>
                      <a:pt x="7503" y="0"/>
                    </a:moveTo>
                    <a:cubicBezTo>
                      <a:pt x="7466" y="0"/>
                      <a:pt x="7426" y="10"/>
                      <a:pt x="7386" y="33"/>
                    </a:cubicBezTo>
                    <a:cubicBezTo>
                      <a:pt x="4924" y="1674"/>
                      <a:pt x="2766" y="3832"/>
                      <a:pt x="213" y="5291"/>
                    </a:cubicBezTo>
                    <a:cubicBezTo>
                      <a:pt x="1" y="5398"/>
                      <a:pt x="136" y="5643"/>
                      <a:pt x="315" y="5643"/>
                    </a:cubicBezTo>
                    <a:cubicBezTo>
                      <a:pt x="341" y="5643"/>
                      <a:pt x="368" y="5637"/>
                      <a:pt x="395" y="5626"/>
                    </a:cubicBezTo>
                    <a:cubicBezTo>
                      <a:pt x="1915" y="4988"/>
                      <a:pt x="3283" y="3954"/>
                      <a:pt x="4620" y="3012"/>
                    </a:cubicBezTo>
                    <a:cubicBezTo>
                      <a:pt x="5714" y="2252"/>
                      <a:pt x="6991" y="1522"/>
                      <a:pt x="7690" y="337"/>
                    </a:cubicBezTo>
                    <a:cubicBezTo>
                      <a:pt x="7789" y="189"/>
                      <a:pt x="7667" y="0"/>
                      <a:pt x="75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4" name="Google Shape;5464;p33"/>
              <p:cNvSpPr/>
              <p:nvPr/>
            </p:nvSpPr>
            <p:spPr>
              <a:xfrm>
                <a:off x="2781050" y="3580225"/>
                <a:ext cx="148575" cy="176850"/>
              </a:xfrm>
              <a:custGeom>
                <a:avLst/>
                <a:gdLst/>
                <a:ahLst/>
                <a:cxnLst/>
                <a:rect l="l" t="t" r="r" b="b"/>
                <a:pathLst>
                  <a:path w="5943" h="7074" extrusionOk="0">
                    <a:moveTo>
                      <a:pt x="341" y="1"/>
                    </a:moveTo>
                    <a:cubicBezTo>
                      <a:pt x="169" y="1"/>
                      <a:pt x="1" y="158"/>
                      <a:pt x="109" y="331"/>
                    </a:cubicBezTo>
                    <a:cubicBezTo>
                      <a:pt x="1628" y="2672"/>
                      <a:pt x="3331" y="5134"/>
                      <a:pt x="5458" y="7018"/>
                    </a:cubicBezTo>
                    <a:cubicBezTo>
                      <a:pt x="5510" y="7057"/>
                      <a:pt x="5563" y="7074"/>
                      <a:pt x="5613" y="7074"/>
                    </a:cubicBezTo>
                    <a:cubicBezTo>
                      <a:pt x="5799" y="7074"/>
                      <a:pt x="5943" y="6845"/>
                      <a:pt x="5823" y="6653"/>
                    </a:cubicBezTo>
                    <a:cubicBezTo>
                      <a:pt x="3999" y="4495"/>
                      <a:pt x="2084" y="2489"/>
                      <a:pt x="534" y="88"/>
                    </a:cubicBezTo>
                    <a:cubicBezTo>
                      <a:pt x="481" y="26"/>
                      <a:pt x="411" y="1"/>
                      <a:pt x="3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5" name="Google Shape;5465;p33"/>
              <p:cNvSpPr/>
              <p:nvPr/>
            </p:nvSpPr>
            <p:spPr>
              <a:xfrm>
                <a:off x="3079725" y="3732600"/>
                <a:ext cx="228050" cy="158625"/>
              </a:xfrm>
              <a:custGeom>
                <a:avLst/>
                <a:gdLst/>
                <a:ahLst/>
                <a:cxnLst/>
                <a:rect l="l" t="t" r="r" b="b"/>
                <a:pathLst>
                  <a:path w="9122" h="6345" extrusionOk="0">
                    <a:moveTo>
                      <a:pt x="8729" y="0"/>
                    </a:moveTo>
                    <a:cubicBezTo>
                      <a:pt x="8668" y="0"/>
                      <a:pt x="8608" y="21"/>
                      <a:pt x="8557" y="72"/>
                    </a:cubicBezTo>
                    <a:cubicBezTo>
                      <a:pt x="7463" y="1318"/>
                      <a:pt x="5943" y="2200"/>
                      <a:pt x="4606" y="3203"/>
                    </a:cubicBezTo>
                    <a:cubicBezTo>
                      <a:pt x="3177" y="4267"/>
                      <a:pt x="1779" y="5422"/>
                      <a:pt x="107" y="6121"/>
                    </a:cubicBezTo>
                    <a:cubicBezTo>
                      <a:pt x="0" y="6174"/>
                      <a:pt x="11" y="6344"/>
                      <a:pt x="117" y="6344"/>
                    </a:cubicBezTo>
                    <a:cubicBezTo>
                      <a:pt x="132" y="6344"/>
                      <a:pt x="149" y="6341"/>
                      <a:pt x="168" y="6333"/>
                    </a:cubicBezTo>
                    <a:cubicBezTo>
                      <a:pt x="1992" y="5726"/>
                      <a:pt x="3603" y="4571"/>
                      <a:pt x="5153" y="3446"/>
                    </a:cubicBezTo>
                    <a:cubicBezTo>
                      <a:pt x="6429" y="2534"/>
                      <a:pt x="8040" y="1713"/>
                      <a:pt x="8983" y="406"/>
                    </a:cubicBezTo>
                    <a:cubicBezTo>
                      <a:pt x="9122" y="221"/>
                      <a:pt x="8925" y="0"/>
                      <a:pt x="8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6" name="Google Shape;5466;p33"/>
              <p:cNvSpPr/>
              <p:nvPr/>
            </p:nvSpPr>
            <p:spPr>
              <a:xfrm>
                <a:off x="2984450" y="2757925"/>
                <a:ext cx="65600" cy="46775"/>
              </a:xfrm>
              <a:custGeom>
                <a:avLst/>
                <a:gdLst/>
                <a:ahLst/>
                <a:cxnLst/>
                <a:rect l="l" t="t" r="r" b="b"/>
                <a:pathLst>
                  <a:path w="2624" h="1871" extrusionOk="0">
                    <a:moveTo>
                      <a:pt x="373" y="1"/>
                    </a:moveTo>
                    <a:cubicBezTo>
                      <a:pt x="152" y="1"/>
                      <a:pt x="0" y="364"/>
                      <a:pt x="210" y="548"/>
                    </a:cubicBezTo>
                    <a:cubicBezTo>
                      <a:pt x="544" y="761"/>
                      <a:pt x="909" y="1034"/>
                      <a:pt x="1243" y="1247"/>
                    </a:cubicBezTo>
                    <a:cubicBezTo>
                      <a:pt x="1547" y="1490"/>
                      <a:pt x="1851" y="1764"/>
                      <a:pt x="2246" y="1855"/>
                    </a:cubicBezTo>
                    <a:cubicBezTo>
                      <a:pt x="2282" y="1865"/>
                      <a:pt x="2314" y="1870"/>
                      <a:pt x="2343" y="1870"/>
                    </a:cubicBezTo>
                    <a:cubicBezTo>
                      <a:pt x="2568" y="1870"/>
                      <a:pt x="2624" y="1587"/>
                      <a:pt x="2490" y="1399"/>
                    </a:cubicBezTo>
                    <a:cubicBezTo>
                      <a:pt x="2277" y="1095"/>
                      <a:pt x="1851" y="943"/>
                      <a:pt x="1547" y="730"/>
                    </a:cubicBezTo>
                    <a:cubicBezTo>
                      <a:pt x="1213" y="487"/>
                      <a:pt x="818" y="274"/>
                      <a:pt x="483" y="31"/>
                    </a:cubicBezTo>
                    <a:cubicBezTo>
                      <a:pt x="446" y="10"/>
                      <a:pt x="408" y="1"/>
                      <a:pt x="373"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7" name="Google Shape;5467;p33"/>
              <p:cNvSpPr/>
              <p:nvPr/>
            </p:nvSpPr>
            <p:spPr>
              <a:xfrm>
                <a:off x="3063750" y="2767675"/>
                <a:ext cx="41450" cy="35300"/>
              </a:xfrm>
              <a:custGeom>
                <a:avLst/>
                <a:gdLst/>
                <a:ahLst/>
                <a:cxnLst/>
                <a:rect l="l" t="t" r="r" b="b"/>
                <a:pathLst>
                  <a:path w="1658" h="1412" extrusionOk="0">
                    <a:moveTo>
                      <a:pt x="342" y="0"/>
                    </a:moveTo>
                    <a:cubicBezTo>
                      <a:pt x="133" y="0"/>
                      <a:pt x="1" y="284"/>
                      <a:pt x="229" y="462"/>
                    </a:cubicBezTo>
                    <a:cubicBezTo>
                      <a:pt x="381" y="553"/>
                      <a:pt x="533" y="705"/>
                      <a:pt x="655" y="918"/>
                    </a:cubicBezTo>
                    <a:cubicBezTo>
                      <a:pt x="777" y="1100"/>
                      <a:pt x="807" y="1313"/>
                      <a:pt x="1050" y="1404"/>
                    </a:cubicBezTo>
                    <a:cubicBezTo>
                      <a:pt x="1066" y="1409"/>
                      <a:pt x="1084" y="1412"/>
                      <a:pt x="1103" y="1412"/>
                    </a:cubicBezTo>
                    <a:cubicBezTo>
                      <a:pt x="1192" y="1412"/>
                      <a:pt x="1304" y="1357"/>
                      <a:pt x="1354" y="1282"/>
                    </a:cubicBezTo>
                    <a:cubicBezTo>
                      <a:pt x="1658" y="796"/>
                      <a:pt x="837" y="219"/>
                      <a:pt x="473" y="36"/>
                    </a:cubicBezTo>
                    <a:cubicBezTo>
                      <a:pt x="428" y="11"/>
                      <a:pt x="383" y="0"/>
                      <a:pt x="342"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8" name="Google Shape;5468;p33"/>
              <p:cNvSpPr/>
              <p:nvPr/>
            </p:nvSpPr>
            <p:spPr>
              <a:xfrm>
                <a:off x="3123350" y="2761400"/>
                <a:ext cx="29575" cy="34950"/>
              </a:xfrm>
              <a:custGeom>
                <a:avLst/>
                <a:gdLst/>
                <a:ahLst/>
                <a:cxnLst/>
                <a:rect l="l" t="t" r="r" b="b"/>
                <a:pathLst>
                  <a:path w="1183" h="1398" extrusionOk="0">
                    <a:moveTo>
                      <a:pt x="850" y="0"/>
                    </a:moveTo>
                    <a:cubicBezTo>
                      <a:pt x="810" y="0"/>
                      <a:pt x="769" y="14"/>
                      <a:pt x="733" y="44"/>
                    </a:cubicBezTo>
                    <a:cubicBezTo>
                      <a:pt x="459" y="287"/>
                      <a:pt x="307" y="652"/>
                      <a:pt x="125" y="956"/>
                    </a:cubicBezTo>
                    <a:cubicBezTo>
                      <a:pt x="0" y="1205"/>
                      <a:pt x="174" y="1398"/>
                      <a:pt x="364" y="1398"/>
                    </a:cubicBezTo>
                    <a:cubicBezTo>
                      <a:pt x="452" y="1398"/>
                      <a:pt x="544" y="1356"/>
                      <a:pt x="611" y="1260"/>
                    </a:cubicBezTo>
                    <a:cubicBezTo>
                      <a:pt x="824" y="1017"/>
                      <a:pt x="1128" y="743"/>
                      <a:pt x="1159" y="409"/>
                    </a:cubicBezTo>
                    <a:cubicBezTo>
                      <a:pt x="1183" y="214"/>
                      <a:pt x="1013" y="0"/>
                      <a:pt x="8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9" name="Google Shape;5469;p33"/>
              <p:cNvSpPr/>
              <p:nvPr/>
            </p:nvSpPr>
            <p:spPr>
              <a:xfrm>
                <a:off x="3160500" y="2786600"/>
                <a:ext cx="43500" cy="21025"/>
              </a:xfrm>
              <a:custGeom>
                <a:avLst/>
                <a:gdLst/>
                <a:ahLst/>
                <a:cxnLst/>
                <a:rect l="l" t="t" r="r" b="b"/>
                <a:pathLst>
                  <a:path w="1740" h="841" extrusionOk="0">
                    <a:moveTo>
                      <a:pt x="1290" y="1"/>
                    </a:moveTo>
                    <a:cubicBezTo>
                      <a:pt x="1142" y="1"/>
                      <a:pt x="1015" y="58"/>
                      <a:pt x="888" y="100"/>
                    </a:cubicBezTo>
                    <a:cubicBezTo>
                      <a:pt x="706" y="191"/>
                      <a:pt x="463" y="252"/>
                      <a:pt x="280" y="313"/>
                    </a:cubicBezTo>
                    <a:cubicBezTo>
                      <a:pt x="1" y="397"/>
                      <a:pt x="107" y="840"/>
                      <a:pt x="386" y="840"/>
                    </a:cubicBezTo>
                    <a:cubicBezTo>
                      <a:pt x="410" y="840"/>
                      <a:pt x="436" y="837"/>
                      <a:pt x="463" y="829"/>
                    </a:cubicBezTo>
                    <a:cubicBezTo>
                      <a:pt x="645" y="799"/>
                      <a:pt x="888" y="708"/>
                      <a:pt x="1071" y="677"/>
                    </a:cubicBezTo>
                    <a:cubicBezTo>
                      <a:pt x="1283" y="647"/>
                      <a:pt x="1496" y="617"/>
                      <a:pt x="1618" y="404"/>
                    </a:cubicBezTo>
                    <a:cubicBezTo>
                      <a:pt x="1739" y="313"/>
                      <a:pt x="1679" y="70"/>
                      <a:pt x="1496" y="39"/>
                    </a:cubicBezTo>
                    <a:cubicBezTo>
                      <a:pt x="1422" y="11"/>
                      <a:pt x="1354" y="1"/>
                      <a:pt x="1290"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0" name="Google Shape;5470;p33"/>
              <p:cNvSpPr/>
              <p:nvPr/>
            </p:nvSpPr>
            <p:spPr>
              <a:xfrm>
                <a:off x="2108675" y="2245425"/>
                <a:ext cx="36025" cy="177075"/>
              </a:xfrm>
              <a:custGeom>
                <a:avLst/>
                <a:gdLst/>
                <a:ahLst/>
                <a:cxnLst/>
                <a:rect l="l" t="t" r="r" b="b"/>
                <a:pathLst>
                  <a:path w="1441" h="7083" extrusionOk="0">
                    <a:moveTo>
                      <a:pt x="980" y="1"/>
                    </a:moveTo>
                    <a:cubicBezTo>
                      <a:pt x="885" y="1"/>
                      <a:pt x="776" y="65"/>
                      <a:pt x="742" y="166"/>
                    </a:cubicBezTo>
                    <a:cubicBezTo>
                      <a:pt x="499" y="2355"/>
                      <a:pt x="438" y="4543"/>
                      <a:pt x="73" y="6671"/>
                    </a:cubicBezTo>
                    <a:cubicBezTo>
                      <a:pt x="0" y="6925"/>
                      <a:pt x="189" y="7082"/>
                      <a:pt x="372" y="7082"/>
                    </a:cubicBezTo>
                    <a:cubicBezTo>
                      <a:pt x="494" y="7082"/>
                      <a:pt x="614" y="7012"/>
                      <a:pt x="651" y="6853"/>
                    </a:cubicBezTo>
                    <a:cubicBezTo>
                      <a:pt x="1046" y="4695"/>
                      <a:pt x="1441" y="2294"/>
                      <a:pt x="1137" y="136"/>
                    </a:cubicBezTo>
                    <a:cubicBezTo>
                      <a:pt x="1123" y="41"/>
                      <a:pt x="1056" y="1"/>
                      <a:pt x="980"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471" name="Google Shape;5471;p33"/>
              <p:cNvGrpSpPr/>
              <p:nvPr/>
            </p:nvGrpSpPr>
            <p:grpSpPr>
              <a:xfrm>
                <a:off x="1518525" y="2153325"/>
                <a:ext cx="1455975" cy="3659675"/>
                <a:chOff x="1518525" y="2153325"/>
                <a:chExt cx="1455975" cy="3659675"/>
              </a:xfrm>
            </p:grpSpPr>
            <p:sp>
              <p:nvSpPr>
                <p:cNvPr id="5472" name="Google Shape;5472;p33"/>
                <p:cNvSpPr/>
                <p:nvPr/>
              </p:nvSpPr>
              <p:spPr>
                <a:xfrm>
                  <a:off x="1518525" y="3490475"/>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rgbClr val="7EA0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3" name="Google Shape;5473;p33"/>
                <p:cNvSpPr/>
                <p:nvPr/>
              </p:nvSpPr>
              <p:spPr>
                <a:xfrm>
                  <a:off x="1574775" y="3593050"/>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4" name="Google Shape;5474;p33"/>
                <p:cNvSpPr/>
                <p:nvPr/>
              </p:nvSpPr>
              <p:spPr>
                <a:xfrm>
                  <a:off x="2007150" y="3495775"/>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5" name="Google Shape;5475;p33"/>
                <p:cNvSpPr/>
                <p:nvPr/>
              </p:nvSpPr>
              <p:spPr>
                <a:xfrm>
                  <a:off x="2430779" y="3951931"/>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6" name="Google Shape;5476;p33"/>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7" name="Google Shape;5477;p33"/>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8" name="Google Shape;5478;p33"/>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9" name="Google Shape;5479;p33"/>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0" name="Google Shape;5480;p33"/>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1" name="Google Shape;5481;p33"/>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2" name="Google Shape;5482;p33"/>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3" name="Google Shape;5483;p33"/>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4" name="Google Shape;5484;p33"/>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5" name="Google Shape;5485;p33"/>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6" name="Google Shape;5486;p33"/>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7" name="Google Shape;5487;p33"/>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8" name="Google Shape;5488;p33"/>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9" name="Google Shape;5489;p33"/>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490" name="Google Shape;5490;p33"/>
              <p:cNvSpPr/>
              <p:nvPr/>
            </p:nvSpPr>
            <p:spPr>
              <a:xfrm>
                <a:off x="2070225" y="2491975"/>
                <a:ext cx="32700" cy="25100"/>
              </a:xfrm>
              <a:custGeom>
                <a:avLst/>
                <a:gdLst/>
                <a:ahLst/>
                <a:cxnLst/>
                <a:rect l="l" t="t" r="r" b="b"/>
                <a:pathLst>
                  <a:path w="1308" h="1004" extrusionOk="0">
                    <a:moveTo>
                      <a:pt x="669" y="0"/>
                    </a:moveTo>
                    <a:cubicBezTo>
                      <a:pt x="0" y="0"/>
                      <a:pt x="0" y="1003"/>
                      <a:pt x="669" y="1003"/>
                    </a:cubicBezTo>
                    <a:cubicBezTo>
                      <a:pt x="1307" y="1003"/>
                      <a:pt x="1307" y="0"/>
                      <a:pt x="669"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1" name="Google Shape;5491;p33"/>
              <p:cNvSpPr/>
              <p:nvPr/>
            </p:nvSpPr>
            <p:spPr>
              <a:xfrm>
                <a:off x="2068700" y="2541350"/>
                <a:ext cx="24325" cy="19800"/>
              </a:xfrm>
              <a:custGeom>
                <a:avLst/>
                <a:gdLst/>
                <a:ahLst/>
                <a:cxnLst/>
                <a:rect l="l" t="t" r="r" b="b"/>
                <a:pathLst>
                  <a:path w="973" h="792" extrusionOk="0">
                    <a:moveTo>
                      <a:pt x="487" y="1"/>
                    </a:moveTo>
                    <a:cubicBezTo>
                      <a:pt x="0" y="31"/>
                      <a:pt x="0" y="791"/>
                      <a:pt x="487" y="791"/>
                    </a:cubicBezTo>
                    <a:cubicBezTo>
                      <a:pt x="973" y="79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2" name="Google Shape;5492;p33"/>
              <p:cNvSpPr/>
              <p:nvPr/>
            </p:nvSpPr>
            <p:spPr>
              <a:xfrm>
                <a:off x="2117325" y="2530725"/>
                <a:ext cx="26625" cy="20550"/>
              </a:xfrm>
              <a:custGeom>
                <a:avLst/>
                <a:gdLst/>
                <a:ahLst/>
                <a:cxnLst/>
                <a:rect l="l" t="t" r="r" b="b"/>
                <a:pathLst>
                  <a:path w="1065" h="822" extrusionOk="0">
                    <a:moveTo>
                      <a:pt x="517" y="0"/>
                    </a:moveTo>
                    <a:cubicBezTo>
                      <a:pt x="1" y="0"/>
                      <a:pt x="1" y="821"/>
                      <a:pt x="517" y="821"/>
                    </a:cubicBezTo>
                    <a:cubicBezTo>
                      <a:pt x="1064" y="821"/>
                      <a:pt x="1064" y="0"/>
                      <a:pt x="517"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3" name="Google Shape;5493;p33"/>
              <p:cNvSpPr/>
              <p:nvPr/>
            </p:nvSpPr>
            <p:spPr>
              <a:xfrm>
                <a:off x="2113525" y="2469925"/>
                <a:ext cx="24350" cy="20550"/>
              </a:xfrm>
              <a:custGeom>
                <a:avLst/>
                <a:gdLst/>
                <a:ahLst/>
                <a:cxnLst/>
                <a:rect l="l" t="t" r="r" b="b"/>
                <a:pathLst>
                  <a:path w="974" h="822" extrusionOk="0">
                    <a:moveTo>
                      <a:pt x="487" y="1"/>
                    </a:moveTo>
                    <a:cubicBezTo>
                      <a:pt x="1" y="1"/>
                      <a:pt x="1" y="821"/>
                      <a:pt x="487" y="821"/>
                    </a:cubicBezTo>
                    <a:cubicBezTo>
                      <a:pt x="973" y="82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4" name="Google Shape;5494;p33"/>
              <p:cNvSpPr/>
              <p:nvPr/>
            </p:nvSpPr>
            <p:spPr>
              <a:xfrm>
                <a:off x="2144675" y="2500325"/>
                <a:ext cx="22825" cy="18275"/>
              </a:xfrm>
              <a:custGeom>
                <a:avLst/>
                <a:gdLst/>
                <a:ahLst/>
                <a:cxnLst/>
                <a:rect l="l" t="t" r="r" b="b"/>
                <a:pathLst>
                  <a:path w="913" h="731" extrusionOk="0">
                    <a:moveTo>
                      <a:pt x="457" y="1"/>
                    </a:moveTo>
                    <a:cubicBezTo>
                      <a:pt x="1" y="1"/>
                      <a:pt x="1" y="730"/>
                      <a:pt x="457" y="730"/>
                    </a:cubicBezTo>
                    <a:cubicBezTo>
                      <a:pt x="913" y="730"/>
                      <a:pt x="913" y="1"/>
                      <a:pt x="45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5" name="Google Shape;5495;p33"/>
              <p:cNvSpPr/>
              <p:nvPr/>
            </p:nvSpPr>
            <p:spPr>
              <a:xfrm>
                <a:off x="2147725" y="2552750"/>
                <a:ext cx="19775" cy="16000"/>
              </a:xfrm>
              <a:custGeom>
                <a:avLst/>
                <a:gdLst/>
                <a:ahLst/>
                <a:cxnLst/>
                <a:rect l="l" t="t" r="r" b="b"/>
                <a:pathLst>
                  <a:path w="791" h="640" extrusionOk="0">
                    <a:moveTo>
                      <a:pt x="365" y="1"/>
                    </a:moveTo>
                    <a:cubicBezTo>
                      <a:pt x="0" y="31"/>
                      <a:pt x="0" y="639"/>
                      <a:pt x="365" y="639"/>
                    </a:cubicBezTo>
                    <a:cubicBezTo>
                      <a:pt x="791" y="639"/>
                      <a:pt x="791" y="1"/>
                      <a:pt x="365"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6" name="Google Shape;5496;p33"/>
              <p:cNvSpPr/>
              <p:nvPr/>
            </p:nvSpPr>
            <p:spPr>
              <a:xfrm>
                <a:off x="2102900" y="2567950"/>
                <a:ext cx="24325" cy="19025"/>
              </a:xfrm>
              <a:custGeom>
                <a:avLst/>
                <a:gdLst/>
                <a:ahLst/>
                <a:cxnLst/>
                <a:rect l="l" t="t" r="r" b="b"/>
                <a:pathLst>
                  <a:path w="973" h="761" extrusionOk="0">
                    <a:moveTo>
                      <a:pt x="486" y="1"/>
                    </a:moveTo>
                    <a:cubicBezTo>
                      <a:pt x="0" y="1"/>
                      <a:pt x="0" y="761"/>
                      <a:pt x="486" y="761"/>
                    </a:cubicBezTo>
                    <a:cubicBezTo>
                      <a:pt x="973" y="761"/>
                      <a:pt x="973" y="1"/>
                      <a:pt x="486"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7" name="Google Shape;5497;p33"/>
              <p:cNvSpPr/>
              <p:nvPr/>
            </p:nvSpPr>
            <p:spPr>
              <a:xfrm>
                <a:off x="2042100" y="2515525"/>
                <a:ext cx="20550" cy="17500"/>
              </a:xfrm>
              <a:custGeom>
                <a:avLst/>
                <a:gdLst/>
                <a:ahLst/>
                <a:cxnLst/>
                <a:rect l="l" t="t" r="r" b="b"/>
                <a:pathLst>
                  <a:path w="822" h="700" extrusionOk="0">
                    <a:moveTo>
                      <a:pt x="426" y="0"/>
                    </a:moveTo>
                    <a:cubicBezTo>
                      <a:pt x="0" y="61"/>
                      <a:pt x="0" y="700"/>
                      <a:pt x="426" y="700"/>
                    </a:cubicBezTo>
                    <a:cubicBezTo>
                      <a:pt x="821" y="700"/>
                      <a:pt x="821" y="0"/>
                      <a:pt x="426"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8" name="Google Shape;5498;p33"/>
              <p:cNvSpPr/>
              <p:nvPr/>
            </p:nvSpPr>
            <p:spPr>
              <a:xfrm>
                <a:off x="2071725" y="2457775"/>
                <a:ext cx="28150" cy="22050"/>
              </a:xfrm>
              <a:custGeom>
                <a:avLst/>
                <a:gdLst/>
                <a:ahLst/>
                <a:cxnLst/>
                <a:rect l="l" t="t" r="r" b="b"/>
                <a:pathLst>
                  <a:path w="1126" h="882" extrusionOk="0">
                    <a:moveTo>
                      <a:pt x="548" y="0"/>
                    </a:moveTo>
                    <a:cubicBezTo>
                      <a:pt x="1" y="0"/>
                      <a:pt x="1" y="882"/>
                      <a:pt x="548" y="882"/>
                    </a:cubicBezTo>
                    <a:cubicBezTo>
                      <a:pt x="1125" y="882"/>
                      <a:pt x="1125" y="0"/>
                      <a:pt x="548"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9" name="Google Shape;5499;p33"/>
              <p:cNvSpPr/>
              <p:nvPr/>
            </p:nvSpPr>
            <p:spPr>
              <a:xfrm>
                <a:off x="635525" y="1860425"/>
                <a:ext cx="772850" cy="559700"/>
              </a:xfrm>
              <a:custGeom>
                <a:avLst/>
                <a:gdLst/>
                <a:ahLst/>
                <a:cxnLst/>
                <a:rect l="l" t="t" r="r" b="b"/>
                <a:pathLst>
                  <a:path w="30914" h="22388" extrusionOk="0">
                    <a:moveTo>
                      <a:pt x="11024" y="1"/>
                    </a:moveTo>
                    <a:cubicBezTo>
                      <a:pt x="10916" y="1"/>
                      <a:pt x="10808" y="12"/>
                      <a:pt x="10700" y="34"/>
                    </a:cubicBezTo>
                    <a:cubicBezTo>
                      <a:pt x="9302" y="338"/>
                      <a:pt x="9028" y="2222"/>
                      <a:pt x="9150" y="3681"/>
                    </a:cubicBezTo>
                    <a:cubicBezTo>
                      <a:pt x="9363" y="7025"/>
                      <a:pt x="9971" y="10338"/>
                      <a:pt x="10883" y="13560"/>
                    </a:cubicBezTo>
                    <a:cubicBezTo>
                      <a:pt x="8725" y="10794"/>
                      <a:pt x="6536" y="8028"/>
                      <a:pt x="4348" y="5232"/>
                    </a:cubicBezTo>
                    <a:cubicBezTo>
                      <a:pt x="3653" y="4332"/>
                      <a:pt x="2654" y="3366"/>
                      <a:pt x="1590" y="3366"/>
                    </a:cubicBezTo>
                    <a:cubicBezTo>
                      <a:pt x="1397" y="3366"/>
                      <a:pt x="1201" y="3398"/>
                      <a:pt x="1004" y="3469"/>
                    </a:cubicBezTo>
                    <a:cubicBezTo>
                      <a:pt x="1" y="3833"/>
                      <a:pt x="670" y="6235"/>
                      <a:pt x="1004" y="7268"/>
                    </a:cubicBezTo>
                    <a:cubicBezTo>
                      <a:pt x="1345" y="8204"/>
                      <a:pt x="8467" y="22387"/>
                      <a:pt x="15521" y="22387"/>
                    </a:cubicBezTo>
                    <a:cubicBezTo>
                      <a:pt x="16023" y="22387"/>
                      <a:pt x="16524" y="22315"/>
                      <a:pt x="17023" y="22162"/>
                    </a:cubicBezTo>
                    <a:cubicBezTo>
                      <a:pt x="19819" y="21280"/>
                      <a:pt x="21521" y="20125"/>
                      <a:pt x="23497" y="17967"/>
                    </a:cubicBezTo>
                    <a:cubicBezTo>
                      <a:pt x="25868" y="15414"/>
                      <a:pt x="28664" y="11706"/>
                      <a:pt x="30032" y="8514"/>
                    </a:cubicBezTo>
                    <a:cubicBezTo>
                      <a:pt x="30549" y="7359"/>
                      <a:pt x="30913" y="6143"/>
                      <a:pt x="30640" y="4928"/>
                    </a:cubicBezTo>
                    <a:cubicBezTo>
                      <a:pt x="30397" y="3742"/>
                      <a:pt x="29363" y="2648"/>
                      <a:pt x="28147" y="2648"/>
                    </a:cubicBezTo>
                    <a:cubicBezTo>
                      <a:pt x="26780" y="2648"/>
                      <a:pt x="25837" y="3925"/>
                      <a:pt x="25108" y="5080"/>
                    </a:cubicBezTo>
                    <a:cubicBezTo>
                      <a:pt x="23466" y="7785"/>
                      <a:pt x="22038" y="10642"/>
                      <a:pt x="20883" y="13560"/>
                    </a:cubicBezTo>
                    <a:cubicBezTo>
                      <a:pt x="21977" y="10095"/>
                      <a:pt x="22372" y="6447"/>
                      <a:pt x="21947" y="2861"/>
                    </a:cubicBezTo>
                    <a:cubicBezTo>
                      <a:pt x="21886" y="1949"/>
                      <a:pt x="21643" y="946"/>
                      <a:pt x="20852" y="490"/>
                    </a:cubicBezTo>
                    <a:cubicBezTo>
                      <a:pt x="20607" y="367"/>
                      <a:pt x="20337" y="310"/>
                      <a:pt x="20064" y="310"/>
                    </a:cubicBezTo>
                    <a:cubicBezTo>
                      <a:pt x="19526" y="310"/>
                      <a:pt x="18976" y="532"/>
                      <a:pt x="18573" y="915"/>
                    </a:cubicBezTo>
                    <a:cubicBezTo>
                      <a:pt x="17965" y="1493"/>
                      <a:pt x="17630" y="2283"/>
                      <a:pt x="17327" y="3043"/>
                    </a:cubicBezTo>
                    <a:cubicBezTo>
                      <a:pt x="16141" y="6204"/>
                      <a:pt x="15564" y="9609"/>
                      <a:pt x="15655" y="12982"/>
                    </a:cubicBezTo>
                    <a:cubicBezTo>
                      <a:pt x="15351" y="9912"/>
                      <a:pt x="14804" y="6843"/>
                      <a:pt x="14044" y="3803"/>
                    </a:cubicBezTo>
                    <a:cubicBezTo>
                      <a:pt x="13770" y="2739"/>
                      <a:pt x="13436" y="1584"/>
                      <a:pt x="12676" y="794"/>
                    </a:cubicBezTo>
                    <a:cubicBezTo>
                      <a:pt x="12261" y="353"/>
                      <a:pt x="11648" y="1"/>
                      <a:pt x="110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0" name="Google Shape;5500;p33"/>
              <p:cNvSpPr/>
              <p:nvPr/>
            </p:nvSpPr>
            <p:spPr>
              <a:xfrm>
                <a:off x="715750" y="2054725"/>
                <a:ext cx="121850" cy="179225"/>
              </a:xfrm>
              <a:custGeom>
                <a:avLst/>
                <a:gdLst/>
                <a:ahLst/>
                <a:cxnLst/>
                <a:rect l="l" t="t" r="r" b="b"/>
                <a:pathLst>
                  <a:path w="4874" h="7169" extrusionOk="0">
                    <a:moveTo>
                      <a:pt x="446" y="0"/>
                    </a:moveTo>
                    <a:cubicBezTo>
                      <a:pt x="215" y="0"/>
                      <a:pt x="0" y="220"/>
                      <a:pt x="166" y="469"/>
                    </a:cubicBezTo>
                    <a:cubicBezTo>
                      <a:pt x="835" y="1654"/>
                      <a:pt x="1564" y="2840"/>
                      <a:pt x="2294" y="3995"/>
                    </a:cubicBezTo>
                    <a:cubicBezTo>
                      <a:pt x="2932" y="5028"/>
                      <a:pt x="3479" y="6244"/>
                      <a:pt x="4330" y="7095"/>
                    </a:cubicBezTo>
                    <a:cubicBezTo>
                      <a:pt x="4390" y="7146"/>
                      <a:pt x="4461" y="7168"/>
                      <a:pt x="4530" y="7168"/>
                    </a:cubicBezTo>
                    <a:cubicBezTo>
                      <a:pt x="4709" y="7168"/>
                      <a:pt x="4874" y="7019"/>
                      <a:pt x="4786" y="6821"/>
                    </a:cubicBezTo>
                    <a:cubicBezTo>
                      <a:pt x="4421" y="5666"/>
                      <a:pt x="3631" y="4663"/>
                      <a:pt x="2962" y="3630"/>
                    </a:cubicBezTo>
                    <a:cubicBezTo>
                      <a:pt x="2263" y="2444"/>
                      <a:pt x="1503" y="1320"/>
                      <a:pt x="743" y="165"/>
                    </a:cubicBezTo>
                    <a:cubicBezTo>
                      <a:pt x="666" y="48"/>
                      <a:pt x="554" y="0"/>
                      <a:pt x="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1" name="Google Shape;5501;p33"/>
              <p:cNvSpPr/>
              <p:nvPr/>
            </p:nvSpPr>
            <p:spPr>
              <a:xfrm>
                <a:off x="922375" y="1974175"/>
                <a:ext cx="61650" cy="261350"/>
              </a:xfrm>
              <a:custGeom>
                <a:avLst/>
                <a:gdLst/>
                <a:ahLst/>
                <a:cxnLst/>
                <a:rect l="l" t="t" r="r" b="b"/>
                <a:pathLst>
                  <a:path w="2466" h="10454" extrusionOk="0">
                    <a:moveTo>
                      <a:pt x="260" y="0"/>
                    </a:moveTo>
                    <a:cubicBezTo>
                      <a:pt x="124" y="0"/>
                      <a:pt x="0" y="91"/>
                      <a:pt x="17" y="286"/>
                    </a:cubicBezTo>
                    <a:cubicBezTo>
                      <a:pt x="47" y="1837"/>
                      <a:pt x="503" y="3387"/>
                      <a:pt x="807" y="4937"/>
                    </a:cubicBezTo>
                    <a:cubicBezTo>
                      <a:pt x="1172" y="6730"/>
                      <a:pt x="1415" y="8524"/>
                      <a:pt x="1840" y="10256"/>
                    </a:cubicBezTo>
                    <a:cubicBezTo>
                      <a:pt x="1880" y="10390"/>
                      <a:pt x="2009" y="10453"/>
                      <a:pt x="2138" y="10453"/>
                    </a:cubicBezTo>
                    <a:cubicBezTo>
                      <a:pt x="2302" y="10453"/>
                      <a:pt x="2465" y="10352"/>
                      <a:pt x="2448" y="10165"/>
                    </a:cubicBezTo>
                    <a:cubicBezTo>
                      <a:pt x="2144" y="7004"/>
                      <a:pt x="1719" y="3174"/>
                      <a:pt x="564" y="195"/>
                    </a:cubicBezTo>
                    <a:cubicBezTo>
                      <a:pt x="507" y="68"/>
                      <a:pt x="379"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2" name="Google Shape;5502;p33"/>
              <p:cNvSpPr/>
              <p:nvPr/>
            </p:nvSpPr>
            <p:spPr>
              <a:xfrm>
                <a:off x="1068050" y="1991825"/>
                <a:ext cx="59150" cy="226400"/>
              </a:xfrm>
              <a:custGeom>
                <a:avLst/>
                <a:gdLst/>
                <a:ahLst/>
                <a:cxnLst/>
                <a:rect l="l" t="t" r="r" b="b"/>
                <a:pathLst>
                  <a:path w="2366" h="9056" extrusionOk="0">
                    <a:moveTo>
                      <a:pt x="2158" y="0"/>
                    </a:moveTo>
                    <a:cubicBezTo>
                      <a:pt x="2072" y="0"/>
                      <a:pt x="1981" y="46"/>
                      <a:pt x="1940" y="128"/>
                    </a:cubicBezTo>
                    <a:cubicBezTo>
                      <a:pt x="937" y="2802"/>
                      <a:pt x="633" y="5903"/>
                      <a:pt x="56" y="8729"/>
                    </a:cubicBezTo>
                    <a:cubicBezTo>
                      <a:pt x="1" y="8931"/>
                      <a:pt x="167" y="9056"/>
                      <a:pt x="321" y="9056"/>
                    </a:cubicBezTo>
                    <a:cubicBezTo>
                      <a:pt x="422" y="9056"/>
                      <a:pt x="518" y="9002"/>
                      <a:pt x="542" y="8881"/>
                    </a:cubicBezTo>
                    <a:cubicBezTo>
                      <a:pt x="1181" y="6055"/>
                      <a:pt x="2214" y="3106"/>
                      <a:pt x="2366" y="219"/>
                    </a:cubicBezTo>
                    <a:cubicBezTo>
                      <a:pt x="2366" y="68"/>
                      <a:pt x="2265" y="0"/>
                      <a:pt x="2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3" name="Google Shape;5503;p33"/>
              <p:cNvSpPr/>
              <p:nvPr/>
            </p:nvSpPr>
            <p:spPr>
              <a:xfrm>
                <a:off x="1197950" y="2064175"/>
                <a:ext cx="117850" cy="182625"/>
              </a:xfrm>
              <a:custGeom>
                <a:avLst/>
                <a:gdLst/>
                <a:ahLst/>
                <a:cxnLst/>
                <a:rect l="l" t="t" r="r" b="b"/>
                <a:pathLst>
                  <a:path w="4714" h="7305" extrusionOk="0">
                    <a:moveTo>
                      <a:pt x="4381" y="0"/>
                    </a:moveTo>
                    <a:cubicBezTo>
                      <a:pt x="4316" y="0"/>
                      <a:pt x="4249" y="19"/>
                      <a:pt x="4191" y="60"/>
                    </a:cubicBezTo>
                    <a:cubicBezTo>
                      <a:pt x="3340" y="881"/>
                      <a:pt x="2793" y="2158"/>
                      <a:pt x="2185" y="3221"/>
                    </a:cubicBezTo>
                    <a:lnTo>
                      <a:pt x="149" y="6869"/>
                    </a:lnTo>
                    <a:cubicBezTo>
                      <a:pt x="1" y="7101"/>
                      <a:pt x="220" y="7304"/>
                      <a:pt x="429" y="7304"/>
                    </a:cubicBezTo>
                    <a:cubicBezTo>
                      <a:pt x="520" y="7304"/>
                      <a:pt x="610" y="7265"/>
                      <a:pt x="665" y="7173"/>
                    </a:cubicBezTo>
                    <a:cubicBezTo>
                      <a:pt x="1365" y="5957"/>
                      <a:pt x="2064" y="4772"/>
                      <a:pt x="2793" y="3556"/>
                    </a:cubicBezTo>
                    <a:cubicBezTo>
                      <a:pt x="3431" y="2522"/>
                      <a:pt x="4283" y="1489"/>
                      <a:pt x="4647" y="334"/>
                    </a:cubicBezTo>
                    <a:cubicBezTo>
                      <a:pt x="4714" y="135"/>
                      <a:pt x="4555" y="0"/>
                      <a:pt x="4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4" name="Google Shape;5504;p33"/>
              <p:cNvSpPr/>
              <p:nvPr/>
            </p:nvSpPr>
            <p:spPr>
              <a:xfrm>
                <a:off x="713875" y="2266275"/>
                <a:ext cx="543350" cy="3193150"/>
              </a:xfrm>
              <a:custGeom>
                <a:avLst/>
                <a:gdLst/>
                <a:ahLst/>
                <a:cxnLst/>
                <a:rect l="l" t="t" r="r" b="b"/>
                <a:pathLst>
                  <a:path w="21734" h="127726" extrusionOk="0">
                    <a:moveTo>
                      <a:pt x="16655" y="1"/>
                    </a:moveTo>
                    <a:lnTo>
                      <a:pt x="16655" y="1"/>
                    </a:lnTo>
                    <a:cubicBezTo>
                      <a:pt x="14861" y="31"/>
                      <a:pt x="13585" y="1673"/>
                      <a:pt x="12582" y="3131"/>
                    </a:cubicBezTo>
                    <a:cubicBezTo>
                      <a:pt x="12582" y="2068"/>
                      <a:pt x="12399" y="700"/>
                      <a:pt x="11366" y="396"/>
                    </a:cubicBezTo>
                    <a:cubicBezTo>
                      <a:pt x="11247" y="362"/>
                      <a:pt x="11125" y="346"/>
                      <a:pt x="11004" y="346"/>
                    </a:cubicBezTo>
                    <a:cubicBezTo>
                      <a:pt x="10477" y="346"/>
                      <a:pt x="9955" y="650"/>
                      <a:pt x="9633" y="1095"/>
                    </a:cubicBezTo>
                    <a:cubicBezTo>
                      <a:pt x="9208" y="1612"/>
                      <a:pt x="9025" y="2280"/>
                      <a:pt x="8812" y="2919"/>
                    </a:cubicBezTo>
                    <a:cubicBezTo>
                      <a:pt x="8053" y="2220"/>
                      <a:pt x="7353" y="1521"/>
                      <a:pt x="6594" y="821"/>
                    </a:cubicBezTo>
                    <a:cubicBezTo>
                      <a:pt x="6276" y="553"/>
                      <a:pt x="5880" y="245"/>
                      <a:pt x="5500" y="245"/>
                    </a:cubicBezTo>
                    <a:cubicBezTo>
                      <a:pt x="5407" y="245"/>
                      <a:pt x="5315" y="263"/>
                      <a:pt x="5226" y="305"/>
                    </a:cubicBezTo>
                    <a:cubicBezTo>
                      <a:pt x="4557" y="609"/>
                      <a:pt x="4010" y="1673"/>
                      <a:pt x="4800" y="2736"/>
                    </a:cubicBezTo>
                    <a:cubicBezTo>
                      <a:pt x="7050" y="5715"/>
                      <a:pt x="9481" y="7508"/>
                      <a:pt x="12217" y="7630"/>
                    </a:cubicBezTo>
                    <a:cubicBezTo>
                      <a:pt x="11366" y="13253"/>
                      <a:pt x="10454" y="18876"/>
                      <a:pt x="9633" y="24560"/>
                    </a:cubicBezTo>
                    <a:cubicBezTo>
                      <a:pt x="8660" y="22493"/>
                      <a:pt x="7901" y="20244"/>
                      <a:pt x="7445" y="18025"/>
                    </a:cubicBezTo>
                    <a:cubicBezTo>
                      <a:pt x="7050" y="15837"/>
                      <a:pt x="6594" y="13892"/>
                      <a:pt x="4344" y="12980"/>
                    </a:cubicBezTo>
                    <a:cubicBezTo>
                      <a:pt x="4246" y="12943"/>
                      <a:pt x="4141" y="12926"/>
                      <a:pt x="4033" y="12926"/>
                    </a:cubicBezTo>
                    <a:cubicBezTo>
                      <a:pt x="3606" y="12926"/>
                      <a:pt x="3140" y="13193"/>
                      <a:pt x="2946" y="13557"/>
                    </a:cubicBezTo>
                    <a:cubicBezTo>
                      <a:pt x="1669" y="15746"/>
                      <a:pt x="2217" y="18451"/>
                      <a:pt x="4466" y="19758"/>
                    </a:cubicBezTo>
                    <a:cubicBezTo>
                      <a:pt x="4686" y="19875"/>
                      <a:pt x="4921" y="19929"/>
                      <a:pt x="5153" y="19929"/>
                    </a:cubicBezTo>
                    <a:cubicBezTo>
                      <a:pt x="5400" y="19929"/>
                      <a:pt x="5644" y="19868"/>
                      <a:pt x="5864" y="19758"/>
                    </a:cubicBezTo>
                    <a:cubicBezTo>
                      <a:pt x="6046" y="20518"/>
                      <a:pt x="6198" y="21186"/>
                      <a:pt x="6350" y="21582"/>
                    </a:cubicBezTo>
                    <a:cubicBezTo>
                      <a:pt x="7110" y="23405"/>
                      <a:pt x="8144" y="25077"/>
                      <a:pt x="9268" y="26658"/>
                    </a:cubicBezTo>
                    <a:cubicBezTo>
                      <a:pt x="8600" y="31643"/>
                      <a:pt x="8022" y="36658"/>
                      <a:pt x="7688" y="41643"/>
                    </a:cubicBezTo>
                    <a:cubicBezTo>
                      <a:pt x="7201" y="39545"/>
                      <a:pt x="6685" y="37478"/>
                      <a:pt x="6229" y="35412"/>
                    </a:cubicBezTo>
                    <a:cubicBezTo>
                      <a:pt x="5839" y="33617"/>
                      <a:pt x="4558" y="31110"/>
                      <a:pt x="2558" y="31110"/>
                    </a:cubicBezTo>
                    <a:cubicBezTo>
                      <a:pt x="2221" y="31110"/>
                      <a:pt x="1864" y="31181"/>
                      <a:pt x="1487" y="31339"/>
                    </a:cubicBezTo>
                    <a:cubicBezTo>
                      <a:pt x="1031" y="31521"/>
                      <a:pt x="514" y="31977"/>
                      <a:pt x="575" y="32554"/>
                    </a:cubicBezTo>
                    <a:cubicBezTo>
                      <a:pt x="879" y="34986"/>
                      <a:pt x="2217" y="37448"/>
                      <a:pt x="4770" y="38056"/>
                    </a:cubicBezTo>
                    <a:cubicBezTo>
                      <a:pt x="4858" y="38069"/>
                      <a:pt x="4951" y="38076"/>
                      <a:pt x="5043" y="38076"/>
                    </a:cubicBezTo>
                    <a:cubicBezTo>
                      <a:pt x="5174" y="38076"/>
                      <a:pt x="5301" y="38061"/>
                      <a:pt x="5408" y="38026"/>
                    </a:cubicBezTo>
                    <a:cubicBezTo>
                      <a:pt x="5621" y="38542"/>
                      <a:pt x="5864" y="39059"/>
                      <a:pt x="6046" y="39606"/>
                    </a:cubicBezTo>
                    <a:cubicBezTo>
                      <a:pt x="6594" y="41096"/>
                      <a:pt x="7110" y="42615"/>
                      <a:pt x="7566" y="44135"/>
                    </a:cubicBezTo>
                    <a:cubicBezTo>
                      <a:pt x="7384" y="47357"/>
                      <a:pt x="7353" y="50640"/>
                      <a:pt x="7414" y="53862"/>
                    </a:cubicBezTo>
                    <a:cubicBezTo>
                      <a:pt x="7505" y="56780"/>
                      <a:pt x="7627" y="59728"/>
                      <a:pt x="7779" y="62616"/>
                    </a:cubicBezTo>
                    <a:cubicBezTo>
                      <a:pt x="6442" y="59758"/>
                      <a:pt x="4861" y="57053"/>
                      <a:pt x="3220" y="54257"/>
                    </a:cubicBezTo>
                    <a:cubicBezTo>
                      <a:pt x="3046" y="53939"/>
                      <a:pt x="2777" y="53800"/>
                      <a:pt x="2499" y="53800"/>
                    </a:cubicBezTo>
                    <a:cubicBezTo>
                      <a:pt x="2193" y="53800"/>
                      <a:pt x="1877" y="53970"/>
                      <a:pt x="1669" y="54257"/>
                    </a:cubicBezTo>
                    <a:cubicBezTo>
                      <a:pt x="150" y="56263"/>
                      <a:pt x="1183" y="59151"/>
                      <a:pt x="3524" y="59910"/>
                    </a:cubicBezTo>
                    <a:cubicBezTo>
                      <a:pt x="3616" y="59938"/>
                      <a:pt x="3704" y="59950"/>
                      <a:pt x="3788" y="59950"/>
                    </a:cubicBezTo>
                    <a:cubicBezTo>
                      <a:pt x="4175" y="59950"/>
                      <a:pt x="4473" y="59683"/>
                      <a:pt x="4648" y="59333"/>
                    </a:cubicBezTo>
                    <a:cubicBezTo>
                      <a:pt x="6046" y="61765"/>
                      <a:pt x="7171" y="64379"/>
                      <a:pt x="8083" y="67023"/>
                    </a:cubicBezTo>
                    <a:cubicBezTo>
                      <a:pt x="8357" y="70579"/>
                      <a:pt x="8630" y="74166"/>
                      <a:pt x="8934" y="77722"/>
                    </a:cubicBezTo>
                    <a:cubicBezTo>
                      <a:pt x="8964" y="78239"/>
                      <a:pt x="9025" y="78786"/>
                      <a:pt x="9056" y="79272"/>
                    </a:cubicBezTo>
                    <a:cubicBezTo>
                      <a:pt x="7901" y="75716"/>
                      <a:pt x="5803" y="72403"/>
                      <a:pt x="1700" y="72251"/>
                    </a:cubicBezTo>
                    <a:cubicBezTo>
                      <a:pt x="1214" y="72251"/>
                      <a:pt x="879" y="72585"/>
                      <a:pt x="727" y="73011"/>
                    </a:cubicBezTo>
                    <a:cubicBezTo>
                      <a:pt x="1" y="74966"/>
                      <a:pt x="1380" y="76793"/>
                      <a:pt x="3283" y="76793"/>
                    </a:cubicBezTo>
                    <a:cubicBezTo>
                      <a:pt x="3451" y="76793"/>
                      <a:pt x="3622" y="76779"/>
                      <a:pt x="3797" y="76750"/>
                    </a:cubicBezTo>
                    <a:cubicBezTo>
                      <a:pt x="4223" y="76658"/>
                      <a:pt x="4405" y="76233"/>
                      <a:pt x="4466" y="75868"/>
                    </a:cubicBezTo>
                    <a:cubicBezTo>
                      <a:pt x="4496" y="75473"/>
                      <a:pt x="4466" y="75139"/>
                      <a:pt x="4375" y="74835"/>
                    </a:cubicBezTo>
                    <a:lnTo>
                      <a:pt x="4375" y="74835"/>
                    </a:lnTo>
                    <a:cubicBezTo>
                      <a:pt x="7384" y="76233"/>
                      <a:pt x="8509" y="80184"/>
                      <a:pt x="9360" y="83497"/>
                    </a:cubicBezTo>
                    <a:lnTo>
                      <a:pt x="9360" y="83528"/>
                    </a:lnTo>
                    <a:cubicBezTo>
                      <a:pt x="9816" y="89394"/>
                      <a:pt x="10332" y="95230"/>
                      <a:pt x="10971" y="101096"/>
                    </a:cubicBezTo>
                    <a:cubicBezTo>
                      <a:pt x="11974" y="109790"/>
                      <a:pt x="13463" y="118422"/>
                      <a:pt x="15469" y="126933"/>
                    </a:cubicBezTo>
                    <a:cubicBezTo>
                      <a:pt x="15602" y="127486"/>
                      <a:pt x="16015" y="127725"/>
                      <a:pt x="16448" y="127725"/>
                    </a:cubicBezTo>
                    <a:cubicBezTo>
                      <a:pt x="17107" y="127725"/>
                      <a:pt x="17811" y="127169"/>
                      <a:pt x="17627" y="126325"/>
                    </a:cubicBezTo>
                    <a:cubicBezTo>
                      <a:pt x="14952" y="115078"/>
                      <a:pt x="13189" y="103589"/>
                      <a:pt x="11943" y="92039"/>
                    </a:cubicBezTo>
                    <a:cubicBezTo>
                      <a:pt x="12582" y="90002"/>
                      <a:pt x="13250" y="87935"/>
                      <a:pt x="14071" y="85929"/>
                    </a:cubicBezTo>
                    <a:cubicBezTo>
                      <a:pt x="14132" y="85716"/>
                      <a:pt x="14314" y="85169"/>
                      <a:pt x="14557" y="84531"/>
                    </a:cubicBezTo>
                    <a:cubicBezTo>
                      <a:pt x="14588" y="84713"/>
                      <a:pt x="14618" y="84896"/>
                      <a:pt x="14709" y="85048"/>
                    </a:cubicBezTo>
                    <a:cubicBezTo>
                      <a:pt x="14883" y="85492"/>
                      <a:pt x="15266" y="85777"/>
                      <a:pt x="15670" y="85777"/>
                    </a:cubicBezTo>
                    <a:cubicBezTo>
                      <a:pt x="15902" y="85777"/>
                      <a:pt x="16140" y="85683"/>
                      <a:pt x="16351" y="85473"/>
                    </a:cubicBezTo>
                    <a:cubicBezTo>
                      <a:pt x="18053" y="83771"/>
                      <a:pt x="18782" y="81400"/>
                      <a:pt x="17779" y="79120"/>
                    </a:cubicBezTo>
                    <a:cubicBezTo>
                      <a:pt x="17678" y="78919"/>
                      <a:pt x="17411" y="78801"/>
                      <a:pt x="17184" y="78801"/>
                    </a:cubicBezTo>
                    <a:cubicBezTo>
                      <a:pt x="17137" y="78801"/>
                      <a:pt x="17091" y="78806"/>
                      <a:pt x="17050" y="78816"/>
                    </a:cubicBezTo>
                    <a:cubicBezTo>
                      <a:pt x="15378" y="79333"/>
                      <a:pt x="14557" y="81947"/>
                      <a:pt x="13980" y="83345"/>
                    </a:cubicBezTo>
                    <a:cubicBezTo>
                      <a:pt x="13098" y="85473"/>
                      <a:pt x="12338" y="87662"/>
                      <a:pt x="11700" y="89880"/>
                    </a:cubicBezTo>
                    <a:cubicBezTo>
                      <a:pt x="11366" y="86598"/>
                      <a:pt x="11062" y="83376"/>
                      <a:pt x="10819" y="80123"/>
                    </a:cubicBezTo>
                    <a:cubicBezTo>
                      <a:pt x="10606" y="77297"/>
                      <a:pt x="10363" y="74531"/>
                      <a:pt x="10150" y="71704"/>
                    </a:cubicBezTo>
                    <a:cubicBezTo>
                      <a:pt x="11062" y="69546"/>
                      <a:pt x="12278" y="67509"/>
                      <a:pt x="13615" y="65594"/>
                    </a:cubicBezTo>
                    <a:cubicBezTo>
                      <a:pt x="13615" y="65868"/>
                      <a:pt x="13645" y="66172"/>
                      <a:pt x="13676" y="66476"/>
                    </a:cubicBezTo>
                    <a:cubicBezTo>
                      <a:pt x="13767" y="66932"/>
                      <a:pt x="14253" y="67205"/>
                      <a:pt x="14679" y="67236"/>
                    </a:cubicBezTo>
                    <a:cubicBezTo>
                      <a:pt x="14784" y="67247"/>
                      <a:pt x="14888" y="67253"/>
                      <a:pt x="14991" y="67253"/>
                    </a:cubicBezTo>
                    <a:cubicBezTo>
                      <a:pt x="17574" y="67253"/>
                      <a:pt x="19515" y="63682"/>
                      <a:pt x="18083" y="61461"/>
                    </a:cubicBezTo>
                    <a:cubicBezTo>
                      <a:pt x="17942" y="61235"/>
                      <a:pt x="17697" y="61062"/>
                      <a:pt x="17468" y="61062"/>
                    </a:cubicBezTo>
                    <a:cubicBezTo>
                      <a:pt x="17450" y="61062"/>
                      <a:pt x="17432" y="61063"/>
                      <a:pt x="17414" y="61065"/>
                    </a:cubicBezTo>
                    <a:cubicBezTo>
                      <a:pt x="15500" y="61339"/>
                      <a:pt x="14466" y="62737"/>
                      <a:pt x="13372" y="64257"/>
                    </a:cubicBezTo>
                    <a:cubicBezTo>
                      <a:pt x="12034" y="66081"/>
                      <a:pt x="10910" y="68056"/>
                      <a:pt x="10028" y="70123"/>
                    </a:cubicBezTo>
                    <a:cubicBezTo>
                      <a:pt x="9572" y="64257"/>
                      <a:pt x="9238" y="58421"/>
                      <a:pt x="9147" y="52555"/>
                    </a:cubicBezTo>
                    <a:cubicBezTo>
                      <a:pt x="10180" y="51187"/>
                      <a:pt x="10910" y="49485"/>
                      <a:pt x="11670" y="47935"/>
                    </a:cubicBezTo>
                    <a:cubicBezTo>
                      <a:pt x="11877" y="48211"/>
                      <a:pt x="12189" y="48435"/>
                      <a:pt x="12539" y="48435"/>
                    </a:cubicBezTo>
                    <a:cubicBezTo>
                      <a:pt x="12651" y="48435"/>
                      <a:pt x="12767" y="48412"/>
                      <a:pt x="12885" y="48360"/>
                    </a:cubicBezTo>
                    <a:cubicBezTo>
                      <a:pt x="14314" y="47752"/>
                      <a:pt x="16107" y="46932"/>
                      <a:pt x="16381" y="45229"/>
                    </a:cubicBezTo>
                    <a:cubicBezTo>
                      <a:pt x="16563" y="44044"/>
                      <a:pt x="15986" y="42615"/>
                      <a:pt x="14709" y="42494"/>
                    </a:cubicBezTo>
                    <a:cubicBezTo>
                      <a:pt x="14626" y="42486"/>
                      <a:pt x="14545" y="42482"/>
                      <a:pt x="14465" y="42482"/>
                    </a:cubicBezTo>
                    <a:cubicBezTo>
                      <a:pt x="12999" y="42482"/>
                      <a:pt x="12088" y="43771"/>
                      <a:pt x="11396" y="44895"/>
                    </a:cubicBezTo>
                    <a:cubicBezTo>
                      <a:pt x="10667" y="46080"/>
                      <a:pt x="9876" y="47327"/>
                      <a:pt x="9147" y="48664"/>
                    </a:cubicBezTo>
                    <a:cubicBezTo>
                      <a:pt x="9208" y="43497"/>
                      <a:pt x="9451" y="38360"/>
                      <a:pt x="10059" y="33193"/>
                    </a:cubicBezTo>
                    <a:cubicBezTo>
                      <a:pt x="10575" y="29241"/>
                      <a:pt x="11092" y="25290"/>
                      <a:pt x="11670" y="21308"/>
                    </a:cubicBezTo>
                    <a:cubicBezTo>
                      <a:pt x="12460" y="20639"/>
                      <a:pt x="13189" y="19940"/>
                      <a:pt x="13980" y="19332"/>
                    </a:cubicBezTo>
                    <a:cubicBezTo>
                      <a:pt x="14770" y="18724"/>
                      <a:pt x="15621" y="18268"/>
                      <a:pt x="16442" y="17782"/>
                    </a:cubicBezTo>
                    <a:cubicBezTo>
                      <a:pt x="16587" y="17796"/>
                      <a:pt x="16733" y="17803"/>
                      <a:pt x="16879" y="17803"/>
                    </a:cubicBezTo>
                    <a:cubicBezTo>
                      <a:pt x="18646" y="17803"/>
                      <a:pt x="20362" y="16795"/>
                      <a:pt x="21092" y="15138"/>
                    </a:cubicBezTo>
                    <a:cubicBezTo>
                      <a:pt x="21733" y="13800"/>
                      <a:pt x="20918" y="12334"/>
                      <a:pt x="19302" y="12334"/>
                    </a:cubicBezTo>
                    <a:cubicBezTo>
                      <a:pt x="19155" y="12334"/>
                      <a:pt x="19002" y="12346"/>
                      <a:pt x="18843" y="12372"/>
                    </a:cubicBezTo>
                    <a:cubicBezTo>
                      <a:pt x="18083" y="12493"/>
                      <a:pt x="17323" y="12980"/>
                      <a:pt x="16959" y="13679"/>
                    </a:cubicBezTo>
                    <a:cubicBezTo>
                      <a:pt x="16776" y="13983"/>
                      <a:pt x="16715" y="14226"/>
                      <a:pt x="16655" y="14591"/>
                    </a:cubicBezTo>
                    <a:cubicBezTo>
                      <a:pt x="16533" y="15077"/>
                      <a:pt x="16624" y="15290"/>
                      <a:pt x="16533" y="15533"/>
                    </a:cubicBezTo>
                    <a:cubicBezTo>
                      <a:pt x="16320" y="15685"/>
                      <a:pt x="16047" y="15837"/>
                      <a:pt x="15803" y="16019"/>
                    </a:cubicBezTo>
                    <a:cubicBezTo>
                      <a:pt x="15560" y="16202"/>
                      <a:pt x="15408" y="16475"/>
                      <a:pt x="15317" y="16718"/>
                    </a:cubicBezTo>
                    <a:cubicBezTo>
                      <a:pt x="14223" y="17539"/>
                      <a:pt x="13007" y="18268"/>
                      <a:pt x="12004" y="19180"/>
                    </a:cubicBezTo>
                    <a:cubicBezTo>
                      <a:pt x="12551" y="15290"/>
                      <a:pt x="13129" y="11460"/>
                      <a:pt x="13645" y="7600"/>
                    </a:cubicBezTo>
                    <a:cubicBezTo>
                      <a:pt x="15408" y="7296"/>
                      <a:pt x="17262" y="6323"/>
                      <a:pt x="19238" y="4621"/>
                    </a:cubicBezTo>
                    <a:cubicBezTo>
                      <a:pt x="19907" y="4013"/>
                      <a:pt x="21548" y="2280"/>
                      <a:pt x="20059" y="1551"/>
                    </a:cubicBezTo>
                    <a:cubicBezTo>
                      <a:pt x="20033" y="1538"/>
                      <a:pt x="19997" y="1532"/>
                      <a:pt x="19954" y="1532"/>
                    </a:cubicBezTo>
                    <a:cubicBezTo>
                      <a:pt x="19384" y="1532"/>
                      <a:pt x="17408" y="2582"/>
                      <a:pt x="16533" y="3344"/>
                    </a:cubicBezTo>
                    <a:cubicBezTo>
                      <a:pt x="16776" y="2220"/>
                      <a:pt x="17384" y="973"/>
                      <a:pt x="16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5" name="Google Shape;5505;p33"/>
              <p:cNvSpPr/>
              <p:nvPr/>
            </p:nvSpPr>
            <p:spPr>
              <a:xfrm>
                <a:off x="801000" y="2644700"/>
                <a:ext cx="54925" cy="63525"/>
              </a:xfrm>
              <a:custGeom>
                <a:avLst/>
                <a:gdLst/>
                <a:ahLst/>
                <a:cxnLst/>
                <a:rect l="l" t="t" r="r" b="b"/>
                <a:pathLst>
                  <a:path w="2197" h="2541" extrusionOk="0">
                    <a:moveTo>
                      <a:pt x="387" y="0"/>
                    </a:moveTo>
                    <a:cubicBezTo>
                      <a:pt x="143" y="0"/>
                      <a:pt x="1" y="403"/>
                      <a:pt x="251" y="578"/>
                    </a:cubicBezTo>
                    <a:cubicBezTo>
                      <a:pt x="616" y="852"/>
                      <a:pt x="920" y="1186"/>
                      <a:pt x="1163" y="1612"/>
                    </a:cubicBezTo>
                    <a:cubicBezTo>
                      <a:pt x="1346" y="1946"/>
                      <a:pt x="1437" y="2280"/>
                      <a:pt x="1771" y="2524"/>
                    </a:cubicBezTo>
                    <a:cubicBezTo>
                      <a:pt x="1791" y="2534"/>
                      <a:pt x="1818" y="2540"/>
                      <a:pt x="1847" y="2540"/>
                    </a:cubicBezTo>
                    <a:cubicBezTo>
                      <a:pt x="1903" y="2540"/>
                      <a:pt x="1964" y="2513"/>
                      <a:pt x="1984" y="2432"/>
                    </a:cubicBezTo>
                    <a:cubicBezTo>
                      <a:pt x="2197" y="1976"/>
                      <a:pt x="1923" y="1521"/>
                      <a:pt x="1650" y="1156"/>
                    </a:cubicBezTo>
                    <a:cubicBezTo>
                      <a:pt x="1346" y="700"/>
                      <a:pt x="1011" y="365"/>
                      <a:pt x="555" y="62"/>
                    </a:cubicBezTo>
                    <a:cubicBezTo>
                      <a:pt x="497" y="19"/>
                      <a:pt x="440" y="0"/>
                      <a:pt x="38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6" name="Google Shape;5506;p33"/>
              <p:cNvSpPr/>
              <p:nvPr/>
            </p:nvSpPr>
            <p:spPr>
              <a:xfrm>
                <a:off x="1164900" y="2623425"/>
                <a:ext cx="39050" cy="41075"/>
              </a:xfrm>
              <a:custGeom>
                <a:avLst/>
                <a:gdLst/>
                <a:ahLst/>
                <a:cxnLst/>
                <a:rect l="l" t="t" r="r" b="b"/>
                <a:pathLst>
                  <a:path w="1562" h="1643" extrusionOk="0">
                    <a:moveTo>
                      <a:pt x="1197" y="1"/>
                    </a:moveTo>
                    <a:cubicBezTo>
                      <a:pt x="893" y="1"/>
                      <a:pt x="741" y="244"/>
                      <a:pt x="589" y="457"/>
                    </a:cubicBezTo>
                    <a:cubicBezTo>
                      <a:pt x="437" y="669"/>
                      <a:pt x="285" y="852"/>
                      <a:pt x="164" y="1095"/>
                    </a:cubicBezTo>
                    <a:cubicBezTo>
                      <a:pt x="1" y="1351"/>
                      <a:pt x="230" y="1642"/>
                      <a:pt x="482" y="1642"/>
                    </a:cubicBezTo>
                    <a:cubicBezTo>
                      <a:pt x="560" y="1642"/>
                      <a:pt x="640" y="1615"/>
                      <a:pt x="711" y="1551"/>
                    </a:cubicBezTo>
                    <a:cubicBezTo>
                      <a:pt x="893" y="1368"/>
                      <a:pt x="1045" y="1156"/>
                      <a:pt x="1197" y="943"/>
                    </a:cubicBezTo>
                    <a:cubicBezTo>
                      <a:pt x="1349" y="761"/>
                      <a:pt x="1562" y="487"/>
                      <a:pt x="1501" y="213"/>
                    </a:cubicBezTo>
                    <a:cubicBezTo>
                      <a:pt x="1471" y="61"/>
                      <a:pt x="1349" y="1"/>
                      <a:pt x="119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7" name="Google Shape;5507;p33"/>
              <p:cNvSpPr/>
              <p:nvPr/>
            </p:nvSpPr>
            <p:spPr>
              <a:xfrm>
                <a:off x="775025" y="3093175"/>
                <a:ext cx="49000" cy="67750"/>
              </a:xfrm>
              <a:custGeom>
                <a:avLst/>
                <a:gdLst/>
                <a:ahLst/>
                <a:cxnLst/>
                <a:rect l="l" t="t" r="r" b="b"/>
                <a:pathLst>
                  <a:path w="1960" h="2710" extrusionOk="0">
                    <a:moveTo>
                      <a:pt x="367" y="1"/>
                    </a:moveTo>
                    <a:cubicBezTo>
                      <a:pt x="184" y="1"/>
                      <a:pt x="1" y="151"/>
                      <a:pt x="75" y="390"/>
                    </a:cubicBezTo>
                    <a:cubicBezTo>
                      <a:pt x="227" y="907"/>
                      <a:pt x="409" y="1424"/>
                      <a:pt x="713" y="1819"/>
                    </a:cubicBezTo>
                    <a:cubicBezTo>
                      <a:pt x="939" y="2159"/>
                      <a:pt x="1245" y="2710"/>
                      <a:pt x="1654" y="2710"/>
                    </a:cubicBezTo>
                    <a:cubicBezTo>
                      <a:pt x="1685" y="2710"/>
                      <a:pt x="1715" y="2707"/>
                      <a:pt x="1746" y="2700"/>
                    </a:cubicBezTo>
                    <a:cubicBezTo>
                      <a:pt x="1868" y="2700"/>
                      <a:pt x="1959" y="2579"/>
                      <a:pt x="1959" y="2488"/>
                    </a:cubicBezTo>
                    <a:cubicBezTo>
                      <a:pt x="1959" y="2062"/>
                      <a:pt x="1503" y="1788"/>
                      <a:pt x="1290" y="1485"/>
                    </a:cubicBezTo>
                    <a:cubicBezTo>
                      <a:pt x="986" y="1120"/>
                      <a:pt x="804" y="664"/>
                      <a:pt x="652" y="208"/>
                    </a:cubicBezTo>
                    <a:cubicBezTo>
                      <a:pt x="604" y="64"/>
                      <a:pt x="485" y="1"/>
                      <a:pt x="36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8" name="Google Shape;5508;p33"/>
              <p:cNvSpPr/>
              <p:nvPr/>
            </p:nvSpPr>
            <p:spPr>
              <a:xfrm>
                <a:off x="1024250" y="3385550"/>
                <a:ext cx="53425" cy="50125"/>
              </a:xfrm>
              <a:custGeom>
                <a:avLst/>
                <a:gdLst/>
                <a:ahLst/>
                <a:cxnLst/>
                <a:rect l="l" t="t" r="r" b="b"/>
                <a:pathLst>
                  <a:path w="2137" h="2005" extrusionOk="0">
                    <a:moveTo>
                      <a:pt x="1898" y="0"/>
                    </a:moveTo>
                    <a:cubicBezTo>
                      <a:pt x="1888" y="0"/>
                      <a:pt x="1879" y="1"/>
                      <a:pt x="1869" y="2"/>
                    </a:cubicBezTo>
                    <a:cubicBezTo>
                      <a:pt x="1048" y="124"/>
                      <a:pt x="319" y="975"/>
                      <a:pt x="45" y="1735"/>
                    </a:cubicBezTo>
                    <a:cubicBezTo>
                      <a:pt x="0" y="1870"/>
                      <a:pt x="154" y="2004"/>
                      <a:pt x="299" y="2004"/>
                    </a:cubicBezTo>
                    <a:cubicBezTo>
                      <a:pt x="350" y="2004"/>
                      <a:pt x="400" y="1987"/>
                      <a:pt x="440" y="1948"/>
                    </a:cubicBezTo>
                    <a:cubicBezTo>
                      <a:pt x="653" y="1644"/>
                      <a:pt x="926" y="1370"/>
                      <a:pt x="1200" y="1127"/>
                    </a:cubicBezTo>
                    <a:cubicBezTo>
                      <a:pt x="1474" y="854"/>
                      <a:pt x="1808" y="671"/>
                      <a:pt x="2021" y="398"/>
                    </a:cubicBezTo>
                    <a:cubicBezTo>
                      <a:pt x="2137" y="282"/>
                      <a:pt x="2087" y="0"/>
                      <a:pt x="1898"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9" name="Google Shape;5509;p33"/>
              <p:cNvSpPr/>
              <p:nvPr/>
            </p:nvSpPr>
            <p:spPr>
              <a:xfrm>
                <a:off x="763000" y="3669375"/>
                <a:ext cx="42675" cy="52950"/>
              </a:xfrm>
              <a:custGeom>
                <a:avLst/>
                <a:gdLst/>
                <a:ahLst/>
                <a:cxnLst/>
                <a:rect l="l" t="t" r="r" b="b"/>
                <a:pathLst>
                  <a:path w="1707" h="2118" extrusionOk="0">
                    <a:moveTo>
                      <a:pt x="430" y="0"/>
                    </a:moveTo>
                    <a:cubicBezTo>
                      <a:pt x="212" y="0"/>
                      <a:pt x="0" y="155"/>
                      <a:pt x="100" y="413"/>
                    </a:cubicBezTo>
                    <a:cubicBezTo>
                      <a:pt x="312" y="929"/>
                      <a:pt x="586" y="1537"/>
                      <a:pt x="981" y="1993"/>
                    </a:cubicBezTo>
                    <a:cubicBezTo>
                      <a:pt x="1042" y="2080"/>
                      <a:pt x="1131" y="2118"/>
                      <a:pt x="1223" y="2118"/>
                    </a:cubicBezTo>
                    <a:cubicBezTo>
                      <a:pt x="1453" y="2118"/>
                      <a:pt x="1706" y="1888"/>
                      <a:pt x="1619" y="1628"/>
                    </a:cubicBezTo>
                    <a:cubicBezTo>
                      <a:pt x="1437" y="1081"/>
                      <a:pt x="1042" y="564"/>
                      <a:pt x="738" y="139"/>
                    </a:cubicBezTo>
                    <a:cubicBezTo>
                      <a:pt x="664" y="44"/>
                      <a:pt x="546" y="0"/>
                      <a:pt x="43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0" name="Google Shape;5510;p33"/>
              <p:cNvSpPr/>
              <p:nvPr/>
            </p:nvSpPr>
            <p:spPr>
              <a:xfrm>
                <a:off x="1086275" y="3833825"/>
                <a:ext cx="47700" cy="70425"/>
              </a:xfrm>
              <a:custGeom>
                <a:avLst/>
                <a:gdLst/>
                <a:ahLst/>
                <a:cxnLst/>
                <a:rect l="l" t="t" r="r" b="b"/>
                <a:pathLst>
                  <a:path w="1908" h="2817" extrusionOk="0">
                    <a:moveTo>
                      <a:pt x="1683" y="0"/>
                    </a:moveTo>
                    <a:cubicBezTo>
                      <a:pt x="1668" y="0"/>
                      <a:pt x="1653" y="2"/>
                      <a:pt x="1637" y="5"/>
                    </a:cubicBezTo>
                    <a:cubicBezTo>
                      <a:pt x="1181" y="126"/>
                      <a:pt x="907" y="643"/>
                      <a:pt x="695" y="1038"/>
                    </a:cubicBezTo>
                    <a:cubicBezTo>
                      <a:pt x="421" y="1494"/>
                      <a:pt x="208" y="2041"/>
                      <a:pt x="56" y="2528"/>
                    </a:cubicBezTo>
                    <a:cubicBezTo>
                      <a:pt x="1" y="2695"/>
                      <a:pt x="161" y="2817"/>
                      <a:pt x="314" y="2817"/>
                    </a:cubicBezTo>
                    <a:cubicBezTo>
                      <a:pt x="412" y="2817"/>
                      <a:pt x="507" y="2767"/>
                      <a:pt x="543" y="2649"/>
                    </a:cubicBezTo>
                    <a:cubicBezTo>
                      <a:pt x="695" y="2133"/>
                      <a:pt x="877" y="1737"/>
                      <a:pt x="1151" y="1312"/>
                    </a:cubicBezTo>
                    <a:cubicBezTo>
                      <a:pt x="1363" y="977"/>
                      <a:pt x="1789" y="674"/>
                      <a:pt x="1880" y="248"/>
                    </a:cubicBezTo>
                    <a:cubicBezTo>
                      <a:pt x="1907" y="112"/>
                      <a:pt x="1813" y="0"/>
                      <a:pt x="168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1" name="Google Shape;5511;p33"/>
              <p:cNvSpPr/>
              <p:nvPr/>
            </p:nvSpPr>
            <p:spPr>
              <a:xfrm>
                <a:off x="1101350" y="4281300"/>
                <a:ext cx="45400" cy="84600"/>
              </a:xfrm>
              <a:custGeom>
                <a:avLst/>
                <a:gdLst/>
                <a:ahLst/>
                <a:cxnLst/>
                <a:rect l="l" t="t" r="r" b="b"/>
                <a:pathLst>
                  <a:path w="1816" h="3384" extrusionOk="0">
                    <a:moveTo>
                      <a:pt x="1444" y="0"/>
                    </a:moveTo>
                    <a:cubicBezTo>
                      <a:pt x="1420" y="0"/>
                      <a:pt x="1395" y="3"/>
                      <a:pt x="1368" y="9"/>
                    </a:cubicBezTo>
                    <a:cubicBezTo>
                      <a:pt x="244" y="434"/>
                      <a:pt x="1" y="2167"/>
                      <a:pt x="244" y="3170"/>
                    </a:cubicBezTo>
                    <a:cubicBezTo>
                      <a:pt x="273" y="3314"/>
                      <a:pt x="391" y="3383"/>
                      <a:pt x="503" y="3383"/>
                    </a:cubicBezTo>
                    <a:cubicBezTo>
                      <a:pt x="628" y="3383"/>
                      <a:pt x="746" y="3299"/>
                      <a:pt x="730" y="3140"/>
                    </a:cubicBezTo>
                    <a:cubicBezTo>
                      <a:pt x="669" y="2623"/>
                      <a:pt x="730" y="2106"/>
                      <a:pt x="912" y="1650"/>
                    </a:cubicBezTo>
                    <a:cubicBezTo>
                      <a:pt x="1125" y="1194"/>
                      <a:pt x="1490" y="890"/>
                      <a:pt x="1733" y="465"/>
                    </a:cubicBezTo>
                    <a:cubicBezTo>
                      <a:pt x="1816" y="245"/>
                      <a:pt x="1674" y="0"/>
                      <a:pt x="1444"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2" name="Google Shape;5512;p33"/>
              <p:cNvSpPr/>
              <p:nvPr/>
            </p:nvSpPr>
            <p:spPr>
              <a:xfrm>
                <a:off x="746700" y="4107500"/>
                <a:ext cx="56800" cy="24575"/>
              </a:xfrm>
              <a:custGeom>
                <a:avLst/>
                <a:gdLst/>
                <a:ahLst/>
                <a:cxnLst/>
                <a:rect l="l" t="t" r="r" b="b"/>
                <a:pathLst>
                  <a:path w="2272" h="983" extrusionOk="0">
                    <a:moveTo>
                      <a:pt x="1056" y="0"/>
                    </a:moveTo>
                    <a:cubicBezTo>
                      <a:pt x="660" y="0"/>
                      <a:pt x="296" y="122"/>
                      <a:pt x="113" y="517"/>
                    </a:cubicBezTo>
                    <a:cubicBezTo>
                      <a:pt x="1" y="742"/>
                      <a:pt x="171" y="983"/>
                      <a:pt x="378" y="983"/>
                    </a:cubicBezTo>
                    <a:cubicBezTo>
                      <a:pt x="451" y="983"/>
                      <a:pt x="528" y="953"/>
                      <a:pt x="600" y="882"/>
                    </a:cubicBezTo>
                    <a:cubicBezTo>
                      <a:pt x="687" y="769"/>
                      <a:pt x="811" y="728"/>
                      <a:pt x="946" y="728"/>
                    </a:cubicBezTo>
                    <a:cubicBezTo>
                      <a:pt x="1138" y="728"/>
                      <a:pt x="1351" y="810"/>
                      <a:pt x="1512" y="882"/>
                    </a:cubicBezTo>
                    <a:cubicBezTo>
                      <a:pt x="1608" y="930"/>
                      <a:pt x="1721" y="969"/>
                      <a:pt x="1833" y="969"/>
                    </a:cubicBezTo>
                    <a:cubicBezTo>
                      <a:pt x="1933" y="969"/>
                      <a:pt x="2033" y="938"/>
                      <a:pt x="2119" y="851"/>
                    </a:cubicBezTo>
                    <a:cubicBezTo>
                      <a:pt x="2271" y="730"/>
                      <a:pt x="2271" y="517"/>
                      <a:pt x="2150" y="335"/>
                    </a:cubicBezTo>
                    <a:cubicBezTo>
                      <a:pt x="1937" y="91"/>
                      <a:pt x="1390" y="0"/>
                      <a:pt x="10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3" name="Google Shape;5513;p33"/>
              <p:cNvSpPr/>
              <p:nvPr/>
            </p:nvSpPr>
            <p:spPr>
              <a:xfrm>
                <a:off x="890675" y="2348725"/>
                <a:ext cx="67450" cy="49800"/>
              </a:xfrm>
              <a:custGeom>
                <a:avLst/>
                <a:gdLst/>
                <a:ahLst/>
                <a:cxnLst/>
                <a:rect l="l" t="t" r="r" b="b"/>
                <a:pathLst>
                  <a:path w="2698" h="1992" extrusionOk="0">
                    <a:moveTo>
                      <a:pt x="427" y="1"/>
                    </a:moveTo>
                    <a:cubicBezTo>
                      <a:pt x="200" y="1"/>
                      <a:pt x="0" y="289"/>
                      <a:pt x="190" y="502"/>
                    </a:cubicBezTo>
                    <a:cubicBezTo>
                      <a:pt x="737" y="1049"/>
                      <a:pt x="1376" y="1657"/>
                      <a:pt x="2105" y="1961"/>
                    </a:cubicBezTo>
                    <a:cubicBezTo>
                      <a:pt x="2156" y="1982"/>
                      <a:pt x="2204" y="1992"/>
                      <a:pt x="2250" y="1992"/>
                    </a:cubicBezTo>
                    <a:cubicBezTo>
                      <a:pt x="2534" y="1992"/>
                      <a:pt x="2697" y="1628"/>
                      <a:pt x="2409" y="1444"/>
                    </a:cubicBezTo>
                    <a:cubicBezTo>
                      <a:pt x="1801" y="989"/>
                      <a:pt x="1133" y="593"/>
                      <a:pt x="616" y="77"/>
                    </a:cubicBezTo>
                    <a:cubicBezTo>
                      <a:pt x="556" y="23"/>
                      <a:pt x="490" y="1"/>
                      <a:pt x="42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4" name="Google Shape;5514;p33"/>
              <p:cNvSpPr/>
              <p:nvPr/>
            </p:nvSpPr>
            <p:spPr>
              <a:xfrm>
                <a:off x="970775" y="2346000"/>
                <a:ext cx="27250" cy="48475"/>
              </a:xfrm>
              <a:custGeom>
                <a:avLst/>
                <a:gdLst/>
                <a:ahLst/>
                <a:cxnLst/>
                <a:rect l="l" t="t" r="r" b="b"/>
                <a:pathLst>
                  <a:path w="1090" h="1939" extrusionOk="0">
                    <a:moveTo>
                      <a:pt x="357" y="0"/>
                    </a:moveTo>
                    <a:cubicBezTo>
                      <a:pt x="185" y="0"/>
                      <a:pt x="0" y="144"/>
                      <a:pt x="56" y="368"/>
                    </a:cubicBezTo>
                    <a:cubicBezTo>
                      <a:pt x="147" y="672"/>
                      <a:pt x="269" y="976"/>
                      <a:pt x="330" y="1280"/>
                    </a:cubicBezTo>
                    <a:cubicBezTo>
                      <a:pt x="421" y="1553"/>
                      <a:pt x="451" y="1827"/>
                      <a:pt x="725" y="1918"/>
                    </a:cubicBezTo>
                    <a:cubicBezTo>
                      <a:pt x="746" y="1932"/>
                      <a:pt x="767" y="1938"/>
                      <a:pt x="788" y="1938"/>
                    </a:cubicBezTo>
                    <a:cubicBezTo>
                      <a:pt x="855" y="1938"/>
                      <a:pt x="914" y="1874"/>
                      <a:pt x="938" y="1827"/>
                    </a:cubicBezTo>
                    <a:cubicBezTo>
                      <a:pt x="1090" y="1584"/>
                      <a:pt x="938" y="1310"/>
                      <a:pt x="847" y="1067"/>
                    </a:cubicBezTo>
                    <a:cubicBezTo>
                      <a:pt x="786" y="733"/>
                      <a:pt x="664" y="490"/>
                      <a:pt x="603" y="186"/>
                    </a:cubicBezTo>
                    <a:cubicBezTo>
                      <a:pt x="568" y="57"/>
                      <a:pt x="465" y="0"/>
                      <a:pt x="35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5" name="Google Shape;5515;p33"/>
              <p:cNvSpPr/>
              <p:nvPr/>
            </p:nvSpPr>
            <p:spPr>
              <a:xfrm>
                <a:off x="1040975" y="2350850"/>
                <a:ext cx="46775" cy="49150"/>
              </a:xfrm>
              <a:custGeom>
                <a:avLst/>
                <a:gdLst/>
                <a:ahLst/>
                <a:cxnLst/>
                <a:rect l="l" t="t" r="r" b="b"/>
                <a:pathLst>
                  <a:path w="1871" h="1966" extrusionOk="0">
                    <a:moveTo>
                      <a:pt x="1581" y="1"/>
                    </a:moveTo>
                    <a:cubicBezTo>
                      <a:pt x="1534" y="1"/>
                      <a:pt x="1486" y="17"/>
                      <a:pt x="1443" y="52"/>
                    </a:cubicBezTo>
                    <a:cubicBezTo>
                      <a:pt x="896" y="478"/>
                      <a:pt x="561" y="1056"/>
                      <a:pt x="136" y="1572"/>
                    </a:cubicBezTo>
                    <a:cubicBezTo>
                      <a:pt x="1" y="1752"/>
                      <a:pt x="182" y="1966"/>
                      <a:pt x="360" y="1966"/>
                    </a:cubicBezTo>
                    <a:cubicBezTo>
                      <a:pt x="422" y="1966"/>
                      <a:pt x="484" y="1939"/>
                      <a:pt x="531" y="1876"/>
                    </a:cubicBezTo>
                    <a:cubicBezTo>
                      <a:pt x="987" y="1390"/>
                      <a:pt x="1473" y="904"/>
                      <a:pt x="1777" y="326"/>
                    </a:cubicBezTo>
                    <a:cubicBezTo>
                      <a:pt x="1870" y="164"/>
                      <a:pt x="1732" y="1"/>
                      <a:pt x="1581"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6" name="Google Shape;5516;p33"/>
              <p:cNvSpPr/>
              <p:nvPr/>
            </p:nvSpPr>
            <p:spPr>
              <a:xfrm>
                <a:off x="1083125" y="2370300"/>
                <a:ext cx="47050" cy="36225"/>
              </a:xfrm>
              <a:custGeom>
                <a:avLst/>
                <a:gdLst/>
                <a:ahLst/>
                <a:cxnLst/>
                <a:rect l="l" t="t" r="r" b="b"/>
                <a:pathLst>
                  <a:path w="1882" h="1449" extrusionOk="0">
                    <a:moveTo>
                      <a:pt x="1650" y="0"/>
                    </a:moveTo>
                    <a:cubicBezTo>
                      <a:pt x="1637" y="0"/>
                      <a:pt x="1624" y="1"/>
                      <a:pt x="1611" y="4"/>
                    </a:cubicBezTo>
                    <a:cubicBezTo>
                      <a:pt x="1307" y="4"/>
                      <a:pt x="1125" y="247"/>
                      <a:pt x="881" y="429"/>
                    </a:cubicBezTo>
                    <a:lnTo>
                      <a:pt x="213" y="1007"/>
                    </a:lnTo>
                    <a:cubicBezTo>
                      <a:pt x="0" y="1172"/>
                      <a:pt x="210" y="1448"/>
                      <a:pt x="443" y="1448"/>
                    </a:cubicBezTo>
                    <a:cubicBezTo>
                      <a:pt x="509" y="1448"/>
                      <a:pt x="578" y="1426"/>
                      <a:pt x="638" y="1372"/>
                    </a:cubicBezTo>
                    <a:cubicBezTo>
                      <a:pt x="851" y="1189"/>
                      <a:pt x="1094" y="1037"/>
                      <a:pt x="1307" y="855"/>
                    </a:cubicBezTo>
                    <a:cubicBezTo>
                      <a:pt x="1520" y="642"/>
                      <a:pt x="1763" y="521"/>
                      <a:pt x="1854" y="278"/>
                    </a:cubicBezTo>
                    <a:cubicBezTo>
                      <a:pt x="1882" y="139"/>
                      <a:pt x="1783" y="0"/>
                      <a:pt x="16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7" name="Google Shape;5517;p33"/>
              <p:cNvSpPr/>
              <p:nvPr/>
            </p:nvSpPr>
            <p:spPr>
              <a:xfrm>
                <a:off x="3367350" y="4000350"/>
                <a:ext cx="106400" cy="20350"/>
              </a:xfrm>
              <a:custGeom>
                <a:avLst/>
                <a:gdLst/>
                <a:ahLst/>
                <a:cxnLst/>
                <a:rect l="l" t="t" r="r" b="b"/>
                <a:pathLst>
                  <a:path w="4256" h="814" extrusionOk="0">
                    <a:moveTo>
                      <a:pt x="4134" y="0"/>
                    </a:moveTo>
                    <a:cubicBezTo>
                      <a:pt x="3526" y="31"/>
                      <a:pt x="2949" y="335"/>
                      <a:pt x="2341" y="456"/>
                    </a:cubicBezTo>
                    <a:cubicBezTo>
                      <a:pt x="2000" y="525"/>
                      <a:pt x="1665" y="568"/>
                      <a:pt x="1336" y="568"/>
                    </a:cubicBezTo>
                    <a:cubicBezTo>
                      <a:pt x="932" y="568"/>
                      <a:pt x="538" y="502"/>
                      <a:pt x="152" y="335"/>
                    </a:cubicBezTo>
                    <a:cubicBezTo>
                      <a:pt x="31" y="335"/>
                      <a:pt x="1" y="487"/>
                      <a:pt x="61" y="548"/>
                    </a:cubicBezTo>
                    <a:cubicBezTo>
                      <a:pt x="509" y="718"/>
                      <a:pt x="942" y="814"/>
                      <a:pt x="1402" y="814"/>
                    </a:cubicBezTo>
                    <a:cubicBezTo>
                      <a:pt x="1597" y="814"/>
                      <a:pt x="1798" y="797"/>
                      <a:pt x="2007" y="760"/>
                    </a:cubicBezTo>
                    <a:cubicBezTo>
                      <a:pt x="2675" y="700"/>
                      <a:pt x="3557" y="487"/>
                      <a:pt x="4165" y="152"/>
                    </a:cubicBezTo>
                    <a:cubicBezTo>
                      <a:pt x="4256" y="122"/>
                      <a:pt x="4195" y="0"/>
                      <a:pt x="413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8" name="Google Shape;5518;p33"/>
              <p:cNvSpPr/>
              <p:nvPr/>
            </p:nvSpPr>
            <p:spPr>
              <a:xfrm>
                <a:off x="3284425" y="4206975"/>
                <a:ext cx="33550" cy="83675"/>
              </a:xfrm>
              <a:custGeom>
                <a:avLst/>
                <a:gdLst/>
                <a:ahLst/>
                <a:cxnLst/>
                <a:rect l="l" t="t" r="r" b="b"/>
                <a:pathLst>
                  <a:path w="1342" h="3347" extrusionOk="0">
                    <a:moveTo>
                      <a:pt x="199" y="1"/>
                    </a:moveTo>
                    <a:cubicBezTo>
                      <a:pt x="88" y="1"/>
                      <a:pt x="1" y="108"/>
                      <a:pt x="65" y="216"/>
                    </a:cubicBezTo>
                    <a:cubicBezTo>
                      <a:pt x="339" y="702"/>
                      <a:pt x="582" y="1188"/>
                      <a:pt x="703" y="1736"/>
                    </a:cubicBezTo>
                    <a:cubicBezTo>
                      <a:pt x="825" y="2222"/>
                      <a:pt x="795" y="2799"/>
                      <a:pt x="947" y="3255"/>
                    </a:cubicBezTo>
                    <a:cubicBezTo>
                      <a:pt x="962" y="3316"/>
                      <a:pt x="1007" y="3347"/>
                      <a:pt x="1057" y="3347"/>
                    </a:cubicBezTo>
                    <a:cubicBezTo>
                      <a:pt x="1106" y="3347"/>
                      <a:pt x="1159" y="3316"/>
                      <a:pt x="1190" y="3255"/>
                    </a:cubicBezTo>
                    <a:cubicBezTo>
                      <a:pt x="1342" y="2799"/>
                      <a:pt x="1129" y="2100"/>
                      <a:pt x="1038" y="1644"/>
                    </a:cubicBezTo>
                    <a:cubicBezTo>
                      <a:pt x="886" y="1097"/>
                      <a:pt x="643" y="550"/>
                      <a:pt x="339" y="64"/>
                    </a:cubicBezTo>
                    <a:cubicBezTo>
                      <a:pt x="294" y="19"/>
                      <a:pt x="244" y="1"/>
                      <a:pt x="199"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9" name="Google Shape;5519;p33"/>
              <p:cNvSpPr/>
              <p:nvPr/>
            </p:nvSpPr>
            <p:spPr>
              <a:xfrm>
                <a:off x="3238700" y="4202100"/>
                <a:ext cx="32175" cy="83425"/>
              </a:xfrm>
              <a:custGeom>
                <a:avLst/>
                <a:gdLst/>
                <a:ahLst/>
                <a:cxnLst/>
                <a:rect l="l" t="t" r="r" b="b"/>
                <a:pathLst>
                  <a:path w="1287" h="3337" extrusionOk="0">
                    <a:moveTo>
                      <a:pt x="172" y="1"/>
                    </a:moveTo>
                    <a:cubicBezTo>
                      <a:pt x="79" y="1"/>
                      <a:pt x="0" y="88"/>
                      <a:pt x="40" y="228"/>
                    </a:cubicBezTo>
                    <a:cubicBezTo>
                      <a:pt x="314" y="715"/>
                      <a:pt x="526" y="1201"/>
                      <a:pt x="678" y="1748"/>
                    </a:cubicBezTo>
                    <a:cubicBezTo>
                      <a:pt x="800" y="2235"/>
                      <a:pt x="770" y="2812"/>
                      <a:pt x="922" y="3268"/>
                    </a:cubicBezTo>
                    <a:cubicBezTo>
                      <a:pt x="937" y="3314"/>
                      <a:pt x="982" y="3336"/>
                      <a:pt x="1028" y="3336"/>
                    </a:cubicBezTo>
                    <a:cubicBezTo>
                      <a:pt x="1073" y="3336"/>
                      <a:pt x="1119" y="3314"/>
                      <a:pt x="1134" y="3268"/>
                    </a:cubicBezTo>
                    <a:cubicBezTo>
                      <a:pt x="1286" y="2812"/>
                      <a:pt x="1104" y="2113"/>
                      <a:pt x="982" y="1657"/>
                    </a:cubicBezTo>
                    <a:cubicBezTo>
                      <a:pt x="830" y="1080"/>
                      <a:pt x="618" y="563"/>
                      <a:pt x="314" y="76"/>
                    </a:cubicBezTo>
                    <a:cubicBezTo>
                      <a:pt x="272" y="25"/>
                      <a:pt x="220" y="1"/>
                      <a:pt x="17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0" name="Google Shape;5520;p33"/>
              <p:cNvSpPr/>
              <p:nvPr/>
            </p:nvSpPr>
            <p:spPr>
              <a:xfrm>
                <a:off x="3356575" y="3891325"/>
                <a:ext cx="89075" cy="68950"/>
              </a:xfrm>
              <a:custGeom>
                <a:avLst/>
                <a:gdLst/>
                <a:ahLst/>
                <a:cxnLst/>
                <a:rect l="l" t="t" r="r" b="b"/>
                <a:pathLst>
                  <a:path w="3563" h="2758" extrusionOk="0">
                    <a:moveTo>
                      <a:pt x="2010" y="1"/>
                    </a:moveTo>
                    <a:cubicBezTo>
                      <a:pt x="1418" y="1"/>
                      <a:pt x="979" y="440"/>
                      <a:pt x="979" y="440"/>
                    </a:cubicBezTo>
                    <a:cubicBezTo>
                      <a:pt x="357" y="819"/>
                      <a:pt x="0" y="2757"/>
                      <a:pt x="1209" y="2757"/>
                    </a:cubicBezTo>
                    <a:cubicBezTo>
                      <a:pt x="1360" y="2757"/>
                      <a:pt x="1536" y="2727"/>
                      <a:pt x="1739" y="2659"/>
                    </a:cubicBezTo>
                    <a:cubicBezTo>
                      <a:pt x="3562" y="2051"/>
                      <a:pt x="3349" y="440"/>
                      <a:pt x="2498" y="106"/>
                    </a:cubicBezTo>
                    <a:cubicBezTo>
                      <a:pt x="2329" y="31"/>
                      <a:pt x="2164" y="1"/>
                      <a:pt x="20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1" name="Google Shape;5521;p33"/>
              <p:cNvSpPr/>
              <p:nvPr/>
            </p:nvSpPr>
            <p:spPr>
              <a:xfrm>
                <a:off x="3294225" y="3899775"/>
                <a:ext cx="138500" cy="90325"/>
              </a:xfrm>
              <a:custGeom>
                <a:avLst/>
                <a:gdLst/>
                <a:ahLst/>
                <a:cxnLst/>
                <a:rect l="l" t="t" r="r" b="b"/>
                <a:pathLst>
                  <a:path w="5540" h="3613" extrusionOk="0">
                    <a:moveTo>
                      <a:pt x="2748" y="1"/>
                    </a:moveTo>
                    <a:cubicBezTo>
                      <a:pt x="1490" y="1"/>
                      <a:pt x="494" y="862"/>
                      <a:pt x="494" y="862"/>
                    </a:cubicBezTo>
                    <a:cubicBezTo>
                      <a:pt x="1" y="1559"/>
                      <a:pt x="1474" y="3612"/>
                      <a:pt x="2666" y="3612"/>
                    </a:cubicBezTo>
                    <a:cubicBezTo>
                      <a:pt x="2723" y="3612"/>
                      <a:pt x="2779" y="3608"/>
                      <a:pt x="2834" y="3598"/>
                    </a:cubicBezTo>
                    <a:cubicBezTo>
                      <a:pt x="4050" y="3416"/>
                      <a:pt x="5540" y="2321"/>
                      <a:pt x="4536" y="1896"/>
                    </a:cubicBezTo>
                    <a:cubicBezTo>
                      <a:pt x="3594" y="1470"/>
                      <a:pt x="4354" y="102"/>
                      <a:pt x="2986" y="11"/>
                    </a:cubicBezTo>
                    <a:cubicBezTo>
                      <a:pt x="2906" y="4"/>
                      <a:pt x="2826" y="1"/>
                      <a:pt x="2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2" name="Google Shape;5522;p33"/>
              <p:cNvSpPr/>
              <p:nvPr/>
            </p:nvSpPr>
            <p:spPr>
              <a:xfrm>
                <a:off x="3171475" y="3920375"/>
                <a:ext cx="242250" cy="333425"/>
              </a:xfrm>
              <a:custGeom>
                <a:avLst/>
                <a:gdLst/>
                <a:ahLst/>
                <a:cxnLst/>
                <a:rect l="l" t="t" r="r" b="b"/>
                <a:pathLst>
                  <a:path w="9690" h="13337" extrusionOk="0">
                    <a:moveTo>
                      <a:pt x="5525" y="0"/>
                    </a:moveTo>
                    <a:cubicBezTo>
                      <a:pt x="5472" y="0"/>
                      <a:pt x="5404" y="8"/>
                      <a:pt x="5343" y="8"/>
                    </a:cubicBezTo>
                    <a:cubicBezTo>
                      <a:pt x="5343" y="8"/>
                      <a:pt x="4431" y="494"/>
                      <a:pt x="3337" y="1497"/>
                    </a:cubicBezTo>
                    <a:cubicBezTo>
                      <a:pt x="1848" y="2835"/>
                      <a:pt x="85" y="5054"/>
                      <a:pt x="24" y="8063"/>
                    </a:cubicBezTo>
                    <a:cubicBezTo>
                      <a:pt x="0" y="12078"/>
                      <a:pt x="1356" y="13336"/>
                      <a:pt x="2548" y="13336"/>
                    </a:cubicBezTo>
                    <a:cubicBezTo>
                      <a:pt x="2899" y="13336"/>
                      <a:pt x="3236" y="13227"/>
                      <a:pt x="3519" y="13048"/>
                    </a:cubicBezTo>
                    <a:cubicBezTo>
                      <a:pt x="4735" y="12288"/>
                      <a:pt x="9690" y="6999"/>
                      <a:pt x="8778" y="4142"/>
                    </a:cubicBezTo>
                    <a:cubicBezTo>
                      <a:pt x="7987" y="1558"/>
                      <a:pt x="6164" y="1771"/>
                      <a:pt x="5708" y="281"/>
                    </a:cubicBezTo>
                    <a:cubicBezTo>
                      <a:pt x="5647" y="190"/>
                      <a:pt x="5617" y="129"/>
                      <a:pt x="5617" y="38"/>
                    </a:cubicBezTo>
                    <a:cubicBezTo>
                      <a:pt x="5617" y="8"/>
                      <a:pt x="5579" y="0"/>
                      <a:pt x="55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3" name="Google Shape;5523;p33"/>
              <p:cNvSpPr/>
              <p:nvPr/>
            </p:nvSpPr>
            <p:spPr>
              <a:xfrm>
                <a:off x="3305050" y="4003400"/>
                <a:ext cx="60800" cy="55875"/>
              </a:xfrm>
              <a:custGeom>
                <a:avLst/>
                <a:gdLst/>
                <a:ahLst/>
                <a:cxnLst/>
                <a:rect l="l" t="t" r="r" b="b"/>
                <a:pathLst>
                  <a:path w="2432" h="2235" extrusionOk="0">
                    <a:moveTo>
                      <a:pt x="1216" y="0"/>
                    </a:moveTo>
                    <a:cubicBezTo>
                      <a:pt x="1003" y="0"/>
                      <a:pt x="730" y="61"/>
                      <a:pt x="547" y="213"/>
                    </a:cubicBezTo>
                    <a:cubicBezTo>
                      <a:pt x="456" y="274"/>
                      <a:pt x="395" y="334"/>
                      <a:pt x="304" y="395"/>
                    </a:cubicBezTo>
                    <a:cubicBezTo>
                      <a:pt x="243" y="486"/>
                      <a:pt x="182" y="547"/>
                      <a:pt x="152" y="669"/>
                    </a:cubicBezTo>
                    <a:cubicBezTo>
                      <a:pt x="91" y="912"/>
                      <a:pt x="0" y="1155"/>
                      <a:pt x="91" y="1398"/>
                    </a:cubicBezTo>
                    <a:cubicBezTo>
                      <a:pt x="122" y="1581"/>
                      <a:pt x="243" y="1763"/>
                      <a:pt x="334" y="1885"/>
                    </a:cubicBezTo>
                    <a:cubicBezTo>
                      <a:pt x="486" y="2037"/>
                      <a:pt x="699" y="2158"/>
                      <a:pt x="882" y="2189"/>
                    </a:cubicBezTo>
                    <a:cubicBezTo>
                      <a:pt x="960" y="2222"/>
                      <a:pt x="1046" y="2235"/>
                      <a:pt x="1136" y="2235"/>
                    </a:cubicBezTo>
                    <a:cubicBezTo>
                      <a:pt x="1291" y="2235"/>
                      <a:pt x="1457" y="2197"/>
                      <a:pt x="1611" y="2158"/>
                    </a:cubicBezTo>
                    <a:cubicBezTo>
                      <a:pt x="1885" y="2097"/>
                      <a:pt x="2097" y="1945"/>
                      <a:pt x="2219" y="1702"/>
                    </a:cubicBezTo>
                    <a:cubicBezTo>
                      <a:pt x="2371" y="1429"/>
                      <a:pt x="2432" y="1125"/>
                      <a:pt x="2341" y="821"/>
                    </a:cubicBezTo>
                    <a:cubicBezTo>
                      <a:pt x="2280" y="760"/>
                      <a:pt x="2249" y="638"/>
                      <a:pt x="2219" y="578"/>
                    </a:cubicBezTo>
                    <a:cubicBezTo>
                      <a:pt x="2097" y="365"/>
                      <a:pt x="1976" y="274"/>
                      <a:pt x="1793" y="152"/>
                    </a:cubicBezTo>
                    <a:cubicBezTo>
                      <a:pt x="1702" y="91"/>
                      <a:pt x="1611" y="61"/>
                      <a:pt x="1520" y="30"/>
                    </a:cubicBezTo>
                    <a:cubicBezTo>
                      <a:pt x="1398" y="30"/>
                      <a:pt x="133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4" name="Google Shape;5524;p33"/>
              <p:cNvSpPr/>
              <p:nvPr/>
            </p:nvSpPr>
            <p:spPr>
              <a:xfrm>
                <a:off x="3215125" y="4138475"/>
                <a:ext cx="75750" cy="57375"/>
              </a:xfrm>
              <a:custGeom>
                <a:avLst/>
                <a:gdLst/>
                <a:ahLst/>
                <a:cxnLst/>
                <a:rect l="l" t="t" r="r" b="b"/>
                <a:pathLst>
                  <a:path w="3030" h="2295" extrusionOk="0">
                    <a:moveTo>
                      <a:pt x="1455" y="0"/>
                    </a:moveTo>
                    <a:cubicBezTo>
                      <a:pt x="1107" y="0"/>
                      <a:pt x="760" y="163"/>
                      <a:pt x="527" y="555"/>
                    </a:cubicBezTo>
                    <a:cubicBezTo>
                      <a:pt x="0" y="1461"/>
                      <a:pt x="789" y="2294"/>
                      <a:pt x="1575" y="2294"/>
                    </a:cubicBezTo>
                    <a:cubicBezTo>
                      <a:pt x="1923" y="2294"/>
                      <a:pt x="2270" y="2131"/>
                      <a:pt x="2503" y="1740"/>
                    </a:cubicBezTo>
                    <a:cubicBezTo>
                      <a:pt x="3030" y="834"/>
                      <a:pt x="2241" y="0"/>
                      <a:pt x="1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5" name="Google Shape;5525;p33"/>
              <p:cNvSpPr/>
              <p:nvPr/>
            </p:nvSpPr>
            <p:spPr>
              <a:xfrm>
                <a:off x="3187250" y="4038500"/>
                <a:ext cx="56250" cy="53975"/>
              </a:xfrm>
              <a:custGeom>
                <a:avLst/>
                <a:gdLst/>
                <a:ahLst/>
                <a:cxnLst/>
                <a:rect l="l" t="t" r="r" b="b"/>
                <a:pathLst>
                  <a:path w="2250" h="2159" extrusionOk="0">
                    <a:moveTo>
                      <a:pt x="1094" y="1"/>
                    </a:moveTo>
                    <a:cubicBezTo>
                      <a:pt x="1015" y="1"/>
                      <a:pt x="933" y="8"/>
                      <a:pt x="852" y="25"/>
                    </a:cubicBezTo>
                    <a:cubicBezTo>
                      <a:pt x="578" y="116"/>
                      <a:pt x="335" y="268"/>
                      <a:pt x="213" y="541"/>
                    </a:cubicBezTo>
                    <a:cubicBezTo>
                      <a:pt x="62" y="754"/>
                      <a:pt x="1" y="1058"/>
                      <a:pt x="92" y="1362"/>
                    </a:cubicBezTo>
                    <a:cubicBezTo>
                      <a:pt x="153" y="1636"/>
                      <a:pt x="335" y="1909"/>
                      <a:pt x="578" y="2000"/>
                    </a:cubicBezTo>
                    <a:cubicBezTo>
                      <a:pt x="752" y="2087"/>
                      <a:pt x="942" y="2159"/>
                      <a:pt x="1159" y="2159"/>
                    </a:cubicBezTo>
                    <a:cubicBezTo>
                      <a:pt x="1245" y="2159"/>
                      <a:pt x="1335" y="2148"/>
                      <a:pt x="1429" y="2122"/>
                    </a:cubicBezTo>
                    <a:cubicBezTo>
                      <a:pt x="1642" y="2061"/>
                      <a:pt x="1916" y="1909"/>
                      <a:pt x="2068" y="1636"/>
                    </a:cubicBezTo>
                    <a:cubicBezTo>
                      <a:pt x="2220" y="1392"/>
                      <a:pt x="2250" y="1088"/>
                      <a:pt x="2189" y="785"/>
                    </a:cubicBezTo>
                    <a:cubicBezTo>
                      <a:pt x="2098" y="541"/>
                      <a:pt x="1916" y="268"/>
                      <a:pt x="1672" y="146"/>
                    </a:cubicBezTo>
                    <a:cubicBezTo>
                      <a:pt x="1517" y="57"/>
                      <a:pt x="1312" y="1"/>
                      <a:pt x="10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6" name="Google Shape;5526;p33"/>
              <p:cNvSpPr/>
              <p:nvPr/>
            </p:nvSpPr>
            <p:spPr>
              <a:xfrm>
                <a:off x="3255650" y="3921200"/>
                <a:ext cx="59300" cy="40025"/>
              </a:xfrm>
              <a:custGeom>
                <a:avLst/>
                <a:gdLst/>
                <a:ahLst/>
                <a:cxnLst/>
                <a:rect l="l" t="t" r="r" b="b"/>
                <a:pathLst>
                  <a:path w="2372" h="1601" extrusionOk="0">
                    <a:moveTo>
                      <a:pt x="2162" y="0"/>
                    </a:moveTo>
                    <a:cubicBezTo>
                      <a:pt x="2120" y="0"/>
                      <a:pt x="2073" y="5"/>
                      <a:pt x="2037" y="5"/>
                    </a:cubicBezTo>
                    <a:cubicBezTo>
                      <a:pt x="2037" y="5"/>
                      <a:pt x="1095" y="522"/>
                      <a:pt x="0" y="1495"/>
                    </a:cubicBezTo>
                    <a:cubicBezTo>
                      <a:pt x="0" y="1495"/>
                      <a:pt x="248" y="1601"/>
                      <a:pt x="601" y="1601"/>
                    </a:cubicBezTo>
                    <a:cubicBezTo>
                      <a:pt x="1114" y="1601"/>
                      <a:pt x="1849" y="1377"/>
                      <a:pt x="2371" y="279"/>
                    </a:cubicBezTo>
                    <a:cubicBezTo>
                      <a:pt x="2371" y="218"/>
                      <a:pt x="2341" y="127"/>
                      <a:pt x="2280" y="66"/>
                    </a:cubicBezTo>
                    <a:cubicBezTo>
                      <a:pt x="2280" y="11"/>
                      <a:pt x="2225" y="0"/>
                      <a:pt x="2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7" name="Google Shape;5527;p33"/>
              <p:cNvSpPr/>
              <p:nvPr/>
            </p:nvSpPr>
            <p:spPr>
              <a:xfrm>
                <a:off x="1090500" y="4536050"/>
                <a:ext cx="39100" cy="47100"/>
              </a:xfrm>
              <a:custGeom>
                <a:avLst/>
                <a:gdLst/>
                <a:ahLst/>
                <a:cxnLst/>
                <a:rect l="l" t="t" r="r" b="b"/>
                <a:pathLst>
                  <a:path w="1564" h="1884" extrusionOk="0">
                    <a:moveTo>
                      <a:pt x="76" y="0"/>
                    </a:moveTo>
                    <a:cubicBezTo>
                      <a:pt x="37" y="0"/>
                      <a:pt x="0" y="34"/>
                      <a:pt x="39" y="93"/>
                    </a:cubicBezTo>
                    <a:cubicBezTo>
                      <a:pt x="70" y="792"/>
                      <a:pt x="799" y="1491"/>
                      <a:pt x="1346" y="1855"/>
                    </a:cubicBezTo>
                    <a:cubicBezTo>
                      <a:pt x="1373" y="1875"/>
                      <a:pt x="1399" y="1884"/>
                      <a:pt x="1423" y="1884"/>
                    </a:cubicBezTo>
                    <a:cubicBezTo>
                      <a:pt x="1509" y="1884"/>
                      <a:pt x="1563" y="1775"/>
                      <a:pt x="1468" y="1703"/>
                    </a:cubicBezTo>
                    <a:cubicBezTo>
                      <a:pt x="1164" y="1491"/>
                      <a:pt x="890" y="1217"/>
                      <a:pt x="678" y="913"/>
                    </a:cubicBezTo>
                    <a:cubicBezTo>
                      <a:pt x="495" y="640"/>
                      <a:pt x="374" y="305"/>
                      <a:pt x="131" y="32"/>
                    </a:cubicBezTo>
                    <a:cubicBezTo>
                      <a:pt x="120" y="10"/>
                      <a:pt x="98" y="0"/>
                      <a:pt x="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8" name="Google Shape;5528;p33"/>
              <p:cNvSpPr/>
              <p:nvPr/>
            </p:nvSpPr>
            <p:spPr>
              <a:xfrm>
                <a:off x="1248775" y="4489875"/>
                <a:ext cx="15975" cy="52975"/>
              </a:xfrm>
              <a:custGeom>
                <a:avLst/>
                <a:gdLst/>
                <a:ahLst/>
                <a:cxnLst/>
                <a:rect l="l" t="t" r="r" b="b"/>
                <a:pathLst>
                  <a:path w="639" h="2119" extrusionOk="0">
                    <a:moveTo>
                      <a:pt x="127" y="0"/>
                    </a:moveTo>
                    <a:cubicBezTo>
                      <a:pt x="78" y="0"/>
                      <a:pt x="31" y="50"/>
                      <a:pt x="31" y="116"/>
                    </a:cubicBezTo>
                    <a:cubicBezTo>
                      <a:pt x="31" y="420"/>
                      <a:pt x="152" y="663"/>
                      <a:pt x="152" y="967"/>
                    </a:cubicBezTo>
                    <a:cubicBezTo>
                      <a:pt x="183" y="1332"/>
                      <a:pt x="122" y="1666"/>
                      <a:pt x="0" y="1970"/>
                    </a:cubicBezTo>
                    <a:cubicBezTo>
                      <a:pt x="0" y="2061"/>
                      <a:pt x="87" y="2119"/>
                      <a:pt x="163" y="2119"/>
                    </a:cubicBezTo>
                    <a:cubicBezTo>
                      <a:pt x="215" y="2119"/>
                      <a:pt x="262" y="2092"/>
                      <a:pt x="274" y="2031"/>
                    </a:cubicBezTo>
                    <a:cubicBezTo>
                      <a:pt x="487" y="1484"/>
                      <a:pt x="639" y="481"/>
                      <a:pt x="183" y="25"/>
                    </a:cubicBezTo>
                    <a:cubicBezTo>
                      <a:pt x="166" y="8"/>
                      <a:pt x="146"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9" name="Google Shape;5529;p33"/>
              <p:cNvSpPr/>
              <p:nvPr/>
            </p:nvSpPr>
            <p:spPr>
              <a:xfrm>
                <a:off x="1067850" y="4571675"/>
                <a:ext cx="52325" cy="65550"/>
              </a:xfrm>
              <a:custGeom>
                <a:avLst/>
                <a:gdLst/>
                <a:ahLst/>
                <a:cxnLst/>
                <a:rect l="l" t="t" r="r" b="b"/>
                <a:pathLst>
                  <a:path w="2093" h="2622" extrusionOk="0">
                    <a:moveTo>
                      <a:pt x="72" y="1"/>
                    </a:moveTo>
                    <a:cubicBezTo>
                      <a:pt x="29" y="1"/>
                      <a:pt x="1" y="31"/>
                      <a:pt x="34" y="96"/>
                    </a:cubicBezTo>
                    <a:cubicBezTo>
                      <a:pt x="185" y="1160"/>
                      <a:pt x="824" y="2315"/>
                      <a:pt x="1888" y="2619"/>
                    </a:cubicBezTo>
                    <a:cubicBezTo>
                      <a:pt x="1896" y="2621"/>
                      <a:pt x="1903" y="2621"/>
                      <a:pt x="1911" y="2621"/>
                    </a:cubicBezTo>
                    <a:cubicBezTo>
                      <a:pt x="2045" y="2621"/>
                      <a:pt x="2092" y="2374"/>
                      <a:pt x="1948" y="2345"/>
                    </a:cubicBezTo>
                    <a:cubicBezTo>
                      <a:pt x="824" y="2011"/>
                      <a:pt x="641" y="978"/>
                      <a:pt x="185" y="66"/>
                    </a:cubicBezTo>
                    <a:cubicBezTo>
                      <a:pt x="157" y="23"/>
                      <a:pt x="109"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0" name="Google Shape;5530;p33"/>
              <p:cNvSpPr/>
              <p:nvPr/>
            </p:nvSpPr>
            <p:spPr>
              <a:xfrm>
                <a:off x="1280200" y="4490825"/>
                <a:ext cx="26350" cy="78425"/>
              </a:xfrm>
              <a:custGeom>
                <a:avLst/>
                <a:gdLst/>
                <a:ahLst/>
                <a:cxnLst/>
                <a:rect l="l" t="t" r="r" b="b"/>
                <a:pathLst>
                  <a:path w="1054" h="3137" extrusionOk="0">
                    <a:moveTo>
                      <a:pt x="177" y="1"/>
                    </a:moveTo>
                    <a:cubicBezTo>
                      <a:pt x="92" y="1"/>
                      <a:pt x="1" y="95"/>
                      <a:pt x="50" y="169"/>
                    </a:cubicBezTo>
                    <a:cubicBezTo>
                      <a:pt x="202" y="686"/>
                      <a:pt x="415" y="1050"/>
                      <a:pt x="445" y="1598"/>
                    </a:cubicBezTo>
                    <a:cubicBezTo>
                      <a:pt x="476" y="2084"/>
                      <a:pt x="415" y="2570"/>
                      <a:pt x="354" y="3057"/>
                    </a:cubicBezTo>
                    <a:cubicBezTo>
                      <a:pt x="354" y="3105"/>
                      <a:pt x="406" y="3137"/>
                      <a:pt x="460" y="3137"/>
                    </a:cubicBezTo>
                    <a:cubicBezTo>
                      <a:pt x="506" y="3137"/>
                      <a:pt x="553" y="3113"/>
                      <a:pt x="567" y="3057"/>
                    </a:cubicBezTo>
                    <a:cubicBezTo>
                      <a:pt x="810" y="2205"/>
                      <a:pt x="1053" y="716"/>
                      <a:pt x="233" y="17"/>
                    </a:cubicBezTo>
                    <a:cubicBezTo>
                      <a:pt x="216" y="6"/>
                      <a:pt x="196" y="1"/>
                      <a:pt x="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1" name="Google Shape;5531;p33"/>
              <p:cNvSpPr/>
              <p:nvPr/>
            </p:nvSpPr>
            <p:spPr>
              <a:xfrm>
                <a:off x="1149225" y="4764025"/>
                <a:ext cx="46100" cy="86325"/>
              </a:xfrm>
              <a:custGeom>
                <a:avLst/>
                <a:gdLst/>
                <a:ahLst/>
                <a:cxnLst/>
                <a:rect l="l" t="t" r="r" b="b"/>
                <a:pathLst>
                  <a:path w="1844" h="3453" extrusionOk="0">
                    <a:moveTo>
                      <a:pt x="159" y="0"/>
                    </a:moveTo>
                    <a:cubicBezTo>
                      <a:pt x="81" y="0"/>
                      <a:pt x="0" y="54"/>
                      <a:pt x="0" y="153"/>
                    </a:cubicBezTo>
                    <a:cubicBezTo>
                      <a:pt x="122" y="1247"/>
                      <a:pt x="608" y="2767"/>
                      <a:pt x="1551" y="3436"/>
                    </a:cubicBezTo>
                    <a:cubicBezTo>
                      <a:pt x="1573" y="3447"/>
                      <a:pt x="1598" y="3452"/>
                      <a:pt x="1623" y="3452"/>
                    </a:cubicBezTo>
                    <a:cubicBezTo>
                      <a:pt x="1732" y="3452"/>
                      <a:pt x="1843" y="3358"/>
                      <a:pt x="1794" y="3284"/>
                    </a:cubicBezTo>
                    <a:cubicBezTo>
                      <a:pt x="1490" y="2676"/>
                      <a:pt x="1064" y="2159"/>
                      <a:pt x="791" y="1551"/>
                    </a:cubicBezTo>
                    <a:cubicBezTo>
                      <a:pt x="608" y="1095"/>
                      <a:pt x="426" y="609"/>
                      <a:pt x="304" y="123"/>
                    </a:cubicBezTo>
                    <a:cubicBezTo>
                      <a:pt x="290" y="39"/>
                      <a:pt x="225"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2" name="Google Shape;5532;p33"/>
              <p:cNvSpPr/>
              <p:nvPr/>
            </p:nvSpPr>
            <p:spPr>
              <a:xfrm>
                <a:off x="1339975" y="4705650"/>
                <a:ext cx="30400" cy="83900"/>
              </a:xfrm>
              <a:custGeom>
                <a:avLst/>
                <a:gdLst/>
                <a:ahLst/>
                <a:cxnLst/>
                <a:rect l="l" t="t" r="r" b="b"/>
                <a:pathLst>
                  <a:path w="1216" h="3356" extrusionOk="0">
                    <a:moveTo>
                      <a:pt x="237" y="0"/>
                    </a:moveTo>
                    <a:cubicBezTo>
                      <a:pt x="128" y="0"/>
                      <a:pt x="1" y="141"/>
                      <a:pt x="91" y="300"/>
                    </a:cubicBezTo>
                    <a:cubicBezTo>
                      <a:pt x="334" y="786"/>
                      <a:pt x="577" y="1363"/>
                      <a:pt x="608" y="1910"/>
                    </a:cubicBezTo>
                    <a:cubicBezTo>
                      <a:pt x="638" y="2366"/>
                      <a:pt x="547" y="2822"/>
                      <a:pt x="638" y="3248"/>
                    </a:cubicBezTo>
                    <a:cubicBezTo>
                      <a:pt x="672" y="3316"/>
                      <a:pt x="735" y="3356"/>
                      <a:pt x="794" y="3356"/>
                    </a:cubicBezTo>
                    <a:cubicBezTo>
                      <a:pt x="841" y="3356"/>
                      <a:pt x="885" y="3332"/>
                      <a:pt x="912" y="3278"/>
                    </a:cubicBezTo>
                    <a:cubicBezTo>
                      <a:pt x="1216" y="2883"/>
                      <a:pt x="1094" y="2154"/>
                      <a:pt x="1033" y="1698"/>
                    </a:cubicBezTo>
                    <a:cubicBezTo>
                      <a:pt x="912" y="1090"/>
                      <a:pt x="699" y="543"/>
                      <a:pt x="334" y="56"/>
                    </a:cubicBezTo>
                    <a:cubicBezTo>
                      <a:pt x="311" y="17"/>
                      <a:pt x="275" y="0"/>
                      <a:pt x="2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3" name="Google Shape;5533;p33"/>
              <p:cNvSpPr/>
              <p:nvPr/>
            </p:nvSpPr>
            <p:spPr>
              <a:xfrm>
                <a:off x="1093000" y="4531225"/>
                <a:ext cx="275850" cy="276250"/>
              </a:xfrm>
              <a:custGeom>
                <a:avLst/>
                <a:gdLst/>
                <a:ahLst/>
                <a:cxnLst/>
                <a:rect l="l" t="t" r="r" b="b"/>
                <a:pathLst>
                  <a:path w="11034" h="11050" extrusionOk="0">
                    <a:moveTo>
                      <a:pt x="5025" y="1"/>
                    </a:moveTo>
                    <a:cubicBezTo>
                      <a:pt x="4604" y="1"/>
                      <a:pt x="4182" y="63"/>
                      <a:pt x="3769" y="194"/>
                    </a:cubicBezTo>
                    <a:cubicBezTo>
                      <a:pt x="1246" y="1045"/>
                      <a:pt x="0" y="4085"/>
                      <a:pt x="942" y="7003"/>
                    </a:cubicBezTo>
                    <a:cubicBezTo>
                      <a:pt x="1772" y="9442"/>
                      <a:pt x="3830" y="11050"/>
                      <a:pt x="5945" y="11050"/>
                    </a:cubicBezTo>
                    <a:cubicBezTo>
                      <a:pt x="6386" y="11050"/>
                      <a:pt x="6829" y="10980"/>
                      <a:pt x="7265" y="10833"/>
                    </a:cubicBezTo>
                    <a:cubicBezTo>
                      <a:pt x="9757" y="10012"/>
                      <a:pt x="11034" y="6973"/>
                      <a:pt x="10061" y="4024"/>
                    </a:cubicBezTo>
                    <a:cubicBezTo>
                      <a:pt x="9250" y="1589"/>
                      <a:pt x="7147" y="1"/>
                      <a:pt x="50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4" name="Google Shape;5534;p33"/>
              <p:cNvSpPr/>
              <p:nvPr/>
            </p:nvSpPr>
            <p:spPr>
              <a:xfrm>
                <a:off x="1118075" y="4517875"/>
                <a:ext cx="145925" cy="71625"/>
              </a:xfrm>
              <a:custGeom>
                <a:avLst/>
                <a:gdLst/>
                <a:ahLst/>
                <a:cxnLst/>
                <a:rect l="l" t="t" r="r" b="b"/>
                <a:pathLst>
                  <a:path w="5837" h="2865" extrusionOk="0">
                    <a:moveTo>
                      <a:pt x="3956" y="0"/>
                    </a:moveTo>
                    <a:cubicBezTo>
                      <a:pt x="3540" y="0"/>
                      <a:pt x="3038" y="77"/>
                      <a:pt x="2432" y="272"/>
                    </a:cubicBezTo>
                    <a:cubicBezTo>
                      <a:pt x="547" y="880"/>
                      <a:pt x="0" y="1914"/>
                      <a:pt x="304" y="2856"/>
                    </a:cubicBezTo>
                    <a:cubicBezTo>
                      <a:pt x="304" y="2856"/>
                      <a:pt x="432" y="2865"/>
                      <a:pt x="653" y="2865"/>
                    </a:cubicBezTo>
                    <a:cubicBezTo>
                      <a:pt x="1592" y="2865"/>
                      <a:pt x="4212" y="2705"/>
                      <a:pt x="5836" y="1032"/>
                    </a:cubicBezTo>
                    <a:cubicBezTo>
                      <a:pt x="5836" y="1032"/>
                      <a:pt x="5480" y="0"/>
                      <a:pt x="39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5" name="Google Shape;5535;p33"/>
              <p:cNvSpPr/>
              <p:nvPr/>
            </p:nvSpPr>
            <p:spPr>
              <a:xfrm>
                <a:off x="1135975" y="4526325"/>
                <a:ext cx="36825" cy="34850"/>
              </a:xfrm>
              <a:custGeom>
                <a:avLst/>
                <a:gdLst/>
                <a:ahLst/>
                <a:cxnLst/>
                <a:rect l="l" t="t" r="r" b="b"/>
                <a:pathLst>
                  <a:path w="1473" h="1394" extrusionOk="0">
                    <a:moveTo>
                      <a:pt x="810" y="0"/>
                    </a:moveTo>
                    <a:cubicBezTo>
                      <a:pt x="685" y="0"/>
                      <a:pt x="547" y="43"/>
                      <a:pt x="439" y="86"/>
                    </a:cubicBezTo>
                    <a:cubicBezTo>
                      <a:pt x="428" y="98"/>
                      <a:pt x="417" y="113"/>
                      <a:pt x="402" y="130"/>
                    </a:cubicBezTo>
                    <a:lnTo>
                      <a:pt x="402" y="130"/>
                    </a:lnTo>
                    <a:cubicBezTo>
                      <a:pt x="176" y="250"/>
                      <a:pt x="0" y="502"/>
                      <a:pt x="44" y="785"/>
                    </a:cubicBezTo>
                    <a:cubicBezTo>
                      <a:pt x="44" y="1120"/>
                      <a:pt x="287" y="1393"/>
                      <a:pt x="682" y="1393"/>
                    </a:cubicBezTo>
                    <a:cubicBezTo>
                      <a:pt x="834" y="1393"/>
                      <a:pt x="986" y="1333"/>
                      <a:pt x="1108" y="1272"/>
                    </a:cubicBezTo>
                    <a:cubicBezTo>
                      <a:pt x="1199" y="1181"/>
                      <a:pt x="1290" y="1120"/>
                      <a:pt x="1351" y="998"/>
                    </a:cubicBezTo>
                    <a:cubicBezTo>
                      <a:pt x="1382" y="937"/>
                      <a:pt x="1382" y="846"/>
                      <a:pt x="1442" y="816"/>
                    </a:cubicBezTo>
                    <a:cubicBezTo>
                      <a:pt x="1473" y="664"/>
                      <a:pt x="1442" y="421"/>
                      <a:pt x="1351" y="330"/>
                    </a:cubicBezTo>
                    <a:cubicBezTo>
                      <a:pt x="1290" y="178"/>
                      <a:pt x="1108" y="56"/>
                      <a:pt x="956" y="26"/>
                    </a:cubicBezTo>
                    <a:cubicBezTo>
                      <a:pt x="911" y="8"/>
                      <a:pt x="862" y="0"/>
                      <a:pt x="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6" name="Google Shape;5536;p33"/>
              <p:cNvSpPr/>
              <p:nvPr/>
            </p:nvSpPr>
            <p:spPr>
              <a:xfrm>
                <a:off x="1191025" y="4505900"/>
                <a:ext cx="38000" cy="34800"/>
              </a:xfrm>
              <a:custGeom>
                <a:avLst/>
                <a:gdLst/>
                <a:ahLst/>
                <a:cxnLst/>
                <a:rect l="l" t="t" r="r" b="b"/>
                <a:pathLst>
                  <a:path w="1520" h="1392" extrusionOk="0">
                    <a:moveTo>
                      <a:pt x="737" y="1"/>
                    </a:moveTo>
                    <a:cubicBezTo>
                      <a:pt x="684" y="1"/>
                      <a:pt x="630" y="8"/>
                      <a:pt x="578" y="22"/>
                    </a:cubicBezTo>
                    <a:cubicBezTo>
                      <a:pt x="213" y="143"/>
                      <a:pt x="0" y="478"/>
                      <a:pt x="122" y="873"/>
                    </a:cubicBezTo>
                    <a:lnTo>
                      <a:pt x="122" y="903"/>
                    </a:lnTo>
                    <a:cubicBezTo>
                      <a:pt x="197" y="1178"/>
                      <a:pt x="477" y="1391"/>
                      <a:pt x="760" y="1391"/>
                    </a:cubicBezTo>
                    <a:cubicBezTo>
                      <a:pt x="821" y="1391"/>
                      <a:pt x="883" y="1381"/>
                      <a:pt x="942" y="1359"/>
                    </a:cubicBezTo>
                    <a:cubicBezTo>
                      <a:pt x="1277" y="1238"/>
                      <a:pt x="1520" y="873"/>
                      <a:pt x="1398" y="539"/>
                    </a:cubicBezTo>
                    <a:lnTo>
                      <a:pt x="1398" y="478"/>
                    </a:lnTo>
                    <a:cubicBezTo>
                      <a:pt x="1296" y="196"/>
                      <a:pt x="1021" y="1"/>
                      <a:pt x="7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7" name="Google Shape;5537;p33"/>
              <p:cNvSpPr/>
              <p:nvPr/>
            </p:nvSpPr>
            <p:spPr>
              <a:xfrm>
                <a:off x="1135800" y="4486550"/>
                <a:ext cx="39800" cy="44975"/>
              </a:xfrm>
              <a:custGeom>
                <a:avLst/>
                <a:gdLst/>
                <a:ahLst/>
                <a:cxnLst/>
                <a:rect l="l" t="t" r="r" b="b"/>
                <a:pathLst>
                  <a:path w="1592" h="1799" extrusionOk="0">
                    <a:moveTo>
                      <a:pt x="122" y="1"/>
                    </a:moveTo>
                    <a:cubicBezTo>
                      <a:pt x="64" y="1"/>
                      <a:pt x="0" y="103"/>
                      <a:pt x="82" y="158"/>
                    </a:cubicBezTo>
                    <a:cubicBezTo>
                      <a:pt x="568" y="705"/>
                      <a:pt x="1054" y="1161"/>
                      <a:pt x="1449" y="1769"/>
                    </a:cubicBezTo>
                    <a:cubicBezTo>
                      <a:pt x="1449" y="1789"/>
                      <a:pt x="1466" y="1799"/>
                      <a:pt x="1488" y="1799"/>
                    </a:cubicBezTo>
                    <a:cubicBezTo>
                      <a:pt x="1530" y="1799"/>
                      <a:pt x="1591" y="1758"/>
                      <a:pt x="1571" y="1677"/>
                    </a:cubicBezTo>
                    <a:cubicBezTo>
                      <a:pt x="1267" y="1009"/>
                      <a:pt x="841" y="340"/>
                      <a:pt x="142" y="6"/>
                    </a:cubicBezTo>
                    <a:cubicBezTo>
                      <a:pt x="136" y="2"/>
                      <a:pt x="129"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8" name="Google Shape;5538;p33"/>
              <p:cNvSpPr/>
              <p:nvPr/>
            </p:nvSpPr>
            <p:spPr>
              <a:xfrm>
                <a:off x="1182650" y="4470925"/>
                <a:ext cx="9925" cy="62500"/>
              </a:xfrm>
              <a:custGeom>
                <a:avLst/>
                <a:gdLst/>
                <a:ahLst/>
                <a:cxnLst/>
                <a:rect l="l" t="t" r="r" b="b"/>
                <a:pathLst>
                  <a:path w="397" h="2500" extrusionOk="0">
                    <a:moveTo>
                      <a:pt x="239" y="0"/>
                    </a:moveTo>
                    <a:cubicBezTo>
                      <a:pt x="200" y="0"/>
                      <a:pt x="165" y="17"/>
                      <a:pt x="153" y="53"/>
                    </a:cubicBezTo>
                    <a:cubicBezTo>
                      <a:pt x="1" y="387"/>
                      <a:pt x="1" y="874"/>
                      <a:pt x="1" y="1239"/>
                    </a:cubicBezTo>
                    <a:cubicBezTo>
                      <a:pt x="1" y="1664"/>
                      <a:pt x="31" y="2090"/>
                      <a:pt x="183" y="2454"/>
                    </a:cubicBezTo>
                    <a:cubicBezTo>
                      <a:pt x="194" y="2486"/>
                      <a:pt x="223" y="2499"/>
                      <a:pt x="256" y="2499"/>
                    </a:cubicBezTo>
                    <a:cubicBezTo>
                      <a:pt x="319" y="2499"/>
                      <a:pt x="396" y="2453"/>
                      <a:pt x="396" y="2394"/>
                    </a:cubicBezTo>
                    <a:cubicBezTo>
                      <a:pt x="366" y="1998"/>
                      <a:pt x="305" y="1634"/>
                      <a:pt x="305" y="1239"/>
                    </a:cubicBezTo>
                    <a:cubicBezTo>
                      <a:pt x="305" y="874"/>
                      <a:pt x="396" y="479"/>
                      <a:pt x="366" y="114"/>
                    </a:cubicBezTo>
                    <a:cubicBezTo>
                      <a:pt x="366" y="40"/>
                      <a:pt x="299" y="0"/>
                      <a:pt x="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9" name="Google Shape;5539;p33"/>
              <p:cNvSpPr/>
              <p:nvPr/>
            </p:nvSpPr>
            <p:spPr>
              <a:xfrm>
                <a:off x="1198625" y="4575525"/>
                <a:ext cx="77225" cy="221125"/>
              </a:xfrm>
              <a:custGeom>
                <a:avLst/>
                <a:gdLst/>
                <a:ahLst/>
                <a:cxnLst/>
                <a:rect l="l" t="t" r="r" b="b"/>
                <a:pathLst>
                  <a:path w="3089" h="8845" extrusionOk="0">
                    <a:moveTo>
                      <a:pt x="188" y="1"/>
                    </a:moveTo>
                    <a:cubicBezTo>
                      <a:pt x="91" y="1"/>
                      <a:pt x="0" y="108"/>
                      <a:pt x="0" y="216"/>
                    </a:cubicBezTo>
                    <a:cubicBezTo>
                      <a:pt x="274" y="1705"/>
                      <a:pt x="821" y="3103"/>
                      <a:pt x="1338" y="4501"/>
                    </a:cubicBezTo>
                    <a:cubicBezTo>
                      <a:pt x="1824" y="5960"/>
                      <a:pt x="2280" y="7359"/>
                      <a:pt x="2857" y="8757"/>
                    </a:cubicBezTo>
                    <a:cubicBezTo>
                      <a:pt x="2870" y="8818"/>
                      <a:pt x="2912" y="8845"/>
                      <a:pt x="2955" y="8845"/>
                    </a:cubicBezTo>
                    <a:cubicBezTo>
                      <a:pt x="3020" y="8845"/>
                      <a:pt x="3088" y="8787"/>
                      <a:pt x="3070" y="8696"/>
                    </a:cubicBezTo>
                    <a:cubicBezTo>
                      <a:pt x="2675" y="7176"/>
                      <a:pt x="2189" y="5687"/>
                      <a:pt x="1733" y="4197"/>
                    </a:cubicBezTo>
                    <a:cubicBezTo>
                      <a:pt x="1277" y="2830"/>
                      <a:pt x="912" y="1401"/>
                      <a:pt x="304" y="64"/>
                    </a:cubicBezTo>
                    <a:cubicBezTo>
                      <a:pt x="269" y="19"/>
                      <a:pt x="228" y="1"/>
                      <a:pt x="1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0" name="Google Shape;5540;p33"/>
              <p:cNvSpPr/>
              <p:nvPr/>
            </p:nvSpPr>
            <p:spPr>
              <a:xfrm>
                <a:off x="1153025" y="4664700"/>
                <a:ext cx="50175" cy="49000"/>
              </a:xfrm>
              <a:custGeom>
                <a:avLst/>
                <a:gdLst/>
                <a:ahLst/>
                <a:cxnLst/>
                <a:rect l="l" t="t" r="r" b="b"/>
                <a:pathLst>
                  <a:path w="2007" h="1960" extrusionOk="0">
                    <a:moveTo>
                      <a:pt x="984" y="1"/>
                    </a:moveTo>
                    <a:cubicBezTo>
                      <a:pt x="907" y="1"/>
                      <a:pt x="832" y="8"/>
                      <a:pt x="760" y="23"/>
                    </a:cubicBezTo>
                    <a:cubicBezTo>
                      <a:pt x="426" y="144"/>
                      <a:pt x="152" y="418"/>
                      <a:pt x="61" y="752"/>
                    </a:cubicBezTo>
                    <a:cubicBezTo>
                      <a:pt x="0" y="1086"/>
                      <a:pt x="122" y="1421"/>
                      <a:pt x="365" y="1694"/>
                    </a:cubicBezTo>
                    <a:cubicBezTo>
                      <a:pt x="551" y="1880"/>
                      <a:pt x="843" y="1959"/>
                      <a:pt x="1106" y="1959"/>
                    </a:cubicBezTo>
                    <a:cubicBezTo>
                      <a:pt x="1188" y="1959"/>
                      <a:pt x="1266" y="1952"/>
                      <a:pt x="1338" y="1938"/>
                    </a:cubicBezTo>
                    <a:cubicBezTo>
                      <a:pt x="1581" y="1877"/>
                      <a:pt x="1885" y="1573"/>
                      <a:pt x="1976" y="1238"/>
                    </a:cubicBezTo>
                    <a:cubicBezTo>
                      <a:pt x="2007" y="1056"/>
                      <a:pt x="2007" y="904"/>
                      <a:pt x="1976" y="722"/>
                    </a:cubicBezTo>
                    <a:cubicBezTo>
                      <a:pt x="1946" y="570"/>
                      <a:pt x="1824" y="418"/>
                      <a:pt x="1703" y="266"/>
                    </a:cubicBezTo>
                    <a:cubicBezTo>
                      <a:pt x="1494" y="80"/>
                      <a:pt x="1231" y="1"/>
                      <a:pt x="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1" name="Google Shape;5541;p33"/>
              <p:cNvSpPr/>
              <p:nvPr/>
            </p:nvSpPr>
            <p:spPr>
              <a:xfrm>
                <a:off x="1183425" y="4577100"/>
                <a:ext cx="50925" cy="42900"/>
              </a:xfrm>
              <a:custGeom>
                <a:avLst/>
                <a:gdLst/>
                <a:ahLst/>
                <a:cxnLst/>
                <a:rect l="l" t="t" r="r" b="b"/>
                <a:pathLst>
                  <a:path w="2037" h="1716" extrusionOk="0">
                    <a:moveTo>
                      <a:pt x="1155" y="1"/>
                    </a:moveTo>
                    <a:cubicBezTo>
                      <a:pt x="1003" y="1"/>
                      <a:pt x="912" y="61"/>
                      <a:pt x="760" y="153"/>
                    </a:cubicBezTo>
                    <a:lnTo>
                      <a:pt x="517" y="244"/>
                    </a:lnTo>
                    <a:cubicBezTo>
                      <a:pt x="426" y="305"/>
                      <a:pt x="304" y="365"/>
                      <a:pt x="213" y="457"/>
                    </a:cubicBezTo>
                    <a:cubicBezTo>
                      <a:pt x="122" y="548"/>
                      <a:pt x="61" y="761"/>
                      <a:pt x="0" y="913"/>
                    </a:cubicBezTo>
                    <a:cubicBezTo>
                      <a:pt x="0" y="1065"/>
                      <a:pt x="122" y="1368"/>
                      <a:pt x="274" y="1490"/>
                    </a:cubicBezTo>
                    <a:cubicBezTo>
                      <a:pt x="426" y="1581"/>
                      <a:pt x="517" y="1672"/>
                      <a:pt x="669" y="1703"/>
                    </a:cubicBezTo>
                    <a:cubicBezTo>
                      <a:pt x="731" y="1712"/>
                      <a:pt x="788" y="1715"/>
                      <a:pt x="843" y="1715"/>
                    </a:cubicBezTo>
                    <a:cubicBezTo>
                      <a:pt x="973" y="1715"/>
                      <a:pt x="1087" y="1694"/>
                      <a:pt x="1216" y="1672"/>
                    </a:cubicBezTo>
                    <a:cubicBezTo>
                      <a:pt x="1277" y="1672"/>
                      <a:pt x="1368" y="1642"/>
                      <a:pt x="1429" y="1642"/>
                    </a:cubicBezTo>
                    <a:cubicBezTo>
                      <a:pt x="1581" y="1581"/>
                      <a:pt x="1733" y="1520"/>
                      <a:pt x="1854" y="1399"/>
                    </a:cubicBezTo>
                    <a:cubicBezTo>
                      <a:pt x="1976" y="1277"/>
                      <a:pt x="2006" y="1125"/>
                      <a:pt x="2037" y="973"/>
                    </a:cubicBezTo>
                    <a:lnTo>
                      <a:pt x="2037" y="791"/>
                    </a:lnTo>
                    <a:cubicBezTo>
                      <a:pt x="2037" y="669"/>
                      <a:pt x="2006" y="609"/>
                      <a:pt x="1976" y="487"/>
                    </a:cubicBezTo>
                    <a:cubicBezTo>
                      <a:pt x="1885" y="305"/>
                      <a:pt x="1763" y="213"/>
                      <a:pt x="1611" y="92"/>
                    </a:cubicBezTo>
                    <a:cubicBezTo>
                      <a:pt x="1520" y="31"/>
                      <a:pt x="1307"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2" name="Google Shape;5542;p33"/>
              <p:cNvSpPr/>
              <p:nvPr/>
            </p:nvSpPr>
            <p:spPr>
              <a:xfrm>
                <a:off x="1247375" y="4628475"/>
                <a:ext cx="72625" cy="51875"/>
              </a:xfrm>
              <a:custGeom>
                <a:avLst/>
                <a:gdLst/>
                <a:ahLst/>
                <a:cxnLst/>
                <a:rect l="l" t="t" r="r" b="b"/>
                <a:pathLst>
                  <a:path w="2905" h="2075" extrusionOk="0">
                    <a:moveTo>
                      <a:pt x="1424" y="1"/>
                    </a:moveTo>
                    <a:cubicBezTo>
                      <a:pt x="1174" y="1"/>
                      <a:pt x="916" y="103"/>
                      <a:pt x="695" y="347"/>
                    </a:cubicBezTo>
                    <a:cubicBezTo>
                      <a:pt x="0" y="1087"/>
                      <a:pt x="715" y="2074"/>
                      <a:pt x="1499" y="2074"/>
                    </a:cubicBezTo>
                    <a:cubicBezTo>
                      <a:pt x="1744" y="2074"/>
                      <a:pt x="1997" y="1977"/>
                      <a:pt x="2214" y="1745"/>
                    </a:cubicBezTo>
                    <a:cubicBezTo>
                      <a:pt x="2904" y="986"/>
                      <a:pt x="2202" y="1"/>
                      <a:pt x="1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3" name="Google Shape;5543;p33"/>
              <p:cNvSpPr/>
              <p:nvPr/>
            </p:nvSpPr>
            <p:spPr>
              <a:xfrm>
                <a:off x="1177350" y="4747350"/>
                <a:ext cx="49400" cy="42675"/>
              </a:xfrm>
              <a:custGeom>
                <a:avLst/>
                <a:gdLst/>
                <a:ahLst/>
                <a:cxnLst/>
                <a:rect l="l" t="t" r="r" b="b"/>
                <a:pathLst>
                  <a:path w="1976" h="1707" extrusionOk="0">
                    <a:moveTo>
                      <a:pt x="784" y="0"/>
                    </a:moveTo>
                    <a:cubicBezTo>
                      <a:pt x="686" y="0"/>
                      <a:pt x="593" y="16"/>
                      <a:pt x="517" y="60"/>
                    </a:cubicBezTo>
                    <a:cubicBezTo>
                      <a:pt x="274" y="151"/>
                      <a:pt x="122" y="303"/>
                      <a:pt x="61" y="516"/>
                    </a:cubicBezTo>
                    <a:cubicBezTo>
                      <a:pt x="0" y="577"/>
                      <a:pt x="0" y="698"/>
                      <a:pt x="0" y="790"/>
                    </a:cubicBezTo>
                    <a:cubicBezTo>
                      <a:pt x="0" y="911"/>
                      <a:pt x="61" y="1002"/>
                      <a:pt x="122" y="1124"/>
                    </a:cubicBezTo>
                    <a:cubicBezTo>
                      <a:pt x="213" y="1306"/>
                      <a:pt x="395" y="1397"/>
                      <a:pt x="547" y="1519"/>
                    </a:cubicBezTo>
                    <a:lnTo>
                      <a:pt x="760" y="1610"/>
                    </a:lnTo>
                    <a:cubicBezTo>
                      <a:pt x="883" y="1676"/>
                      <a:pt x="1013" y="1706"/>
                      <a:pt x="1140" y="1706"/>
                    </a:cubicBezTo>
                    <a:cubicBezTo>
                      <a:pt x="1483" y="1706"/>
                      <a:pt x="1804" y="1487"/>
                      <a:pt x="1915" y="1154"/>
                    </a:cubicBezTo>
                    <a:cubicBezTo>
                      <a:pt x="1976" y="942"/>
                      <a:pt x="1976" y="759"/>
                      <a:pt x="1885" y="546"/>
                    </a:cubicBezTo>
                    <a:cubicBezTo>
                      <a:pt x="1763" y="303"/>
                      <a:pt x="1581" y="182"/>
                      <a:pt x="1307" y="90"/>
                    </a:cubicBezTo>
                    <a:cubicBezTo>
                      <a:pt x="1151" y="52"/>
                      <a:pt x="958" y="0"/>
                      <a:pt x="7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4" name="Google Shape;5544;p33"/>
              <p:cNvSpPr/>
              <p:nvPr/>
            </p:nvSpPr>
            <p:spPr>
              <a:xfrm>
                <a:off x="1298925" y="4703175"/>
                <a:ext cx="41050" cy="51875"/>
              </a:xfrm>
              <a:custGeom>
                <a:avLst/>
                <a:gdLst/>
                <a:ahLst/>
                <a:cxnLst/>
                <a:rect l="l" t="t" r="r" b="b"/>
                <a:pathLst>
                  <a:path w="1642" h="2075" extrusionOk="0">
                    <a:moveTo>
                      <a:pt x="841" y="0"/>
                    </a:moveTo>
                    <a:cubicBezTo>
                      <a:pt x="547" y="0"/>
                      <a:pt x="350" y="175"/>
                      <a:pt x="152" y="429"/>
                    </a:cubicBezTo>
                    <a:cubicBezTo>
                      <a:pt x="0" y="611"/>
                      <a:pt x="0" y="1037"/>
                      <a:pt x="0" y="1250"/>
                    </a:cubicBezTo>
                    <a:lnTo>
                      <a:pt x="0" y="1371"/>
                    </a:lnTo>
                    <a:cubicBezTo>
                      <a:pt x="0" y="1523"/>
                      <a:pt x="61" y="1645"/>
                      <a:pt x="122" y="1766"/>
                    </a:cubicBezTo>
                    <a:cubicBezTo>
                      <a:pt x="205" y="1933"/>
                      <a:pt x="390" y="2074"/>
                      <a:pt x="607" y="2074"/>
                    </a:cubicBezTo>
                    <a:cubicBezTo>
                      <a:pt x="627" y="2074"/>
                      <a:pt x="648" y="2073"/>
                      <a:pt x="669" y="2070"/>
                    </a:cubicBezTo>
                    <a:cubicBezTo>
                      <a:pt x="851" y="2070"/>
                      <a:pt x="1034" y="1979"/>
                      <a:pt x="1186" y="1827"/>
                    </a:cubicBezTo>
                    <a:lnTo>
                      <a:pt x="1429" y="1493"/>
                    </a:lnTo>
                    <a:cubicBezTo>
                      <a:pt x="1581" y="1219"/>
                      <a:pt x="1642" y="794"/>
                      <a:pt x="1581" y="550"/>
                    </a:cubicBezTo>
                    <a:cubicBezTo>
                      <a:pt x="1490" y="247"/>
                      <a:pt x="1216" y="34"/>
                      <a:pt x="912" y="3"/>
                    </a:cubicBezTo>
                    <a:cubicBezTo>
                      <a:pt x="888" y="1"/>
                      <a:pt x="864" y="0"/>
                      <a:pt x="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5" name="Google Shape;5545;p33"/>
              <p:cNvSpPr/>
              <p:nvPr/>
            </p:nvSpPr>
            <p:spPr>
              <a:xfrm>
                <a:off x="1123375" y="4628700"/>
                <a:ext cx="31200" cy="38400"/>
              </a:xfrm>
              <a:custGeom>
                <a:avLst/>
                <a:gdLst/>
                <a:ahLst/>
                <a:cxnLst/>
                <a:rect l="l" t="t" r="r" b="b"/>
                <a:pathLst>
                  <a:path w="1248" h="1536" extrusionOk="0">
                    <a:moveTo>
                      <a:pt x="661" y="1"/>
                    </a:moveTo>
                    <a:cubicBezTo>
                      <a:pt x="644" y="1"/>
                      <a:pt x="627" y="2"/>
                      <a:pt x="609" y="4"/>
                    </a:cubicBezTo>
                    <a:cubicBezTo>
                      <a:pt x="487" y="4"/>
                      <a:pt x="427" y="64"/>
                      <a:pt x="305" y="95"/>
                    </a:cubicBezTo>
                    <a:cubicBezTo>
                      <a:pt x="153" y="156"/>
                      <a:pt x="92" y="338"/>
                      <a:pt x="31" y="460"/>
                    </a:cubicBezTo>
                    <a:cubicBezTo>
                      <a:pt x="1" y="672"/>
                      <a:pt x="31" y="855"/>
                      <a:pt x="92" y="1007"/>
                    </a:cubicBezTo>
                    <a:cubicBezTo>
                      <a:pt x="123" y="1159"/>
                      <a:pt x="153" y="1280"/>
                      <a:pt x="275" y="1371"/>
                    </a:cubicBezTo>
                    <a:cubicBezTo>
                      <a:pt x="335" y="1463"/>
                      <a:pt x="457" y="1493"/>
                      <a:pt x="579" y="1523"/>
                    </a:cubicBezTo>
                    <a:cubicBezTo>
                      <a:pt x="618" y="1531"/>
                      <a:pt x="656" y="1535"/>
                      <a:pt x="693" y="1535"/>
                    </a:cubicBezTo>
                    <a:cubicBezTo>
                      <a:pt x="936" y="1535"/>
                      <a:pt x="1107" y="1366"/>
                      <a:pt x="1186" y="1128"/>
                    </a:cubicBezTo>
                    <a:cubicBezTo>
                      <a:pt x="1186" y="1037"/>
                      <a:pt x="1217" y="976"/>
                      <a:pt x="1217" y="885"/>
                    </a:cubicBezTo>
                    <a:cubicBezTo>
                      <a:pt x="1247" y="733"/>
                      <a:pt x="1247" y="581"/>
                      <a:pt x="1217" y="429"/>
                    </a:cubicBezTo>
                    <a:cubicBezTo>
                      <a:pt x="1132" y="202"/>
                      <a:pt x="913" y="1"/>
                      <a:pt x="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6" name="Google Shape;5546;p33"/>
              <p:cNvSpPr/>
              <p:nvPr/>
            </p:nvSpPr>
            <p:spPr>
              <a:xfrm>
                <a:off x="1270800" y="4569225"/>
                <a:ext cx="45625" cy="39425"/>
              </a:xfrm>
              <a:custGeom>
                <a:avLst/>
                <a:gdLst/>
                <a:ahLst/>
                <a:cxnLst/>
                <a:rect l="l" t="t" r="r" b="b"/>
                <a:pathLst>
                  <a:path w="1825" h="1577" extrusionOk="0">
                    <a:moveTo>
                      <a:pt x="426" y="1288"/>
                    </a:moveTo>
                    <a:cubicBezTo>
                      <a:pt x="444" y="1315"/>
                      <a:pt x="468" y="1340"/>
                      <a:pt x="493" y="1362"/>
                    </a:cubicBezTo>
                    <a:lnTo>
                      <a:pt x="493" y="1362"/>
                    </a:lnTo>
                    <a:cubicBezTo>
                      <a:pt x="466" y="1343"/>
                      <a:pt x="442" y="1320"/>
                      <a:pt x="426" y="1288"/>
                    </a:cubicBezTo>
                    <a:close/>
                    <a:moveTo>
                      <a:pt x="853" y="1"/>
                    </a:moveTo>
                    <a:cubicBezTo>
                      <a:pt x="713" y="1"/>
                      <a:pt x="550" y="40"/>
                      <a:pt x="457" y="133"/>
                    </a:cubicBezTo>
                    <a:cubicBezTo>
                      <a:pt x="305" y="225"/>
                      <a:pt x="214" y="346"/>
                      <a:pt x="153" y="498"/>
                    </a:cubicBezTo>
                    <a:cubicBezTo>
                      <a:pt x="1" y="832"/>
                      <a:pt x="153" y="1228"/>
                      <a:pt x="487" y="1380"/>
                    </a:cubicBezTo>
                    <a:cubicBezTo>
                      <a:pt x="512" y="1380"/>
                      <a:pt x="516" y="1399"/>
                      <a:pt x="549" y="1407"/>
                    </a:cubicBezTo>
                    <a:lnTo>
                      <a:pt x="549" y="1407"/>
                    </a:lnTo>
                    <a:cubicBezTo>
                      <a:pt x="594" y="1441"/>
                      <a:pt x="639" y="1471"/>
                      <a:pt x="669" y="1501"/>
                    </a:cubicBezTo>
                    <a:cubicBezTo>
                      <a:pt x="763" y="1553"/>
                      <a:pt x="874" y="1577"/>
                      <a:pt x="987" y="1577"/>
                    </a:cubicBezTo>
                    <a:cubicBezTo>
                      <a:pt x="1205" y="1577"/>
                      <a:pt x="1431" y="1489"/>
                      <a:pt x="1551" y="1349"/>
                    </a:cubicBezTo>
                    <a:cubicBezTo>
                      <a:pt x="1794" y="1076"/>
                      <a:pt x="1825" y="741"/>
                      <a:pt x="1642" y="468"/>
                    </a:cubicBezTo>
                    <a:cubicBezTo>
                      <a:pt x="1490" y="225"/>
                      <a:pt x="1247" y="73"/>
                      <a:pt x="973" y="12"/>
                    </a:cubicBezTo>
                    <a:cubicBezTo>
                      <a:pt x="938" y="5"/>
                      <a:pt x="897" y="1"/>
                      <a:pt x="8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309761993"/>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5547"/>
        <p:cNvGrpSpPr/>
        <p:nvPr/>
      </p:nvGrpSpPr>
      <p:grpSpPr>
        <a:xfrm>
          <a:off x="0" y="0"/>
          <a:ext cx="0" cy="0"/>
          <a:chOff x="0" y="0"/>
          <a:chExt cx="0" cy="0"/>
        </a:xfrm>
      </p:grpSpPr>
      <p:grpSp>
        <p:nvGrpSpPr>
          <p:cNvPr id="5548" name="Google Shape;5548;p34"/>
          <p:cNvGrpSpPr/>
          <p:nvPr/>
        </p:nvGrpSpPr>
        <p:grpSpPr>
          <a:xfrm>
            <a:off x="-496872" y="539230"/>
            <a:ext cx="12863781" cy="7025359"/>
            <a:chOff x="-372654" y="404422"/>
            <a:chExt cx="9647836" cy="5269019"/>
          </a:xfrm>
        </p:grpSpPr>
        <p:sp>
          <p:nvSpPr>
            <p:cNvPr id="5549" name="Google Shape;5549;p34"/>
            <p:cNvSpPr/>
            <p:nvPr/>
          </p:nvSpPr>
          <p:spPr>
            <a:xfrm>
              <a:off x="-38725" y="4485225"/>
              <a:ext cx="9209436" cy="697152"/>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0" name="Google Shape;5550;p34"/>
            <p:cNvSpPr/>
            <p:nvPr/>
          </p:nvSpPr>
          <p:spPr>
            <a:xfrm>
              <a:off x="-65450" y="4667651"/>
              <a:ext cx="9209483" cy="51462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551" name="Google Shape;5551;p34"/>
            <p:cNvGrpSpPr/>
            <p:nvPr/>
          </p:nvGrpSpPr>
          <p:grpSpPr>
            <a:xfrm>
              <a:off x="7840802" y="3989911"/>
              <a:ext cx="592242" cy="581335"/>
              <a:chOff x="5672100" y="3575250"/>
              <a:chExt cx="1054750" cy="1035325"/>
            </a:xfrm>
          </p:grpSpPr>
          <p:sp>
            <p:nvSpPr>
              <p:cNvPr id="5552" name="Google Shape;5552;p34"/>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3" name="Google Shape;5553;p34"/>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4" name="Google Shape;5554;p34"/>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5" name="Google Shape;5555;p34"/>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6" name="Google Shape;5556;p34"/>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7" name="Google Shape;5557;p34"/>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8" name="Google Shape;5558;p34"/>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9" name="Google Shape;5559;p34"/>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60" name="Google Shape;5560;p34"/>
            <p:cNvGrpSpPr/>
            <p:nvPr/>
          </p:nvGrpSpPr>
          <p:grpSpPr>
            <a:xfrm>
              <a:off x="0" y="2911675"/>
              <a:ext cx="1299425" cy="2300975"/>
              <a:chOff x="207725" y="2276150"/>
              <a:chExt cx="1299425" cy="2300975"/>
            </a:xfrm>
          </p:grpSpPr>
          <p:sp>
            <p:nvSpPr>
              <p:cNvPr id="5561" name="Google Shape;5561;p34"/>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562" name="Google Shape;5562;p34"/>
              <p:cNvGrpSpPr/>
              <p:nvPr/>
            </p:nvGrpSpPr>
            <p:grpSpPr>
              <a:xfrm>
                <a:off x="207725" y="2276150"/>
                <a:ext cx="1299425" cy="2300975"/>
                <a:chOff x="207725" y="2276150"/>
                <a:chExt cx="1299425" cy="2300975"/>
              </a:xfrm>
            </p:grpSpPr>
            <p:sp>
              <p:nvSpPr>
                <p:cNvPr id="5563" name="Google Shape;5563;p34"/>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4" name="Google Shape;5564;p34"/>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5" name="Google Shape;5565;p34"/>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6" name="Google Shape;5566;p34"/>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7" name="Google Shape;5567;p34"/>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8" name="Google Shape;5568;p34"/>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9" name="Google Shape;5569;p34"/>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0" name="Google Shape;5570;p34"/>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1" name="Google Shape;5571;p34"/>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2" name="Google Shape;5572;p34"/>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3" name="Google Shape;5573;p34"/>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4" name="Google Shape;5574;p34"/>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5" name="Google Shape;5575;p34"/>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576" name="Google Shape;5576;p34"/>
            <p:cNvGrpSpPr/>
            <p:nvPr/>
          </p:nvGrpSpPr>
          <p:grpSpPr>
            <a:xfrm rot="1734738">
              <a:off x="-204441" y="3869617"/>
              <a:ext cx="1428294" cy="1064074"/>
              <a:chOff x="5065700" y="3436875"/>
              <a:chExt cx="1984875" cy="1478725"/>
            </a:xfrm>
          </p:grpSpPr>
          <p:sp>
            <p:nvSpPr>
              <p:cNvPr id="5577" name="Google Shape;5577;p34"/>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8" name="Google Shape;5578;p34"/>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9" name="Google Shape;5579;p34"/>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0" name="Google Shape;5580;p34"/>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1" name="Google Shape;5581;p34"/>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2" name="Google Shape;5582;p34"/>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3" name="Google Shape;5583;p34"/>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4" name="Google Shape;5584;p34"/>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5" name="Google Shape;5585;p34"/>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86" name="Google Shape;5586;p34"/>
            <p:cNvGrpSpPr/>
            <p:nvPr/>
          </p:nvGrpSpPr>
          <p:grpSpPr>
            <a:xfrm>
              <a:off x="-166336" y="4701063"/>
              <a:ext cx="1198098" cy="613801"/>
              <a:chOff x="4976050" y="4611525"/>
              <a:chExt cx="1664950" cy="852975"/>
            </a:xfrm>
          </p:grpSpPr>
          <p:sp>
            <p:nvSpPr>
              <p:cNvPr id="5587" name="Google Shape;5587;p34"/>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8" name="Google Shape;5588;p34"/>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89" name="Google Shape;5589;p34"/>
            <p:cNvGrpSpPr/>
            <p:nvPr/>
          </p:nvGrpSpPr>
          <p:grpSpPr>
            <a:xfrm rot="-749415">
              <a:off x="7278992" y="3849763"/>
              <a:ext cx="583337" cy="1417573"/>
              <a:chOff x="1535425" y="492925"/>
              <a:chExt cx="524575" cy="1274775"/>
            </a:xfrm>
          </p:grpSpPr>
          <p:sp>
            <p:nvSpPr>
              <p:cNvPr id="5590" name="Google Shape;5590;p34"/>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1" name="Google Shape;5591;p34"/>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2" name="Google Shape;5592;p34"/>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3" name="Google Shape;5593;p34"/>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4" name="Google Shape;5594;p34"/>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5" name="Google Shape;5595;p34"/>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6" name="Google Shape;5596;p34"/>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7" name="Google Shape;5597;p34"/>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8" name="Google Shape;5598;p34"/>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9" name="Google Shape;5599;p34"/>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0" name="Google Shape;5600;p34"/>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1" name="Google Shape;5601;p34"/>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2" name="Google Shape;5602;p34"/>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3" name="Google Shape;5603;p34"/>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4" name="Google Shape;5604;p34"/>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5" name="Google Shape;5605;p34"/>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06" name="Google Shape;5606;p34"/>
            <p:cNvGrpSpPr/>
            <p:nvPr/>
          </p:nvGrpSpPr>
          <p:grpSpPr>
            <a:xfrm>
              <a:off x="583896" y="4519984"/>
              <a:ext cx="954154" cy="975956"/>
              <a:chOff x="1356975" y="1865675"/>
              <a:chExt cx="1024100" cy="1047500"/>
            </a:xfrm>
          </p:grpSpPr>
          <p:sp>
            <p:nvSpPr>
              <p:cNvPr id="5607" name="Google Shape;5607;p34"/>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8" name="Google Shape;5608;p34"/>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9" name="Google Shape;5609;p34"/>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0" name="Google Shape;5610;p34"/>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1" name="Google Shape;5611;p34"/>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2" name="Google Shape;5612;p34"/>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3" name="Google Shape;5613;p34"/>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4" name="Google Shape;5614;p34"/>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5" name="Google Shape;5615;p34"/>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6" name="Google Shape;5616;p34"/>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7" name="Google Shape;5617;p34"/>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8" name="Google Shape;5618;p34"/>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9" name="Google Shape;5619;p34"/>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0" name="Google Shape;5620;p34"/>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1" name="Google Shape;5621;p34"/>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2" name="Google Shape;5622;p34"/>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3" name="Google Shape;5623;p34"/>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4" name="Google Shape;5624;p34"/>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5" name="Google Shape;5625;p34"/>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6" name="Google Shape;5626;p34"/>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7" name="Google Shape;5627;p34"/>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8" name="Google Shape;5628;p34"/>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9" name="Google Shape;5629;p34"/>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0" name="Google Shape;5630;p34"/>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1" name="Google Shape;5631;p34"/>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2" name="Google Shape;5632;p34"/>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3" name="Google Shape;5633;p34"/>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4" name="Google Shape;5634;p34"/>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35" name="Google Shape;5635;p34"/>
            <p:cNvGrpSpPr/>
            <p:nvPr/>
          </p:nvGrpSpPr>
          <p:grpSpPr>
            <a:xfrm>
              <a:off x="8330843" y="3222086"/>
              <a:ext cx="494643" cy="2036537"/>
              <a:chOff x="6248875" y="1941050"/>
              <a:chExt cx="827300" cy="3406150"/>
            </a:xfrm>
          </p:grpSpPr>
          <p:sp>
            <p:nvSpPr>
              <p:cNvPr id="5636" name="Google Shape;5636;p34"/>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7" name="Google Shape;5637;p34"/>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8" name="Google Shape;5638;p34"/>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9" name="Google Shape;5639;p34"/>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0" name="Google Shape;5640;p34"/>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1" name="Google Shape;5641;p34"/>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2" name="Google Shape;5642;p34"/>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3" name="Google Shape;5643;p34"/>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4" name="Google Shape;5644;p34"/>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5" name="Google Shape;5645;p34"/>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6" name="Google Shape;5646;p34"/>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7" name="Google Shape;5647;p34"/>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8" name="Google Shape;5648;p34"/>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9" name="Google Shape;5649;p34"/>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0" name="Google Shape;5650;p34"/>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1" name="Google Shape;5651;p34"/>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2" name="Google Shape;5652;p34"/>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3" name="Google Shape;5653;p34"/>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4" name="Google Shape;5654;p34"/>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5" name="Google Shape;5655;p34"/>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6" name="Google Shape;5656;p34"/>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7" name="Google Shape;5657;p34"/>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8" name="Google Shape;5658;p34"/>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9" name="Google Shape;5659;p34"/>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0" name="Google Shape;5660;p34"/>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1" name="Google Shape;5661;p34"/>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2" name="Google Shape;5662;p34"/>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3" name="Google Shape;5663;p34"/>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4" name="Google Shape;5664;p34"/>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5" name="Google Shape;5665;p34"/>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66" name="Google Shape;5666;p34"/>
            <p:cNvGrpSpPr/>
            <p:nvPr/>
          </p:nvGrpSpPr>
          <p:grpSpPr>
            <a:xfrm rot="1719346">
              <a:off x="8113295" y="4180104"/>
              <a:ext cx="889403" cy="1363591"/>
              <a:chOff x="2235100" y="548200"/>
              <a:chExt cx="759725" cy="1164775"/>
            </a:xfrm>
          </p:grpSpPr>
          <p:sp>
            <p:nvSpPr>
              <p:cNvPr id="5667" name="Google Shape;5667;p34"/>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8" name="Google Shape;5668;p34"/>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9" name="Google Shape;5669;p34"/>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0" name="Google Shape;5670;p34"/>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1" name="Google Shape;5671;p34"/>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2" name="Google Shape;5672;p34"/>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3" name="Google Shape;5673;p34"/>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4" name="Google Shape;5674;p34"/>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5" name="Google Shape;5675;p34"/>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76" name="Google Shape;5676;p34"/>
            <p:cNvGrpSpPr/>
            <p:nvPr/>
          </p:nvGrpSpPr>
          <p:grpSpPr>
            <a:xfrm>
              <a:off x="8453007" y="4447303"/>
              <a:ext cx="250313" cy="312391"/>
              <a:chOff x="5920600" y="4383325"/>
              <a:chExt cx="334375" cy="417300"/>
            </a:xfrm>
          </p:grpSpPr>
          <p:sp>
            <p:nvSpPr>
              <p:cNvPr id="5677" name="Google Shape;5677;p34"/>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8" name="Google Shape;5678;p34"/>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9" name="Google Shape;5679;p34"/>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0" name="Google Shape;5680;p34"/>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1" name="Google Shape;5681;p34"/>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2" name="Google Shape;5682;p34"/>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3" name="Google Shape;5683;p34"/>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4" name="Google Shape;5684;p34"/>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5" name="Google Shape;5685;p34"/>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6" name="Google Shape;5686;p34"/>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7" name="Google Shape;5687;p34"/>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8" name="Google Shape;5688;p34"/>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9" name="Google Shape;5689;p34"/>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0" name="Google Shape;5690;p34"/>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1" name="Google Shape;5691;p34"/>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2" name="Google Shape;5692;p34"/>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3" name="Google Shape;5693;p34"/>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4" name="Google Shape;5694;p34"/>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5" name="Google Shape;5695;p34"/>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6" name="Google Shape;5696;p34"/>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697" name="Google Shape;5697;p34"/>
            <p:cNvSpPr/>
            <p:nvPr/>
          </p:nvSpPr>
          <p:spPr>
            <a:xfrm>
              <a:off x="6184904" y="27409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8" name="Google Shape;5698;p34"/>
            <p:cNvSpPr/>
            <p:nvPr/>
          </p:nvSpPr>
          <p:spPr>
            <a:xfrm>
              <a:off x="8362774" y="4044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9" name="Google Shape;5699;p34"/>
            <p:cNvSpPr/>
            <p:nvPr/>
          </p:nvSpPr>
          <p:spPr>
            <a:xfrm>
              <a:off x="-166325" y="26161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00" name="Google Shape;5700;p34"/>
            <p:cNvGrpSpPr/>
            <p:nvPr/>
          </p:nvGrpSpPr>
          <p:grpSpPr>
            <a:xfrm>
              <a:off x="1200675" y="4314750"/>
              <a:ext cx="752650" cy="753525"/>
              <a:chOff x="1200675" y="4314750"/>
              <a:chExt cx="752650" cy="753525"/>
            </a:xfrm>
          </p:grpSpPr>
          <p:sp>
            <p:nvSpPr>
              <p:cNvPr id="5701" name="Google Shape;5701;p34"/>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2" name="Google Shape;5702;p34"/>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03" name="Google Shape;5703;p34"/>
            <p:cNvGrpSpPr/>
            <p:nvPr/>
          </p:nvGrpSpPr>
          <p:grpSpPr>
            <a:xfrm flipH="1">
              <a:off x="7695740" y="3054714"/>
              <a:ext cx="590152" cy="2371267"/>
              <a:chOff x="5161950" y="1889450"/>
              <a:chExt cx="926600" cy="4128250"/>
            </a:xfrm>
          </p:grpSpPr>
          <p:sp>
            <p:nvSpPr>
              <p:cNvPr id="5704" name="Google Shape;5704;p34"/>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5" name="Google Shape;5705;p34"/>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6" name="Google Shape;5706;p34"/>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7" name="Google Shape;5707;p34"/>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8" name="Google Shape;5708;p34"/>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9" name="Google Shape;5709;p34"/>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0" name="Google Shape;5710;p34"/>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1" name="Google Shape;5711;p34"/>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2" name="Google Shape;5712;p34"/>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3" name="Google Shape;5713;p34"/>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4" name="Google Shape;5714;p34"/>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5" name="Google Shape;5715;p34"/>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6" name="Google Shape;5716;p34"/>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7" name="Google Shape;5717;p34"/>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8" name="Google Shape;5718;p34"/>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9" name="Google Shape;5719;p34"/>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0" name="Google Shape;5720;p34"/>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1" name="Google Shape;5721;p34"/>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2" name="Google Shape;5722;p34"/>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3" name="Google Shape;5723;p34"/>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24" name="Google Shape;5724;p34"/>
            <p:cNvGrpSpPr/>
            <p:nvPr/>
          </p:nvGrpSpPr>
          <p:grpSpPr>
            <a:xfrm>
              <a:off x="7374450" y="4464366"/>
              <a:ext cx="988324" cy="895098"/>
              <a:chOff x="4048900" y="1919750"/>
              <a:chExt cx="1060775" cy="960715"/>
            </a:xfrm>
          </p:grpSpPr>
          <p:sp>
            <p:nvSpPr>
              <p:cNvPr id="5725" name="Google Shape;5725;p34"/>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6" name="Google Shape;5726;p34"/>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7" name="Google Shape;5727;p34"/>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8" name="Google Shape;5728;p34"/>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9" name="Google Shape;5729;p34"/>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0" name="Google Shape;5730;p34"/>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1" name="Google Shape;5731;p34"/>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2" name="Google Shape;5732;p34"/>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3" name="Google Shape;5733;p34"/>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4" name="Google Shape;5734;p34"/>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5" name="Google Shape;5735;p34"/>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6" name="Google Shape;5736;p34"/>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7" name="Google Shape;5737;p34"/>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8" name="Google Shape;5738;p34"/>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9" name="Google Shape;5739;p34"/>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0" name="Google Shape;5740;p34"/>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1" name="Google Shape;5741;p34"/>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2" name="Google Shape;5742;p34"/>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3" name="Google Shape;5743;p34"/>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4" name="Google Shape;5744;p34"/>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5" name="Google Shape;5745;p34"/>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6" name="Google Shape;5746;p34"/>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7" name="Google Shape;5747;p34"/>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801661949"/>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5748"/>
        <p:cNvGrpSpPr/>
        <p:nvPr/>
      </p:nvGrpSpPr>
      <p:grpSpPr>
        <a:xfrm>
          <a:off x="0" y="0"/>
          <a:ext cx="0" cy="0"/>
          <a:chOff x="0" y="0"/>
          <a:chExt cx="0" cy="0"/>
        </a:xfrm>
      </p:grpSpPr>
      <p:grpSp>
        <p:nvGrpSpPr>
          <p:cNvPr id="5749" name="Google Shape;5749;p35"/>
          <p:cNvGrpSpPr/>
          <p:nvPr/>
        </p:nvGrpSpPr>
        <p:grpSpPr>
          <a:xfrm>
            <a:off x="-766202" y="194230"/>
            <a:ext cx="13509811" cy="7254476"/>
            <a:chOff x="-574651" y="145672"/>
            <a:chExt cx="10132358" cy="5440857"/>
          </a:xfrm>
        </p:grpSpPr>
        <p:sp>
          <p:nvSpPr>
            <p:cNvPr id="5750" name="Google Shape;5750;p35"/>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1" name="Google Shape;5751;p35"/>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52" name="Google Shape;5752;p35"/>
            <p:cNvGrpSpPr/>
            <p:nvPr/>
          </p:nvGrpSpPr>
          <p:grpSpPr>
            <a:xfrm rot="2083657">
              <a:off x="7586664" y="4357291"/>
              <a:ext cx="1356684" cy="695046"/>
              <a:chOff x="4976050" y="4611525"/>
              <a:chExt cx="1664950" cy="852975"/>
            </a:xfrm>
          </p:grpSpPr>
          <p:sp>
            <p:nvSpPr>
              <p:cNvPr id="5753" name="Google Shape;5753;p35"/>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4" name="Google Shape;5754;p35"/>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55" name="Google Shape;5755;p35"/>
            <p:cNvGrpSpPr/>
            <p:nvPr/>
          </p:nvGrpSpPr>
          <p:grpSpPr>
            <a:xfrm rot="-1734738" flipH="1">
              <a:off x="7911602" y="3869617"/>
              <a:ext cx="1428294" cy="1064074"/>
              <a:chOff x="5065700" y="3436875"/>
              <a:chExt cx="1984875" cy="1478725"/>
            </a:xfrm>
          </p:grpSpPr>
          <p:sp>
            <p:nvSpPr>
              <p:cNvPr id="5756" name="Google Shape;5756;p35"/>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7" name="Google Shape;5757;p35"/>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8" name="Google Shape;5758;p35"/>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9" name="Google Shape;5759;p35"/>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0" name="Google Shape;5760;p35"/>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1" name="Google Shape;5761;p35"/>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2" name="Google Shape;5762;p35"/>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3" name="Google Shape;5763;p35"/>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4" name="Google Shape;5764;p35"/>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65" name="Google Shape;5765;p35"/>
            <p:cNvGrpSpPr/>
            <p:nvPr/>
          </p:nvGrpSpPr>
          <p:grpSpPr>
            <a:xfrm rot="-2164417" flipH="1">
              <a:off x="8293813" y="4496357"/>
              <a:ext cx="1198047" cy="613775"/>
              <a:chOff x="4976050" y="4611525"/>
              <a:chExt cx="1664950" cy="852975"/>
            </a:xfrm>
          </p:grpSpPr>
          <p:sp>
            <p:nvSpPr>
              <p:cNvPr id="5766" name="Google Shape;5766;p35"/>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7" name="Google Shape;5767;p35"/>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68" name="Google Shape;5768;p35"/>
            <p:cNvGrpSpPr/>
            <p:nvPr/>
          </p:nvGrpSpPr>
          <p:grpSpPr>
            <a:xfrm rot="-749415">
              <a:off x="82252" y="3491063"/>
              <a:ext cx="583337" cy="1417573"/>
              <a:chOff x="1535425" y="492925"/>
              <a:chExt cx="524575" cy="1274775"/>
            </a:xfrm>
          </p:grpSpPr>
          <p:sp>
            <p:nvSpPr>
              <p:cNvPr id="5769" name="Google Shape;5769;p35"/>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0" name="Google Shape;5770;p35"/>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1" name="Google Shape;5771;p35"/>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2" name="Google Shape;5772;p35"/>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3" name="Google Shape;5773;p35"/>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4" name="Google Shape;5774;p35"/>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5" name="Google Shape;5775;p35"/>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6" name="Google Shape;5776;p35"/>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7" name="Google Shape;5777;p35"/>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8" name="Google Shape;5778;p35"/>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9" name="Google Shape;5779;p35"/>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0" name="Google Shape;5780;p35"/>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1" name="Google Shape;5781;p35"/>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2" name="Google Shape;5782;p35"/>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3" name="Google Shape;5783;p35"/>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4" name="Google Shape;5784;p35"/>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85" name="Google Shape;5785;p35"/>
            <p:cNvGrpSpPr/>
            <p:nvPr/>
          </p:nvGrpSpPr>
          <p:grpSpPr>
            <a:xfrm flipH="1">
              <a:off x="8014780" y="4552109"/>
              <a:ext cx="954154" cy="975956"/>
              <a:chOff x="1356975" y="1865675"/>
              <a:chExt cx="1024100" cy="1047500"/>
            </a:xfrm>
          </p:grpSpPr>
          <p:sp>
            <p:nvSpPr>
              <p:cNvPr id="5786" name="Google Shape;5786;p35"/>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7" name="Google Shape;5787;p35"/>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8" name="Google Shape;5788;p35"/>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9" name="Google Shape;5789;p35"/>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0" name="Google Shape;5790;p35"/>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1" name="Google Shape;5791;p35"/>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2" name="Google Shape;5792;p35"/>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3" name="Google Shape;5793;p35"/>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4" name="Google Shape;5794;p35"/>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5" name="Google Shape;5795;p35"/>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6" name="Google Shape;5796;p35"/>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7" name="Google Shape;5797;p35"/>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8" name="Google Shape;5798;p35"/>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9" name="Google Shape;5799;p35"/>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0" name="Google Shape;5800;p35"/>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1" name="Google Shape;5801;p35"/>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2" name="Google Shape;5802;p35"/>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3" name="Google Shape;5803;p35"/>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4" name="Google Shape;5804;p35"/>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5" name="Google Shape;5805;p35"/>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6" name="Google Shape;5806;p35"/>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7" name="Google Shape;5807;p35"/>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8" name="Google Shape;5808;p35"/>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9" name="Google Shape;5809;p35"/>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0" name="Google Shape;5810;p35"/>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1" name="Google Shape;5811;p35"/>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2" name="Google Shape;5812;p35"/>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3" name="Google Shape;5813;p35"/>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14" name="Google Shape;5814;p35"/>
            <p:cNvGrpSpPr/>
            <p:nvPr/>
          </p:nvGrpSpPr>
          <p:grpSpPr>
            <a:xfrm rot="-1719346" flipH="1">
              <a:off x="-302167" y="4093192"/>
              <a:ext cx="889403" cy="1363591"/>
              <a:chOff x="2235100" y="548200"/>
              <a:chExt cx="759725" cy="1164775"/>
            </a:xfrm>
          </p:grpSpPr>
          <p:sp>
            <p:nvSpPr>
              <p:cNvPr id="5815" name="Google Shape;5815;p35"/>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6" name="Google Shape;5816;p35"/>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7" name="Google Shape;5817;p35"/>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8" name="Google Shape;5818;p35"/>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9" name="Google Shape;5819;p35"/>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0" name="Google Shape;5820;p35"/>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1" name="Google Shape;5821;p35"/>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2" name="Google Shape;5822;p35"/>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3" name="Google Shape;5823;p35"/>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24" name="Google Shape;5824;p35"/>
            <p:cNvGrpSpPr/>
            <p:nvPr/>
          </p:nvGrpSpPr>
          <p:grpSpPr>
            <a:xfrm rot="1031996">
              <a:off x="286147" y="4355707"/>
              <a:ext cx="988287" cy="895065"/>
              <a:chOff x="4048900" y="1919750"/>
              <a:chExt cx="1060775" cy="960715"/>
            </a:xfrm>
          </p:grpSpPr>
          <p:sp>
            <p:nvSpPr>
              <p:cNvPr id="5825" name="Google Shape;5825;p35"/>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6" name="Google Shape;5826;p35"/>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7" name="Google Shape;5827;p35"/>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8" name="Google Shape;5828;p35"/>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9" name="Google Shape;5829;p35"/>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0" name="Google Shape;5830;p35"/>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1" name="Google Shape;5831;p35"/>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2" name="Google Shape;5832;p35"/>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3" name="Google Shape;5833;p35"/>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4" name="Google Shape;5834;p35"/>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5" name="Google Shape;5835;p35"/>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6" name="Google Shape;5836;p35"/>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7" name="Google Shape;5837;p35"/>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8" name="Google Shape;5838;p35"/>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9" name="Google Shape;5839;p35"/>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0" name="Google Shape;5840;p35"/>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1" name="Google Shape;5841;p35"/>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2" name="Google Shape;5842;p35"/>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3" name="Google Shape;5843;p35"/>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4" name="Google Shape;5844;p35"/>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5" name="Google Shape;5845;p35"/>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6" name="Google Shape;5846;p35"/>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7" name="Google Shape;5847;p35"/>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848" name="Google Shape;5848;p35"/>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9" name="Google Shape;5849;p35"/>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0" name="Google Shape;5850;p35"/>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851" name="Google Shape;5851;p35"/>
            <p:cNvGrpSpPr/>
            <p:nvPr/>
          </p:nvGrpSpPr>
          <p:grpSpPr>
            <a:xfrm>
              <a:off x="1607138" y="4516600"/>
              <a:ext cx="5952975" cy="317375"/>
              <a:chOff x="7687225" y="6953000"/>
              <a:chExt cx="5952975" cy="317375"/>
            </a:xfrm>
          </p:grpSpPr>
          <p:sp>
            <p:nvSpPr>
              <p:cNvPr id="5852" name="Google Shape;5852;p35"/>
              <p:cNvSpPr/>
              <p:nvPr/>
            </p:nvSpPr>
            <p:spPr>
              <a:xfrm>
                <a:off x="13448800" y="69530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3" name="Google Shape;5853;p35"/>
              <p:cNvSpPr/>
              <p:nvPr/>
            </p:nvSpPr>
            <p:spPr>
              <a:xfrm>
                <a:off x="7687225" y="70225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081620867"/>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5854"/>
        <p:cNvGrpSpPr/>
        <p:nvPr/>
      </p:nvGrpSpPr>
      <p:grpSpPr>
        <a:xfrm>
          <a:off x="0" y="0"/>
          <a:ext cx="0" cy="0"/>
          <a:chOff x="0" y="0"/>
          <a:chExt cx="0" cy="0"/>
        </a:xfrm>
      </p:grpSpPr>
      <p:grpSp>
        <p:nvGrpSpPr>
          <p:cNvPr id="5855" name="Google Shape;5855;p36"/>
          <p:cNvGrpSpPr/>
          <p:nvPr/>
        </p:nvGrpSpPr>
        <p:grpSpPr>
          <a:xfrm>
            <a:off x="-430208" y="345700"/>
            <a:ext cx="12866045" cy="6844192"/>
            <a:chOff x="-322656" y="259275"/>
            <a:chExt cx="9649534" cy="5133144"/>
          </a:xfrm>
        </p:grpSpPr>
        <p:sp>
          <p:nvSpPr>
            <p:cNvPr id="5856" name="Google Shape;5856;p36"/>
            <p:cNvSpPr/>
            <p:nvPr/>
          </p:nvSpPr>
          <p:spPr>
            <a:xfrm>
              <a:off x="-38725" y="3723725"/>
              <a:ext cx="9209436" cy="1458730"/>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7" name="Google Shape;5857;p36"/>
            <p:cNvSpPr/>
            <p:nvPr/>
          </p:nvSpPr>
          <p:spPr>
            <a:xfrm>
              <a:off x="-65450" y="3787133"/>
              <a:ext cx="9209483" cy="1394939"/>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858" name="Google Shape;5858;p36"/>
            <p:cNvGrpSpPr/>
            <p:nvPr/>
          </p:nvGrpSpPr>
          <p:grpSpPr>
            <a:xfrm>
              <a:off x="-322656" y="2822671"/>
              <a:ext cx="1615975" cy="2569748"/>
              <a:chOff x="-322656" y="2822671"/>
              <a:chExt cx="1615975" cy="2569748"/>
            </a:xfrm>
          </p:grpSpPr>
          <p:grpSp>
            <p:nvGrpSpPr>
              <p:cNvPr id="5859" name="Google Shape;5859;p36"/>
              <p:cNvGrpSpPr/>
              <p:nvPr/>
            </p:nvGrpSpPr>
            <p:grpSpPr>
              <a:xfrm flipH="1">
                <a:off x="190140" y="3890691"/>
                <a:ext cx="664598" cy="652358"/>
                <a:chOff x="5672100" y="3575250"/>
                <a:chExt cx="1054750" cy="1035325"/>
              </a:xfrm>
            </p:grpSpPr>
            <p:sp>
              <p:nvSpPr>
                <p:cNvPr id="5860" name="Google Shape;5860;p36"/>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1" name="Google Shape;5861;p36"/>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2" name="Google Shape;5862;p36"/>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3" name="Google Shape;5863;p36"/>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4" name="Google Shape;5864;p36"/>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5" name="Google Shape;5865;p36"/>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6" name="Google Shape;5866;p36"/>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7" name="Google Shape;5867;p36"/>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68" name="Google Shape;5868;p36"/>
              <p:cNvGrpSpPr/>
              <p:nvPr/>
            </p:nvGrpSpPr>
            <p:grpSpPr>
              <a:xfrm flipH="1">
                <a:off x="-98572" y="2822671"/>
                <a:ext cx="361614" cy="2013485"/>
                <a:chOff x="6611150" y="1880250"/>
                <a:chExt cx="573900" cy="3195500"/>
              </a:xfrm>
            </p:grpSpPr>
            <p:sp>
              <p:nvSpPr>
                <p:cNvPr id="5869" name="Google Shape;5869;p36"/>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0" name="Google Shape;5870;p36"/>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1" name="Google Shape;5871;p36"/>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2" name="Google Shape;5872;p36"/>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3" name="Google Shape;5873;p36"/>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4" name="Google Shape;5874;p36"/>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5" name="Google Shape;5875;p36"/>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6" name="Google Shape;5876;p36"/>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7" name="Google Shape;5877;p36"/>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8" name="Google Shape;5878;p36"/>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9" name="Google Shape;5879;p36"/>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0" name="Google Shape;5880;p36"/>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1" name="Google Shape;5881;p36"/>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2" name="Google Shape;5882;p36"/>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3" name="Google Shape;5883;p36"/>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4" name="Google Shape;5884;p36"/>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5" name="Google Shape;5885;p36"/>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6" name="Google Shape;5886;p36"/>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7" name="Google Shape;5887;p36"/>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8" name="Google Shape;5888;p36"/>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9" name="Google Shape;5889;p36"/>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0" name="Google Shape;5890;p36"/>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1" name="Google Shape;5891;p36"/>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2" name="Google Shape;5892;p36"/>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3" name="Google Shape;5893;p36"/>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4" name="Google Shape;5894;p36"/>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5" name="Google Shape;5895;p36"/>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6" name="Google Shape;5896;p36"/>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7" name="Google Shape;5897;p36"/>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8" name="Google Shape;5898;p36"/>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9" name="Google Shape;5899;p36"/>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0" name="Google Shape;5900;p36"/>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1" name="Google Shape;5901;p36"/>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2" name="Google Shape;5902;p36"/>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3" name="Google Shape;5903;p36"/>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4" name="Google Shape;5904;p36"/>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5" name="Google Shape;5905;p36"/>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6" name="Google Shape;5906;p36"/>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7" name="Google Shape;5907;p36"/>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8" name="Google Shape;5908;p36"/>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9" name="Google Shape;5909;p36"/>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0" name="Google Shape;5910;p36"/>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1" name="Google Shape;5911;p36"/>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2" name="Google Shape;5912;p36"/>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3" name="Google Shape;5913;p36"/>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4" name="Google Shape;5914;p36"/>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5" name="Google Shape;5915;p36"/>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6" name="Google Shape;5916;p36"/>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7" name="Google Shape;5917;p36"/>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8" name="Google Shape;5918;p36"/>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9" name="Google Shape;5919;p36"/>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0" name="Google Shape;5920;p36"/>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1" name="Google Shape;5921;p36"/>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22" name="Google Shape;5922;p36"/>
              <p:cNvGrpSpPr/>
              <p:nvPr/>
            </p:nvGrpSpPr>
            <p:grpSpPr>
              <a:xfrm flipH="1">
                <a:off x="154193" y="3322813"/>
                <a:ext cx="719842" cy="1309127"/>
                <a:chOff x="5641475" y="2674000"/>
                <a:chExt cx="1142425" cy="2077650"/>
              </a:xfrm>
            </p:grpSpPr>
            <p:sp>
              <p:nvSpPr>
                <p:cNvPr id="5923" name="Google Shape;5923;p36"/>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4" name="Google Shape;5924;p36"/>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5" name="Google Shape;5925;p36"/>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6" name="Google Shape;5926;p36"/>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7" name="Google Shape;5927;p36"/>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8" name="Google Shape;5928;p36"/>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9" name="Google Shape;5929;p36"/>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0" name="Google Shape;5930;p36"/>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1" name="Google Shape;5931;p36"/>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2" name="Google Shape;5932;p36"/>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3" name="Google Shape;5933;p36"/>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4" name="Google Shape;5934;p36"/>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5" name="Google Shape;5935;p36"/>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6" name="Google Shape;5936;p36"/>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7" name="Google Shape;5937;p36"/>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8" name="Google Shape;5938;p36"/>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9" name="Google Shape;5939;p36"/>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0" name="Google Shape;5940;p36"/>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1" name="Google Shape;5941;p36"/>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2" name="Google Shape;5942;p36"/>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3" name="Google Shape;5943;p36"/>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4" name="Google Shape;5944;p36"/>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5" name="Google Shape;5945;p36"/>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6" name="Google Shape;5946;p36"/>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7" name="Google Shape;5947;p36"/>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8" name="Google Shape;5948;p36"/>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9" name="Google Shape;5949;p36"/>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0" name="Google Shape;5950;p36"/>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1" name="Google Shape;5951;p36"/>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2" name="Google Shape;5952;p36"/>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3" name="Google Shape;5953;p36"/>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4" name="Google Shape;5954;p36"/>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5" name="Google Shape;5955;p36"/>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6" name="Google Shape;5956;p36"/>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7" name="Google Shape;5957;p36"/>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8" name="Google Shape;5958;p36"/>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9" name="Google Shape;5959;p36"/>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0" name="Google Shape;5960;p36"/>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1" name="Google Shape;5961;p36"/>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2" name="Google Shape;5962;p36"/>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3" name="Google Shape;5963;p36"/>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4" name="Google Shape;5964;p36"/>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5" name="Google Shape;5965;p36"/>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6" name="Google Shape;5966;p36"/>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7" name="Google Shape;5967;p36"/>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8" name="Google Shape;5968;p36"/>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9" name="Google Shape;5969;p36"/>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0" name="Google Shape;5970;p36"/>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1" name="Google Shape;5971;p36"/>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2" name="Google Shape;5972;p36"/>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3" name="Google Shape;5973;p36"/>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4" name="Google Shape;5974;p36"/>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5" name="Google Shape;5975;p36"/>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76" name="Google Shape;5976;p36"/>
              <p:cNvGrpSpPr/>
              <p:nvPr/>
            </p:nvGrpSpPr>
            <p:grpSpPr>
              <a:xfrm flipH="1">
                <a:off x="244234" y="4543648"/>
                <a:ext cx="1049085" cy="537460"/>
                <a:chOff x="4976050" y="4611525"/>
                <a:chExt cx="1664950" cy="852975"/>
              </a:xfrm>
            </p:grpSpPr>
            <p:sp>
              <p:nvSpPr>
                <p:cNvPr id="5977" name="Google Shape;5977;p36"/>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8" name="Google Shape;5978;p36"/>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79" name="Google Shape;5979;p36"/>
              <p:cNvGrpSpPr/>
              <p:nvPr/>
            </p:nvGrpSpPr>
            <p:grpSpPr>
              <a:xfrm flipH="1">
                <a:off x="-322656" y="4314917"/>
                <a:ext cx="1049087" cy="1077502"/>
                <a:chOff x="582350" y="682150"/>
                <a:chExt cx="1350350" cy="1386925"/>
              </a:xfrm>
            </p:grpSpPr>
            <p:sp>
              <p:nvSpPr>
                <p:cNvPr id="5980" name="Google Shape;5980;p36"/>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1" name="Google Shape;5981;p36"/>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2" name="Google Shape;5982;p36"/>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3" name="Google Shape;5983;p36"/>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4" name="Google Shape;5984;p36"/>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5" name="Google Shape;5985;p36"/>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6" name="Google Shape;5986;p36"/>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7" name="Google Shape;5987;p36"/>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8" name="Google Shape;5988;p36"/>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9" name="Google Shape;5989;p36"/>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0" name="Google Shape;5990;p36"/>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1" name="Google Shape;5991;p36"/>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2" name="Google Shape;5992;p36"/>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3" name="Google Shape;5993;p36"/>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4" name="Google Shape;5994;p36"/>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5" name="Google Shape;5995;p36"/>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6" name="Google Shape;5996;p36"/>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7" name="Google Shape;5997;p36"/>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8" name="Google Shape;5998;p36"/>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9" name="Google Shape;5999;p36"/>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0" name="Google Shape;6000;p36"/>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1" name="Google Shape;6001;p36"/>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2" name="Google Shape;6002;p36"/>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3" name="Google Shape;6003;p36"/>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4" name="Google Shape;6004;p36"/>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5" name="Google Shape;6005;p36"/>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6" name="Google Shape;6006;p36"/>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7" name="Google Shape;6007;p36"/>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6008" name="Google Shape;6008;p36"/>
            <p:cNvSpPr/>
            <p:nvPr/>
          </p:nvSpPr>
          <p:spPr>
            <a:xfrm>
              <a:off x="3287854"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9" name="Google Shape;6009;p36"/>
            <p:cNvSpPr/>
            <p:nvPr/>
          </p:nvSpPr>
          <p:spPr>
            <a:xfrm>
              <a:off x="4295824" y="878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0" name="Google Shape;6010;p36"/>
            <p:cNvSpPr/>
            <p:nvPr/>
          </p:nvSpPr>
          <p:spPr>
            <a:xfrm>
              <a:off x="8545550" y="33228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1" name="Google Shape;6011;p36"/>
            <p:cNvSpPr/>
            <p:nvPr/>
          </p:nvSpPr>
          <p:spPr>
            <a:xfrm>
              <a:off x="8656350" y="2784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2" name="Google Shape;6012;p36"/>
            <p:cNvSpPr/>
            <p:nvPr/>
          </p:nvSpPr>
          <p:spPr>
            <a:xfrm>
              <a:off x="-65450" y="385276"/>
              <a:ext cx="485341" cy="237452"/>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013" name="Google Shape;6013;p36"/>
            <p:cNvGrpSpPr/>
            <p:nvPr/>
          </p:nvGrpSpPr>
          <p:grpSpPr>
            <a:xfrm>
              <a:off x="7038231" y="3744172"/>
              <a:ext cx="2288647" cy="1586009"/>
              <a:chOff x="7038231" y="3744172"/>
              <a:chExt cx="2288647" cy="1586009"/>
            </a:xfrm>
          </p:grpSpPr>
          <p:grpSp>
            <p:nvGrpSpPr>
              <p:cNvPr id="6014" name="Google Shape;6014;p36"/>
              <p:cNvGrpSpPr/>
              <p:nvPr/>
            </p:nvGrpSpPr>
            <p:grpSpPr>
              <a:xfrm rot="10800000">
                <a:off x="8277376" y="3744172"/>
                <a:ext cx="901949" cy="1162507"/>
                <a:chOff x="5037600" y="742850"/>
                <a:chExt cx="1280450" cy="1650350"/>
              </a:xfrm>
            </p:grpSpPr>
            <p:sp>
              <p:nvSpPr>
                <p:cNvPr id="6015" name="Google Shape;6015;p36"/>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6" name="Google Shape;6016;p36"/>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7" name="Google Shape;6017;p36"/>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8" name="Google Shape;6018;p36"/>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9" name="Google Shape;6019;p36"/>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0" name="Google Shape;6020;p36"/>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1" name="Google Shape;6021;p36"/>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2" name="Google Shape;6022;p36"/>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3" name="Google Shape;6023;p36"/>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4" name="Google Shape;6024;p36"/>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5" name="Google Shape;6025;p36"/>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6" name="Google Shape;6026;p36"/>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7" name="Google Shape;6027;p36"/>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8" name="Google Shape;6028;p36"/>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9" name="Google Shape;6029;p36"/>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30" name="Google Shape;6030;p36"/>
              <p:cNvGrpSpPr/>
              <p:nvPr/>
            </p:nvGrpSpPr>
            <p:grpSpPr>
              <a:xfrm rot="10800000">
                <a:off x="7038231" y="4541324"/>
                <a:ext cx="1146446" cy="623412"/>
                <a:chOff x="6449650" y="376500"/>
                <a:chExt cx="1627550" cy="885025"/>
              </a:xfrm>
            </p:grpSpPr>
            <p:sp>
              <p:nvSpPr>
                <p:cNvPr id="6031" name="Google Shape;6031;p36"/>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2" name="Google Shape;6032;p36"/>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3" name="Google Shape;6033;p36"/>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4" name="Google Shape;6034;p36"/>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5" name="Google Shape;6035;p36"/>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6" name="Google Shape;6036;p36"/>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37" name="Google Shape;6037;p36"/>
              <p:cNvGrpSpPr/>
              <p:nvPr/>
            </p:nvGrpSpPr>
            <p:grpSpPr>
              <a:xfrm rot="10800000">
                <a:off x="8328039" y="4298693"/>
                <a:ext cx="998839" cy="1031488"/>
                <a:chOff x="4719950" y="141625"/>
                <a:chExt cx="1418000" cy="1464350"/>
              </a:xfrm>
            </p:grpSpPr>
            <p:sp>
              <p:nvSpPr>
                <p:cNvPr id="6038" name="Google Shape;6038;p36"/>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9" name="Google Shape;6039;p36"/>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0" name="Google Shape;6040;p36"/>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1" name="Google Shape;6041;p36"/>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2" name="Google Shape;6042;p36"/>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3" name="Google Shape;6043;p36"/>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4" name="Google Shape;6044;p36"/>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5" name="Google Shape;6045;p36"/>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6" name="Google Shape;6046;p36"/>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7" name="Google Shape;6047;p36"/>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48" name="Google Shape;6048;p36"/>
              <p:cNvGrpSpPr/>
              <p:nvPr/>
            </p:nvGrpSpPr>
            <p:grpSpPr>
              <a:xfrm rot="10800000">
                <a:off x="7864158" y="4590878"/>
                <a:ext cx="694803" cy="684906"/>
                <a:chOff x="5918300" y="218850"/>
                <a:chExt cx="986375" cy="972325"/>
              </a:xfrm>
            </p:grpSpPr>
            <p:sp>
              <p:nvSpPr>
                <p:cNvPr id="6049" name="Google Shape;6049;p36"/>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0" name="Google Shape;6050;p36"/>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1" name="Google Shape;6051;p36"/>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2" name="Google Shape;6052;p36"/>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3" name="Google Shape;6053;p36"/>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4" name="Google Shape;6054;p36"/>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5" name="Google Shape;6055;p36"/>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6" name="Google Shape;6056;p36"/>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7" name="Google Shape;6057;p36"/>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8" name="Google Shape;6058;p36"/>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9" name="Google Shape;6059;p36"/>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0" name="Google Shape;6060;p36"/>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1" name="Google Shape;6061;p36"/>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2" name="Google Shape;6062;p36"/>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3" name="Google Shape;6063;p36"/>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4" name="Google Shape;6064;p36"/>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5" name="Google Shape;6065;p36"/>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6" name="Google Shape;6066;p36"/>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7" name="Google Shape;6067;p36"/>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8" name="Google Shape;6068;p36"/>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9" name="Google Shape;6069;p36"/>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0" name="Google Shape;6070;p36"/>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1" name="Google Shape;6071;p36"/>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2" name="Google Shape;6072;p36"/>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3" name="Google Shape;6073;p36"/>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4" name="Google Shape;6074;p36"/>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5" name="Google Shape;6075;p36"/>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6" name="Google Shape;6076;p36"/>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7" name="Google Shape;6077;p36"/>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8" name="Google Shape;6078;p36"/>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9" name="Google Shape;6079;p36"/>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0" name="Google Shape;6080;p36"/>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1" name="Google Shape;6081;p36"/>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Tree>
    <p:extLst>
      <p:ext uri="{BB962C8B-B14F-4D97-AF65-F5344CB8AC3E}">
        <p14:creationId xmlns:p14="http://schemas.microsoft.com/office/powerpoint/2010/main" val="3574216108"/>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ackground 5">
  <p:cSld name="Background 5">
    <p:spTree>
      <p:nvGrpSpPr>
        <p:cNvPr id="1" name="Shape 6082"/>
        <p:cNvGrpSpPr/>
        <p:nvPr/>
      </p:nvGrpSpPr>
      <p:grpSpPr>
        <a:xfrm>
          <a:off x="0" y="0"/>
          <a:ext cx="0" cy="0"/>
          <a:chOff x="0" y="0"/>
          <a:chExt cx="0" cy="0"/>
        </a:xfrm>
      </p:grpSpPr>
      <p:grpSp>
        <p:nvGrpSpPr>
          <p:cNvPr id="6083" name="Google Shape;6083;p37"/>
          <p:cNvGrpSpPr/>
          <p:nvPr/>
        </p:nvGrpSpPr>
        <p:grpSpPr>
          <a:xfrm>
            <a:off x="-270387" y="155415"/>
            <a:ext cx="12726960" cy="6980212"/>
            <a:chOff x="-202790" y="116561"/>
            <a:chExt cx="9545220" cy="5235159"/>
          </a:xfrm>
        </p:grpSpPr>
        <p:sp>
          <p:nvSpPr>
            <p:cNvPr id="6084" name="Google Shape;6084;p37"/>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5" name="Google Shape;6085;p37"/>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086" name="Google Shape;6086;p37"/>
            <p:cNvGrpSpPr/>
            <p:nvPr/>
          </p:nvGrpSpPr>
          <p:grpSpPr>
            <a:xfrm>
              <a:off x="150917" y="116561"/>
              <a:ext cx="8715558" cy="2292089"/>
              <a:chOff x="150917" y="116561"/>
              <a:chExt cx="8715558" cy="2292089"/>
            </a:xfrm>
          </p:grpSpPr>
          <p:sp>
            <p:nvSpPr>
              <p:cNvPr id="6087" name="Google Shape;6087;p37"/>
              <p:cNvSpPr/>
              <p:nvPr/>
            </p:nvSpPr>
            <p:spPr>
              <a:xfrm>
                <a:off x="528600" y="22348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8" name="Google Shape;6088;p37"/>
              <p:cNvSpPr/>
              <p:nvPr/>
            </p:nvSpPr>
            <p:spPr>
              <a:xfrm>
                <a:off x="8590775" y="18816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9" name="Google Shape;6089;p37"/>
              <p:cNvSpPr/>
              <p:nvPr/>
            </p:nvSpPr>
            <p:spPr>
              <a:xfrm>
                <a:off x="150917" y="3064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0" name="Google Shape;6090;p37"/>
              <p:cNvSpPr/>
              <p:nvPr/>
            </p:nvSpPr>
            <p:spPr>
              <a:xfrm>
                <a:off x="8181699" y="7222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1" name="Google Shape;6091;p37"/>
              <p:cNvSpPr/>
              <p:nvPr/>
            </p:nvSpPr>
            <p:spPr>
              <a:xfrm>
                <a:off x="5034800" y="1165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92" name="Google Shape;6092;p37"/>
            <p:cNvGrpSpPr/>
            <p:nvPr/>
          </p:nvGrpSpPr>
          <p:grpSpPr>
            <a:xfrm>
              <a:off x="5652675" y="2561141"/>
              <a:ext cx="3689754" cy="2790579"/>
              <a:chOff x="5652675" y="2561141"/>
              <a:chExt cx="3689754" cy="2790579"/>
            </a:xfrm>
          </p:grpSpPr>
          <p:grpSp>
            <p:nvGrpSpPr>
              <p:cNvPr id="6093" name="Google Shape;6093;p37"/>
              <p:cNvGrpSpPr/>
              <p:nvPr/>
            </p:nvGrpSpPr>
            <p:grpSpPr>
              <a:xfrm rot="10800000">
                <a:off x="5652675" y="4283500"/>
                <a:ext cx="1627550" cy="885025"/>
                <a:chOff x="5306650" y="376500"/>
                <a:chExt cx="1627550" cy="885025"/>
              </a:xfrm>
            </p:grpSpPr>
            <p:sp>
              <p:nvSpPr>
                <p:cNvPr id="6094" name="Google Shape;6094;p37"/>
                <p:cNvSpPr/>
                <p:nvPr/>
              </p:nvSpPr>
              <p:spPr>
                <a:xfrm>
                  <a:off x="5465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5" name="Google Shape;6095;p37"/>
                <p:cNvSpPr/>
                <p:nvPr/>
              </p:nvSpPr>
              <p:spPr>
                <a:xfrm>
                  <a:off x="5306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6" name="Google Shape;6096;p37"/>
                <p:cNvSpPr/>
                <p:nvPr/>
              </p:nvSpPr>
              <p:spPr>
                <a:xfrm>
                  <a:off x="5989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7" name="Google Shape;6097;p37"/>
                <p:cNvSpPr/>
                <p:nvPr/>
              </p:nvSpPr>
              <p:spPr>
                <a:xfrm>
                  <a:off x="6117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8" name="Google Shape;6098;p37"/>
                <p:cNvSpPr/>
                <p:nvPr/>
              </p:nvSpPr>
              <p:spPr>
                <a:xfrm>
                  <a:off x="5671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9" name="Google Shape;6099;p37"/>
                <p:cNvSpPr/>
                <p:nvPr/>
              </p:nvSpPr>
              <p:spPr>
                <a:xfrm>
                  <a:off x="5582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00" name="Google Shape;6100;p37"/>
              <p:cNvGrpSpPr/>
              <p:nvPr/>
            </p:nvGrpSpPr>
            <p:grpSpPr>
              <a:xfrm flipH="1">
                <a:off x="7608869" y="3814829"/>
                <a:ext cx="281509" cy="259694"/>
                <a:chOff x="2493475" y="2126450"/>
                <a:chExt cx="373900" cy="344925"/>
              </a:xfrm>
            </p:grpSpPr>
            <p:sp>
              <p:nvSpPr>
                <p:cNvPr id="6101" name="Google Shape;6101;p37"/>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2" name="Google Shape;6102;p37"/>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3" name="Google Shape;6103;p37"/>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4" name="Google Shape;6104;p37"/>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5" name="Google Shape;6105;p37"/>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6" name="Google Shape;6106;p37"/>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7" name="Google Shape;6107;p37"/>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8" name="Google Shape;6108;p37"/>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09" name="Google Shape;6109;p37"/>
              <p:cNvGrpSpPr/>
              <p:nvPr/>
            </p:nvGrpSpPr>
            <p:grpSpPr>
              <a:xfrm rot="-1738930">
                <a:off x="7671047" y="2643700"/>
                <a:ext cx="907394" cy="2192358"/>
                <a:chOff x="1456975" y="2715100"/>
                <a:chExt cx="1205225" cy="2911950"/>
              </a:xfrm>
            </p:grpSpPr>
            <p:sp>
              <p:nvSpPr>
                <p:cNvPr id="6110" name="Google Shape;6110;p37"/>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1" name="Google Shape;6111;p37"/>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2" name="Google Shape;6112;p37"/>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3" name="Google Shape;6113;p37"/>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4" name="Google Shape;6114;p37"/>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5" name="Google Shape;6115;p37"/>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6" name="Google Shape;6116;p37"/>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7" name="Google Shape;6117;p37"/>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8" name="Google Shape;6118;p37"/>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19" name="Google Shape;6119;p37"/>
              <p:cNvGrpSpPr/>
              <p:nvPr/>
            </p:nvGrpSpPr>
            <p:grpSpPr>
              <a:xfrm>
                <a:off x="7995049" y="2959388"/>
                <a:ext cx="1054846" cy="1732404"/>
                <a:chOff x="8230874" y="3254663"/>
                <a:chExt cx="1054846" cy="1732404"/>
              </a:xfrm>
            </p:grpSpPr>
            <p:sp>
              <p:nvSpPr>
                <p:cNvPr id="6120" name="Google Shape;6120;p37"/>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121" name="Google Shape;6121;p37"/>
                <p:cNvGrpSpPr/>
                <p:nvPr/>
              </p:nvGrpSpPr>
              <p:grpSpPr>
                <a:xfrm flipH="1">
                  <a:off x="8307383" y="3254663"/>
                  <a:ext cx="978337" cy="1732404"/>
                  <a:chOff x="207725" y="2276150"/>
                  <a:chExt cx="1299425" cy="2300975"/>
                </a:xfrm>
              </p:grpSpPr>
              <p:sp>
                <p:nvSpPr>
                  <p:cNvPr id="6122" name="Google Shape;6122;p37"/>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3" name="Google Shape;6123;p37"/>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4" name="Google Shape;6124;p37"/>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5" name="Google Shape;6125;p37"/>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6" name="Google Shape;6126;p37"/>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7" name="Google Shape;6127;p37"/>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8" name="Google Shape;6128;p37"/>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9" name="Google Shape;6129;p37"/>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0" name="Google Shape;6130;p37"/>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1" name="Google Shape;6131;p37"/>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2" name="Google Shape;6132;p37"/>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3" name="Google Shape;6133;p37"/>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4" name="Google Shape;6134;p37"/>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135" name="Google Shape;6135;p37"/>
              <p:cNvGrpSpPr/>
              <p:nvPr/>
            </p:nvGrpSpPr>
            <p:grpSpPr>
              <a:xfrm flipH="1">
                <a:off x="8424004" y="4466215"/>
                <a:ext cx="918425" cy="885505"/>
                <a:chOff x="-142600" y="4343675"/>
                <a:chExt cx="1219850" cy="1176125"/>
              </a:xfrm>
            </p:grpSpPr>
            <p:sp>
              <p:nvSpPr>
                <p:cNvPr id="6136" name="Google Shape;6136;p37"/>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7" name="Google Shape;6137;p37"/>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8" name="Google Shape;6138;p37"/>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9" name="Google Shape;6139;p37"/>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0" name="Google Shape;6140;p37"/>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1" name="Google Shape;6141;p37"/>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42" name="Google Shape;6142;p37"/>
              <p:cNvGrpSpPr/>
              <p:nvPr/>
            </p:nvGrpSpPr>
            <p:grpSpPr>
              <a:xfrm rot="-1236943" flipH="1">
                <a:off x="6705974" y="3144217"/>
                <a:ext cx="875395" cy="1673898"/>
                <a:chOff x="2069450" y="3516525"/>
                <a:chExt cx="1162675" cy="2223225"/>
              </a:xfrm>
            </p:grpSpPr>
            <p:sp>
              <p:nvSpPr>
                <p:cNvPr id="6143" name="Google Shape;6143;p37"/>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4" name="Google Shape;6144;p37"/>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5" name="Google Shape;6145;p37"/>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6" name="Google Shape;6146;p37"/>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7" name="Google Shape;6147;p37"/>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8" name="Google Shape;6148;p37"/>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9" name="Google Shape;6149;p37"/>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0" name="Google Shape;6150;p37"/>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1" name="Google Shape;6151;p37"/>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2" name="Google Shape;6152;p37"/>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3" name="Google Shape;6153;p37"/>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4" name="Google Shape;6154;p37"/>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5" name="Google Shape;6155;p37"/>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6" name="Google Shape;6156;p37"/>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7" name="Google Shape;6157;p37"/>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8" name="Google Shape;6158;p37"/>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59" name="Google Shape;6159;p37"/>
              <p:cNvGrpSpPr/>
              <p:nvPr/>
            </p:nvGrpSpPr>
            <p:grpSpPr>
              <a:xfrm>
                <a:off x="6827513" y="4142250"/>
                <a:ext cx="1167525" cy="1167525"/>
                <a:chOff x="2244925" y="3993300"/>
                <a:chExt cx="1167525" cy="1167525"/>
              </a:xfrm>
            </p:grpSpPr>
            <p:sp>
              <p:nvSpPr>
                <p:cNvPr id="6160" name="Google Shape;6160;p37"/>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1" name="Google Shape;6161;p37"/>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2" name="Google Shape;6162;p37"/>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3" name="Google Shape;6163;p37"/>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4" name="Google Shape;6164;p37"/>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5" name="Google Shape;6165;p37"/>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6" name="Google Shape;6166;p37"/>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7" name="Google Shape;6167;p37"/>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8" name="Google Shape;6168;p37"/>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9" name="Google Shape;6169;p37"/>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0" name="Google Shape;6170;p37"/>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1" name="Google Shape;6171;p37"/>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2" name="Google Shape;6172;p37"/>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3" name="Google Shape;6173;p37"/>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4" name="Google Shape;6174;p37"/>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5" name="Google Shape;6175;p37"/>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6" name="Google Shape;6176;p37"/>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7" name="Google Shape;6177;p37"/>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8" name="Google Shape;6178;p37"/>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9" name="Google Shape;6179;p37"/>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0" name="Google Shape;6180;p37"/>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1" name="Google Shape;6181;p37"/>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2" name="Google Shape;6182;p37"/>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3" name="Google Shape;6183;p37"/>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4" name="Google Shape;6184;p37"/>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5" name="Google Shape;6185;p37"/>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6" name="Google Shape;6186;p37"/>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7" name="Google Shape;6187;p37"/>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8" name="Google Shape;6188;p37"/>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9" name="Google Shape;6189;p37"/>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0" name="Google Shape;6190;p37"/>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1" name="Google Shape;6191;p37"/>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2" name="Google Shape;6192;p37"/>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3" name="Google Shape;6193;p37"/>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4" name="Google Shape;6194;p37"/>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5" name="Google Shape;6195;p37"/>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6" name="Google Shape;6196;p37"/>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7" name="Google Shape;6197;p37"/>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8" name="Google Shape;6198;p37"/>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9" name="Google Shape;6199;p37"/>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0" name="Google Shape;6200;p37"/>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1" name="Google Shape;6201;p37"/>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2" name="Google Shape;6202;p37"/>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3" name="Google Shape;6203;p37"/>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4" name="Google Shape;6204;p37"/>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5" name="Google Shape;6205;p37"/>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6" name="Google Shape;6206;p37"/>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7" name="Google Shape;6207;p37"/>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8" name="Google Shape;6208;p37"/>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09" name="Google Shape;6209;p37"/>
              <p:cNvGrpSpPr/>
              <p:nvPr/>
            </p:nvGrpSpPr>
            <p:grpSpPr>
              <a:xfrm rot="10800000">
                <a:off x="8181688" y="4346600"/>
                <a:ext cx="986375" cy="972325"/>
                <a:chOff x="5918300" y="218850"/>
                <a:chExt cx="986375" cy="972325"/>
              </a:xfrm>
            </p:grpSpPr>
            <p:sp>
              <p:nvSpPr>
                <p:cNvPr id="6210" name="Google Shape;6210;p37"/>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1" name="Google Shape;6211;p37"/>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2" name="Google Shape;6212;p37"/>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3" name="Google Shape;6213;p37"/>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4" name="Google Shape;6214;p37"/>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5" name="Google Shape;6215;p37"/>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6" name="Google Shape;6216;p37"/>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7" name="Google Shape;6217;p37"/>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8" name="Google Shape;6218;p37"/>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9" name="Google Shape;6219;p37"/>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0" name="Google Shape;6220;p37"/>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1" name="Google Shape;6221;p37"/>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2" name="Google Shape;6222;p37"/>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3" name="Google Shape;6223;p37"/>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4" name="Google Shape;6224;p37"/>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5" name="Google Shape;6225;p37"/>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6" name="Google Shape;6226;p37"/>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7" name="Google Shape;6227;p37"/>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8" name="Google Shape;6228;p37"/>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9" name="Google Shape;6229;p37"/>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0" name="Google Shape;6230;p37"/>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1" name="Google Shape;6231;p37"/>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2" name="Google Shape;6232;p37"/>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3" name="Google Shape;6233;p37"/>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4" name="Google Shape;6234;p37"/>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5" name="Google Shape;6235;p37"/>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6" name="Google Shape;6236;p37"/>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7" name="Google Shape;6237;p37"/>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8" name="Google Shape;6238;p37"/>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9" name="Google Shape;6239;p37"/>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0" name="Google Shape;6240;p37"/>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1" name="Google Shape;6241;p37"/>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2" name="Google Shape;6242;p37"/>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43" name="Google Shape;6243;p37"/>
              <p:cNvGrpSpPr/>
              <p:nvPr/>
            </p:nvGrpSpPr>
            <p:grpSpPr>
              <a:xfrm>
                <a:off x="7666488" y="4268900"/>
                <a:ext cx="916500" cy="914225"/>
                <a:chOff x="5318975" y="1933800"/>
                <a:chExt cx="916500" cy="914225"/>
              </a:xfrm>
            </p:grpSpPr>
            <p:sp>
              <p:nvSpPr>
                <p:cNvPr id="6244" name="Google Shape;6244;p37"/>
                <p:cNvSpPr/>
                <p:nvPr/>
              </p:nvSpPr>
              <p:spPr>
                <a:xfrm>
                  <a:off x="5318975" y="1933800"/>
                  <a:ext cx="916500" cy="914225"/>
                </a:xfrm>
                <a:custGeom>
                  <a:avLst/>
                  <a:gdLst/>
                  <a:ahLst/>
                  <a:cxnLst/>
                  <a:rect l="l" t="t" r="r" b="b"/>
                  <a:pathLst>
                    <a:path w="36660" h="36569" extrusionOk="0">
                      <a:moveTo>
                        <a:pt x="31091" y="1"/>
                      </a:moveTo>
                      <a:cubicBezTo>
                        <a:pt x="28232" y="1"/>
                        <a:pt x="25429" y="1129"/>
                        <a:pt x="22283" y="2257"/>
                      </a:cubicBezTo>
                      <a:cubicBezTo>
                        <a:pt x="12909" y="5759"/>
                        <a:pt x="5004" y="13064"/>
                        <a:pt x="901" y="22204"/>
                      </a:cubicBezTo>
                      <a:cubicBezTo>
                        <a:pt x="334" y="23405"/>
                        <a:pt x="0" y="25206"/>
                        <a:pt x="1234" y="25807"/>
                      </a:cubicBezTo>
                      <a:cubicBezTo>
                        <a:pt x="1447" y="25917"/>
                        <a:pt x="1672" y="25964"/>
                        <a:pt x="1902" y="25964"/>
                      </a:cubicBezTo>
                      <a:cubicBezTo>
                        <a:pt x="2503" y="25964"/>
                        <a:pt x="3139" y="25644"/>
                        <a:pt x="3670" y="25306"/>
                      </a:cubicBezTo>
                      <a:cubicBezTo>
                        <a:pt x="5804" y="24005"/>
                        <a:pt x="7739" y="22271"/>
                        <a:pt x="9807" y="20436"/>
                      </a:cubicBezTo>
                      <a:lnTo>
                        <a:pt x="9807" y="20436"/>
                      </a:lnTo>
                      <a:cubicBezTo>
                        <a:pt x="8673" y="24572"/>
                        <a:pt x="7572" y="28842"/>
                        <a:pt x="7939" y="33079"/>
                      </a:cubicBezTo>
                      <a:cubicBezTo>
                        <a:pt x="8006" y="33912"/>
                        <a:pt x="8139" y="34746"/>
                        <a:pt x="8606" y="35447"/>
                      </a:cubicBezTo>
                      <a:cubicBezTo>
                        <a:pt x="9025" y="36075"/>
                        <a:pt x="9684" y="36568"/>
                        <a:pt x="10417" y="36568"/>
                      </a:cubicBezTo>
                      <a:cubicBezTo>
                        <a:pt x="10502" y="36568"/>
                        <a:pt x="10588" y="36562"/>
                        <a:pt x="10675" y="36548"/>
                      </a:cubicBezTo>
                      <a:cubicBezTo>
                        <a:pt x="11642" y="36381"/>
                        <a:pt x="12276" y="35447"/>
                        <a:pt x="12676" y="34580"/>
                      </a:cubicBezTo>
                      <a:cubicBezTo>
                        <a:pt x="14611" y="30510"/>
                        <a:pt x="14777" y="25840"/>
                        <a:pt x="14944" y="21370"/>
                      </a:cubicBezTo>
                      <a:cubicBezTo>
                        <a:pt x="15845" y="25106"/>
                        <a:pt x="16812" y="29009"/>
                        <a:pt x="19281" y="32011"/>
                      </a:cubicBezTo>
                      <a:cubicBezTo>
                        <a:pt x="20049" y="32933"/>
                        <a:pt x="21129" y="33798"/>
                        <a:pt x="22311" y="33798"/>
                      </a:cubicBezTo>
                      <a:cubicBezTo>
                        <a:pt x="22412" y="33798"/>
                        <a:pt x="22514" y="33792"/>
                        <a:pt x="22616" y="33779"/>
                      </a:cubicBezTo>
                      <a:cubicBezTo>
                        <a:pt x="24151" y="33579"/>
                        <a:pt x="25052" y="31944"/>
                        <a:pt x="25318" y="30410"/>
                      </a:cubicBezTo>
                      <a:cubicBezTo>
                        <a:pt x="25719" y="27942"/>
                        <a:pt x="25018" y="25440"/>
                        <a:pt x="23851" y="23272"/>
                      </a:cubicBezTo>
                      <a:cubicBezTo>
                        <a:pt x="22650" y="21103"/>
                        <a:pt x="20982" y="19235"/>
                        <a:pt x="19047" y="17267"/>
                      </a:cubicBezTo>
                      <a:lnTo>
                        <a:pt x="19047" y="17267"/>
                      </a:lnTo>
                      <a:cubicBezTo>
                        <a:pt x="21607" y="19445"/>
                        <a:pt x="24983" y="20611"/>
                        <a:pt x="28351" y="20611"/>
                      </a:cubicBezTo>
                      <a:cubicBezTo>
                        <a:pt x="29987" y="20611"/>
                        <a:pt x="31620" y="20336"/>
                        <a:pt x="33157" y="19769"/>
                      </a:cubicBezTo>
                      <a:cubicBezTo>
                        <a:pt x="34025" y="19435"/>
                        <a:pt x="34959" y="19002"/>
                        <a:pt x="35292" y="18101"/>
                      </a:cubicBezTo>
                      <a:cubicBezTo>
                        <a:pt x="35692" y="17034"/>
                        <a:pt x="35092" y="15833"/>
                        <a:pt x="34291" y="14999"/>
                      </a:cubicBezTo>
                      <a:cubicBezTo>
                        <a:pt x="32790" y="13398"/>
                        <a:pt x="30656" y="12531"/>
                        <a:pt x="28521" y="12097"/>
                      </a:cubicBezTo>
                      <a:cubicBezTo>
                        <a:pt x="26419" y="11697"/>
                        <a:pt x="24184" y="11763"/>
                        <a:pt x="21783" y="11530"/>
                      </a:cubicBezTo>
                      <a:cubicBezTo>
                        <a:pt x="25519" y="11029"/>
                        <a:pt x="29255" y="9862"/>
                        <a:pt x="32590" y="8061"/>
                      </a:cubicBezTo>
                      <a:cubicBezTo>
                        <a:pt x="33691" y="7427"/>
                        <a:pt x="34825" y="6760"/>
                        <a:pt x="35592" y="5726"/>
                      </a:cubicBezTo>
                      <a:cubicBezTo>
                        <a:pt x="36326" y="4692"/>
                        <a:pt x="36660" y="3257"/>
                        <a:pt x="36093" y="2090"/>
                      </a:cubicBezTo>
                      <a:cubicBezTo>
                        <a:pt x="35359" y="722"/>
                        <a:pt x="33691" y="188"/>
                        <a:pt x="32157" y="55"/>
                      </a:cubicBezTo>
                      <a:cubicBezTo>
                        <a:pt x="31800" y="18"/>
                        <a:pt x="31445" y="1"/>
                        <a:pt x="310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5" name="Google Shape;6245;p37"/>
                <p:cNvSpPr/>
                <p:nvPr/>
              </p:nvSpPr>
              <p:spPr>
                <a:xfrm>
                  <a:off x="5583325" y="2316375"/>
                  <a:ext cx="68250" cy="357875"/>
                </a:xfrm>
                <a:custGeom>
                  <a:avLst/>
                  <a:gdLst/>
                  <a:ahLst/>
                  <a:cxnLst/>
                  <a:rect l="l" t="t" r="r" b="b"/>
                  <a:pathLst>
                    <a:path w="2730" h="14315" extrusionOk="0">
                      <a:moveTo>
                        <a:pt x="1792" y="1"/>
                      </a:moveTo>
                      <a:cubicBezTo>
                        <a:pt x="1422" y="1"/>
                        <a:pt x="1031" y="282"/>
                        <a:pt x="901" y="930"/>
                      </a:cubicBezTo>
                      <a:cubicBezTo>
                        <a:pt x="101" y="5300"/>
                        <a:pt x="0" y="9770"/>
                        <a:pt x="201" y="14140"/>
                      </a:cubicBezTo>
                      <a:cubicBezTo>
                        <a:pt x="201" y="14256"/>
                        <a:pt x="251" y="14315"/>
                        <a:pt x="301" y="14315"/>
                      </a:cubicBezTo>
                      <a:cubicBezTo>
                        <a:pt x="351" y="14315"/>
                        <a:pt x="401" y="14256"/>
                        <a:pt x="401" y="14140"/>
                      </a:cubicBezTo>
                      <a:cubicBezTo>
                        <a:pt x="601" y="9770"/>
                        <a:pt x="1401" y="5433"/>
                        <a:pt x="2502" y="1264"/>
                      </a:cubicBezTo>
                      <a:cubicBezTo>
                        <a:pt x="2730" y="487"/>
                        <a:pt x="2279" y="1"/>
                        <a:pt x="17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6" name="Google Shape;6246;p37"/>
                <p:cNvSpPr/>
                <p:nvPr/>
              </p:nvSpPr>
              <p:spPr>
                <a:xfrm>
                  <a:off x="5659300" y="2299700"/>
                  <a:ext cx="195575" cy="318400"/>
                </a:xfrm>
                <a:custGeom>
                  <a:avLst/>
                  <a:gdLst/>
                  <a:ahLst/>
                  <a:cxnLst/>
                  <a:rect l="l" t="t" r="r" b="b"/>
                  <a:pathLst>
                    <a:path w="7823" h="12736" extrusionOk="0">
                      <a:moveTo>
                        <a:pt x="1073" y="1"/>
                      </a:moveTo>
                      <a:cubicBezTo>
                        <a:pt x="449" y="1"/>
                        <a:pt x="1" y="743"/>
                        <a:pt x="631" y="1530"/>
                      </a:cubicBezTo>
                      <a:cubicBezTo>
                        <a:pt x="3233" y="4966"/>
                        <a:pt x="5634" y="8702"/>
                        <a:pt x="7569" y="12638"/>
                      </a:cubicBezTo>
                      <a:cubicBezTo>
                        <a:pt x="7609" y="12706"/>
                        <a:pt x="7661" y="12735"/>
                        <a:pt x="7705" y="12735"/>
                      </a:cubicBezTo>
                      <a:cubicBezTo>
                        <a:pt x="7771" y="12735"/>
                        <a:pt x="7822" y="12671"/>
                        <a:pt x="7803" y="12572"/>
                      </a:cubicBezTo>
                      <a:cubicBezTo>
                        <a:pt x="6235" y="8435"/>
                        <a:pt x="4367" y="4366"/>
                        <a:pt x="1998" y="596"/>
                      </a:cubicBezTo>
                      <a:cubicBezTo>
                        <a:pt x="1716" y="173"/>
                        <a:pt x="1374" y="1"/>
                        <a:pt x="10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7" name="Google Shape;6247;p37"/>
                <p:cNvSpPr/>
                <p:nvPr/>
              </p:nvSpPr>
              <p:spPr>
                <a:xfrm>
                  <a:off x="5720925" y="2246800"/>
                  <a:ext cx="366575" cy="121300"/>
                </a:xfrm>
                <a:custGeom>
                  <a:avLst/>
                  <a:gdLst/>
                  <a:ahLst/>
                  <a:cxnLst/>
                  <a:rect l="l" t="t" r="r" b="b"/>
                  <a:pathLst>
                    <a:path w="14663" h="4852" extrusionOk="0">
                      <a:moveTo>
                        <a:pt x="1363" y="1"/>
                      </a:moveTo>
                      <a:cubicBezTo>
                        <a:pt x="184" y="1"/>
                        <a:pt x="0" y="1435"/>
                        <a:pt x="1368" y="1678"/>
                      </a:cubicBezTo>
                      <a:cubicBezTo>
                        <a:pt x="5738" y="2479"/>
                        <a:pt x="10108" y="3480"/>
                        <a:pt x="14411" y="4847"/>
                      </a:cubicBezTo>
                      <a:cubicBezTo>
                        <a:pt x="14429" y="4850"/>
                        <a:pt x="14445" y="4852"/>
                        <a:pt x="14461" y="4852"/>
                      </a:cubicBezTo>
                      <a:cubicBezTo>
                        <a:pt x="14621" y="4852"/>
                        <a:pt x="14663" y="4708"/>
                        <a:pt x="14511" y="4647"/>
                      </a:cubicBezTo>
                      <a:cubicBezTo>
                        <a:pt x="10375" y="2846"/>
                        <a:pt x="6105" y="1245"/>
                        <a:pt x="1735" y="44"/>
                      </a:cubicBezTo>
                      <a:cubicBezTo>
                        <a:pt x="1602" y="14"/>
                        <a:pt x="1478" y="1"/>
                        <a:pt x="13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8" name="Google Shape;6248;p37"/>
                <p:cNvSpPr/>
                <p:nvPr/>
              </p:nvSpPr>
              <p:spPr>
                <a:xfrm>
                  <a:off x="5747025" y="2039300"/>
                  <a:ext cx="338325" cy="140700"/>
                </a:xfrm>
                <a:custGeom>
                  <a:avLst/>
                  <a:gdLst/>
                  <a:ahLst/>
                  <a:cxnLst/>
                  <a:rect l="l" t="t" r="r" b="b"/>
                  <a:pathLst>
                    <a:path w="13533" h="5628" extrusionOk="0">
                      <a:moveTo>
                        <a:pt x="13376" y="1"/>
                      </a:moveTo>
                      <a:cubicBezTo>
                        <a:pt x="13363" y="1"/>
                        <a:pt x="13349" y="2"/>
                        <a:pt x="13333" y="5"/>
                      </a:cubicBezTo>
                      <a:cubicBezTo>
                        <a:pt x="9064" y="538"/>
                        <a:pt x="4861" y="1839"/>
                        <a:pt x="1025" y="3974"/>
                      </a:cubicBezTo>
                      <a:cubicBezTo>
                        <a:pt x="0" y="4604"/>
                        <a:pt x="403" y="5627"/>
                        <a:pt x="1190" y="5627"/>
                      </a:cubicBezTo>
                      <a:cubicBezTo>
                        <a:pt x="1403" y="5627"/>
                        <a:pt x="1643" y="5553"/>
                        <a:pt x="1892" y="5375"/>
                      </a:cubicBezTo>
                      <a:cubicBezTo>
                        <a:pt x="5361" y="3040"/>
                        <a:pt x="9230" y="1205"/>
                        <a:pt x="13367" y="205"/>
                      </a:cubicBezTo>
                      <a:cubicBezTo>
                        <a:pt x="13521" y="174"/>
                        <a:pt x="13533" y="1"/>
                        <a:pt x="13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9" name="Google Shape;6249;p37"/>
                <p:cNvSpPr/>
                <p:nvPr/>
              </p:nvSpPr>
              <p:spPr>
                <a:xfrm>
                  <a:off x="5421825" y="2272875"/>
                  <a:ext cx="174650" cy="195575"/>
                </a:xfrm>
                <a:custGeom>
                  <a:avLst/>
                  <a:gdLst/>
                  <a:ahLst/>
                  <a:cxnLst/>
                  <a:rect l="l" t="t" r="r" b="b"/>
                  <a:pathLst>
                    <a:path w="6986" h="7823" extrusionOk="0">
                      <a:moveTo>
                        <a:pt x="5783" y="0"/>
                      </a:moveTo>
                      <a:cubicBezTo>
                        <a:pt x="5635" y="0"/>
                        <a:pt x="5480" y="50"/>
                        <a:pt x="5326" y="168"/>
                      </a:cubicBezTo>
                      <a:cubicBezTo>
                        <a:pt x="2858" y="2170"/>
                        <a:pt x="1123" y="4838"/>
                        <a:pt x="23" y="7674"/>
                      </a:cubicBezTo>
                      <a:cubicBezTo>
                        <a:pt x="0" y="7763"/>
                        <a:pt x="67" y="7822"/>
                        <a:pt x="134" y="7822"/>
                      </a:cubicBezTo>
                      <a:cubicBezTo>
                        <a:pt x="167" y="7822"/>
                        <a:pt x="200" y="7807"/>
                        <a:pt x="223" y="7774"/>
                      </a:cubicBezTo>
                      <a:cubicBezTo>
                        <a:pt x="1690" y="5139"/>
                        <a:pt x="3892" y="3004"/>
                        <a:pt x="6327" y="1469"/>
                      </a:cubicBezTo>
                      <a:cubicBezTo>
                        <a:pt x="6986" y="1085"/>
                        <a:pt x="6470" y="0"/>
                        <a:pt x="5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0" name="Google Shape;6250;p37"/>
                <p:cNvSpPr/>
                <p:nvPr/>
              </p:nvSpPr>
              <p:spPr>
                <a:xfrm>
                  <a:off x="5491600" y="1945225"/>
                  <a:ext cx="367775" cy="415975"/>
                </a:xfrm>
                <a:custGeom>
                  <a:avLst/>
                  <a:gdLst/>
                  <a:ahLst/>
                  <a:cxnLst/>
                  <a:rect l="l" t="t" r="r" b="b"/>
                  <a:pathLst>
                    <a:path w="14711" h="16639" extrusionOk="0">
                      <a:moveTo>
                        <a:pt x="4903" y="0"/>
                      </a:moveTo>
                      <a:cubicBezTo>
                        <a:pt x="4681" y="0"/>
                        <a:pt x="4459" y="20"/>
                        <a:pt x="4237" y="65"/>
                      </a:cubicBezTo>
                      <a:cubicBezTo>
                        <a:pt x="3036" y="298"/>
                        <a:pt x="2002" y="1199"/>
                        <a:pt x="1368" y="2267"/>
                      </a:cubicBezTo>
                      <a:cubicBezTo>
                        <a:pt x="734" y="3367"/>
                        <a:pt x="501" y="4602"/>
                        <a:pt x="367" y="5869"/>
                      </a:cubicBezTo>
                      <a:cubicBezTo>
                        <a:pt x="0" y="9038"/>
                        <a:pt x="267" y="12274"/>
                        <a:pt x="1535" y="15810"/>
                      </a:cubicBezTo>
                      <a:cubicBezTo>
                        <a:pt x="2734" y="16365"/>
                        <a:pt x="4048" y="16639"/>
                        <a:pt x="5366" y="16639"/>
                      </a:cubicBezTo>
                      <a:cubicBezTo>
                        <a:pt x="7053" y="16639"/>
                        <a:pt x="8746" y="16190"/>
                        <a:pt x="10207" y="15309"/>
                      </a:cubicBezTo>
                      <a:cubicBezTo>
                        <a:pt x="12776" y="13775"/>
                        <a:pt x="14511" y="10906"/>
                        <a:pt x="14711" y="8204"/>
                      </a:cubicBezTo>
                      <a:cubicBezTo>
                        <a:pt x="13243" y="5235"/>
                        <a:pt x="10908" y="2734"/>
                        <a:pt x="8073" y="1066"/>
                      </a:cubicBezTo>
                      <a:cubicBezTo>
                        <a:pt x="7100" y="510"/>
                        <a:pt x="6011" y="0"/>
                        <a:pt x="4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251" name="Google Shape;6251;p37"/>
            <p:cNvGrpSpPr/>
            <p:nvPr/>
          </p:nvGrpSpPr>
          <p:grpSpPr>
            <a:xfrm>
              <a:off x="-202790" y="2873256"/>
              <a:ext cx="1930075" cy="2467362"/>
              <a:chOff x="-202790" y="2873256"/>
              <a:chExt cx="1930075" cy="2467362"/>
            </a:xfrm>
          </p:grpSpPr>
          <p:grpSp>
            <p:nvGrpSpPr>
              <p:cNvPr id="6252" name="Google Shape;6252;p37"/>
              <p:cNvGrpSpPr/>
              <p:nvPr/>
            </p:nvGrpSpPr>
            <p:grpSpPr>
              <a:xfrm rot="10800000">
                <a:off x="843141" y="3667338"/>
                <a:ext cx="544373" cy="554662"/>
                <a:chOff x="5797738" y="1794275"/>
                <a:chExt cx="623638" cy="635425"/>
              </a:xfrm>
            </p:grpSpPr>
            <p:sp>
              <p:nvSpPr>
                <p:cNvPr id="6253" name="Google Shape;6253;p37"/>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4" name="Google Shape;6254;p37"/>
                <p:cNvSpPr/>
                <p:nvPr/>
              </p:nvSpPr>
              <p:spPr>
                <a:xfrm>
                  <a:off x="5886238"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5" name="Google Shape;6255;p37"/>
                <p:cNvSpPr/>
                <p:nvPr/>
              </p:nvSpPr>
              <p:spPr>
                <a:xfrm>
                  <a:off x="5797738"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6" name="Google Shape;6256;p37"/>
                <p:cNvSpPr/>
                <p:nvPr/>
              </p:nvSpPr>
              <p:spPr>
                <a:xfrm>
                  <a:off x="5891563"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7" name="Google Shape;6257;p37"/>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8" name="Google Shape;6258;p37"/>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9" name="Google Shape;6259;p37"/>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0" name="Google Shape;6260;p37"/>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61" name="Google Shape;6261;p37"/>
              <p:cNvGrpSpPr/>
              <p:nvPr/>
            </p:nvGrpSpPr>
            <p:grpSpPr>
              <a:xfrm>
                <a:off x="719990" y="2873256"/>
                <a:ext cx="327012" cy="329491"/>
                <a:chOff x="8108325" y="1123200"/>
                <a:chExt cx="530950" cy="534975"/>
              </a:xfrm>
            </p:grpSpPr>
            <p:sp>
              <p:nvSpPr>
                <p:cNvPr id="6262" name="Google Shape;6262;p37"/>
                <p:cNvSpPr/>
                <p:nvPr/>
              </p:nvSpPr>
              <p:spPr>
                <a:xfrm>
                  <a:off x="8108325" y="1123200"/>
                  <a:ext cx="530950" cy="534975"/>
                </a:xfrm>
                <a:custGeom>
                  <a:avLst/>
                  <a:gdLst/>
                  <a:ahLst/>
                  <a:cxnLst/>
                  <a:rect l="l" t="t" r="r" b="b"/>
                  <a:pathLst>
                    <a:path w="21238" h="21399" extrusionOk="0">
                      <a:moveTo>
                        <a:pt x="11312" y="841"/>
                      </a:moveTo>
                      <a:cubicBezTo>
                        <a:pt x="11904" y="841"/>
                        <a:pt x="12487" y="1142"/>
                        <a:pt x="12875" y="1835"/>
                      </a:cubicBezTo>
                      <a:cubicBezTo>
                        <a:pt x="13907" y="3688"/>
                        <a:pt x="12557" y="6431"/>
                        <a:pt x="11725" y="8071"/>
                      </a:cubicBezTo>
                      <a:lnTo>
                        <a:pt x="11725" y="8071"/>
                      </a:lnTo>
                      <a:cubicBezTo>
                        <a:pt x="11724" y="8071"/>
                        <a:pt x="11724" y="8071"/>
                        <a:pt x="11724" y="8072"/>
                      </a:cubicBezTo>
                      <a:cubicBezTo>
                        <a:pt x="11724" y="8072"/>
                        <a:pt x="11724" y="8072"/>
                        <a:pt x="11724" y="8072"/>
                      </a:cubicBezTo>
                      <a:lnTo>
                        <a:pt x="11724" y="8072"/>
                      </a:lnTo>
                      <a:cubicBezTo>
                        <a:pt x="11715" y="8090"/>
                        <a:pt x="11706" y="8108"/>
                        <a:pt x="11697" y="8125"/>
                      </a:cubicBezTo>
                      <a:cubicBezTo>
                        <a:pt x="11556" y="8407"/>
                        <a:pt x="11794" y="8720"/>
                        <a:pt x="12058" y="8720"/>
                      </a:cubicBezTo>
                      <a:cubicBezTo>
                        <a:pt x="12144" y="8720"/>
                        <a:pt x="12233" y="8686"/>
                        <a:pt x="12313" y="8607"/>
                      </a:cubicBezTo>
                      <a:cubicBezTo>
                        <a:pt x="13250" y="7608"/>
                        <a:pt x="15273" y="5881"/>
                        <a:pt x="16954" y="5881"/>
                      </a:cubicBezTo>
                      <a:cubicBezTo>
                        <a:pt x="17480" y="5881"/>
                        <a:pt x="17973" y="6050"/>
                        <a:pt x="18389" y="6466"/>
                      </a:cubicBezTo>
                      <a:cubicBezTo>
                        <a:pt x="20878" y="8901"/>
                        <a:pt x="15525" y="10936"/>
                        <a:pt x="13945" y="11283"/>
                      </a:cubicBezTo>
                      <a:cubicBezTo>
                        <a:pt x="13544" y="11364"/>
                        <a:pt x="13597" y="11872"/>
                        <a:pt x="13945" y="12006"/>
                      </a:cubicBezTo>
                      <a:cubicBezTo>
                        <a:pt x="15310" y="12541"/>
                        <a:pt x="17077" y="13452"/>
                        <a:pt x="17800" y="14790"/>
                      </a:cubicBezTo>
                      <a:cubicBezTo>
                        <a:pt x="18530" y="16250"/>
                        <a:pt x="17687" y="17162"/>
                        <a:pt x="16435" y="17162"/>
                      </a:cubicBezTo>
                      <a:cubicBezTo>
                        <a:pt x="16173" y="17162"/>
                        <a:pt x="15893" y="17122"/>
                        <a:pt x="15605" y="17038"/>
                      </a:cubicBezTo>
                      <a:cubicBezTo>
                        <a:pt x="13999" y="16556"/>
                        <a:pt x="12741" y="15272"/>
                        <a:pt x="11777" y="13987"/>
                      </a:cubicBezTo>
                      <a:cubicBezTo>
                        <a:pt x="11687" y="13874"/>
                        <a:pt x="11535" y="13813"/>
                        <a:pt x="11393" y="13813"/>
                      </a:cubicBezTo>
                      <a:cubicBezTo>
                        <a:pt x="11198" y="13813"/>
                        <a:pt x="11024" y="13927"/>
                        <a:pt x="11055" y="14174"/>
                      </a:cubicBezTo>
                      <a:cubicBezTo>
                        <a:pt x="11242" y="15620"/>
                        <a:pt x="11269" y="17199"/>
                        <a:pt x="10921" y="18644"/>
                      </a:cubicBezTo>
                      <a:cubicBezTo>
                        <a:pt x="10696" y="19682"/>
                        <a:pt x="9913" y="20630"/>
                        <a:pt x="9062" y="20630"/>
                      </a:cubicBezTo>
                      <a:cubicBezTo>
                        <a:pt x="8595" y="20630"/>
                        <a:pt x="8109" y="20345"/>
                        <a:pt x="7682" y="19634"/>
                      </a:cubicBezTo>
                      <a:cubicBezTo>
                        <a:pt x="6853" y="18243"/>
                        <a:pt x="7495" y="15994"/>
                        <a:pt x="7896" y="14549"/>
                      </a:cubicBezTo>
                      <a:cubicBezTo>
                        <a:pt x="7938" y="14318"/>
                        <a:pt x="7717" y="14054"/>
                        <a:pt x="7491" y="14054"/>
                      </a:cubicBezTo>
                      <a:cubicBezTo>
                        <a:pt x="7428" y="14054"/>
                        <a:pt x="7365" y="14074"/>
                        <a:pt x="7308" y="14121"/>
                      </a:cubicBezTo>
                      <a:cubicBezTo>
                        <a:pt x="6103" y="15031"/>
                        <a:pt x="4631" y="16021"/>
                        <a:pt x="3159" y="16289"/>
                      </a:cubicBezTo>
                      <a:cubicBezTo>
                        <a:pt x="3018" y="16314"/>
                        <a:pt x="2882" y="16325"/>
                        <a:pt x="2752" y="16325"/>
                      </a:cubicBezTo>
                      <a:cubicBezTo>
                        <a:pt x="1206" y="16325"/>
                        <a:pt x="487" y="14647"/>
                        <a:pt x="1499" y="13264"/>
                      </a:cubicBezTo>
                      <a:cubicBezTo>
                        <a:pt x="2520" y="11963"/>
                        <a:pt x="4416" y="11513"/>
                        <a:pt x="5982" y="11219"/>
                      </a:cubicBezTo>
                      <a:lnTo>
                        <a:pt x="5982" y="11219"/>
                      </a:lnTo>
                      <a:cubicBezTo>
                        <a:pt x="6023" y="11232"/>
                        <a:pt x="6064" y="11239"/>
                        <a:pt x="6103" y="11239"/>
                      </a:cubicBezTo>
                      <a:cubicBezTo>
                        <a:pt x="6252" y="11239"/>
                        <a:pt x="6378" y="11147"/>
                        <a:pt x="6446" y="11026"/>
                      </a:cubicBezTo>
                      <a:lnTo>
                        <a:pt x="6446" y="11026"/>
                      </a:lnTo>
                      <a:cubicBezTo>
                        <a:pt x="6465" y="10996"/>
                        <a:pt x="6479" y="10962"/>
                        <a:pt x="6487" y="10927"/>
                      </a:cubicBezTo>
                      <a:lnTo>
                        <a:pt x="6487" y="10927"/>
                      </a:lnTo>
                      <a:cubicBezTo>
                        <a:pt x="6512" y="10832"/>
                        <a:pt x="6502" y="10731"/>
                        <a:pt x="6443" y="10646"/>
                      </a:cubicBezTo>
                      <a:lnTo>
                        <a:pt x="6443" y="10646"/>
                      </a:lnTo>
                      <a:cubicBezTo>
                        <a:pt x="6383" y="10530"/>
                        <a:pt x="6273" y="10438"/>
                        <a:pt x="6133" y="10423"/>
                      </a:cubicBezTo>
                      <a:lnTo>
                        <a:pt x="6133" y="10423"/>
                      </a:lnTo>
                      <a:cubicBezTo>
                        <a:pt x="4855" y="9645"/>
                        <a:pt x="3565" y="8740"/>
                        <a:pt x="2543" y="7617"/>
                      </a:cubicBezTo>
                      <a:cubicBezTo>
                        <a:pt x="1526" y="6546"/>
                        <a:pt x="750" y="5074"/>
                        <a:pt x="2543" y="4191"/>
                      </a:cubicBezTo>
                      <a:cubicBezTo>
                        <a:pt x="2916" y="4004"/>
                        <a:pt x="3277" y="3922"/>
                        <a:pt x="3625" y="3922"/>
                      </a:cubicBezTo>
                      <a:cubicBezTo>
                        <a:pt x="5527" y="3922"/>
                        <a:pt x="7037" y="6387"/>
                        <a:pt x="7896" y="7857"/>
                      </a:cubicBezTo>
                      <a:cubicBezTo>
                        <a:pt x="7971" y="7995"/>
                        <a:pt x="8099" y="8058"/>
                        <a:pt x="8226" y="8058"/>
                      </a:cubicBezTo>
                      <a:cubicBezTo>
                        <a:pt x="8420" y="8058"/>
                        <a:pt x="8608" y="7913"/>
                        <a:pt x="8592" y="7670"/>
                      </a:cubicBezTo>
                      <a:cubicBezTo>
                        <a:pt x="8512" y="5850"/>
                        <a:pt x="8592" y="3789"/>
                        <a:pt x="9395" y="2130"/>
                      </a:cubicBezTo>
                      <a:cubicBezTo>
                        <a:pt x="9786" y="1334"/>
                        <a:pt x="10556" y="841"/>
                        <a:pt x="11312" y="841"/>
                      </a:cubicBezTo>
                      <a:close/>
                      <a:moveTo>
                        <a:pt x="11120" y="1"/>
                      </a:moveTo>
                      <a:cubicBezTo>
                        <a:pt x="10887" y="1"/>
                        <a:pt x="10650" y="31"/>
                        <a:pt x="10412" y="95"/>
                      </a:cubicBezTo>
                      <a:cubicBezTo>
                        <a:pt x="8223" y="709"/>
                        <a:pt x="7824" y="3901"/>
                        <a:pt x="7796" y="6230"/>
                      </a:cubicBezTo>
                      <a:lnTo>
                        <a:pt x="7796" y="6230"/>
                      </a:lnTo>
                      <a:cubicBezTo>
                        <a:pt x="6805" y="4697"/>
                        <a:pt x="5415" y="3120"/>
                        <a:pt x="3560" y="3120"/>
                      </a:cubicBezTo>
                      <a:cubicBezTo>
                        <a:pt x="2276" y="3120"/>
                        <a:pt x="643" y="4110"/>
                        <a:pt x="589" y="5529"/>
                      </a:cubicBezTo>
                      <a:cubicBezTo>
                        <a:pt x="498" y="7607"/>
                        <a:pt x="3095" y="9471"/>
                        <a:pt x="4990" y="10638"/>
                      </a:cubicBezTo>
                      <a:lnTo>
                        <a:pt x="4990" y="10638"/>
                      </a:lnTo>
                      <a:cubicBezTo>
                        <a:pt x="3326" y="11019"/>
                        <a:pt x="1498" y="11674"/>
                        <a:pt x="616" y="13130"/>
                      </a:cubicBezTo>
                      <a:cubicBezTo>
                        <a:pt x="1" y="14174"/>
                        <a:pt x="54" y="15753"/>
                        <a:pt x="1018" y="16583"/>
                      </a:cubicBezTo>
                      <a:cubicBezTo>
                        <a:pt x="1470" y="17002"/>
                        <a:pt x="2018" y="17172"/>
                        <a:pt x="2609" y="17172"/>
                      </a:cubicBezTo>
                      <a:cubicBezTo>
                        <a:pt x="4021" y="17172"/>
                        <a:pt x="5679" y="16206"/>
                        <a:pt x="6869" y="15364"/>
                      </a:cubicBezTo>
                      <a:lnTo>
                        <a:pt x="6869" y="15364"/>
                      </a:lnTo>
                      <a:cubicBezTo>
                        <a:pt x="6487" y="16997"/>
                        <a:pt x="6280" y="18952"/>
                        <a:pt x="7174" y="20304"/>
                      </a:cubicBezTo>
                      <a:cubicBezTo>
                        <a:pt x="7627" y="20992"/>
                        <a:pt x="8423" y="21398"/>
                        <a:pt x="9222" y="21398"/>
                      </a:cubicBezTo>
                      <a:cubicBezTo>
                        <a:pt x="9604" y="21398"/>
                        <a:pt x="9986" y="21305"/>
                        <a:pt x="10332" y="21106"/>
                      </a:cubicBezTo>
                      <a:cubicBezTo>
                        <a:pt x="12027" y="20125"/>
                        <a:pt x="12105" y="17342"/>
                        <a:pt x="11945" y="15295"/>
                      </a:cubicBezTo>
                      <a:lnTo>
                        <a:pt x="11945" y="15295"/>
                      </a:lnTo>
                      <a:cubicBezTo>
                        <a:pt x="13164" y="16511"/>
                        <a:pt x="15223" y="18099"/>
                        <a:pt x="16819" y="18099"/>
                      </a:cubicBezTo>
                      <a:cubicBezTo>
                        <a:pt x="17603" y="18099"/>
                        <a:pt x="18276" y="17716"/>
                        <a:pt x="18683" y="16717"/>
                      </a:cubicBezTo>
                      <a:cubicBezTo>
                        <a:pt x="19627" y="14491"/>
                        <a:pt x="17173" y="12681"/>
                        <a:pt x="15189" y="11715"/>
                      </a:cubicBezTo>
                      <a:lnTo>
                        <a:pt x="15189" y="11715"/>
                      </a:lnTo>
                      <a:cubicBezTo>
                        <a:pt x="17631" y="10900"/>
                        <a:pt x="21237" y="8820"/>
                        <a:pt x="19138" y="6144"/>
                      </a:cubicBezTo>
                      <a:cubicBezTo>
                        <a:pt x="18557" y="5401"/>
                        <a:pt x="17823" y="5108"/>
                        <a:pt x="17036" y="5108"/>
                      </a:cubicBezTo>
                      <a:cubicBezTo>
                        <a:pt x="15748" y="5108"/>
                        <a:pt x="14316" y="5892"/>
                        <a:pt x="13171" y="6770"/>
                      </a:cubicBezTo>
                      <a:lnTo>
                        <a:pt x="13171" y="6770"/>
                      </a:lnTo>
                      <a:cubicBezTo>
                        <a:pt x="13843" y="5165"/>
                        <a:pt x="14295" y="3362"/>
                        <a:pt x="13678" y="1782"/>
                      </a:cubicBezTo>
                      <a:cubicBezTo>
                        <a:pt x="13256" y="717"/>
                        <a:pt x="12246" y="1"/>
                        <a:pt x="11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3" name="Google Shape;6263;p37"/>
                <p:cNvSpPr/>
                <p:nvPr/>
              </p:nvSpPr>
              <p:spPr>
                <a:xfrm>
                  <a:off x="8300375" y="1355075"/>
                  <a:ext cx="106750" cy="95350"/>
                </a:xfrm>
                <a:custGeom>
                  <a:avLst/>
                  <a:gdLst/>
                  <a:ahLst/>
                  <a:cxnLst/>
                  <a:rect l="l" t="t" r="r" b="b"/>
                  <a:pathLst>
                    <a:path w="4270" h="3814" extrusionOk="0">
                      <a:moveTo>
                        <a:pt x="2263" y="1"/>
                      </a:moveTo>
                      <a:cubicBezTo>
                        <a:pt x="2085" y="1"/>
                        <a:pt x="1892" y="18"/>
                        <a:pt x="1686" y="55"/>
                      </a:cubicBezTo>
                      <a:cubicBezTo>
                        <a:pt x="161" y="322"/>
                        <a:pt x="0" y="2758"/>
                        <a:pt x="1151" y="3534"/>
                      </a:cubicBezTo>
                      <a:cubicBezTo>
                        <a:pt x="1430" y="3727"/>
                        <a:pt x="1765" y="3814"/>
                        <a:pt x="2109" y="3814"/>
                      </a:cubicBezTo>
                      <a:cubicBezTo>
                        <a:pt x="3150" y="3814"/>
                        <a:pt x="4270" y="3015"/>
                        <a:pt x="4149" y="1928"/>
                      </a:cubicBezTo>
                      <a:cubicBezTo>
                        <a:pt x="4010" y="724"/>
                        <a:pt x="3410" y="1"/>
                        <a:pt x="22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64" name="Google Shape;6264;p37"/>
              <p:cNvGrpSpPr/>
              <p:nvPr/>
            </p:nvGrpSpPr>
            <p:grpSpPr>
              <a:xfrm rot="-514848">
                <a:off x="-69698" y="2960605"/>
                <a:ext cx="677147" cy="1645542"/>
                <a:chOff x="1535425" y="492925"/>
                <a:chExt cx="524575" cy="1274775"/>
              </a:xfrm>
            </p:grpSpPr>
            <p:sp>
              <p:nvSpPr>
                <p:cNvPr id="6265" name="Google Shape;6265;p37"/>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6" name="Google Shape;6266;p37"/>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7" name="Google Shape;6267;p37"/>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8" name="Google Shape;6268;p37"/>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9" name="Google Shape;6269;p37"/>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0" name="Google Shape;6270;p37"/>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1" name="Google Shape;6271;p37"/>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2" name="Google Shape;6272;p37"/>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3" name="Google Shape;6273;p37"/>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4" name="Google Shape;6274;p37"/>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5" name="Google Shape;6275;p37"/>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6" name="Google Shape;6276;p37"/>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7" name="Google Shape;6277;p37"/>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8" name="Google Shape;6278;p37"/>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9" name="Google Shape;6279;p37"/>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0" name="Google Shape;6280;p37"/>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81" name="Google Shape;6281;p37"/>
              <p:cNvGrpSpPr/>
              <p:nvPr/>
            </p:nvGrpSpPr>
            <p:grpSpPr>
              <a:xfrm>
                <a:off x="-146175" y="3775675"/>
                <a:ext cx="1024100" cy="1047500"/>
                <a:chOff x="1356975" y="1865675"/>
                <a:chExt cx="1024100" cy="1047500"/>
              </a:xfrm>
            </p:grpSpPr>
            <p:sp>
              <p:nvSpPr>
                <p:cNvPr id="6282" name="Google Shape;6282;p37"/>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3" name="Google Shape;6283;p37"/>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4" name="Google Shape;6284;p37"/>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5" name="Google Shape;6285;p37"/>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6" name="Google Shape;6286;p37"/>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7" name="Google Shape;6287;p37"/>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8" name="Google Shape;6288;p37"/>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9" name="Google Shape;6289;p37"/>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0" name="Google Shape;6290;p37"/>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1" name="Google Shape;6291;p37"/>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2" name="Google Shape;6292;p37"/>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3" name="Google Shape;6293;p37"/>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4" name="Google Shape;6294;p37"/>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5" name="Google Shape;6295;p37"/>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6" name="Google Shape;6296;p37"/>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7" name="Google Shape;6297;p37"/>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8" name="Google Shape;6298;p37"/>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9" name="Google Shape;6299;p37"/>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0" name="Google Shape;6300;p37"/>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1" name="Google Shape;6301;p37"/>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2" name="Google Shape;6302;p37"/>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3" name="Google Shape;6303;p37"/>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4" name="Google Shape;6304;p37"/>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5" name="Google Shape;6305;p37"/>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6" name="Google Shape;6306;p37"/>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7" name="Google Shape;6307;p37"/>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8" name="Google Shape;6308;p37"/>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9" name="Google Shape;6309;p37"/>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10" name="Google Shape;6310;p37"/>
              <p:cNvGrpSpPr/>
              <p:nvPr/>
            </p:nvGrpSpPr>
            <p:grpSpPr>
              <a:xfrm>
                <a:off x="374320" y="4268899"/>
                <a:ext cx="1352964" cy="1047482"/>
                <a:chOff x="2612025" y="1964075"/>
                <a:chExt cx="1100150" cy="851750"/>
              </a:xfrm>
            </p:grpSpPr>
            <p:sp>
              <p:nvSpPr>
                <p:cNvPr id="6311" name="Google Shape;6311;p37"/>
                <p:cNvSpPr/>
                <p:nvPr/>
              </p:nvSpPr>
              <p:spPr>
                <a:xfrm>
                  <a:off x="2736300" y="1964075"/>
                  <a:ext cx="442825" cy="768925"/>
                </a:xfrm>
                <a:custGeom>
                  <a:avLst/>
                  <a:gdLst/>
                  <a:ahLst/>
                  <a:cxnLst/>
                  <a:rect l="l" t="t" r="r" b="b"/>
                  <a:pathLst>
                    <a:path w="17713" h="30757" extrusionOk="0">
                      <a:moveTo>
                        <a:pt x="12696" y="1"/>
                      </a:moveTo>
                      <a:cubicBezTo>
                        <a:pt x="12623" y="1"/>
                        <a:pt x="12549" y="4"/>
                        <a:pt x="12476" y="11"/>
                      </a:cubicBezTo>
                      <a:cubicBezTo>
                        <a:pt x="11475" y="112"/>
                        <a:pt x="10508" y="1012"/>
                        <a:pt x="10574" y="2013"/>
                      </a:cubicBezTo>
                      <a:cubicBezTo>
                        <a:pt x="10057" y="1027"/>
                        <a:pt x="8974" y="460"/>
                        <a:pt x="7879" y="460"/>
                      </a:cubicBezTo>
                      <a:cubicBezTo>
                        <a:pt x="7492" y="460"/>
                        <a:pt x="7104" y="531"/>
                        <a:pt x="6738" y="679"/>
                      </a:cubicBezTo>
                      <a:cubicBezTo>
                        <a:pt x="5371" y="1279"/>
                        <a:pt x="4670" y="3014"/>
                        <a:pt x="5171" y="4381"/>
                      </a:cubicBezTo>
                      <a:cubicBezTo>
                        <a:pt x="4763" y="4138"/>
                        <a:pt x="4301" y="4028"/>
                        <a:pt x="3830" y="4028"/>
                      </a:cubicBezTo>
                      <a:cubicBezTo>
                        <a:pt x="2683" y="4028"/>
                        <a:pt x="1482" y="4679"/>
                        <a:pt x="867" y="5649"/>
                      </a:cubicBezTo>
                      <a:cubicBezTo>
                        <a:pt x="0" y="7050"/>
                        <a:pt x="34" y="8851"/>
                        <a:pt x="567" y="10452"/>
                      </a:cubicBezTo>
                      <a:cubicBezTo>
                        <a:pt x="1134" y="11987"/>
                        <a:pt x="2068" y="13354"/>
                        <a:pt x="3002" y="14722"/>
                      </a:cubicBezTo>
                      <a:cubicBezTo>
                        <a:pt x="5337" y="18224"/>
                        <a:pt x="10141" y="27398"/>
                        <a:pt x="10708" y="28599"/>
                      </a:cubicBezTo>
                      <a:cubicBezTo>
                        <a:pt x="11239" y="29691"/>
                        <a:pt x="12240" y="30757"/>
                        <a:pt x="13365" y="30757"/>
                      </a:cubicBezTo>
                      <a:cubicBezTo>
                        <a:pt x="13512" y="30757"/>
                        <a:pt x="13660" y="30738"/>
                        <a:pt x="13810" y="30700"/>
                      </a:cubicBezTo>
                      <a:cubicBezTo>
                        <a:pt x="14844" y="30400"/>
                        <a:pt x="15378" y="29199"/>
                        <a:pt x="15711" y="28165"/>
                      </a:cubicBezTo>
                      <a:cubicBezTo>
                        <a:pt x="17346" y="22928"/>
                        <a:pt x="17713" y="17424"/>
                        <a:pt x="17413" y="12020"/>
                      </a:cubicBezTo>
                      <a:cubicBezTo>
                        <a:pt x="17313" y="9351"/>
                        <a:pt x="16979" y="6683"/>
                        <a:pt x="16312" y="4081"/>
                      </a:cubicBezTo>
                      <a:cubicBezTo>
                        <a:pt x="16045" y="3080"/>
                        <a:pt x="15711" y="2080"/>
                        <a:pt x="15078" y="1312"/>
                      </a:cubicBezTo>
                      <a:cubicBezTo>
                        <a:pt x="14521" y="571"/>
                        <a:pt x="13621" y="1"/>
                        <a:pt x="12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2" name="Google Shape;6312;p37"/>
                <p:cNvSpPr/>
                <p:nvPr/>
              </p:nvSpPr>
              <p:spPr>
                <a:xfrm>
                  <a:off x="3070700" y="1972350"/>
                  <a:ext cx="527900" cy="767900"/>
                </a:xfrm>
                <a:custGeom>
                  <a:avLst/>
                  <a:gdLst/>
                  <a:ahLst/>
                  <a:cxnLst/>
                  <a:rect l="l" t="t" r="r" b="b"/>
                  <a:pathLst>
                    <a:path w="21116" h="30716" extrusionOk="0">
                      <a:moveTo>
                        <a:pt x="8148" y="1"/>
                      </a:moveTo>
                      <a:cubicBezTo>
                        <a:pt x="7267" y="1"/>
                        <a:pt x="6379" y="430"/>
                        <a:pt x="5704" y="1048"/>
                      </a:cubicBezTo>
                      <a:cubicBezTo>
                        <a:pt x="4937" y="1782"/>
                        <a:pt x="4437" y="2716"/>
                        <a:pt x="3970" y="3683"/>
                      </a:cubicBezTo>
                      <a:cubicBezTo>
                        <a:pt x="34" y="11889"/>
                        <a:pt x="0" y="21396"/>
                        <a:pt x="601" y="30169"/>
                      </a:cubicBezTo>
                      <a:cubicBezTo>
                        <a:pt x="907" y="30552"/>
                        <a:pt x="1379" y="30715"/>
                        <a:pt x="1870" y="30715"/>
                      </a:cubicBezTo>
                      <a:cubicBezTo>
                        <a:pt x="2234" y="30715"/>
                        <a:pt x="2609" y="30625"/>
                        <a:pt x="2936" y="30469"/>
                      </a:cubicBezTo>
                      <a:cubicBezTo>
                        <a:pt x="3670" y="30035"/>
                        <a:pt x="4170" y="29335"/>
                        <a:pt x="4670" y="28634"/>
                      </a:cubicBezTo>
                      <a:lnTo>
                        <a:pt x="12309" y="17493"/>
                      </a:lnTo>
                      <a:cubicBezTo>
                        <a:pt x="13944" y="15125"/>
                        <a:pt x="15645" y="12690"/>
                        <a:pt x="18047" y="11122"/>
                      </a:cubicBezTo>
                      <a:cubicBezTo>
                        <a:pt x="19114" y="10455"/>
                        <a:pt x="20315" y="9854"/>
                        <a:pt x="20782" y="8720"/>
                      </a:cubicBezTo>
                      <a:cubicBezTo>
                        <a:pt x="21115" y="7886"/>
                        <a:pt x="20949" y="6852"/>
                        <a:pt x="20315" y="6185"/>
                      </a:cubicBezTo>
                      <a:cubicBezTo>
                        <a:pt x="19648" y="5551"/>
                        <a:pt x="18614" y="5318"/>
                        <a:pt x="16779" y="5184"/>
                      </a:cubicBezTo>
                      <a:cubicBezTo>
                        <a:pt x="17179" y="3650"/>
                        <a:pt x="16312" y="1882"/>
                        <a:pt x="14811" y="1282"/>
                      </a:cubicBezTo>
                      <a:cubicBezTo>
                        <a:pt x="14443" y="1131"/>
                        <a:pt x="14049" y="1060"/>
                        <a:pt x="13654" y="1060"/>
                      </a:cubicBezTo>
                      <a:cubicBezTo>
                        <a:pt x="12475" y="1060"/>
                        <a:pt x="11283" y="1691"/>
                        <a:pt x="10708" y="2716"/>
                      </a:cubicBezTo>
                      <a:cubicBezTo>
                        <a:pt x="10608" y="1282"/>
                        <a:pt x="9674" y="281"/>
                        <a:pt x="8640" y="47"/>
                      </a:cubicBezTo>
                      <a:cubicBezTo>
                        <a:pt x="8477" y="16"/>
                        <a:pt x="8313" y="1"/>
                        <a:pt x="81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3" name="Google Shape;6313;p37"/>
                <p:cNvSpPr/>
                <p:nvPr/>
              </p:nvSpPr>
              <p:spPr>
                <a:xfrm>
                  <a:off x="3091550" y="2254800"/>
                  <a:ext cx="620625" cy="498375"/>
                </a:xfrm>
                <a:custGeom>
                  <a:avLst/>
                  <a:gdLst/>
                  <a:ahLst/>
                  <a:cxnLst/>
                  <a:rect l="l" t="t" r="r" b="b"/>
                  <a:pathLst>
                    <a:path w="24825" h="19935" extrusionOk="0">
                      <a:moveTo>
                        <a:pt x="18942" y="0"/>
                      </a:moveTo>
                      <a:cubicBezTo>
                        <a:pt x="18196" y="0"/>
                        <a:pt x="17466" y="196"/>
                        <a:pt x="16712" y="391"/>
                      </a:cubicBezTo>
                      <a:cubicBezTo>
                        <a:pt x="12843" y="1592"/>
                        <a:pt x="9440" y="4060"/>
                        <a:pt x="6672" y="7062"/>
                      </a:cubicBezTo>
                      <a:cubicBezTo>
                        <a:pt x="4003" y="10098"/>
                        <a:pt x="1935" y="13667"/>
                        <a:pt x="0" y="19038"/>
                      </a:cubicBezTo>
                      <a:cubicBezTo>
                        <a:pt x="614" y="19674"/>
                        <a:pt x="1488" y="19935"/>
                        <a:pt x="2365" y="19935"/>
                      </a:cubicBezTo>
                      <a:cubicBezTo>
                        <a:pt x="2822" y="19935"/>
                        <a:pt x="3280" y="19864"/>
                        <a:pt x="3703" y="19738"/>
                      </a:cubicBezTo>
                      <a:cubicBezTo>
                        <a:pt x="4971" y="19371"/>
                        <a:pt x="6105" y="18571"/>
                        <a:pt x="7205" y="17870"/>
                      </a:cubicBezTo>
                      <a:cubicBezTo>
                        <a:pt x="10541" y="15869"/>
                        <a:pt x="14444" y="14768"/>
                        <a:pt x="18313" y="14768"/>
                      </a:cubicBezTo>
                      <a:cubicBezTo>
                        <a:pt x="18794" y="14768"/>
                        <a:pt x="19285" y="14784"/>
                        <a:pt x="19776" y="14784"/>
                      </a:cubicBezTo>
                      <a:cubicBezTo>
                        <a:pt x="20512" y="14784"/>
                        <a:pt x="21249" y="14748"/>
                        <a:pt x="21949" y="14568"/>
                      </a:cubicBezTo>
                      <a:cubicBezTo>
                        <a:pt x="23117" y="14268"/>
                        <a:pt x="24284" y="13500"/>
                        <a:pt x="24551" y="12266"/>
                      </a:cubicBezTo>
                      <a:cubicBezTo>
                        <a:pt x="24824" y="11203"/>
                        <a:pt x="24103" y="9892"/>
                        <a:pt x="22838" y="9892"/>
                      </a:cubicBezTo>
                      <a:cubicBezTo>
                        <a:pt x="22714" y="9892"/>
                        <a:pt x="22584" y="9904"/>
                        <a:pt x="22450" y="9931"/>
                      </a:cubicBezTo>
                      <a:cubicBezTo>
                        <a:pt x="23184" y="9264"/>
                        <a:pt x="23884" y="8497"/>
                        <a:pt x="24284" y="7529"/>
                      </a:cubicBezTo>
                      <a:cubicBezTo>
                        <a:pt x="24651" y="6562"/>
                        <a:pt x="24651" y="5428"/>
                        <a:pt x="24118" y="4594"/>
                      </a:cubicBezTo>
                      <a:cubicBezTo>
                        <a:pt x="23710" y="3971"/>
                        <a:pt x="22994" y="3555"/>
                        <a:pt x="22177" y="3555"/>
                      </a:cubicBezTo>
                      <a:cubicBezTo>
                        <a:pt x="21857" y="3555"/>
                        <a:pt x="21521" y="3619"/>
                        <a:pt x="21182" y="3760"/>
                      </a:cubicBezTo>
                      <a:cubicBezTo>
                        <a:pt x="21949" y="3260"/>
                        <a:pt x="22116" y="2126"/>
                        <a:pt x="21649" y="1358"/>
                      </a:cubicBezTo>
                      <a:cubicBezTo>
                        <a:pt x="21182" y="558"/>
                        <a:pt x="20315" y="91"/>
                        <a:pt x="19381" y="24"/>
                      </a:cubicBezTo>
                      <a:cubicBezTo>
                        <a:pt x="19234" y="8"/>
                        <a:pt x="19087" y="0"/>
                        <a:pt x="189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4" name="Google Shape;6314;p37"/>
                <p:cNvSpPr/>
                <p:nvPr/>
              </p:nvSpPr>
              <p:spPr>
                <a:xfrm>
                  <a:off x="2612025" y="2249825"/>
                  <a:ext cx="463700" cy="487950"/>
                </a:xfrm>
                <a:custGeom>
                  <a:avLst/>
                  <a:gdLst/>
                  <a:ahLst/>
                  <a:cxnLst/>
                  <a:rect l="l" t="t" r="r" b="b"/>
                  <a:pathLst>
                    <a:path w="18548" h="19518" extrusionOk="0">
                      <a:moveTo>
                        <a:pt x="7132" y="0"/>
                      </a:moveTo>
                      <a:cubicBezTo>
                        <a:pt x="6643" y="0"/>
                        <a:pt x="6166" y="141"/>
                        <a:pt x="5772" y="457"/>
                      </a:cubicBezTo>
                      <a:cubicBezTo>
                        <a:pt x="5105" y="957"/>
                        <a:pt x="4938" y="2091"/>
                        <a:pt x="5505" y="2692"/>
                      </a:cubicBezTo>
                      <a:cubicBezTo>
                        <a:pt x="4827" y="2546"/>
                        <a:pt x="4180" y="2463"/>
                        <a:pt x="3583" y="2463"/>
                      </a:cubicBezTo>
                      <a:cubicBezTo>
                        <a:pt x="2534" y="2463"/>
                        <a:pt x="1639" y="2721"/>
                        <a:pt x="1002" y="3359"/>
                      </a:cubicBezTo>
                      <a:cubicBezTo>
                        <a:pt x="201" y="4193"/>
                        <a:pt x="1" y="5427"/>
                        <a:pt x="268" y="6561"/>
                      </a:cubicBezTo>
                      <a:cubicBezTo>
                        <a:pt x="501" y="7695"/>
                        <a:pt x="1102" y="8696"/>
                        <a:pt x="1669" y="9630"/>
                      </a:cubicBezTo>
                      <a:cubicBezTo>
                        <a:pt x="1102" y="9930"/>
                        <a:pt x="668" y="10297"/>
                        <a:pt x="435" y="10764"/>
                      </a:cubicBezTo>
                      <a:cubicBezTo>
                        <a:pt x="201" y="11231"/>
                        <a:pt x="134" y="11865"/>
                        <a:pt x="468" y="12265"/>
                      </a:cubicBezTo>
                      <a:cubicBezTo>
                        <a:pt x="781" y="12676"/>
                        <a:pt x="1265" y="12777"/>
                        <a:pt x="1794" y="12777"/>
                      </a:cubicBezTo>
                      <a:cubicBezTo>
                        <a:pt x="2168" y="12777"/>
                        <a:pt x="2564" y="12726"/>
                        <a:pt x="2936" y="12699"/>
                      </a:cubicBezTo>
                      <a:cubicBezTo>
                        <a:pt x="3095" y="12685"/>
                        <a:pt x="3253" y="12678"/>
                        <a:pt x="3412" y="12678"/>
                      </a:cubicBezTo>
                      <a:cubicBezTo>
                        <a:pt x="5157" y="12678"/>
                        <a:pt x="6903" y="13494"/>
                        <a:pt x="8340" y="14533"/>
                      </a:cubicBezTo>
                      <a:cubicBezTo>
                        <a:pt x="9975" y="15634"/>
                        <a:pt x="11342" y="17035"/>
                        <a:pt x="13010" y="18069"/>
                      </a:cubicBezTo>
                      <a:cubicBezTo>
                        <a:pt x="14326" y="18902"/>
                        <a:pt x="15879" y="19518"/>
                        <a:pt x="17427" y="19518"/>
                      </a:cubicBezTo>
                      <a:cubicBezTo>
                        <a:pt x="17802" y="19518"/>
                        <a:pt x="18177" y="19482"/>
                        <a:pt x="18548" y="19403"/>
                      </a:cubicBezTo>
                      <a:cubicBezTo>
                        <a:pt x="18481" y="12032"/>
                        <a:pt x="15112" y="6027"/>
                        <a:pt x="10208" y="1591"/>
                      </a:cubicBezTo>
                      <a:cubicBezTo>
                        <a:pt x="9608" y="1024"/>
                        <a:pt x="8941" y="457"/>
                        <a:pt x="8140" y="190"/>
                      </a:cubicBezTo>
                      <a:cubicBezTo>
                        <a:pt x="7813" y="67"/>
                        <a:pt x="7470" y="0"/>
                        <a:pt x="7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5" name="Google Shape;6315;p37"/>
                <p:cNvSpPr/>
                <p:nvPr/>
              </p:nvSpPr>
              <p:spPr>
                <a:xfrm>
                  <a:off x="2690875" y="2423375"/>
                  <a:ext cx="322300" cy="246300"/>
                </a:xfrm>
                <a:custGeom>
                  <a:avLst/>
                  <a:gdLst/>
                  <a:ahLst/>
                  <a:cxnLst/>
                  <a:rect l="l" t="t" r="r" b="b"/>
                  <a:pathLst>
                    <a:path w="12892" h="9852" extrusionOk="0">
                      <a:moveTo>
                        <a:pt x="73" y="0"/>
                      </a:moveTo>
                      <a:cubicBezTo>
                        <a:pt x="1" y="0"/>
                        <a:pt x="0" y="80"/>
                        <a:pt x="149" y="186"/>
                      </a:cubicBezTo>
                      <a:cubicBezTo>
                        <a:pt x="1017" y="987"/>
                        <a:pt x="1884" y="1854"/>
                        <a:pt x="2818" y="2654"/>
                      </a:cubicBezTo>
                      <a:cubicBezTo>
                        <a:pt x="3719" y="3455"/>
                        <a:pt x="4686" y="4256"/>
                        <a:pt x="5587" y="4989"/>
                      </a:cubicBezTo>
                      <a:lnTo>
                        <a:pt x="6320" y="5590"/>
                      </a:lnTo>
                      <a:cubicBezTo>
                        <a:pt x="6554" y="5790"/>
                        <a:pt x="6821" y="5957"/>
                        <a:pt x="7021" y="6157"/>
                      </a:cubicBezTo>
                      <a:cubicBezTo>
                        <a:pt x="7521" y="6524"/>
                        <a:pt x="8022" y="6924"/>
                        <a:pt x="8522" y="7258"/>
                      </a:cubicBezTo>
                      <a:cubicBezTo>
                        <a:pt x="9022" y="7591"/>
                        <a:pt x="9489" y="7958"/>
                        <a:pt x="9990" y="8292"/>
                      </a:cubicBezTo>
                      <a:cubicBezTo>
                        <a:pt x="10490" y="8659"/>
                        <a:pt x="10924" y="9026"/>
                        <a:pt x="11391" y="9426"/>
                      </a:cubicBezTo>
                      <a:cubicBezTo>
                        <a:pt x="11491" y="9493"/>
                        <a:pt x="11557" y="9526"/>
                        <a:pt x="11658" y="9593"/>
                      </a:cubicBezTo>
                      <a:lnTo>
                        <a:pt x="11891" y="9693"/>
                      </a:lnTo>
                      <a:cubicBezTo>
                        <a:pt x="12024" y="9793"/>
                        <a:pt x="12158" y="9793"/>
                        <a:pt x="12225" y="9826"/>
                      </a:cubicBezTo>
                      <a:cubicBezTo>
                        <a:pt x="12308" y="9843"/>
                        <a:pt x="12391" y="9851"/>
                        <a:pt x="12471" y="9851"/>
                      </a:cubicBezTo>
                      <a:cubicBezTo>
                        <a:pt x="12550" y="9851"/>
                        <a:pt x="12625" y="9843"/>
                        <a:pt x="12692" y="9826"/>
                      </a:cubicBezTo>
                      <a:cubicBezTo>
                        <a:pt x="12825" y="9793"/>
                        <a:pt x="12892" y="9659"/>
                        <a:pt x="12892" y="9426"/>
                      </a:cubicBezTo>
                      <a:cubicBezTo>
                        <a:pt x="12892" y="9293"/>
                        <a:pt x="12825" y="9159"/>
                        <a:pt x="12725" y="9026"/>
                      </a:cubicBezTo>
                      <a:cubicBezTo>
                        <a:pt x="12658" y="8959"/>
                        <a:pt x="12525" y="8792"/>
                        <a:pt x="12391" y="8659"/>
                      </a:cubicBezTo>
                      <a:cubicBezTo>
                        <a:pt x="12191" y="8459"/>
                        <a:pt x="11991" y="8258"/>
                        <a:pt x="11791" y="8092"/>
                      </a:cubicBezTo>
                      <a:cubicBezTo>
                        <a:pt x="11557" y="7858"/>
                        <a:pt x="11357" y="7691"/>
                        <a:pt x="11124" y="7491"/>
                      </a:cubicBezTo>
                      <a:cubicBezTo>
                        <a:pt x="10657" y="7091"/>
                        <a:pt x="10123" y="6691"/>
                        <a:pt x="9623" y="6357"/>
                      </a:cubicBezTo>
                      <a:cubicBezTo>
                        <a:pt x="9056" y="6024"/>
                        <a:pt x="8555" y="5657"/>
                        <a:pt x="8022" y="5323"/>
                      </a:cubicBezTo>
                      <a:cubicBezTo>
                        <a:pt x="7788" y="5156"/>
                        <a:pt x="7488" y="4989"/>
                        <a:pt x="7221" y="4823"/>
                      </a:cubicBezTo>
                      <a:cubicBezTo>
                        <a:pt x="6988" y="4656"/>
                        <a:pt x="6687" y="4456"/>
                        <a:pt x="6420" y="4289"/>
                      </a:cubicBezTo>
                      <a:cubicBezTo>
                        <a:pt x="5353" y="3588"/>
                        <a:pt x="4219" y="2921"/>
                        <a:pt x="3185" y="2187"/>
                      </a:cubicBezTo>
                      <a:cubicBezTo>
                        <a:pt x="2151" y="1520"/>
                        <a:pt x="1183" y="753"/>
                        <a:pt x="249" y="86"/>
                      </a:cubicBezTo>
                      <a:cubicBezTo>
                        <a:pt x="177" y="26"/>
                        <a:pt x="113" y="0"/>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6" name="Google Shape;6316;p37"/>
                <p:cNvSpPr/>
                <p:nvPr/>
              </p:nvSpPr>
              <p:spPr>
                <a:xfrm>
                  <a:off x="2739625" y="2407675"/>
                  <a:ext cx="272725" cy="237225"/>
                </a:xfrm>
                <a:custGeom>
                  <a:avLst/>
                  <a:gdLst/>
                  <a:ahLst/>
                  <a:cxnLst/>
                  <a:rect l="l" t="t" r="r" b="b"/>
                  <a:pathLst>
                    <a:path w="10909" h="9489" extrusionOk="0">
                      <a:moveTo>
                        <a:pt x="108" y="0"/>
                      </a:moveTo>
                      <a:cubicBezTo>
                        <a:pt x="36" y="0"/>
                        <a:pt x="1" y="31"/>
                        <a:pt x="1" y="80"/>
                      </a:cubicBezTo>
                      <a:cubicBezTo>
                        <a:pt x="1" y="114"/>
                        <a:pt x="34" y="147"/>
                        <a:pt x="167" y="180"/>
                      </a:cubicBezTo>
                      <a:cubicBezTo>
                        <a:pt x="401" y="314"/>
                        <a:pt x="568" y="480"/>
                        <a:pt x="835" y="614"/>
                      </a:cubicBezTo>
                      <a:cubicBezTo>
                        <a:pt x="1035" y="781"/>
                        <a:pt x="1235" y="914"/>
                        <a:pt x="1435" y="1081"/>
                      </a:cubicBezTo>
                      <a:lnTo>
                        <a:pt x="2069" y="1581"/>
                      </a:lnTo>
                      <a:cubicBezTo>
                        <a:pt x="2269" y="1748"/>
                        <a:pt x="2436" y="1948"/>
                        <a:pt x="2669" y="2115"/>
                      </a:cubicBezTo>
                      <a:cubicBezTo>
                        <a:pt x="3436" y="2849"/>
                        <a:pt x="4204" y="3616"/>
                        <a:pt x="5004" y="4350"/>
                      </a:cubicBezTo>
                      <a:cubicBezTo>
                        <a:pt x="5771" y="5117"/>
                        <a:pt x="6505" y="5851"/>
                        <a:pt x="7239" y="6652"/>
                      </a:cubicBezTo>
                      <a:cubicBezTo>
                        <a:pt x="7606" y="7018"/>
                        <a:pt x="8006" y="7452"/>
                        <a:pt x="8340" y="7819"/>
                      </a:cubicBezTo>
                      <a:cubicBezTo>
                        <a:pt x="8507" y="8019"/>
                        <a:pt x="8707" y="8219"/>
                        <a:pt x="8907" y="8419"/>
                      </a:cubicBezTo>
                      <a:cubicBezTo>
                        <a:pt x="9107" y="8620"/>
                        <a:pt x="9274" y="8786"/>
                        <a:pt x="9507" y="8953"/>
                      </a:cubicBezTo>
                      <a:cubicBezTo>
                        <a:pt x="9897" y="9319"/>
                        <a:pt x="10251" y="9488"/>
                        <a:pt x="10505" y="9488"/>
                      </a:cubicBezTo>
                      <a:cubicBezTo>
                        <a:pt x="10599" y="9488"/>
                        <a:pt x="10679" y="9465"/>
                        <a:pt x="10742" y="9420"/>
                      </a:cubicBezTo>
                      <a:cubicBezTo>
                        <a:pt x="10908" y="9253"/>
                        <a:pt x="10908" y="8786"/>
                        <a:pt x="10508" y="8286"/>
                      </a:cubicBezTo>
                      <a:cubicBezTo>
                        <a:pt x="10175" y="7886"/>
                        <a:pt x="9841" y="7485"/>
                        <a:pt x="9507" y="7119"/>
                      </a:cubicBezTo>
                      <a:cubicBezTo>
                        <a:pt x="9174" y="6752"/>
                        <a:pt x="8774" y="6318"/>
                        <a:pt x="8373" y="5951"/>
                      </a:cubicBezTo>
                      <a:cubicBezTo>
                        <a:pt x="7573" y="5150"/>
                        <a:pt x="6705" y="4417"/>
                        <a:pt x="5771" y="3683"/>
                      </a:cubicBezTo>
                      <a:lnTo>
                        <a:pt x="3036" y="1681"/>
                      </a:lnTo>
                      <a:cubicBezTo>
                        <a:pt x="2836" y="1515"/>
                        <a:pt x="2569" y="1348"/>
                        <a:pt x="2336" y="1181"/>
                      </a:cubicBezTo>
                      <a:cubicBezTo>
                        <a:pt x="2069" y="1014"/>
                        <a:pt x="1869" y="914"/>
                        <a:pt x="1602" y="747"/>
                      </a:cubicBezTo>
                      <a:cubicBezTo>
                        <a:pt x="1368" y="614"/>
                        <a:pt x="1168" y="480"/>
                        <a:pt x="901" y="347"/>
                      </a:cubicBezTo>
                      <a:cubicBezTo>
                        <a:pt x="701" y="247"/>
                        <a:pt x="434" y="114"/>
                        <a:pt x="201" y="13"/>
                      </a:cubicBezTo>
                      <a:cubicBezTo>
                        <a:pt x="165" y="5"/>
                        <a:pt x="134" y="0"/>
                        <a:pt x="1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7" name="Google Shape;6317;p37"/>
                <p:cNvSpPr/>
                <p:nvPr/>
              </p:nvSpPr>
              <p:spPr>
                <a:xfrm>
                  <a:off x="2825350" y="2373325"/>
                  <a:ext cx="224525" cy="277100"/>
                </a:xfrm>
                <a:custGeom>
                  <a:avLst/>
                  <a:gdLst/>
                  <a:ahLst/>
                  <a:cxnLst/>
                  <a:rect l="l" t="t" r="r" b="b"/>
                  <a:pathLst>
                    <a:path w="8981" h="11084" extrusionOk="0">
                      <a:moveTo>
                        <a:pt x="62" y="1"/>
                      </a:moveTo>
                      <a:cubicBezTo>
                        <a:pt x="3" y="1"/>
                        <a:pt x="1" y="80"/>
                        <a:pt x="107" y="187"/>
                      </a:cubicBezTo>
                      <a:cubicBezTo>
                        <a:pt x="474" y="587"/>
                        <a:pt x="808" y="987"/>
                        <a:pt x="1175" y="1354"/>
                      </a:cubicBezTo>
                      <a:cubicBezTo>
                        <a:pt x="1342" y="1588"/>
                        <a:pt x="1542" y="1754"/>
                        <a:pt x="1709" y="1955"/>
                      </a:cubicBezTo>
                      <a:lnTo>
                        <a:pt x="2276" y="2522"/>
                      </a:lnTo>
                      <a:cubicBezTo>
                        <a:pt x="2976" y="3289"/>
                        <a:pt x="3643" y="4123"/>
                        <a:pt x="4277" y="4990"/>
                      </a:cubicBezTo>
                      <a:lnTo>
                        <a:pt x="4744" y="5624"/>
                      </a:lnTo>
                      <a:cubicBezTo>
                        <a:pt x="4911" y="5824"/>
                        <a:pt x="5078" y="6091"/>
                        <a:pt x="5178" y="6258"/>
                      </a:cubicBezTo>
                      <a:cubicBezTo>
                        <a:pt x="5311" y="6458"/>
                        <a:pt x="5445" y="6658"/>
                        <a:pt x="5611" y="6925"/>
                      </a:cubicBezTo>
                      <a:lnTo>
                        <a:pt x="5845" y="7292"/>
                      </a:lnTo>
                      <a:cubicBezTo>
                        <a:pt x="5878" y="7325"/>
                        <a:pt x="5945" y="7425"/>
                        <a:pt x="5978" y="7458"/>
                      </a:cubicBezTo>
                      <a:lnTo>
                        <a:pt x="6112" y="7625"/>
                      </a:lnTo>
                      <a:cubicBezTo>
                        <a:pt x="6412" y="7992"/>
                        <a:pt x="6612" y="8426"/>
                        <a:pt x="6912" y="8859"/>
                      </a:cubicBezTo>
                      <a:cubicBezTo>
                        <a:pt x="6979" y="8993"/>
                        <a:pt x="7079" y="9126"/>
                        <a:pt x="7112" y="9260"/>
                      </a:cubicBezTo>
                      <a:lnTo>
                        <a:pt x="7313" y="9593"/>
                      </a:lnTo>
                      <a:cubicBezTo>
                        <a:pt x="7446" y="9793"/>
                        <a:pt x="7579" y="9994"/>
                        <a:pt x="7680" y="10160"/>
                      </a:cubicBezTo>
                      <a:cubicBezTo>
                        <a:pt x="7846" y="10461"/>
                        <a:pt x="8013" y="10761"/>
                        <a:pt x="8247" y="10928"/>
                      </a:cubicBezTo>
                      <a:cubicBezTo>
                        <a:pt x="8372" y="11032"/>
                        <a:pt x="8497" y="11084"/>
                        <a:pt x="8606" y="11084"/>
                      </a:cubicBezTo>
                      <a:cubicBezTo>
                        <a:pt x="8671" y="11084"/>
                        <a:pt x="8730" y="11065"/>
                        <a:pt x="8780" y="11028"/>
                      </a:cubicBezTo>
                      <a:cubicBezTo>
                        <a:pt x="8914" y="10994"/>
                        <a:pt x="8980" y="10828"/>
                        <a:pt x="8980" y="10661"/>
                      </a:cubicBezTo>
                      <a:cubicBezTo>
                        <a:pt x="8947" y="10494"/>
                        <a:pt x="8947" y="10294"/>
                        <a:pt x="8814" y="9960"/>
                      </a:cubicBezTo>
                      <a:lnTo>
                        <a:pt x="8680" y="9593"/>
                      </a:lnTo>
                      <a:cubicBezTo>
                        <a:pt x="8647" y="9460"/>
                        <a:pt x="8547" y="9326"/>
                        <a:pt x="8513" y="9193"/>
                      </a:cubicBezTo>
                      <a:cubicBezTo>
                        <a:pt x="8380" y="8960"/>
                        <a:pt x="8280" y="8759"/>
                        <a:pt x="8147" y="8493"/>
                      </a:cubicBezTo>
                      <a:cubicBezTo>
                        <a:pt x="8013" y="8292"/>
                        <a:pt x="7913" y="8026"/>
                        <a:pt x="7780" y="7825"/>
                      </a:cubicBezTo>
                      <a:cubicBezTo>
                        <a:pt x="7646" y="7592"/>
                        <a:pt x="7479" y="7325"/>
                        <a:pt x="7313" y="7092"/>
                      </a:cubicBezTo>
                      <a:cubicBezTo>
                        <a:pt x="7246" y="6958"/>
                        <a:pt x="7112" y="6825"/>
                        <a:pt x="7012" y="6691"/>
                      </a:cubicBezTo>
                      <a:cubicBezTo>
                        <a:pt x="6946" y="6625"/>
                        <a:pt x="6846" y="6524"/>
                        <a:pt x="6812" y="6424"/>
                      </a:cubicBezTo>
                      <a:cubicBezTo>
                        <a:pt x="6645" y="6191"/>
                        <a:pt x="6512" y="5991"/>
                        <a:pt x="6312" y="5757"/>
                      </a:cubicBezTo>
                      <a:cubicBezTo>
                        <a:pt x="6245" y="5624"/>
                        <a:pt x="6145" y="5490"/>
                        <a:pt x="6012" y="5357"/>
                      </a:cubicBezTo>
                      <a:lnTo>
                        <a:pt x="5912" y="5190"/>
                      </a:lnTo>
                      <a:lnTo>
                        <a:pt x="5778" y="5023"/>
                      </a:lnTo>
                      <a:cubicBezTo>
                        <a:pt x="5578" y="4823"/>
                        <a:pt x="5411" y="4623"/>
                        <a:pt x="5178" y="4390"/>
                      </a:cubicBezTo>
                      <a:cubicBezTo>
                        <a:pt x="4377" y="3556"/>
                        <a:pt x="3543" y="2788"/>
                        <a:pt x="2676" y="2088"/>
                      </a:cubicBezTo>
                      <a:cubicBezTo>
                        <a:pt x="2476" y="1888"/>
                        <a:pt x="2209" y="1721"/>
                        <a:pt x="2009" y="1588"/>
                      </a:cubicBezTo>
                      <a:lnTo>
                        <a:pt x="1375" y="1087"/>
                      </a:lnTo>
                      <a:cubicBezTo>
                        <a:pt x="975" y="754"/>
                        <a:pt x="608" y="420"/>
                        <a:pt x="208" y="87"/>
                      </a:cubicBezTo>
                      <a:cubicBezTo>
                        <a:pt x="147" y="26"/>
                        <a:pt x="96" y="1"/>
                        <a:pt x="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8" name="Google Shape;6318;p37"/>
                <p:cNvSpPr/>
                <p:nvPr/>
              </p:nvSpPr>
              <p:spPr>
                <a:xfrm>
                  <a:off x="2877325" y="2185200"/>
                  <a:ext cx="168375" cy="499700"/>
                </a:xfrm>
                <a:custGeom>
                  <a:avLst/>
                  <a:gdLst/>
                  <a:ahLst/>
                  <a:cxnLst/>
                  <a:rect l="l" t="t" r="r" b="b"/>
                  <a:pathLst>
                    <a:path w="6735" h="19988" extrusionOk="0">
                      <a:moveTo>
                        <a:pt x="76" y="1"/>
                      </a:moveTo>
                      <a:cubicBezTo>
                        <a:pt x="15" y="1"/>
                        <a:pt x="1" y="115"/>
                        <a:pt x="97" y="306"/>
                      </a:cubicBezTo>
                      <a:cubicBezTo>
                        <a:pt x="430" y="1007"/>
                        <a:pt x="730" y="1741"/>
                        <a:pt x="1097" y="2475"/>
                      </a:cubicBezTo>
                      <a:cubicBezTo>
                        <a:pt x="1498" y="3175"/>
                        <a:pt x="1865" y="3876"/>
                        <a:pt x="2198" y="4576"/>
                      </a:cubicBezTo>
                      <a:cubicBezTo>
                        <a:pt x="2365" y="4976"/>
                        <a:pt x="2532" y="5310"/>
                        <a:pt x="2698" y="5677"/>
                      </a:cubicBezTo>
                      <a:cubicBezTo>
                        <a:pt x="2865" y="6044"/>
                        <a:pt x="2999" y="6377"/>
                        <a:pt x="3099" y="6744"/>
                      </a:cubicBezTo>
                      <a:cubicBezTo>
                        <a:pt x="3366" y="7511"/>
                        <a:pt x="3532" y="8245"/>
                        <a:pt x="3699" y="9046"/>
                      </a:cubicBezTo>
                      <a:cubicBezTo>
                        <a:pt x="3866" y="9846"/>
                        <a:pt x="4033" y="10580"/>
                        <a:pt x="4200" y="11381"/>
                      </a:cubicBezTo>
                      <a:cubicBezTo>
                        <a:pt x="4266" y="11748"/>
                        <a:pt x="4366" y="12181"/>
                        <a:pt x="4500" y="12548"/>
                      </a:cubicBezTo>
                      <a:cubicBezTo>
                        <a:pt x="4566" y="12915"/>
                        <a:pt x="4700" y="13349"/>
                        <a:pt x="4767" y="13716"/>
                      </a:cubicBezTo>
                      <a:cubicBezTo>
                        <a:pt x="5000" y="14483"/>
                        <a:pt x="5167" y="15217"/>
                        <a:pt x="5267" y="15984"/>
                      </a:cubicBezTo>
                      <a:cubicBezTo>
                        <a:pt x="5400" y="16718"/>
                        <a:pt x="5467" y="17485"/>
                        <a:pt x="5534" y="18219"/>
                      </a:cubicBezTo>
                      <a:lnTo>
                        <a:pt x="5534" y="18586"/>
                      </a:lnTo>
                      <a:cubicBezTo>
                        <a:pt x="5534" y="18753"/>
                        <a:pt x="5567" y="18886"/>
                        <a:pt x="5567" y="18986"/>
                      </a:cubicBezTo>
                      <a:cubicBezTo>
                        <a:pt x="5601" y="19186"/>
                        <a:pt x="5634" y="19353"/>
                        <a:pt x="5701" y="19487"/>
                      </a:cubicBezTo>
                      <a:cubicBezTo>
                        <a:pt x="5767" y="19687"/>
                        <a:pt x="5867" y="19820"/>
                        <a:pt x="5934" y="19887"/>
                      </a:cubicBezTo>
                      <a:cubicBezTo>
                        <a:pt x="5967" y="19920"/>
                        <a:pt x="6068" y="19987"/>
                        <a:pt x="6134" y="19987"/>
                      </a:cubicBezTo>
                      <a:cubicBezTo>
                        <a:pt x="6234" y="19987"/>
                        <a:pt x="6301" y="19920"/>
                        <a:pt x="6434" y="19820"/>
                      </a:cubicBezTo>
                      <a:cubicBezTo>
                        <a:pt x="6535" y="19687"/>
                        <a:pt x="6601" y="19520"/>
                        <a:pt x="6635" y="19353"/>
                      </a:cubicBezTo>
                      <a:cubicBezTo>
                        <a:pt x="6668" y="19053"/>
                        <a:pt x="6701" y="18820"/>
                        <a:pt x="6701" y="18619"/>
                      </a:cubicBezTo>
                      <a:cubicBezTo>
                        <a:pt x="6701" y="18519"/>
                        <a:pt x="6701" y="18453"/>
                        <a:pt x="6735" y="18353"/>
                      </a:cubicBezTo>
                      <a:lnTo>
                        <a:pt x="6735" y="18052"/>
                      </a:lnTo>
                      <a:lnTo>
                        <a:pt x="6735" y="17485"/>
                      </a:lnTo>
                      <a:cubicBezTo>
                        <a:pt x="6735" y="17052"/>
                        <a:pt x="6701" y="16685"/>
                        <a:pt x="6668" y="16284"/>
                      </a:cubicBezTo>
                      <a:cubicBezTo>
                        <a:pt x="6601" y="15851"/>
                        <a:pt x="6568" y="15450"/>
                        <a:pt x="6501" y="15017"/>
                      </a:cubicBezTo>
                      <a:cubicBezTo>
                        <a:pt x="6401" y="14617"/>
                        <a:pt x="6334" y="14183"/>
                        <a:pt x="6201" y="13816"/>
                      </a:cubicBezTo>
                      <a:cubicBezTo>
                        <a:pt x="6068" y="13382"/>
                        <a:pt x="6001" y="13015"/>
                        <a:pt x="5867" y="12615"/>
                      </a:cubicBezTo>
                      <a:cubicBezTo>
                        <a:pt x="5734" y="12215"/>
                        <a:pt x="5601" y="11815"/>
                        <a:pt x="5534" y="11381"/>
                      </a:cubicBezTo>
                      <a:cubicBezTo>
                        <a:pt x="5267" y="10614"/>
                        <a:pt x="5067" y="9780"/>
                        <a:pt x="4833" y="8979"/>
                      </a:cubicBezTo>
                      <a:cubicBezTo>
                        <a:pt x="4566" y="8145"/>
                        <a:pt x="4266" y="7345"/>
                        <a:pt x="3933" y="6511"/>
                      </a:cubicBezTo>
                      <a:cubicBezTo>
                        <a:pt x="3766" y="6077"/>
                        <a:pt x="3566" y="5710"/>
                        <a:pt x="3366" y="5343"/>
                      </a:cubicBezTo>
                      <a:cubicBezTo>
                        <a:pt x="3165" y="4976"/>
                        <a:pt x="2932" y="4576"/>
                        <a:pt x="2732" y="4242"/>
                      </a:cubicBezTo>
                      <a:cubicBezTo>
                        <a:pt x="2532" y="3876"/>
                        <a:pt x="2332" y="3542"/>
                        <a:pt x="2065" y="3208"/>
                      </a:cubicBezTo>
                      <a:cubicBezTo>
                        <a:pt x="1865" y="2875"/>
                        <a:pt x="1598" y="2541"/>
                        <a:pt x="1398" y="2208"/>
                      </a:cubicBezTo>
                      <a:cubicBezTo>
                        <a:pt x="997" y="1541"/>
                        <a:pt x="597" y="873"/>
                        <a:pt x="263" y="206"/>
                      </a:cubicBezTo>
                      <a:cubicBezTo>
                        <a:pt x="192" y="64"/>
                        <a:pt x="121"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9" name="Google Shape;6319;p37"/>
                <p:cNvSpPr/>
                <p:nvPr/>
              </p:nvSpPr>
              <p:spPr>
                <a:xfrm>
                  <a:off x="2949775" y="2123625"/>
                  <a:ext cx="133450" cy="548275"/>
                </a:xfrm>
                <a:custGeom>
                  <a:avLst/>
                  <a:gdLst/>
                  <a:ahLst/>
                  <a:cxnLst/>
                  <a:rect l="l" t="t" r="r" b="b"/>
                  <a:pathLst>
                    <a:path w="5338" h="21931" extrusionOk="0">
                      <a:moveTo>
                        <a:pt x="67" y="1"/>
                      </a:moveTo>
                      <a:cubicBezTo>
                        <a:pt x="34" y="1"/>
                        <a:pt x="1" y="134"/>
                        <a:pt x="67" y="301"/>
                      </a:cubicBezTo>
                      <a:cubicBezTo>
                        <a:pt x="167" y="501"/>
                        <a:pt x="301" y="668"/>
                        <a:pt x="401" y="835"/>
                      </a:cubicBezTo>
                      <a:cubicBezTo>
                        <a:pt x="534" y="1001"/>
                        <a:pt x="634" y="1235"/>
                        <a:pt x="701" y="1402"/>
                      </a:cubicBezTo>
                      <a:cubicBezTo>
                        <a:pt x="868" y="1769"/>
                        <a:pt x="1001" y="2169"/>
                        <a:pt x="1135" y="2569"/>
                      </a:cubicBezTo>
                      <a:cubicBezTo>
                        <a:pt x="1235" y="2969"/>
                        <a:pt x="1335" y="3403"/>
                        <a:pt x="1402" y="3770"/>
                      </a:cubicBezTo>
                      <a:lnTo>
                        <a:pt x="1668" y="5004"/>
                      </a:lnTo>
                      <a:lnTo>
                        <a:pt x="2169" y="7506"/>
                      </a:lnTo>
                      <a:cubicBezTo>
                        <a:pt x="2236" y="7940"/>
                        <a:pt x="2336" y="8340"/>
                        <a:pt x="2369" y="8774"/>
                      </a:cubicBezTo>
                      <a:lnTo>
                        <a:pt x="2636" y="10008"/>
                      </a:lnTo>
                      <a:cubicBezTo>
                        <a:pt x="2803" y="10842"/>
                        <a:pt x="3003" y="11676"/>
                        <a:pt x="3136" y="12510"/>
                      </a:cubicBezTo>
                      <a:cubicBezTo>
                        <a:pt x="3236" y="13344"/>
                        <a:pt x="3403" y="14177"/>
                        <a:pt x="3536" y="15011"/>
                      </a:cubicBezTo>
                      <a:cubicBezTo>
                        <a:pt x="3637" y="15445"/>
                        <a:pt x="3670" y="15845"/>
                        <a:pt x="3737" y="16279"/>
                      </a:cubicBezTo>
                      <a:lnTo>
                        <a:pt x="3837" y="16913"/>
                      </a:lnTo>
                      <a:cubicBezTo>
                        <a:pt x="3870" y="17113"/>
                        <a:pt x="3870" y="17280"/>
                        <a:pt x="3903" y="17480"/>
                      </a:cubicBezTo>
                      <a:cubicBezTo>
                        <a:pt x="4003" y="18280"/>
                        <a:pt x="4003" y="19081"/>
                        <a:pt x="3970" y="19915"/>
                      </a:cubicBezTo>
                      <a:cubicBezTo>
                        <a:pt x="3903" y="21116"/>
                        <a:pt x="4170" y="21783"/>
                        <a:pt x="4404" y="21916"/>
                      </a:cubicBezTo>
                      <a:cubicBezTo>
                        <a:pt x="4438" y="21926"/>
                        <a:pt x="4471" y="21930"/>
                        <a:pt x="4503" y="21930"/>
                      </a:cubicBezTo>
                      <a:cubicBezTo>
                        <a:pt x="4819" y="21930"/>
                        <a:pt x="5050" y="21484"/>
                        <a:pt x="5171" y="20515"/>
                      </a:cubicBezTo>
                      <a:cubicBezTo>
                        <a:pt x="5238" y="19748"/>
                        <a:pt x="5338" y="18914"/>
                        <a:pt x="5338" y="18014"/>
                      </a:cubicBezTo>
                      <a:cubicBezTo>
                        <a:pt x="5338" y="17580"/>
                        <a:pt x="5304" y="17146"/>
                        <a:pt x="5204" y="16679"/>
                      </a:cubicBezTo>
                      <a:cubicBezTo>
                        <a:pt x="5171" y="16479"/>
                        <a:pt x="5138" y="16279"/>
                        <a:pt x="5071" y="16012"/>
                      </a:cubicBezTo>
                      <a:lnTo>
                        <a:pt x="4971" y="15412"/>
                      </a:lnTo>
                      <a:cubicBezTo>
                        <a:pt x="4804" y="14511"/>
                        <a:pt x="4637" y="13677"/>
                        <a:pt x="4404" y="12810"/>
                      </a:cubicBezTo>
                      <a:cubicBezTo>
                        <a:pt x="4370" y="12610"/>
                        <a:pt x="4337" y="12343"/>
                        <a:pt x="4237" y="12143"/>
                      </a:cubicBezTo>
                      <a:cubicBezTo>
                        <a:pt x="4204" y="11943"/>
                        <a:pt x="4137" y="11676"/>
                        <a:pt x="4070" y="11476"/>
                      </a:cubicBezTo>
                      <a:cubicBezTo>
                        <a:pt x="3970" y="11009"/>
                        <a:pt x="3837" y="10608"/>
                        <a:pt x="3703" y="10175"/>
                      </a:cubicBezTo>
                      <a:cubicBezTo>
                        <a:pt x="3570" y="9774"/>
                        <a:pt x="3470" y="9341"/>
                        <a:pt x="3336" y="8907"/>
                      </a:cubicBezTo>
                      <a:cubicBezTo>
                        <a:pt x="3203" y="8440"/>
                        <a:pt x="3069" y="8006"/>
                        <a:pt x="2969" y="7573"/>
                      </a:cubicBezTo>
                      <a:cubicBezTo>
                        <a:pt x="2703" y="6672"/>
                        <a:pt x="2469" y="5805"/>
                        <a:pt x="2202" y="4971"/>
                      </a:cubicBezTo>
                      <a:lnTo>
                        <a:pt x="1835" y="3737"/>
                      </a:lnTo>
                      <a:cubicBezTo>
                        <a:pt x="1702" y="3303"/>
                        <a:pt x="1568" y="2903"/>
                        <a:pt x="1402" y="2469"/>
                      </a:cubicBezTo>
                      <a:cubicBezTo>
                        <a:pt x="1235" y="2069"/>
                        <a:pt x="1068" y="1669"/>
                        <a:pt x="901" y="1302"/>
                      </a:cubicBezTo>
                      <a:cubicBezTo>
                        <a:pt x="868" y="1235"/>
                        <a:pt x="835" y="1135"/>
                        <a:pt x="734" y="1001"/>
                      </a:cubicBezTo>
                      <a:cubicBezTo>
                        <a:pt x="701" y="935"/>
                        <a:pt x="634" y="801"/>
                        <a:pt x="568" y="735"/>
                      </a:cubicBezTo>
                      <a:cubicBezTo>
                        <a:pt x="468" y="568"/>
                        <a:pt x="334" y="401"/>
                        <a:pt x="234" y="268"/>
                      </a:cubicBezTo>
                      <a:cubicBezTo>
                        <a:pt x="167" y="101"/>
                        <a:pt x="134"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0" name="Google Shape;6320;p37"/>
                <p:cNvSpPr/>
                <p:nvPr/>
              </p:nvSpPr>
              <p:spPr>
                <a:xfrm>
                  <a:off x="3035675" y="2144475"/>
                  <a:ext cx="66725" cy="526375"/>
                </a:xfrm>
                <a:custGeom>
                  <a:avLst/>
                  <a:gdLst/>
                  <a:ahLst/>
                  <a:cxnLst/>
                  <a:rect l="l" t="t" r="r" b="b"/>
                  <a:pathLst>
                    <a:path w="2669" h="21055" extrusionOk="0">
                      <a:moveTo>
                        <a:pt x="67" y="1"/>
                      </a:moveTo>
                      <a:cubicBezTo>
                        <a:pt x="67" y="1"/>
                        <a:pt x="34" y="1"/>
                        <a:pt x="0" y="101"/>
                      </a:cubicBezTo>
                      <a:lnTo>
                        <a:pt x="0" y="301"/>
                      </a:lnTo>
                      <a:cubicBezTo>
                        <a:pt x="34" y="401"/>
                        <a:pt x="67" y="468"/>
                        <a:pt x="100" y="601"/>
                      </a:cubicBezTo>
                      <a:cubicBezTo>
                        <a:pt x="167" y="668"/>
                        <a:pt x="167" y="768"/>
                        <a:pt x="201" y="868"/>
                      </a:cubicBezTo>
                      <a:cubicBezTo>
                        <a:pt x="234" y="1101"/>
                        <a:pt x="267" y="1268"/>
                        <a:pt x="367" y="1468"/>
                      </a:cubicBezTo>
                      <a:cubicBezTo>
                        <a:pt x="501" y="1835"/>
                        <a:pt x="668" y="2236"/>
                        <a:pt x="768" y="2602"/>
                      </a:cubicBezTo>
                      <a:cubicBezTo>
                        <a:pt x="868" y="2769"/>
                        <a:pt x="901" y="2969"/>
                        <a:pt x="934" y="3136"/>
                      </a:cubicBezTo>
                      <a:cubicBezTo>
                        <a:pt x="1001" y="3303"/>
                        <a:pt x="1001" y="3503"/>
                        <a:pt x="1034" y="3737"/>
                      </a:cubicBezTo>
                      <a:cubicBezTo>
                        <a:pt x="1068" y="4104"/>
                        <a:pt x="1101" y="4504"/>
                        <a:pt x="1168" y="4904"/>
                      </a:cubicBezTo>
                      <a:cubicBezTo>
                        <a:pt x="1235" y="6472"/>
                        <a:pt x="1201" y="8073"/>
                        <a:pt x="1268" y="9674"/>
                      </a:cubicBezTo>
                      <a:lnTo>
                        <a:pt x="1401" y="12076"/>
                      </a:lnTo>
                      <a:cubicBezTo>
                        <a:pt x="1401" y="12443"/>
                        <a:pt x="1401" y="12810"/>
                        <a:pt x="1368" y="13243"/>
                      </a:cubicBezTo>
                      <a:cubicBezTo>
                        <a:pt x="1368" y="13644"/>
                        <a:pt x="1335" y="14011"/>
                        <a:pt x="1335" y="14444"/>
                      </a:cubicBezTo>
                      <a:cubicBezTo>
                        <a:pt x="1335" y="14845"/>
                        <a:pt x="1268" y="15245"/>
                        <a:pt x="1268" y="15645"/>
                      </a:cubicBezTo>
                      <a:cubicBezTo>
                        <a:pt x="1268" y="16012"/>
                        <a:pt x="1235" y="16446"/>
                        <a:pt x="1235" y="16813"/>
                      </a:cubicBezTo>
                      <a:cubicBezTo>
                        <a:pt x="1201" y="17613"/>
                        <a:pt x="1168" y="18347"/>
                        <a:pt x="1068" y="19148"/>
                      </a:cubicBezTo>
                      <a:cubicBezTo>
                        <a:pt x="934" y="20282"/>
                        <a:pt x="1101" y="20916"/>
                        <a:pt x="1401" y="21016"/>
                      </a:cubicBezTo>
                      <a:cubicBezTo>
                        <a:pt x="1432" y="21041"/>
                        <a:pt x="1468" y="21054"/>
                        <a:pt x="1507" y="21054"/>
                      </a:cubicBezTo>
                      <a:cubicBezTo>
                        <a:pt x="1720" y="21054"/>
                        <a:pt x="2033" y="20661"/>
                        <a:pt x="2202" y="19815"/>
                      </a:cubicBezTo>
                      <a:cubicBezTo>
                        <a:pt x="2369" y="19081"/>
                        <a:pt x="2502" y="18280"/>
                        <a:pt x="2536" y="17480"/>
                      </a:cubicBezTo>
                      <a:cubicBezTo>
                        <a:pt x="2602" y="16679"/>
                        <a:pt x="2669" y="15845"/>
                        <a:pt x="2669" y="15011"/>
                      </a:cubicBezTo>
                      <a:lnTo>
                        <a:pt x="2669" y="13777"/>
                      </a:lnTo>
                      <a:lnTo>
                        <a:pt x="2669" y="13143"/>
                      </a:lnTo>
                      <a:lnTo>
                        <a:pt x="2669" y="12810"/>
                      </a:lnTo>
                      <a:lnTo>
                        <a:pt x="2669" y="12476"/>
                      </a:lnTo>
                      <a:cubicBezTo>
                        <a:pt x="2602" y="11609"/>
                        <a:pt x="2502" y="10742"/>
                        <a:pt x="2369" y="9908"/>
                      </a:cubicBezTo>
                      <a:cubicBezTo>
                        <a:pt x="2102" y="8240"/>
                        <a:pt x="2035" y="6505"/>
                        <a:pt x="1735" y="4837"/>
                      </a:cubicBezTo>
                      <a:cubicBezTo>
                        <a:pt x="1668" y="4437"/>
                        <a:pt x="1602" y="4003"/>
                        <a:pt x="1501" y="3603"/>
                      </a:cubicBezTo>
                      <a:cubicBezTo>
                        <a:pt x="1435" y="3403"/>
                        <a:pt x="1401" y="3170"/>
                        <a:pt x="1335" y="2969"/>
                      </a:cubicBezTo>
                      <a:cubicBezTo>
                        <a:pt x="1235" y="2769"/>
                        <a:pt x="1201" y="2569"/>
                        <a:pt x="1101" y="2402"/>
                      </a:cubicBezTo>
                      <a:cubicBezTo>
                        <a:pt x="934" y="2002"/>
                        <a:pt x="734" y="1668"/>
                        <a:pt x="601" y="1302"/>
                      </a:cubicBezTo>
                      <a:cubicBezTo>
                        <a:pt x="534" y="1135"/>
                        <a:pt x="501" y="968"/>
                        <a:pt x="401" y="768"/>
                      </a:cubicBezTo>
                      <a:cubicBezTo>
                        <a:pt x="367" y="668"/>
                        <a:pt x="334" y="601"/>
                        <a:pt x="334" y="468"/>
                      </a:cubicBezTo>
                      <a:lnTo>
                        <a:pt x="201" y="234"/>
                      </a:lnTo>
                      <a:cubicBezTo>
                        <a:pt x="100" y="101"/>
                        <a:pt x="100"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1" name="Google Shape;6321;p37"/>
                <p:cNvSpPr/>
                <p:nvPr/>
              </p:nvSpPr>
              <p:spPr>
                <a:xfrm>
                  <a:off x="3045675" y="2090825"/>
                  <a:ext cx="209350" cy="583225"/>
                </a:xfrm>
                <a:custGeom>
                  <a:avLst/>
                  <a:gdLst/>
                  <a:ahLst/>
                  <a:cxnLst/>
                  <a:rect l="l" t="t" r="r" b="b"/>
                  <a:pathLst>
                    <a:path w="8374" h="23329" extrusionOk="0">
                      <a:moveTo>
                        <a:pt x="8337" y="0"/>
                      </a:moveTo>
                      <a:cubicBezTo>
                        <a:pt x="8282" y="0"/>
                        <a:pt x="8184" y="49"/>
                        <a:pt x="8106" y="179"/>
                      </a:cubicBezTo>
                      <a:lnTo>
                        <a:pt x="7873" y="479"/>
                      </a:lnTo>
                      <a:lnTo>
                        <a:pt x="7639" y="746"/>
                      </a:lnTo>
                      <a:lnTo>
                        <a:pt x="7139" y="1246"/>
                      </a:lnTo>
                      <a:lnTo>
                        <a:pt x="6639" y="1746"/>
                      </a:lnTo>
                      <a:cubicBezTo>
                        <a:pt x="6472" y="1913"/>
                        <a:pt x="6339" y="2113"/>
                        <a:pt x="6172" y="2280"/>
                      </a:cubicBezTo>
                      <a:cubicBezTo>
                        <a:pt x="5872" y="2647"/>
                        <a:pt x="5638" y="3081"/>
                        <a:pt x="5371" y="3481"/>
                      </a:cubicBezTo>
                      <a:lnTo>
                        <a:pt x="5004" y="4081"/>
                      </a:lnTo>
                      <a:lnTo>
                        <a:pt x="4637" y="4682"/>
                      </a:lnTo>
                      <a:cubicBezTo>
                        <a:pt x="4437" y="5149"/>
                        <a:pt x="4304" y="5616"/>
                        <a:pt x="4104" y="6016"/>
                      </a:cubicBezTo>
                      <a:cubicBezTo>
                        <a:pt x="4037" y="6116"/>
                        <a:pt x="4004" y="6250"/>
                        <a:pt x="3937" y="6316"/>
                      </a:cubicBezTo>
                      <a:lnTo>
                        <a:pt x="3770" y="6650"/>
                      </a:lnTo>
                      <a:lnTo>
                        <a:pt x="3436" y="7284"/>
                      </a:lnTo>
                      <a:cubicBezTo>
                        <a:pt x="3203" y="7684"/>
                        <a:pt x="2969" y="8118"/>
                        <a:pt x="2769" y="8585"/>
                      </a:cubicBezTo>
                      <a:cubicBezTo>
                        <a:pt x="2536" y="8985"/>
                        <a:pt x="2336" y="9418"/>
                        <a:pt x="2136" y="9919"/>
                      </a:cubicBezTo>
                      <a:cubicBezTo>
                        <a:pt x="1769" y="10819"/>
                        <a:pt x="1502" y="11787"/>
                        <a:pt x="1302" y="12687"/>
                      </a:cubicBezTo>
                      <a:cubicBezTo>
                        <a:pt x="1101" y="13621"/>
                        <a:pt x="835" y="14522"/>
                        <a:pt x="634" y="15456"/>
                      </a:cubicBezTo>
                      <a:cubicBezTo>
                        <a:pt x="434" y="16357"/>
                        <a:pt x="201" y="17324"/>
                        <a:pt x="134" y="18325"/>
                      </a:cubicBezTo>
                      <a:cubicBezTo>
                        <a:pt x="34" y="19292"/>
                        <a:pt x="34" y="20260"/>
                        <a:pt x="1" y="21194"/>
                      </a:cubicBezTo>
                      <a:cubicBezTo>
                        <a:pt x="1" y="21594"/>
                        <a:pt x="34" y="21861"/>
                        <a:pt x="101" y="22128"/>
                      </a:cubicBezTo>
                      <a:cubicBezTo>
                        <a:pt x="134" y="22361"/>
                        <a:pt x="167" y="22528"/>
                        <a:pt x="167" y="22695"/>
                      </a:cubicBezTo>
                      <a:cubicBezTo>
                        <a:pt x="234" y="22995"/>
                        <a:pt x="301" y="23195"/>
                        <a:pt x="401" y="23295"/>
                      </a:cubicBezTo>
                      <a:cubicBezTo>
                        <a:pt x="468" y="23328"/>
                        <a:pt x="534" y="23328"/>
                        <a:pt x="634" y="23328"/>
                      </a:cubicBezTo>
                      <a:cubicBezTo>
                        <a:pt x="701" y="23295"/>
                        <a:pt x="801" y="23262"/>
                        <a:pt x="868" y="23128"/>
                      </a:cubicBezTo>
                      <a:cubicBezTo>
                        <a:pt x="1168" y="22961"/>
                        <a:pt x="1302" y="22461"/>
                        <a:pt x="1335" y="21894"/>
                      </a:cubicBezTo>
                      <a:cubicBezTo>
                        <a:pt x="1335" y="21661"/>
                        <a:pt x="1335" y="21427"/>
                        <a:pt x="1368" y="21227"/>
                      </a:cubicBezTo>
                      <a:cubicBezTo>
                        <a:pt x="1368" y="20993"/>
                        <a:pt x="1402" y="20760"/>
                        <a:pt x="1402" y="20560"/>
                      </a:cubicBezTo>
                      <a:lnTo>
                        <a:pt x="1535" y="19159"/>
                      </a:lnTo>
                      <a:cubicBezTo>
                        <a:pt x="1602" y="18725"/>
                        <a:pt x="1635" y="18258"/>
                        <a:pt x="1702" y="17791"/>
                      </a:cubicBezTo>
                      <a:lnTo>
                        <a:pt x="1969" y="16423"/>
                      </a:lnTo>
                      <a:cubicBezTo>
                        <a:pt x="2136" y="15489"/>
                        <a:pt x="2336" y="14489"/>
                        <a:pt x="2536" y="13488"/>
                      </a:cubicBezTo>
                      <a:cubicBezTo>
                        <a:pt x="2703" y="12487"/>
                        <a:pt x="2869" y="11520"/>
                        <a:pt x="3136" y="10619"/>
                      </a:cubicBezTo>
                      <a:cubicBezTo>
                        <a:pt x="3203" y="10419"/>
                        <a:pt x="3270" y="10152"/>
                        <a:pt x="3336" y="9952"/>
                      </a:cubicBezTo>
                      <a:cubicBezTo>
                        <a:pt x="3436" y="9752"/>
                        <a:pt x="3503" y="9485"/>
                        <a:pt x="3603" y="9252"/>
                      </a:cubicBezTo>
                      <a:cubicBezTo>
                        <a:pt x="3770" y="8785"/>
                        <a:pt x="3970" y="8318"/>
                        <a:pt x="4170" y="7851"/>
                      </a:cubicBezTo>
                      <a:cubicBezTo>
                        <a:pt x="4370" y="7417"/>
                        <a:pt x="4537" y="6950"/>
                        <a:pt x="4771" y="6483"/>
                      </a:cubicBezTo>
                      <a:cubicBezTo>
                        <a:pt x="4971" y="5983"/>
                        <a:pt x="5038" y="5482"/>
                        <a:pt x="5204" y="5082"/>
                      </a:cubicBezTo>
                      <a:cubicBezTo>
                        <a:pt x="5304" y="4849"/>
                        <a:pt x="5371" y="4648"/>
                        <a:pt x="5505" y="4448"/>
                      </a:cubicBezTo>
                      <a:cubicBezTo>
                        <a:pt x="5638" y="4248"/>
                        <a:pt x="5705" y="4015"/>
                        <a:pt x="5838" y="3781"/>
                      </a:cubicBezTo>
                      <a:cubicBezTo>
                        <a:pt x="6038" y="3347"/>
                        <a:pt x="6272" y="2947"/>
                        <a:pt x="6505" y="2514"/>
                      </a:cubicBezTo>
                      <a:cubicBezTo>
                        <a:pt x="6639" y="2313"/>
                        <a:pt x="6772" y="2147"/>
                        <a:pt x="6872" y="1980"/>
                      </a:cubicBezTo>
                      <a:cubicBezTo>
                        <a:pt x="7039" y="1813"/>
                        <a:pt x="7172" y="1613"/>
                        <a:pt x="7339" y="1446"/>
                      </a:cubicBezTo>
                      <a:cubicBezTo>
                        <a:pt x="7506" y="1279"/>
                        <a:pt x="7639" y="1113"/>
                        <a:pt x="7806" y="912"/>
                      </a:cubicBezTo>
                      <a:cubicBezTo>
                        <a:pt x="7873" y="812"/>
                        <a:pt x="7973" y="746"/>
                        <a:pt x="8006" y="612"/>
                      </a:cubicBezTo>
                      <a:cubicBezTo>
                        <a:pt x="8073" y="512"/>
                        <a:pt x="8140" y="445"/>
                        <a:pt x="8207" y="312"/>
                      </a:cubicBezTo>
                      <a:cubicBezTo>
                        <a:pt x="8340" y="145"/>
                        <a:pt x="8373" y="78"/>
                        <a:pt x="8373" y="12"/>
                      </a:cubicBezTo>
                      <a:cubicBezTo>
                        <a:pt x="8366" y="4"/>
                        <a:pt x="8353" y="0"/>
                        <a:pt x="83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2" name="Google Shape;6322;p37"/>
                <p:cNvSpPr/>
                <p:nvPr/>
              </p:nvSpPr>
              <p:spPr>
                <a:xfrm>
                  <a:off x="3056525" y="2127500"/>
                  <a:ext cx="260200" cy="550725"/>
                </a:xfrm>
                <a:custGeom>
                  <a:avLst/>
                  <a:gdLst/>
                  <a:ahLst/>
                  <a:cxnLst/>
                  <a:rect l="l" t="t" r="r" b="b"/>
                  <a:pathLst>
                    <a:path w="10408" h="22029" extrusionOk="0">
                      <a:moveTo>
                        <a:pt x="10342" y="1"/>
                      </a:moveTo>
                      <a:cubicBezTo>
                        <a:pt x="10293" y="1"/>
                        <a:pt x="10203" y="50"/>
                        <a:pt x="10074" y="179"/>
                      </a:cubicBezTo>
                      <a:cubicBezTo>
                        <a:pt x="9507" y="913"/>
                        <a:pt x="8940" y="1614"/>
                        <a:pt x="8373" y="2314"/>
                      </a:cubicBezTo>
                      <a:cubicBezTo>
                        <a:pt x="8073" y="2681"/>
                        <a:pt x="7773" y="3015"/>
                        <a:pt x="7439" y="3348"/>
                      </a:cubicBezTo>
                      <a:lnTo>
                        <a:pt x="6939" y="3849"/>
                      </a:lnTo>
                      <a:cubicBezTo>
                        <a:pt x="6772" y="4015"/>
                        <a:pt x="6605" y="4182"/>
                        <a:pt x="6505" y="4416"/>
                      </a:cubicBezTo>
                      <a:cubicBezTo>
                        <a:pt x="6205" y="4783"/>
                        <a:pt x="5905" y="5116"/>
                        <a:pt x="5604" y="5483"/>
                      </a:cubicBezTo>
                      <a:cubicBezTo>
                        <a:pt x="5337" y="5850"/>
                        <a:pt x="5037" y="6250"/>
                        <a:pt x="4770" y="6617"/>
                      </a:cubicBezTo>
                      <a:cubicBezTo>
                        <a:pt x="4537" y="6984"/>
                        <a:pt x="4237" y="7418"/>
                        <a:pt x="4037" y="7818"/>
                      </a:cubicBezTo>
                      <a:cubicBezTo>
                        <a:pt x="3770" y="8252"/>
                        <a:pt x="3570" y="8652"/>
                        <a:pt x="3369" y="9086"/>
                      </a:cubicBezTo>
                      <a:cubicBezTo>
                        <a:pt x="2936" y="9920"/>
                        <a:pt x="2535" y="10753"/>
                        <a:pt x="2169" y="11621"/>
                      </a:cubicBezTo>
                      <a:cubicBezTo>
                        <a:pt x="1768" y="12488"/>
                        <a:pt x="1501" y="13355"/>
                        <a:pt x="1201" y="14256"/>
                      </a:cubicBezTo>
                      <a:lnTo>
                        <a:pt x="1001" y="14923"/>
                      </a:lnTo>
                      <a:cubicBezTo>
                        <a:pt x="901" y="15157"/>
                        <a:pt x="868" y="15357"/>
                        <a:pt x="768" y="15624"/>
                      </a:cubicBezTo>
                      <a:cubicBezTo>
                        <a:pt x="667" y="16091"/>
                        <a:pt x="567" y="16524"/>
                        <a:pt x="434" y="16991"/>
                      </a:cubicBezTo>
                      <a:cubicBezTo>
                        <a:pt x="367" y="17425"/>
                        <a:pt x="234" y="17859"/>
                        <a:pt x="167" y="18326"/>
                      </a:cubicBezTo>
                      <a:lnTo>
                        <a:pt x="34" y="19093"/>
                      </a:lnTo>
                      <a:cubicBezTo>
                        <a:pt x="0" y="19326"/>
                        <a:pt x="0" y="19626"/>
                        <a:pt x="0" y="19827"/>
                      </a:cubicBezTo>
                      <a:lnTo>
                        <a:pt x="0" y="20294"/>
                      </a:lnTo>
                      <a:cubicBezTo>
                        <a:pt x="0" y="20427"/>
                        <a:pt x="0" y="20527"/>
                        <a:pt x="34" y="20694"/>
                      </a:cubicBezTo>
                      <a:cubicBezTo>
                        <a:pt x="67" y="20961"/>
                        <a:pt x="67" y="21194"/>
                        <a:pt x="167" y="21428"/>
                      </a:cubicBezTo>
                      <a:cubicBezTo>
                        <a:pt x="267" y="21828"/>
                        <a:pt x="501" y="22028"/>
                        <a:pt x="601" y="22028"/>
                      </a:cubicBezTo>
                      <a:cubicBezTo>
                        <a:pt x="768" y="22028"/>
                        <a:pt x="868" y="21928"/>
                        <a:pt x="934" y="21661"/>
                      </a:cubicBezTo>
                      <a:cubicBezTo>
                        <a:pt x="1001" y="21528"/>
                        <a:pt x="1034" y="21361"/>
                        <a:pt x="1068" y="21161"/>
                      </a:cubicBezTo>
                      <a:cubicBezTo>
                        <a:pt x="1034" y="20994"/>
                        <a:pt x="1068" y="20761"/>
                        <a:pt x="1101" y="20460"/>
                      </a:cubicBezTo>
                      <a:cubicBezTo>
                        <a:pt x="1168" y="19993"/>
                        <a:pt x="1168" y="19593"/>
                        <a:pt x="1235" y="19193"/>
                      </a:cubicBezTo>
                      <a:cubicBezTo>
                        <a:pt x="1335" y="18793"/>
                        <a:pt x="1435" y="18359"/>
                        <a:pt x="1568" y="17959"/>
                      </a:cubicBezTo>
                      <a:cubicBezTo>
                        <a:pt x="1601" y="17758"/>
                        <a:pt x="1702" y="17492"/>
                        <a:pt x="1735" y="17258"/>
                      </a:cubicBezTo>
                      <a:cubicBezTo>
                        <a:pt x="1768" y="17025"/>
                        <a:pt x="1868" y="16791"/>
                        <a:pt x="1902" y="16591"/>
                      </a:cubicBezTo>
                      <a:cubicBezTo>
                        <a:pt x="2035" y="16124"/>
                        <a:pt x="2102" y="15690"/>
                        <a:pt x="2235" y="15257"/>
                      </a:cubicBezTo>
                      <a:cubicBezTo>
                        <a:pt x="2535" y="14323"/>
                        <a:pt x="2769" y="13422"/>
                        <a:pt x="3103" y="12521"/>
                      </a:cubicBezTo>
                      <a:cubicBezTo>
                        <a:pt x="3269" y="12088"/>
                        <a:pt x="3436" y="11621"/>
                        <a:pt x="3603" y="11187"/>
                      </a:cubicBezTo>
                      <a:cubicBezTo>
                        <a:pt x="3770" y="10753"/>
                        <a:pt x="3936" y="10286"/>
                        <a:pt x="4170" y="9853"/>
                      </a:cubicBezTo>
                      <a:cubicBezTo>
                        <a:pt x="4337" y="9419"/>
                        <a:pt x="4537" y="8986"/>
                        <a:pt x="4737" y="8519"/>
                      </a:cubicBezTo>
                      <a:cubicBezTo>
                        <a:pt x="4937" y="8085"/>
                        <a:pt x="5171" y="7651"/>
                        <a:pt x="5404" y="7251"/>
                      </a:cubicBezTo>
                      <a:lnTo>
                        <a:pt x="6171" y="5983"/>
                      </a:lnTo>
                      <a:cubicBezTo>
                        <a:pt x="6405" y="5583"/>
                        <a:pt x="6705" y="5149"/>
                        <a:pt x="6939" y="4783"/>
                      </a:cubicBezTo>
                      <a:cubicBezTo>
                        <a:pt x="7072" y="4582"/>
                        <a:pt x="7205" y="4416"/>
                        <a:pt x="7372" y="4249"/>
                      </a:cubicBezTo>
                      <a:cubicBezTo>
                        <a:pt x="7506" y="4082"/>
                        <a:pt x="7672" y="3849"/>
                        <a:pt x="7839" y="3682"/>
                      </a:cubicBezTo>
                      <a:cubicBezTo>
                        <a:pt x="8006" y="3515"/>
                        <a:pt x="8106" y="3315"/>
                        <a:pt x="8273" y="3115"/>
                      </a:cubicBezTo>
                      <a:cubicBezTo>
                        <a:pt x="8406" y="2915"/>
                        <a:pt x="8540" y="2748"/>
                        <a:pt x="8707" y="2514"/>
                      </a:cubicBezTo>
                      <a:cubicBezTo>
                        <a:pt x="9240" y="1780"/>
                        <a:pt x="9741" y="1013"/>
                        <a:pt x="10241" y="313"/>
                      </a:cubicBezTo>
                      <a:cubicBezTo>
                        <a:pt x="10374" y="146"/>
                        <a:pt x="10408" y="79"/>
                        <a:pt x="10374" y="12"/>
                      </a:cubicBezTo>
                      <a:cubicBezTo>
                        <a:pt x="10367" y="5"/>
                        <a:pt x="10356" y="1"/>
                        <a:pt x="103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3" name="Google Shape;6323;p37"/>
                <p:cNvSpPr/>
                <p:nvPr/>
              </p:nvSpPr>
              <p:spPr>
                <a:xfrm>
                  <a:off x="3064850" y="2225650"/>
                  <a:ext cx="263775" cy="445575"/>
                </a:xfrm>
                <a:custGeom>
                  <a:avLst/>
                  <a:gdLst/>
                  <a:ahLst/>
                  <a:cxnLst/>
                  <a:rect l="l" t="t" r="r" b="b"/>
                  <a:pathLst>
                    <a:path w="10551" h="17823" extrusionOk="0">
                      <a:moveTo>
                        <a:pt x="10475" y="1"/>
                      </a:moveTo>
                      <a:cubicBezTo>
                        <a:pt x="10431" y="1"/>
                        <a:pt x="10352" y="37"/>
                        <a:pt x="10242" y="123"/>
                      </a:cubicBezTo>
                      <a:lnTo>
                        <a:pt x="9374" y="890"/>
                      </a:lnTo>
                      <a:cubicBezTo>
                        <a:pt x="9074" y="1123"/>
                        <a:pt x="8774" y="1424"/>
                        <a:pt x="8540" y="1724"/>
                      </a:cubicBezTo>
                      <a:cubicBezTo>
                        <a:pt x="8240" y="2024"/>
                        <a:pt x="8007" y="2258"/>
                        <a:pt x="7706" y="2524"/>
                      </a:cubicBezTo>
                      <a:cubicBezTo>
                        <a:pt x="7373" y="2758"/>
                        <a:pt x="7073" y="3025"/>
                        <a:pt x="6772" y="3292"/>
                      </a:cubicBezTo>
                      <a:cubicBezTo>
                        <a:pt x="6205" y="3859"/>
                        <a:pt x="5672" y="4426"/>
                        <a:pt x="5171" y="5060"/>
                      </a:cubicBezTo>
                      <a:cubicBezTo>
                        <a:pt x="4904" y="5360"/>
                        <a:pt x="4671" y="5693"/>
                        <a:pt x="4437" y="6027"/>
                      </a:cubicBezTo>
                      <a:cubicBezTo>
                        <a:pt x="4204" y="6360"/>
                        <a:pt x="4004" y="6694"/>
                        <a:pt x="3737" y="7028"/>
                      </a:cubicBezTo>
                      <a:cubicBezTo>
                        <a:pt x="3337" y="7728"/>
                        <a:pt x="2936" y="8429"/>
                        <a:pt x="2603" y="9129"/>
                      </a:cubicBezTo>
                      <a:cubicBezTo>
                        <a:pt x="2269" y="9863"/>
                        <a:pt x="1902" y="10530"/>
                        <a:pt x="1569" y="11264"/>
                      </a:cubicBezTo>
                      <a:cubicBezTo>
                        <a:pt x="1402" y="11631"/>
                        <a:pt x="1235" y="11964"/>
                        <a:pt x="1068" y="12398"/>
                      </a:cubicBezTo>
                      <a:cubicBezTo>
                        <a:pt x="902" y="12765"/>
                        <a:pt x="768" y="13199"/>
                        <a:pt x="668" y="13566"/>
                      </a:cubicBezTo>
                      <a:cubicBezTo>
                        <a:pt x="535" y="13933"/>
                        <a:pt x="435" y="14299"/>
                        <a:pt x="368" y="14700"/>
                      </a:cubicBezTo>
                      <a:lnTo>
                        <a:pt x="234" y="15233"/>
                      </a:lnTo>
                      <a:lnTo>
                        <a:pt x="101" y="15867"/>
                      </a:lnTo>
                      <a:cubicBezTo>
                        <a:pt x="1" y="16468"/>
                        <a:pt x="68" y="16935"/>
                        <a:pt x="168" y="17268"/>
                      </a:cubicBezTo>
                      <a:cubicBezTo>
                        <a:pt x="234" y="17602"/>
                        <a:pt x="368" y="17769"/>
                        <a:pt x="501" y="17802"/>
                      </a:cubicBezTo>
                      <a:cubicBezTo>
                        <a:pt x="522" y="17816"/>
                        <a:pt x="546" y="17823"/>
                        <a:pt x="572" y="17823"/>
                      </a:cubicBezTo>
                      <a:cubicBezTo>
                        <a:pt x="669" y="17823"/>
                        <a:pt x="796" y="17727"/>
                        <a:pt x="902" y="17568"/>
                      </a:cubicBezTo>
                      <a:cubicBezTo>
                        <a:pt x="935" y="17268"/>
                        <a:pt x="1068" y="16935"/>
                        <a:pt x="1168" y="16501"/>
                      </a:cubicBezTo>
                      <a:cubicBezTo>
                        <a:pt x="1235" y="16134"/>
                        <a:pt x="1335" y="15834"/>
                        <a:pt x="1435" y="15500"/>
                      </a:cubicBezTo>
                      <a:cubicBezTo>
                        <a:pt x="1569" y="15100"/>
                        <a:pt x="1702" y="14733"/>
                        <a:pt x="1769" y="14400"/>
                      </a:cubicBezTo>
                      <a:cubicBezTo>
                        <a:pt x="1902" y="14033"/>
                        <a:pt x="2002" y="13632"/>
                        <a:pt x="2102" y="13332"/>
                      </a:cubicBezTo>
                      <a:cubicBezTo>
                        <a:pt x="2169" y="13165"/>
                        <a:pt x="2236" y="12999"/>
                        <a:pt x="2336" y="12765"/>
                      </a:cubicBezTo>
                      <a:cubicBezTo>
                        <a:pt x="2403" y="12598"/>
                        <a:pt x="2503" y="12398"/>
                        <a:pt x="2536" y="12231"/>
                      </a:cubicBezTo>
                      <a:cubicBezTo>
                        <a:pt x="2836" y="11531"/>
                        <a:pt x="3203" y="10764"/>
                        <a:pt x="3537" y="9963"/>
                      </a:cubicBezTo>
                      <a:cubicBezTo>
                        <a:pt x="3870" y="9196"/>
                        <a:pt x="4171" y="8429"/>
                        <a:pt x="4504" y="7728"/>
                      </a:cubicBezTo>
                      <a:cubicBezTo>
                        <a:pt x="4571" y="7561"/>
                        <a:pt x="4671" y="7361"/>
                        <a:pt x="4771" y="7194"/>
                      </a:cubicBezTo>
                      <a:cubicBezTo>
                        <a:pt x="4871" y="7028"/>
                        <a:pt x="5004" y="6861"/>
                        <a:pt x="5071" y="6627"/>
                      </a:cubicBezTo>
                      <a:cubicBezTo>
                        <a:pt x="5271" y="6294"/>
                        <a:pt x="5505" y="5927"/>
                        <a:pt x="5705" y="5593"/>
                      </a:cubicBezTo>
                      <a:cubicBezTo>
                        <a:pt x="6172" y="4926"/>
                        <a:pt x="6606" y="4259"/>
                        <a:pt x="7106" y="3692"/>
                      </a:cubicBezTo>
                      <a:cubicBezTo>
                        <a:pt x="7373" y="3392"/>
                        <a:pt x="7673" y="3091"/>
                        <a:pt x="7940" y="2858"/>
                      </a:cubicBezTo>
                      <a:cubicBezTo>
                        <a:pt x="8273" y="2558"/>
                        <a:pt x="8540" y="2224"/>
                        <a:pt x="8774" y="1924"/>
                      </a:cubicBezTo>
                      <a:lnTo>
                        <a:pt x="9541" y="1057"/>
                      </a:lnTo>
                      <a:cubicBezTo>
                        <a:pt x="9841" y="790"/>
                        <a:pt x="10075" y="523"/>
                        <a:pt x="10375" y="256"/>
                      </a:cubicBezTo>
                      <a:cubicBezTo>
                        <a:pt x="10523" y="108"/>
                        <a:pt x="10550" y="1"/>
                        <a:pt x="10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4" name="Google Shape;6324;p37"/>
                <p:cNvSpPr/>
                <p:nvPr/>
              </p:nvSpPr>
              <p:spPr>
                <a:xfrm>
                  <a:off x="3099875" y="2339625"/>
                  <a:ext cx="320275" cy="376625"/>
                </a:xfrm>
                <a:custGeom>
                  <a:avLst/>
                  <a:gdLst/>
                  <a:ahLst/>
                  <a:cxnLst/>
                  <a:rect l="l" t="t" r="r" b="b"/>
                  <a:pathLst>
                    <a:path w="12811" h="15065" extrusionOk="0">
                      <a:moveTo>
                        <a:pt x="12743" y="0"/>
                      </a:moveTo>
                      <a:cubicBezTo>
                        <a:pt x="12710" y="0"/>
                        <a:pt x="12710" y="34"/>
                        <a:pt x="12677" y="34"/>
                      </a:cubicBezTo>
                      <a:cubicBezTo>
                        <a:pt x="12643" y="100"/>
                        <a:pt x="12577" y="100"/>
                        <a:pt x="12510" y="134"/>
                      </a:cubicBezTo>
                      <a:cubicBezTo>
                        <a:pt x="12476" y="134"/>
                        <a:pt x="12476" y="134"/>
                        <a:pt x="12410" y="167"/>
                      </a:cubicBezTo>
                      <a:cubicBezTo>
                        <a:pt x="12243" y="267"/>
                        <a:pt x="12076" y="300"/>
                        <a:pt x="11943" y="367"/>
                      </a:cubicBezTo>
                      <a:lnTo>
                        <a:pt x="11442" y="634"/>
                      </a:lnTo>
                      <a:cubicBezTo>
                        <a:pt x="11109" y="801"/>
                        <a:pt x="10775" y="934"/>
                        <a:pt x="10442" y="1101"/>
                      </a:cubicBezTo>
                      <a:cubicBezTo>
                        <a:pt x="9775" y="1435"/>
                        <a:pt x="9141" y="1835"/>
                        <a:pt x="8507" y="2335"/>
                      </a:cubicBezTo>
                      <a:cubicBezTo>
                        <a:pt x="7940" y="2802"/>
                        <a:pt x="7339" y="3303"/>
                        <a:pt x="6772" y="3803"/>
                      </a:cubicBezTo>
                      <a:cubicBezTo>
                        <a:pt x="6205" y="4303"/>
                        <a:pt x="5638" y="4804"/>
                        <a:pt x="5105" y="5337"/>
                      </a:cubicBezTo>
                      <a:cubicBezTo>
                        <a:pt x="4804" y="5571"/>
                        <a:pt x="4537" y="5871"/>
                        <a:pt x="4304" y="6171"/>
                      </a:cubicBezTo>
                      <a:cubicBezTo>
                        <a:pt x="4037" y="6471"/>
                        <a:pt x="3804" y="6772"/>
                        <a:pt x="3537" y="7072"/>
                      </a:cubicBezTo>
                      <a:cubicBezTo>
                        <a:pt x="3103" y="7706"/>
                        <a:pt x="2669" y="8373"/>
                        <a:pt x="2303" y="9007"/>
                      </a:cubicBezTo>
                      <a:cubicBezTo>
                        <a:pt x="2102" y="9340"/>
                        <a:pt x="1869" y="9640"/>
                        <a:pt x="1702" y="9974"/>
                      </a:cubicBezTo>
                      <a:cubicBezTo>
                        <a:pt x="1502" y="10308"/>
                        <a:pt x="1302" y="10641"/>
                        <a:pt x="1135" y="10975"/>
                      </a:cubicBezTo>
                      <a:cubicBezTo>
                        <a:pt x="968" y="11308"/>
                        <a:pt x="801" y="11675"/>
                        <a:pt x="635" y="12042"/>
                      </a:cubicBezTo>
                      <a:cubicBezTo>
                        <a:pt x="535" y="12209"/>
                        <a:pt x="501" y="12409"/>
                        <a:pt x="435" y="12609"/>
                      </a:cubicBezTo>
                      <a:lnTo>
                        <a:pt x="268" y="13143"/>
                      </a:lnTo>
                      <a:cubicBezTo>
                        <a:pt x="68" y="13643"/>
                        <a:pt x="1" y="14144"/>
                        <a:pt x="34" y="14477"/>
                      </a:cubicBezTo>
                      <a:cubicBezTo>
                        <a:pt x="68" y="14811"/>
                        <a:pt x="201" y="15011"/>
                        <a:pt x="368" y="15044"/>
                      </a:cubicBezTo>
                      <a:cubicBezTo>
                        <a:pt x="396" y="15058"/>
                        <a:pt x="425" y="15065"/>
                        <a:pt x="455" y="15065"/>
                      </a:cubicBezTo>
                      <a:cubicBezTo>
                        <a:pt x="569" y="15065"/>
                        <a:pt x="696" y="14969"/>
                        <a:pt x="801" y="14811"/>
                      </a:cubicBezTo>
                      <a:cubicBezTo>
                        <a:pt x="1035" y="14677"/>
                        <a:pt x="1168" y="14444"/>
                        <a:pt x="1369" y="14010"/>
                      </a:cubicBezTo>
                      <a:cubicBezTo>
                        <a:pt x="1469" y="13843"/>
                        <a:pt x="1502" y="13677"/>
                        <a:pt x="1602" y="13510"/>
                      </a:cubicBezTo>
                      <a:cubicBezTo>
                        <a:pt x="1669" y="13343"/>
                        <a:pt x="1702" y="13176"/>
                        <a:pt x="1802" y="13009"/>
                      </a:cubicBezTo>
                      <a:cubicBezTo>
                        <a:pt x="1936" y="12676"/>
                        <a:pt x="2102" y="12376"/>
                        <a:pt x="2202" y="12042"/>
                      </a:cubicBezTo>
                      <a:cubicBezTo>
                        <a:pt x="2369" y="11709"/>
                        <a:pt x="2536" y="11442"/>
                        <a:pt x="2703" y="11141"/>
                      </a:cubicBezTo>
                      <a:cubicBezTo>
                        <a:pt x="2803" y="10975"/>
                        <a:pt x="2870" y="10841"/>
                        <a:pt x="3003" y="10674"/>
                      </a:cubicBezTo>
                      <a:cubicBezTo>
                        <a:pt x="3070" y="10508"/>
                        <a:pt x="3203" y="10341"/>
                        <a:pt x="3303" y="10174"/>
                      </a:cubicBezTo>
                      <a:cubicBezTo>
                        <a:pt x="3704" y="9507"/>
                        <a:pt x="4070" y="8840"/>
                        <a:pt x="4471" y="8173"/>
                      </a:cubicBezTo>
                      <a:cubicBezTo>
                        <a:pt x="4671" y="7839"/>
                        <a:pt x="4871" y="7539"/>
                        <a:pt x="5071" y="7205"/>
                      </a:cubicBezTo>
                      <a:cubicBezTo>
                        <a:pt x="5305" y="6938"/>
                        <a:pt x="5538" y="6605"/>
                        <a:pt x="5805" y="6305"/>
                      </a:cubicBezTo>
                      <a:cubicBezTo>
                        <a:pt x="6305" y="5704"/>
                        <a:pt x="6839" y="5137"/>
                        <a:pt x="7339" y="4503"/>
                      </a:cubicBezTo>
                      <a:cubicBezTo>
                        <a:pt x="7840" y="3936"/>
                        <a:pt x="8374" y="3336"/>
                        <a:pt x="8907" y="2802"/>
                      </a:cubicBezTo>
                      <a:cubicBezTo>
                        <a:pt x="9474" y="2268"/>
                        <a:pt x="10041" y="1801"/>
                        <a:pt x="10675" y="1435"/>
                      </a:cubicBezTo>
                      <a:cubicBezTo>
                        <a:pt x="10975" y="1201"/>
                        <a:pt x="11309" y="1034"/>
                        <a:pt x="11643" y="867"/>
                      </a:cubicBezTo>
                      <a:cubicBezTo>
                        <a:pt x="11809" y="801"/>
                        <a:pt x="11976" y="667"/>
                        <a:pt x="12076" y="601"/>
                      </a:cubicBezTo>
                      <a:cubicBezTo>
                        <a:pt x="12243" y="501"/>
                        <a:pt x="12376" y="434"/>
                        <a:pt x="12543" y="334"/>
                      </a:cubicBezTo>
                      <a:cubicBezTo>
                        <a:pt x="12543" y="334"/>
                        <a:pt x="12577" y="334"/>
                        <a:pt x="12577" y="300"/>
                      </a:cubicBezTo>
                      <a:cubicBezTo>
                        <a:pt x="12643" y="300"/>
                        <a:pt x="12677" y="267"/>
                        <a:pt x="12710" y="200"/>
                      </a:cubicBezTo>
                      <a:cubicBezTo>
                        <a:pt x="12743" y="167"/>
                        <a:pt x="12810" y="134"/>
                        <a:pt x="12810" y="100"/>
                      </a:cubicBezTo>
                      <a:cubicBezTo>
                        <a:pt x="12810" y="0"/>
                        <a:pt x="12810" y="0"/>
                        <a:pt x="127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5" name="Google Shape;6325;p37"/>
                <p:cNvSpPr/>
                <p:nvPr/>
              </p:nvSpPr>
              <p:spPr>
                <a:xfrm>
                  <a:off x="3100725" y="2443525"/>
                  <a:ext cx="376125" cy="281075"/>
                </a:xfrm>
                <a:custGeom>
                  <a:avLst/>
                  <a:gdLst/>
                  <a:ahLst/>
                  <a:cxnLst/>
                  <a:rect l="l" t="t" r="r" b="b"/>
                  <a:pathLst>
                    <a:path w="15045" h="11243" extrusionOk="0">
                      <a:moveTo>
                        <a:pt x="14932" y="0"/>
                      </a:moveTo>
                      <a:cubicBezTo>
                        <a:pt x="14900" y="0"/>
                        <a:pt x="14860" y="4"/>
                        <a:pt x="14811" y="14"/>
                      </a:cubicBezTo>
                      <a:cubicBezTo>
                        <a:pt x="14477" y="81"/>
                        <a:pt x="14144" y="214"/>
                        <a:pt x="13810" y="347"/>
                      </a:cubicBezTo>
                      <a:cubicBezTo>
                        <a:pt x="13477" y="481"/>
                        <a:pt x="13143" y="548"/>
                        <a:pt x="12809" y="648"/>
                      </a:cubicBezTo>
                      <a:cubicBezTo>
                        <a:pt x="12476" y="714"/>
                        <a:pt x="12109" y="848"/>
                        <a:pt x="11775" y="981"/>
                      </a:cubicBezTo>
                      <a:cubicBezTo>
                        <a:pt x="11442" y="1115"/>
                        <a:pt x="11108" y="1215"/>
                        <a:pt x="10775" y="1381"/>
                      </a:cubicBezTo>
                      <a:cubicBezTo>
                        <a:pt x="10441" y="1515"/>
                        <a:pt x="10107" y="1682"/>
                        <a:pt x="9774" y="1848"/>
                      </a:cubicBezTo>
                      <a:cubicBezTo>
                        <a:pt x="9440" y="2015"/>
                        <a:pt x="9140" y="2215"/>
                        <a:pt x="8807" y="2416"/>
                      </a:cubicBezTo>
                      <a:lnTo>
                        <a:pt x="7939" y="3049"/>
                      </a:lnTo>
                      <a:cubicBezTo>
                        <a:pt x="7639" y="3249"/>
                        <a:pt x="7339" y="3450"/>
                        <a:pt x="7039" y="3650"/>
                      </a:cubicBezTo>
                      <a:cubicBezTo>
                        <a:pt x="6472" y="4050"/>
                        <a:pt x="5838" y="4450"/>
                        <a:pt x="5271" y="4851"/>
                      </a:cubicBezTo>
                      <a:lnTo>
                        <a:pt x="4370" y="5484"/>
                      </a:lnTo>
                      <a:lnTo>
                        <a:pt x="3503" y="6118"/>
                      </a:lnTo>
                      <a:cubicBezTo>
                        <a:pt x="2936" y="6518"/>
                        <a:pt x="2335" y="6985"/>
                        <a:pt x="1802" y="7519"/>
                      </a:cubicBezTo>
                      <a:cubicBezTo>
                        <a:pt x="1268" y="8053"/>
                        <a:pt x="767" y="8653"/>
                        <a:pt x="367" y="9354"/>
                      </a:cubicBezTo>
                      <a:cubicBezTo>
                        <a:pt x="100" y="9854"/>
                        <a:pt x="0" y="10321"/>
                        <a:pt x="0" y="10655"/>
                      </a:cubicBezTo>
                      <a:cubicBezTo>
                        <a:pt x="0" y="10988"/>
                        <a:pt x="134" y="11188"/>
                        <a:pt x="267" y="11222"/>
                      </a:cubicBezTo>
                      <a:cubicBezTo>
                        <a:pt x="288" y="11236"/>
                        <a:pt x="313" y="11243"/>
                        <a:pt x="339" y="11243"/>
                      </a:cubicBezTo>
                      <a:cubicBezTo>
                        <a:pt x="437" y="11243"/>
                        <a:pt x="562" y="11153"/>
                        <a:pt x="667" y="11022"/>
                      </a:cubicBezTo>
                      <a:cubicBezTo>
                        <a:pt x="801" y="10822"/>
                        <a:pt x="968" y="10555"/>
                        <a:pt x="1168" y="10221"/>
                      </a:cubicBezTo>
                      <a:cubicBezTo>
                        <a:pt x="1501" y="9687"/>
                        <a:pt x="1935" y="9220"/>
                        <a:pt x="2402" y="8720"/>
                      </a:cubicBezTo>
                      <a:cubicBezTo>
                        <a:pt x="2836" y="8286"/>
                        <a:pt x="3403" y="7853"/>
                        <a:pt x="3936" y="7386"/>
                      </a:cubicBezTo>
                      <a:lnTo>
                        <a:pt x="5671" y="6018"/>
                      </a:lnTo>
                      <a:cubicBezTo>
                        <a:pt x="6271" y="5551"/>
                        <a:pt x="6838" y="5051"/>
                        <a:pt x="7439" y="4617"/>
                      </a:cubicBezTo>
                      <a:lnTo>
                        <a:pt x="7839" y="4217"/>
                      </a:lnTo>
                      <a:cubicBezTo>
                        <a:pt x="8006" y="4083"/>
                        <a:pt x="8139" y="3983"/>
                        <a:pt x="8306" y="3850"/>
                      </a:cubicBezTo>
                      <a:lnTo>
                        <a:pt x="9173" y="3083"/>
                      </a:lnTo>
                      <a:cubicBezTo>
                        <a:pt x="9474" y="2849"/>
                        <a:pt x="9774" y="2649"/>
                        <a:pt x="10041" y="2416"/>
                      </a:cubicBezTo>
                      <a:cubicBezTo>
                        <a:pt x="10341" y="2215"/>
                        <a:pt x="10675" y="2015"/>
                        <a:pt x="10975" y="1848"/>
                      </a:cubicBezTo>
                      <a:cubicBezTo>
                        <a:pt x="11308" y="1682"/>
                        <a:pt x="11609" y="1515"/>
                        <a:pt x="11942" y="1348"/>
                      </a:cubicBezTo>
                      <a:cubicBezTo>
                        <a:pt x="12276" y="1181"/>
                        <a:pt x="12543" y="1048"/>
                        <a:pt x="12876" y="948"/>
                      </a:cubicBezTo>
                      <a:lnTo>
                        <a:pt x="13877" y="548"/>
                      </a:lnTo>
                      <a:cubicBezTo>
                        <a:pt x="14210" y="414"/>
                        <a:pt x="14511" y="281"/>
                        <a:pt x="14844" y="181"/>
                      </a:cubicBezTo>
                      <a:cubicBezTo>
                        <a:pt x="15011" y="147"/>
                        <a:pt x="15044" y="114"/>
                        <a:pt x="15044" y="47"/>
                      </a:cubicBezTo>
                      <a:cubicBezTo>
                        <a:pt x="15044" y="24"/>
                        <a:pt x="15011" y="0"/>
                        <a:pt x="149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6" name="Google Shape;6326;p37"/>
                <p:cNvSpPr/>
                <p:nvPr/>
              </p:nvSpPr>
              <p:spPr>
                <a:xfrm>
                  <a:off x="3116575" y="2528075"/>
                  <a:ext cx="390300" cy="183900"/>
                </a:xfrm>
                <a:custGeom>
                  <a:avLst/>
                  <a:gdLst/>
                  <a:ahLst/>
                  <a:cxnLst/>
                  <a:rect l="l" t="t" r="r" b="b"/>
                  <a:pathLst>
                    <a:path w="15612" h="7356" extrusionOk="0">
                      <a:moveTo>
                        <a:pt x="15544" y="1"/>
                      </a:moveTo>
                      <a:cubicBezTo>
                        <a:pt x="15511" y="1"/>
                        <a:pt x="15511" y="1"/>
                        <a:pt x="15478" y="68"/>
                      </a:cubicBezTo>
                      <a:cubicBezTo>
                        <a:pt x="15444" y="101"/>
                        <a:pt x="15378" y="101"/>
                        <a:pt x="15344" y="134"/>
                      </a:cubicBezTo>
                      <a:cubicBezTo>
                        <a:pt x="15044" y="268"/>
                        <a:pt x="14711" y="234"/>
                        <a:pt x="14444" y="268"/>
                      </a:cubicBezTo>
                      <a:cubicBezTo>
                        <a:pt x="14110" y="301"/>
                        <a:pt x="13810" y="301"/>
                        <a:pt x="13476" y="334"/>
                      </a:cubicBezTo>
                      <a:cubicBezTo>
                        <a:pt x="12809" y="435"/>
                        <a:pt x="12175" y="568"/>
                        <a:pt x="11508" y="668"/>
                      </a:cubicBezTo>
                      <a:cubicBezTo>
                        <a:pt x="10207" y="968"/>
                        <a:pt x="8973" y="1435"/>
                        <a:pt x="7772" y="1902"/>
                      </a:cubicBezTo>
                      <a:cubicBezTo>
                        <a:pt x="6505" y="2303"/>
                        <a:pt x="5304" y="2836"/>
                        <a:pt x="4103" y="3470"/>
                      </a:cubicBezTo>
                      <a:cubicBezTo>
                        <a:pt x="3503" y="3770"/>
                        <a:pt x="2935" y="4070"/>
                        <a:pt x="2335" y="4404"/>
                      </a:cubicBezTo>
                      <a:lnTo>
                        <a:pt x="2135" y="4504"/>
                      </a:lnTo>
                      <a:cubicBezTo>
                        <a:pt x="2035" y="4571"/>
                        <a:pt x="1968" y="4604"/>
                        <a:pt x="1868" y="4671"/>
                      </a:cubicBezTo>
                      <a:cubicBezTo>
                        <a:pt x="1701" y="4804"/>
                        <a:pt x="1601" y="4904"/>
                        <a:pt x="1434" y="5004"/>
                      </a:cubicBezTo>
                      <a:cubicBezTo>
                        <a:pt x="1134" y="5271"/>
                        <a:pt x="867" y="5505"/>
                        <a:pt x="667" y="5772"/>
                      </a:cubicBezTo>
                      <a:cubicBezTo>
                        <a:pt x="334" y="6139"/>
                        <a:pt x="167" y="6439"/>
                        <a:pt x="100" y="6672"/>
                      </a:cubicBezTo>
                      <a:cubicBezTo>
                        <a:pt x="0" y="6939"/>
                        <a:pt x="0" y="7106"/>
                        <a:pt x="100" y="7239"/>
                      </a:cubicBezTo>
                      <a:cubicBezTo>
                        <a:pt x="144" y="7305"/>
                        <a:pt x="229" y="7356"/>
                        <a:pt x="339" y="7356"/>
                      </a:cubicBezTo>
                      <a:cubicBezTo>
                        <a:pt x="398" y="7356"/>
                        <a:pt x="464" y="7341"/>
                        <a:pt x="534" y="7306"/>
                      </a:cubicBezTo>
                      <a:cubicBezTo>
                        <a:pt x="801" y="7139"/>
                        <a:pt x="1034" y="6973"/>
                        <a:pt x="1334" y="6739"/>
                      </a:cubicBezTo>
                      <a:cubicBezTo>
                        <a:pt x="1801" y="6305"/>
                        <a:pt x="2202" y="5938"/>
                        <a:pt x="2702" y="5638"/>
                      </a:cubicBezTo>
                      <a:cubicBezTo>
                        <a:pt x="2769" y="5605"/>
                        <a:pt x="2835" y="5605"/>
                        <a:pt x="2869" y="5572"/>
                      </a:cubicBezTo>
                      <a:lnTo>
                        <a:pt x="3102" y="5438"/>
                      </a:lnTo>
                      <a:cubicBezTo>
                        <a:pt x="3202" y="5338"/>
                        <a:pt x="3369" y="5271"/>
                        <a:pt x="3503" y="5238"/>
                      </a:cubicBezTo>
                      <a:cubicBezTo>
                        <a:pt x="3803" y="5071"/>
                        <a:pt x="4103" y="4938"/>
                        <a:pt x="4370" y="4771"/>
                      </a:cubicBezTo>
                      <a:cubicBezTo>
                        <a:pt x="5537" y="4137"/>
                        <a:pt x="6705" y="3470"/>
                        <a:pt x="7939" y="2903"/>
                      </a:cubicBezTo>
                      <a:cubicBezTo>
                        <a:pt x="9173" y="2303"/>
                        <a:pt x="10374" y="1669"/>
                        <a:pt x="11642" y="1235"/>
                      </a:cubicBezTo>
                      <a:cubicBezTo>
                        <a:pt x="12275" y="968"/>
                        <a:pt x="12876" y="801"/>
                        <a:pt x="13510" y="668"/>
                      </a:cubicBezTo>
                      <a:cubicBezTo>
                        <a:pt x="13843" y="601"/>
                        <a:pt x="14143" y="568"/>
                        <a:pt x="14477" y="501"/>
                      </a:cubicBezTo>
                      <a:cubicBezTo>
                        <a:pt x="14777" y="435"/>
                        <a:pt x="15111" y="435"/>
                        <a:pt x="15444" y="268"/>
                      </a:cubicBezTo>
                      <a:cubicBezTo>
                        <a:pt x="15511" y="234"/>
                        <a:pt x="15544" y="134"/>
                        <a:pt x="15611" y="101"/>
                      </a:cubicBezTo>
                      <a:cubicBezTo>
                        <a:pt x="15611" y="1"/>
                        <a:pt x="15611" y="1"/>
                        <a:pt x="155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7" name="Google Shape;6327;p37"/>
                <p:cNvSpPr/>
                <p:nvPr/>
              </p:nvSpPr>
              <p:spPr>
                <a:xfrm>
                  <a:off x="3110725" y="2437300"/>
                  <a:ext cx="263550" cy="246050"/>
                </a:xfrm>
                <a:custGeom>
                  <a:avLst/>
                  <a:gdLst/>
                  <a:ahLst/>
                  <a:cxnLst/>
                  <a:rect l="l" t="t" r="r" b="b"/>
                  <a:pathLst>
                    <a:path w="10542" h="9842" extrusionOk="0">
                      <a:moveTo>
                        <a:pt x="10431" y="1"/>
                      </a:moveTo>
                      <a:cubicBezTo>
                        <a:pt x="10403" y="1"/>
                        <a:pt x="10372" y="9"/>
                        <a:pt x="10341" y="29"/>
                      </a:cubicBezTo>
                      <a:cubicBezTo>
                        <a:pt x="10208" y="63"/>
                        <a:pt x="10074" y="129"/>
                        <a:pt x="9941" y="196"/>
                      </a:cubicBezTo>
                      <a:cubicBezTo>
                        <a:pt x="9908" y="229"/>
                        <a:pt x="9841" y="229"/>
                        <a:pt x="9774" y="263"/>
                      </a:cubicBezTo>
                      <a:lnTo>
                        <a:pt x="9574" y="296"/>
                      </a:lnTo>
                      <a:cubicBezTo>
                        <a:pt x="9341" y="396"/>
                        <a:pt x="9040" y="463"/>
                        <a:pt x="8773" y="596"/>
                      </a:cubicBezTo>
                      <a:cubicBezTo>
                        <a:pt x="8273" y="863"/>
                        <a:pt x="7906" y="1264"/>
                        <a:pt x="7439" y="1464"/>
                      </a:cubicBezTo>
                      <a:cubicBezTo>
                        <a:pt x="7339" y="1564"/>
                        <a:pt x="7206" y="1597"/>
                        <a:pt x="7072" y="1697"/>
                      </a:cubicBezTo>
                      <a:cubicBezTo>
                        <a:pt x="6939" y="1764"/>
                        <a:pt x="6872" y="1864"/>
                        <a:pt x="6739" y="1964"/>
                      </a:cubicBezTo>
                      <a:cubicBezTo>
                        <a:pt x="6539" y="2198"/>
                        <a:pt x="6372" y="2364"/>
                        <a:pt x="6172" y="2531"/>
                      </a:cubicBezTo>
                      <a:lnTo>
                        <a:pt x="4937" y="3599"/>
                      </a:lnTo>
                      <a:cubicBezTo>
                        <a:pt x="4103" y="4299"/>
                        <a:pt x="3270" y="5033"/>
                        <a:pt x="2536" y="5767"/>
                      </a:cubicBezTo>
                      <a:cubicBezTo>
                        <a:pt x="1702" y="6567"/>
                        <a:pt x="1035" y="7468"/>
                        <a:pt x="434" y="8402"/>
                      </a:cubicBezTo>
                      <a:cubicBezTo>
                        <a:pt x="34" y="9036"/>
                        <a:pt x="1" y="9536"/>
                        <a:pt x="201" y="9736"/>
                      </a:cubicBezTo>
                      <a:cubicBezTo>
                        <a:pt x="269" y="9804"/>
                        <a:pt x="363" y="9841"/>
                        <a:pt x="476" y="9841"/>
                      </a:cubicBezTo>
                      <a:cubicBezTo>
                        <a:pt x="695" y="9841"/>
                        <a:pt x="981" y="9700"/>
                        <a:pt x="1268" y="9369"/>
                      </a:cubicBezTo>
                      <a:cubicBezTo>
                        <a:pt x="2002" y="8602"/>
                        <a:pt x="2602" y="7735"/>
                        <a:pt x="3270" y="6968"/>
                      </a:cubicBezTo>
                      <a:cubicBezTo>
                        <a:pt x="3670" y="6601"/>
                        <a:pt x="4037" y="6200"/>
                        <a:pt x="4404" y="5767"/>
                      </a:cubicBezTo>
                      <a:cubicBezTo>
                        <a:pt x="4771" y="5366"/>
                        <a:pt x="5204" y="4933"/>
                        <a:pt x="5571" y="4533"/>
                      </a:cubicBezTo>
                      <a:cubicBezTo>
                        <a:pt x="5938" y="4099"/>
                        <a:pt x="6338" y="3632"/>
                        <a:pt x="6705" y="3232"/>
                      </a:cubicBezTo>
                      <a:lnTo>
                        <a:pt x="6839" y="3065"/>
                      </a:lnTo>
                      <a:lnTo>
                        <a:pt x="6939" y="2898"/>
                      </a:lnTo>
                      <a:lnTo>
                        <a:pt x="7206" y="2564"/>
                      </a:lnTo>
                      <a:cubicBezTo>
                        <a:pt x="7272" y="2464"/>
                        <a:pt x="7372" y="2364"/>
                        <a:pt x="7439" y="2264"/>
                      </a:cubicBezTo>
                      <a:cubicBezTo>
                        <a:pt x="7539" y="2198"/>
                        <a:pt x="7606" y="2097"/>
                        <a:pt x="7739" y="2031"/>
                      </a:cubicBezTo>
                      <a:cubicBezTo>
                        <a:pt x="7873" y="1931"/>
                        <a:pt x="8006" y="1864"/>
                        <a:pt x="8106" y="1731"/>
                      </a:cubicBezTo>
                      <a:cubicBezTo>
                        <a:pt x="8240" y="1630"/>
                        <a:pt x="8340" y="1530"/>
                        <a:pt x="8407" y="1430"/>
                      </a:cubicBezTo>
                      <a:cubicBezTo>
                        <a:pt x="8607" y="1230"/>
                        <a:pt x="8773" y="1063"/>
                        <a:pt x="9007" y="930"/>
                      </a:cubicBezTo>
                      <a:cubicBezTo>
                        <a:pt x="9207" y="763"/>
                        <a:pt x="9407" y="696"/>
                        <a:pt x="9674" y="596"/>
                      </a:cubicBezTo>
                      <a:lnTo>
                        <a:pt x="9874" y="530"/>
                      </a:lnTo>
                      <a:cubicBezTo>
                        <a:pt x="9941" y="463"/>
                        <a:pt x="10008" y="430"/>
                        <a:pt x="10074" y="396"/>
                      </a:cubicBezTo>
                      <a:cubicBezTo>
                        <a:pt x="10208" y="296"/>
                        <a:pt x="10275" y="263"/>
                        <a:pt x="10408" y="196"/>
                      </a:cubicBezTo>
                      <a:cubicBezTo>
                        <a:pt x="10508" y="129"/>
                        <a:pt x="10541" y="96"/>
                        <a:pt x="10541" y="63"/>
                      </a:cubicBezTo>
                      <a:cubicBezTo>
                        <a:pt x="10541" y="40"/>
                        <a:pt x="10494" y="1"/>
                        <a:pt x="10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8" name="Google Shape;6328;p37"/>
                <p:cNvSpPr/>
                <p:nvPr/>
              </p:nvSpPr>
              <p:spPr>
                <a:xfrm>
                  <a:off x="3116575" y="2577275"/>
                  <a:ext cx="324400" cy="134300"/>
                </a:xfrm>
                <a:custGeom>
                  <a:avLst/>
                  <a:gdLst/>
                  <a:ahLst/>
                  <a:cxnLst/>
                  <a:rect l="l" t="t" r="r" b="b"/>
                  <a:pathLst>
                    <a:path w="12976" h="5372" extrusionOk="0">
                      <a:moveTo>
                        <a:pt x="12809" y="1"/>
                      </a:moveTo>
                      <a:cubicBezTo>
                        <a:pt x="12542" y="1"/>
                        <a:pt x="12275" y="101"/>
                        <a:pt x="12009" y="168"/>
                      </a:cubicBezTo>
                      <a:cubicBezTo>
                        <a:pt x="11942" y="168"/>
                        <a:pt x="11875" y="201"/>
                        <a:pt x="11842" y="201"/>
                      </a:cubicBezTo>
                      <a:cubicBezTo>
                        <a:pt x="11775" y="201"/>
                        <a:pt x="11708" y="268"/>
                        <a:pt x="11642" y="268"/>
                      </a:cubicBezTo>
                      <a:lnTo>
                        <a:pt x="11275" y="368"/>
                      </a:lnTo>
                      <a:cubicBezTo>
                        <a:pt x="11041" y="468"/>
                        <a:pt x="10774" y="468"/>
                        <a:pt x="10508" y="535"/>
                      </a:cubicBezTo>
                      <a:cubicBezTo>
                        <a:pt x="10441" y="535"/>
                        <a:pt x="10374" y="601"/>
                        <a:pt x="10307" y="601"/>
                      </a:cubicBezTo>
                      <a:lnTo>
                        <a:pt x="10107" y="635"/>
                      </a:lnTo>
                      <a:lnTo>
                        <a:pt x="9707" y="768"/>
                      </a:lnTo>
                      <a:cubicBezTo>
                        <a:pt x="8706" y="1035"/>
                        <a:pt x="7672" y="1369"/>
                        <a:pt x="6671" y="1769"/>
                      </a:cubicBezTo>
                      <a:cubicBezTo>
                        <a:pt x="6438" y="1836"/>
                        <a:pt x="6171" y="1969"/>
                        <a:pt x="5938" y="2102"/>
                      </a:cubicBezTo>
                      <a:cubicBezTo>
                        <a:pt x="5671" y="2203"/>
                        <a:pt x="5437" y="2336"/>
                        <a:pt x="5204" y="2469"/>
                      </a:cubicBezTo>
                      <a:cubicBezTo>
                        <a:pt x="4970" y="2603"/>
                        <a:pt x="4770" y="2703"/>
                        <a:pt x="4537" y="2803"/>
                      </a:cubicBezTo>
                      <a:cubicBezTo>
                        <a:pt x="4336" y="2870"/>
                        <a:pt x="4103" y="2970"/>
                        <a:pt x="3869" y="3036"/>
                      </a:cubicBezTo>
                      <a:cubicBezTo>
                        <a:pt x="3436" y="3203"/>
                        <a:pt x="2935" y="3337"/>
                        <a:pt x="2368" y="3503"/>
                      </a:cubicBezTo>
                      <a:lnTo>
                        <a:pt x="2168" y="3604"/>
                      </a:lnTo>
                      <a:cubicBezTo>
                        <a:pt x="2135" y="3604"/>
                        <a:pt x="2102" y="3637"/>
                        <a:pt x="2001" y="3637"/>
                      </a:cubicBezTo>
                      <a:cubicBezTo>
                        <a:pt x="1868" y="3670"/>
                        <a:pt x="1801" y="3704"/>
                        <a:pt x="1668" y="3704"/>
                      </a:cubicBezTo>
                      <a:cubicBezTo>
                        <a:pt x="1434" y="3804"/>
                        <a:pt x="1134" y="3837"/>
                        <a:pt x="834" y="3970"/>
                      </a:cubicBezTo>
                      <a:cubicBezTo>
                        <a:pt x="767" y="4004"/>
                        <a:pt x="701" y="4004"/>
                        <a:pt x="667" y="4037"/>
                      </a:cubicBezTo>
                      <a:cubicBezTo>
                        <a:pt x="634" y="4104"/>
                        <a:pt x="534" y="4104"/>
                        <a:pt x="467" y="4137"/>
                      </a:cubicBezTo>
                      <a:cubicBezTo>
                        <a:pt x="367" y="4171"/>
                        <a:pt x="334" y="4204"/>
                        <a:pt x="267" y="4271"/>
                      </a:cubicBezTo>
                      <a:cubicBezTo>
                        <a:pt x="167" y="4304"/>
                        <a:pt x="133" y="4337"/>
                        <a:pt x="100" y="4371"/>
                      </a:cubicBezTo>
                      <a:cubicBezTo>
                        <a:pt x="0" y="4471"/>
                        <a:pt x="100" y="4504"/>
                        <a:pt x="100" y="4538"/>
                      </a:cubicBezTo>
                      <a:cubicBezTo>
                        <a:pt x="100" y="4604"/>
                        <a:pt x="33" y="4671"/>
                        <a:pt x="33" y="4771"/>
                      </a:cubicBezTo>
                      <a:cubicBezTo>
                        <a:pt x="33" y="4838"/>
                        <a:pt x="0" y="4871"/>
                        <a:pt x="33" y="4971"/>
                      </a:cubicBezTo>
                      <a:cubicBezTo>
                        <a:pt x="100" y="5038"/>
                        <a:pt x="133" y="5105"/>
                        <a:pt x="200" y="5171"/>
                      </a:cubicBezTo>
                      <a:cubicBezTo>
                        <a:pt x="334" y="5205"/>
                        <a:pt x="467" y="5205"/>
                        <a:pt x="600" y="5205"/>
                      </a:cubicBezTo>
                      <a:cubicBezTo>
                        <a:pt x="634" y="5371"/>
                        <a:pt x="767" y="5371"/>
                        <a:pt x="934" y="5371"/>
                      </a:cubicBezTo>
                      <a:cubicBezTo>
                        <a:pt x="1001" y="5371"/>
                        <a:pt x="1034" y="5338"/>
                        <a:pt x="1134" y="5338"/>
                      </a:cubicBezTo>
                      <a:cubicBezTo>
                        <a:pt x="1168" y="5338"/>
                        <a:pt x="1201" y="5338"/>
                        <a:pt x="1268" y="5305"/>
                      </a:cubicBezTo>
                      <a:cubicBezTo>
                        <a:pt x="1301" y="5305"/>
                        <a:pt x="1301" y="5305"/>
                        <a:pt x="1334" y="5271"/>
                      </a:cubicBezTo>
                      <a:cubicBezTo>
                        <a:pt x="1434" y="5205"/>
                        <a:pt x="1534" y="5205"/>
                        <a:pt x="1668" y="5171"/>
                      </a:cubicBezTo>
                      <a:cubicBezTo>
                        <a:pt x="1935" y="5138"/>
                        <a:pt x="2168" y="5105"/>
                        <a:pt x="2468" y="5005"/>
                      </a:cubicBezTo>
                      <a:lnTo>
                        <a:pt x="3202" y="4771"/>
                      </a:lnTo>
                      <a:lnTo>
                        <a:pt x="3970" y="4504"/>
                      </a:lnTo>
                      <a:cubicBezTo>
                        <a:pt x="4203" y="4437"/>
                        <a:pt x="4503" y="4304"/>
                        <a:pt x="4803" y="4171"/>
                      </a:cubicBezTo>
                      <a:cubicBezTo>
                        <a:pt x="5104" y="4037"/>
                        <a:pt x="5337" y="3870"/>
                        <a:pt x="5604" y="3770"/>
                      </a:cubicBezTo>
                      <a:cubicBezTo>
                        <a:pt x="6104" y="3470"/>
                        <a:pt x="6505" y="3137"/>
                        <a:pt x="6972" y="2870"/>
                      </a:cubicBezTo>
                      <a:cubicBezTo>
                        <a:pt x="7939" y="2336"/>
                        <a:pt x="8940" y="1869"/>
                        <a:pt x="9874" y="1369"/>
                      </a:cubicBezTo>
                      <a:cubicBezTo>
                        <a:pt x="10007" y="1335"/>
                        <a:pt x="10141" y="1269"/>
                        <a:pt x="10274" y="1202"/>
                      </a:cubicBezTo>
                      <a:lnTo>
                        <a:pt x="10441" y="1135"/>
                      </a:lnTo>
                      <a:cubicBezTo>
                        <a:pt x="10474" y="1102"/>
                        <a:pt x="10541" y="1102"/>
                        <a:pt x="10608" y="1035"/>
                      </a:cubicBezTo>
                      <a:lnTo>
                        <a:pt x="10975" y="935"/>
                      </a:lnTo>
                      <a:cubicBezTo>
                        <a:pt x="11108" y="868"/>
                        <a:pt x="11275" y="835"/>
                        <a:pt x="11375" y="768"/>
                      </a:cubicBezTo>
                      <a:cubicBezTo>
                        <a:pt x="11508" y="701"/>
                        <a:pt x="11642" y="635"/>
                        <a:pt x="11708" y="601"/>
                      </a:cubicBezTo>
                      <a:cubicBezTo>
                        <a:pt x="11775" y="535"/>
                        <a:pt x="11842" y="535"/>
                        <a:pt x="11875" y="501"/>
                      </a:cubicBezTo>
                      <a:cubicBezTo>
                        <a:pt x="11975" y="468"/>
                        <a:pt x="12009" y="468"/>
                        <a:pt x="12109" y="435"/>
                      </a:cubicBezTo>
                      <a:cubicBezTo>
                        <a:pt x="12342" y="335"/>
                        <a:pt x="12542" y="201"/>
                        <a:pt x="12809" y="168"/>
                      </a:cubicBezTo>
                      <a:cubicBezTo>
                        <a:pt x="12943" y="168"/>
                        <a:pt x="12976" y="134"/>
                        <a:pt x="12976" y="101"/>
                      </a:cubicBezTo>
                      <a:cubicBezTo>
                        <a:pt x="12976" y="34"/>
                        <a:pt x="12943" y="1"/>
                        <a:pt x="128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9" name="Google Shape;6329;p37"/>
                <p:cNvSpPr/>
                <p:nvPr/>
              </p:nvSpPr>
              <p:spPr>
                <a:xfrm>
                  <a:off x="3042350" y="2200350"/>
                  <a:ext cx="62575" cy="497050"/>
                </a:xfrm>
                <a:custGeom>
                  <a:avLst/>
                  <a:gdLst/>
                  <a:ahLst/>
                  <a:cxnLst/>
                  <a:rect l="l" t="t" r="r" b="b"/>
                  <a:pathLst>
                    <a:path w="2503" h="19882" extrusionOk="0">
                      <a:moveTo>
                        <a:pt x="167" y="1"/>
                      </a:moveTo>
                      <a:lnTo>
                        <a:pt x="0" y="34"/>
                      </a:lnTo>
                      <a:cubicBezTo>
                        <a:pt x="2102" y="6338"/>
                        <a:pt x="2302" y="13377"/>
                        <a:pt x="667" y="19848"/>
                      </a:cubicBezTo>
                      <a:lnTo>
                        <a:pt x="834" y="19881"/>
                      </a:lnTo>
                      <a:cubicBezTo>
                        <a:pt x="2502" y="13377"/>
                        <a:pt x="2269" y="6338"/>
                        <a:pt x="16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0" name="Google Shape;6330;p37"/>
                <p:cNvSpPr/>
                <p:nvPr/>
              </p:nvSpPr>
              <p:spPr>
                <a:xfrm>
                  <a:off x="3060700" y="2276250"/>
                  <a:ext cx="77575" cy="434500"/>
                </a:xfrm>
                <a:custGeom>
                  <a:avLst/>
                  <a:gdLst/>
                  <a:ahLst/>
                  <a:cxnLst/>
                  <a:rect l="l" t="t" r="r" b="b"/>
                  <a:pathLst>
                    <a:path w="3103" h="17380" extrusionOk="0">
                      <a:moveTo>
                        <a:pt x="2235" y="0"/>
                      </a:moveTo>
                      <a:cubicBezTo>
                        <a:pt x="2902" y="5838"/>
                        <a:pt x="2168" y="11842"/>
                        <a:pt x="0" y="17346"/>
                      </a:cubicBezTo>
                      <a:lnTo>
                        <a:pt x="167" y="17379"/>
                      </a:lnTo>
                      <a:cubicBezTo>
                        <a:pt x="2368" y="11875"/>
                        <a:pt x="3102" y="5838"/>
                        <a:pt x="2402" y="0"/>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1" name="Google Shape;6331;p37"/>
                <p:cNvSpPr/>
                <p:nvPr/>
              </p:nvSpPr>
              <p:spPr>
                <a:xfrm>
                  <a:off x="3036500" y="2292075"/>
                  <a:ext cx="34225" cy="392825"/>
                </a:xfrm>
                <a:custGeom>
                  <a:avLst/>
                  <a:gdLst/>
                  <a:ahLst/>
                  <a:cxnLst/>
                  <a:rect l="l" t="t" r="r" b="b"/>
                  <a:pathLst>
                    <a:path w="1369" h="15713" extrusionOk="0">
                      <a:moveTo>
                        <a:pt x="168" y="1"/>
                      </a:moveTo>
                      <a:lnTo>
                        <a:pt x="1" y="34"/>
                      </a:lnTo>
                      <a:cubicBezTo>
                        <a:pt x="968" y="5205"/>
                        <a:pt x="1202" y="10442"/>
                        <a:pt x="801" y="15712"/>
                      </a:cubicBezTo>
                      <a:lnTo>
                        <a:pt x="968" y="15712"/>
                      </a:lnTo>
                      <a:cubicBezTo>
                        <a:pt x="1368" y="10442"/>
                        <a:pt x="1068" y="5171"/>
                        <a:pt x="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2" name="Google Shape;6332;p37"/>
                <p:cNvSpPr/>
                <p:nvPr/>
              </p:nvSpPr>
              <p:spPr>
                <a:xfrm>
                  <a:off x="3085700" y="2226200"/>
                  <a:ext cx="105100" cy="455350"/>
                </a:xfrm>
                <a:custGeom>
                  <a:avLst/>
                  <a:gdLst/>
                  <a:ahLst/>
                  <a:cxnLst/>
                  <a:rect l="l" t="t" r="r" b="b"/>
                  <a:pathLst>
                    <a:path w="4204" h="18214" extrusionOk="0">
                      <a:moveTo>
                        <a:pt x="3970" y="1"/>
                      </a:moveTo>
                      <a:cubicBezTo>
                        <a:pt x="4037" y="6205"/>
                        <a:pt x="2669" y="12510"/>
                        <a:pt x="1" y="18147"/>
                      </a:cubicBezTo>
                      <a:lnTo>
                        <a:pt x="168" y="18214"/>
                      </a:lnTo>
                      <a:cubicBezTo>
                        <a:pt x="2836" y="12543"/>
                        <a:pt x="4204" y="6238"/>
                        <a:pt x="4170"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3" name="Google Shape;6333;p37"/>
                <p:cNvSpPr/>
                <p:nvPr/>
              </p:nvSpPr>
              <p:spPr>
                <a:xfrm>
                  <a:off x="3087375" y="2293750"/>
                  <a:ext cx="161800" cy="425325"/>
                </a:xfrm>
                <a:custGeom>
                  <a:avLst/>
                  <a:gdLst/>
                  <a:ahLst/>
                  <a:cxnLst/>
                  <a:rect l="l" t="t" r="r" b="b"/>
                  <a:pathLst>
                    <a:path w="6472" h="17013" extrusionOk="0">
                      <a:moveTo>
                        <a:pt x="6305" y="1"/>
                      </a:moveTo>
                      <a:cubicBezTo>
                        <a:pt x="6205" y="6172"/>
                        <a:pt x="4003" y="12176"/>
                        <a:pt x="1" y="16946"/>
                      </a:cubicBezTo>
                      <a:lnTo>
                        <a:pt x="134" y="17013"/>
                      </a:lnTo>
                      <a:cubicBezTo>
                        <a:pt x="4137" y="12276"/>
                        <a:pt x="6372" y="6205"/>
                        <a:pt x="6472"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4" name="Google Shape;6334;p37"/>
                <p:cNvSpPr/>
                <p:nvPr/>
              </p:nvSpPr>
              <p:spPr>
                <a:xfrm>
                  <a:off x="3095725" y="2172825"/>
                  <a:ext cx="140125" cy="516225"/>
                </a:xfrm>
                <a:custGeom>
                  <a:avLst/>
                  <a:gdLst/>
                  <a:ahLst/>
                  <a:cxnLst/>
                  <a:rect l="l" t="t" r="r" b="b"/>
                  <a:pathLst>
                    <a:path w="5605" h="20649" extrusionOk="0">
                      <a:moveTo>
                        <a:pt x="5237" y="1"/>
                      </a:moveTo>
                      <a:cubicBezTo>
                        <a:pt x="5471" y="7139"/>
                        <a:pt x="3569" y="14444"/>
                        <a:pt x="0" y="20549"/>
                      </a:cubicBezTo>
                      <a:lnTo>
                        <a:pt x="134" y="20649"/>
                      </a:lnTo>
                      <a:cubicBezTo>
                        <a:pt x="3703" y="14478"/>
                        <a:pt x="5604" y="7139"/>
                        <a:pt x="543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5" name="Google Shape;6335;p37"/>
                <p:cNvSpPr/>
                <p:nvPr/>
              </p:nvSpPr>
              <p:spPr>
                <a:xfrm>
                  <a:off x="3095725" y="2163650"/>
                  <a:ext cx="65050" cy="492875"/>
                </a:xfrm>
                <a:custGeom>
                  <a:avLst/>
                  <a:gdLst/>
                  <a:ahLst/>
                  <a:cxnLst/>
                  <a:rect l="l" t="t" r="r" b="b"/>
                  <a:pathLst>
                    <a:path w="2602" h="19715" extrusionOk="0">
                      <a:moveTo>
                        <a:pt x="1134" y="1"/>
                      </a:moveTo>
                      <a:lnTo>
                        <a:pt x="967" y="34"/>
                      </a:lnTo>
                      <a:cubicBezTo>
                        <a:pt x="2435" y="6539"/>
                        <a:pt x="2102" y="13344"/>
                        <a:pt x="0" y="19682"/>
                      </a:cubicBezTo>
                      <a:lnTo>
                        <a:pt x="167" y="19715"/>
                      </a:lnTo>
                      <a:cubicBezTo>
                        <a:pt x="2268" y="13344"/>
                        <a:pt x="2602" y="6505"/>
                        <a:pt x="1134"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6" name="Google Shape;6336;p37"/>
                <p:cNvSpPr/>
                <p:nvPr/>
              </p:nvSpPr>
              <p:spPr>
                <a:xfrm>
                  <a:off x="2964800" y="2518900"/>
                  <a:ext cx="154300" cy="291900"/>
                </a:xfrm>
                <a:custGeom>
                  <a:avLst/>
                  <a:gdLst/>
                  <a:ahLst/>
                  <a:cxnLst/>
                  <a:rect l="l" t="t" r="r" b="b"/>
                  <a:pathLst>
                    <a:path w="6172" h="11676" extrusionOk="0">
                      <a:moveTo>
                        <a:pt x="1368" y="1"/>
                      </a:moveTo>
                      <a:cubicBezTo>
                        <a:pt x="0" y="3937"/>
                        <a:pt x="1268" y="8640"/>
                        <a:pt x="5104" y="11676"/>
                      </a:cubicBezTo>
                      <a:cubicBezTo>
                        <a:pt x="6038" y="9641"/>
                        <a:pt x="6171" y="7206"/>
                        <a:pt x="5437" y="5038"/>
                      </a:cubicBezTo>
                      <a:cubicBezTo>
                        <a:pt x="4737" y="2936"/>
                        <a:pt x="3202" y="1035"/>
                        <a:pt x="13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7" name="Google Shape;6337;p37"/>
                <p:cNvSpPr/>
                <p:nvPr/>
              </p:nvSpPr>
              <p:spPr>
                <a:xfrm>
                  <a:off x="3061525" y="2502225"/>
                  <a:ext cx="196825" cy="313600"/>
                </a:xfrm>
                <a:custGeom>
                  <a:avLst/>
                  <a:gdLst/>
                  <a:ahLst/>
                  <a:cxnLst/>
                  <a:rect l="l" t="t" r="r" b="b"/>
                  <a:pathLst>
                    <a:path w="7873" h="12544" extrusionOk="0">
                      <a:moveTo>
                        <a:pt x="7873" y="1"/>
                      </a:moveTo>
                      <a:lnTo>
                        <a:pt x="7873" y="1"/>
                      </a:lnTo>
                      <a:cubicBezTo>
                        <a:pt x="4971" y="168"/>
                        <a:pt x="2235" y="2002"/>
                        <a:pt x="1035" y="4637"/>
                      </a:cubicBezTo>
                      <a:cubicBezTo>
                        <a:pt x="0" y="6939"/>
                        <a:pt x="167" y="9975"/>
                        <a:pt x="1301" y="12543"/>
                      </a:cubicBezTo>
                      <a:cubicBezTo>
                        <a:pt x="5171" y="9608"/>
                        <a:pt x="7639" y="4871"/>
                        <a:pt x="78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8" name="Google Shape;6338;p37"/>
                <p:cNvSpPr/>
                <p:nvPr/>
              </p:nvSpPr>
              <p:spPr>
                <a:xfrm>
                  <a:off x="3013150" y="2179500"/>
                  <a:ext cx="52575" cy="40050"/>
                </a:xfrm>
                <a:custGeom>
                  <a:avLst/>
                  <a:gdLst/>
                  <a:ahLst/>
                  <a:cxnLst/>
                  <a:rect l="l" t="t" r="r" b="b"/>
                  <a:pathLst>
                    <a:path w="2103" h="1602" extrusionOk="0">
                      <a:moveTo>
                        <a:pt x="1068" y="1"/>
                      </a:moveTo>
                      <a:cubicBezTo>
                        <a:pt x="1" y="1"/>
                        <a:pt x="1" y="1602"/>
                        <a:pt x="1068" y="1602"/>
                      </a:cubicBezTo>
                      <a:cubicBezTo>
                        <a:pt x="2102" y="1602"/>
                        <a:pt x="2102" y="1"/>
                        <a:pt x="1068"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9" name="Google Shape;6339;p37"/>
                <p:cNvSpPr/>
                <p:nvPr/>
              </p:nvSpPr>
              <p:spPr>
                <a:xfrm>
                  <a:off x="3099050" y="2143650"/>
                  <a:ext cx="51725" cy="40875"/>
                </a:xfrm>
                <a:custGeom>
                  <a:avLst/>
                  <a:gdLst/>
                  <a:ahLst/>
                  <a:cxnLst/>
                  <a:rect l="l" t="t" r="r" b="b"/>
                  <a:pathLst>
                    <a:path w="2069" h="1635" extrusionOk="0">
                      <a:moveTo>
                        <a:pt x="1035" y="0"/>
                      </a:moveTo>
                      <a:cubicBezTo>
                        <a:pt x="1" y="0"/>
                        <a:pt x="1" y="1635"/>
                        <a:pt x="1035" y="1635"/>
                      </a:cubicBezTo>
                      <a:cubicBezTo>
                        <a:pt x="2035" y="1601"/>
                        <a:pt x="2069" y="0"/>
                        <a:pt x="1035"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0" name="Google Shape;6340;p37"/>
                <p:cNvSpPr/>
                <p:nvPr/>
              </p:nvSpPr>
              <p:spPr>
                <a:xfrm>
                  <a:off x="3161600" y="2212850"/>
                  <a:ext cx="51725" cy="40075"/>
                </a:xfrm>
                <a:custGeom>
                  <a:avLst/>
                  <a:gdLst/>
                  <a:ahLst/>
                  <a:cxnLst/>
                  <a:rect l="l" t="t" r="r" b="b"/>
                  <a:pathLst>
                    <a:path w="2069" h="1603" extrusionOk="0">
                      <a:moveTo>
                        <a:pt x="1034" y="1"/>
                      </a:moveTo>
                      <a:cubicBezTo>
                        <a:pt x="0" y="1"/>
                        <a:pt x="0" y="1602"/>
                        <a:pt x="1034" y="1602"/>
                      </a:cubicBezTo>
                      <a:cubicBezTo>
                        <a:pt x="2068" y="1602"/>
                        <a:pt x="2068" y="1"/>
                        <a:pt x="1034"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1" name="Google Shape;6341;p37"/>
                <p:cNvSpPr/>
                <p:nvPr/>
              </p:nvSpPr>
              <p:spPr>
                <a:xfrm>
                  <a:off x="3092375" y="224872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2" name="Google Shape;6342;p37"/>
                <p:cNvSpPr/>
                <p:nvPr/>
              </p:nvSpPr>
              <p:spPr>
                <a:xfrm>
                  <a:off x="3200800" y="2155325"/>
                  <a:ext cx="52550" cy="40875"/>
                </a:xfrm>
                <a:custGeom>
                  <a:avLst/>
                  <a:gdLst/>
                  <a:ahLst/>
                  <a:cxnLst/>
                  <a:rect l="l" t="t" r="r" b="b"/>
                  <a:pathLst>
                    <a:path w="2102" h="1635" extrusionOk="0">
                      <a:moveTo>
                        <a:pt x="1068" y="0"/>
                      </a:moveTo>
                      <a:cubicBezTo>
                        <a:pt x="0" y="0"/>
                        <a:pt x="0"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3" name="Google Shape;6343;p37"/>
                <p:cNvSpPr/>
                <p:nvPr/>
              </p:nvSpPr>
              <p:spPr>
                <a:xfrm>
                  <a:off x="3221650" y="2269575"/>
                  <a:ext cx="52550" cy="40875"/>
                </a:xfrm>
                <a:custGeom>
                  <a:avLst/>
                  <a:gdLst/>
                  <a:ahLst/>
                  <a:cxnLst/>
                  <a:rect l="l" t="t" r="r" b="b"/>
                  <a:pathLst>
                    <a:path w="2102" h="1635" extrusionOk="0">
                      <a:moveTo>
                        <a:pt x="1067" y="0"/>
                      </a:moveTo>
                      <a:cubicBezTo>
                        <a:pt x="0" y="0"/>
                        <a:pt x="0" y="1635"/>
                        <a:pt x="1067" y="1635"/>
                      </a:cubicBezTo>
                      <a:cubicBezTo>
                        <a:pt x="2102" y="1635"/>
                        <a:pt x="2102" y="0"/>
                        <a:pt x="1067"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4" name="Google Shape;6344;p37"/>
                <p:cNvSpPr/>
                <p:nvPr/>
              </p:nvSpPr>
              <p:spPr>
                <a:xfrm>
                  <a:off x="3013150" y="226957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45" name="Google Shape;6345;p37"/>
              <p:cNvGrpSpPr/>
              <p:nvPr/>
            </p:nvGrpSpPr>
            <p:grpSpPr>
              <a:xfrm>
                <a:off x="-202790" y="4525674"/>
                <a:ext cx="824892" cy="814944"/>
                <a:chOff x="2649575" y="3055425"/>
                <a:chExt cx="1024075" cy="1011725"/>
              </a:xfrm>
            </p:grpSpPr>
            <p:sp>
              <p:nvSpPr>
                <p:cNvPr id="6346" name="Google Shape;6346;p37"/>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7" name="Google Shape;6347;p37"/>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8" name="Google Shape;6348;p37"/>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9" name="Google Shape;6349;p37"/>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0" name="Google Shape;6350;p37"/>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1" name="Google Shape;6351;p37"/>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2" name="Google Shape;6352;p37"/>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3" name="Google Shape;6353;p37"/>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4" name="Google Shape;6354;p37"/>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5" name="Google Shape;6355;p37"/>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6" name="Google Shape;6356;p37"/>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7" name="Google Shape;6357;p37"/>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8" name="Google Shape;6358;p37"/>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9" name="Google Shape;6359;p37"/>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0" name="Google Shape;6360;p37"/>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1" name="Google Shape;6361;p37"/>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2" name="Google Shape;6362;p37"/>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3" name="Google Shape;6363;p37"/>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4" name="Google Shape;6364;p37"/>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5" name="Google Shape;6365;p37"/>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6" name="Google Shape;6366;p37"/>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7" name="Google Shape;6367;p37"/>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8" name="Google Shape;6368;p37"/>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9" name="Google Shape;6369;p37"/>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0" name="Google Shape;6370;p37"/>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1" name="Google Shape;6371;p37"/>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Tree>
    <p:extLst>
      <p:ext uri="{BB962C8B-B14F-4D97-AF65-F5344CB8AC3E}">
        <p14:creationId xmlns:p14="http://schemas.microsoft.com/office/powerpoint/2010/main" val="2902164665"/>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76DFF-D32A-3C9E-5A60-A86B91DFFD3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D8252B0-083B-12EA-9F53-005867E8A5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F7A7739-5C7F-3401-43AC-2AAEAD64287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C8A4B7-2B1A-7FC8-192B-2D408C16A56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7B33671-2159-BA45-F71B-07A5DCDF40B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1DA1CFD-72CA-2E57-A75F-DA2C24975A47}"/>
              </a:ext>
            </a:extLst>
          </p:cNvPr>
          <p:cNvSpPr>
            <a:spLocks noGrp="1"/>
          </p:cNvSpPr>
          <p:nvPr>
            <p:ph type="dt" sz="half" idx="10"/>
          </p:nvPr>
        </p:nvSpPr>
        <p:spPr/>
        <p:txBody>
          <a:bodyPr/>
          <a:lstStyle/>
          <a:p>
            <a:fld id="{F0D68094-898F-49E7-B660-A16B91AFF3C6}" type="datetimeFigureOut">
              <a:rPr lang="en-US" smtClean="0"/>
              <a:t>12/19/2025</a:t>
            </a:fld>
            <a:endParaRPr lang="en-US"/>
          </a:p>
        </p:txBody>
      </p:sp>
      <p:sp>
        <p:nvSpPr>
          <p:cNvPr id="8" name="Footer Placeholder 7">
            <a:extLst>
              <a:ext uri="{FF2B5EF4-FFF2-40B4-BE49-F238E27FC236}">
                <a16:creationId xmlns:a16="http://schemas.microsoft.com/office/drawing/2014/main" id="{47E02973-3D7C-7673-63E4-05CB86C41E5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F42D6A4-5484-544B-382E-5FDD151297B6}"/>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21136898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C8570-50D3-5079-9D68-F81E115F9B8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47A91A1-FBB2-94BB-99C2-77DA75E1E27F}"/>
              </a:ext>
            </a:extLst>
          </p:cNvPr>
          <p:cNvSpPr>
            <a:spLocks noGrp="1"/>
          </p:cNvSpPr>
          <p:nvPr>
            <p:ph type="dt" sz="half" idx="10"/>
          </p:nvPr>
        </p:nvSpPr>
        <p:spPr/>
        <p:txBody>
          <a:bodyPr/>
          <a:lstStyle/>
          <a:p>
            <a:fld id="{F0D68094-898F-49E7-B660-A16B91AFF3C6}" type="datetimeFigureOut">
              <a:rPr lang="en-US" smtClean="0"/>
              <a:t>12/19/2025</a:t>
            </a:fld>
            <a:endParaRPr lang="en-US"/>
          </a:p>
        </p:txBody>
      </p:sp>
      <p:sp>
        <p:nvSpPr>
          <p:cNvPr id="4" name="Footer Placeholder 3">
            <a:extLst>
              <a:ext uri="{FF2B5EF4-FFF2-40B4-BE49-F238E27FC236}">
                <a16:creationId xmlns:a16="http://schemas.microsoft.com/office/drawing/2014/main" id="{67C78AD3-C682-8D29-6557-01DFF61785B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E1800FB-7B73-21A6-BD0E-66D584102BF3}"/>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2162735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C555BED-E8E0-1418-6CBF-44727691579C}"/>
              </a:ext>
            </a:extLst>
          </p:cNvPr>
          <p:cNvSpPr>
            <a:spLocks noGrp="1"/>
          </p:cNvSpPr>
          <p:nvPr>
            <p:ph type="dt" sz="half" idx="10"/>
          </p:nvPr>
        </p:nvSpPr>
        <p:spPr/>
        <p:txBody>
          <a:bodyPr/>
          <a:lstStyle/>
          <a:p>
            <a:fld id="{F0D68094-898F-49E7-B660-A16B91AFF3C6}" type="datetimeFigureOut">
              <a:rPr lang="en-US" smtClean="0"/>
              <a:t>12/19/2025</a:t>
            </a:fld>
            <a:endParaRPr lang="en-US"/>
          </a:p>
        </p:txBody>
      </p:sp>
      <p:sp>
        <p:nvSpPr>
          <p:cNvPr id="3" name="Footer Placeholder 2">
            <a:extLst>
              <a:ext uri="{FF2B5EF4-FFF2-40B4-BE49-F238E27FC236}">
                <a16:creationId xmlns:a16="http://schemas.microsoft.com/office/drawing/2014/main" id="{E3CEE890-3A86-2A00-4F02-D0FEC53570B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9D98AA7-620D-9703-72A8-EB0A1891D909}"/>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11145105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8A21F-1258-1533-C890-BBFC5F21B2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E19BD9-7AEE-25E5-5E98-2A44E50B00C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E53E2F9-9A26-A82C-9817-46CB438088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FDFF16-6865-024C-7F6B-24F715BB9C22}"/>
              </a:ext>
            </a:extLst>
          </p:cNvPr>
          <p:cNvSpPr>
            <a:spLocks noGrp="1"/>
          </p:cNvSpPr>
          <p:nvPr>
            <p:ph type="dt" sz="half" idx="10"/>
          </p:nvPr>
        </p:nvSpPr>
        <p:spPr/>
        <p:txBody>
          <a:bodyPr/>
          <a:lstStyle/>
          <a:p>
            <a:fld id="{F0D68094-898F-49E7-B660-A16B91AFF3C6}" type="datetimeFigureOut">
              <a:rPr lang="en-US" smtClean="0"/>
              <a:t>12/19/2025</a:t>
            </a:fld>
            <a:endParaRPr lang="en-US"/>
          </a:p>
        </p:txBody>
      </p:sp>
      <p:sp>
        <p:nvSpPr>
          <p:cNvPr id="6" name="Footer Placeholder 5">
            <a:extLst>
              <a:ext uri="{FF2B5EF4-FFF2-40B4-BE49-F238E27FC236}">
                <a16:creationId xmlns:a16="http://schemas.microsoft.com/office/drawing/2014/main" id="{7B6CD882-2D4D-1374-9AF9-FBBEC73CA0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2AFAB2-ADC5-BD19-D2D7-A97A0AD1B4C6}"/>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32696297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991EF-807B-75E9-E2DA-2FA869AD96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AFC485C-5A16-28A9-4AE7-912A5E174F5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FC5E057-D902-D3CA-E779-40ACB69FFF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313360-2095-C2A0-F970-8A90147EF247}"/>
              </a:ext>
            </a:extLst>
          </p:cNvPr>
          <p:cNvSpPr>
            <a:spLocks noGrp="1"/>
          </p:cNvSpPr>
          <p:nvPr>
            <p:ph type="dt" sz="half" idx="10"/>
          </p:nvPr>
        </p:nvSpPr>
        <p:spPr/>
        <p:txBody>
          <a:bodyPr/>
          <a:lstStyle/>
          <a:p>
            <a:fld id="{F0D68094-898F-49E7-B660-A16B91AFF3C6}" type="datetimeFigureOut">
              <a:rPr lang="en-US" smtClean="0"/>
              <a:t>12/19/2025</a:t>
            </a:fld>
            <a:endParaRPr lang="en-US"/>
          </a:p>
        </p:txBody>
      </p:sp>
      <p:sp>
        <p:nvSpPr>
          <p:cNvPr id="6" name="Footer Placeholder 5">
            <a:extLst>
              <a:ext uri="{FF2B5EF4-FFF2-40B4-BE49-F238E27FC236}">
                <a16:creationId xmlns:a16="http://schemas.microsoft.com/office/drawing/2014/main" id="{E45B566E-9A20-A07C-B275-F81055CBD4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5D22A8-100D-EEC8-A46D-4D6B70498C4B}"/>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13850558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FA48AA-9D7E-A53E-2BAB-F5BD824AAE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2C2A2B-5BB7-9935-63C5-4DF3375717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9EC231-AF3E-AF72-9110-F6A49EC3C8C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D68094-898F-49E7-B660-A16B91AFF3C6}" type="datetimeFigureOut">
              <a:rPr lang="en-US" smtClean="0"/>
              <a:t>12/19/2025</a:t>
            </a:fld>
            <a:endParaRPr lang="en-US"/>
          </a:p>
        </p:txBody>
      </p:sp>
      <p:sp>
        <p:nvSpPr>
          <p:cNvPr id="5" name="Footer Placeholder 4">
            <a:extLst>
              <a:ext uri="{FF2B5EF4-FFF2-40B4-BE49-F238E27FC236}">
                <a16:creationId xmlns:a16="http://schemas.microsoft.com/office/drawing/2014/main" id="{A4C6C72B-7B79-A2E1-C14E-D6B00644AD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F33CDCC-843C-E805-2706-0352FFDA098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F5EEAA-05AF-434A-B1AA-F048059D7885}" type="slidenum">
              <a:rPr lang="en-US" smtClean="0"/>
              <a:t>‹#›</a:t>
            </a:fld>
            <a:endParaRPr lang="en-US"/>
          </a:p>
        </p:txBody>
      </p:sp>
    </p:spTree>
    <p:extLst>
      <p:ext uri="{BB962C8B-B14F-4D97-AF65-F5344CB8AC3E}">
        <p14:creationId xmlns:p14="http://schemas.microsoft.com/office/powerpoint/2010/main" val="30402817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CAF2FB"/>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892828506"/>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Lst>
  <p:transition>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00FF0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0397C967-DF2F-43BE-B7E9-D1F5665C549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3027" b="96439" l="1253" r="99374">
                        <a14:foregroundMark x1="1253" y1="43620" x2="13257" y2="60831"/>
                        <a14:foregroundMark x1="90710" y1="49852" x2="99374" y2="83976"/>
                        <a14:foregroundMark x1="1983" y1="90208" x2="13257" y2="90208"/>
                        <a14:foregroundMark x1="13257" y1="90208" x2="36848" y2="89911"/>
                        <a14:foregroundMark x1="36848" y1="89911" x2="66388" y2="96439"/>
                      </a14:backgroundRemoval>
                    </a14:imgEffect>
                  </a14:imgLayer>
                </a14:imgProps>
              </a:ext>
              <a:ext uri="{28A0092B-C50C-407E-A947-70E740481C1C}">
                <a14:useLocalDpi xmlns:a14="http://schemas.microsoft.com/office/drawing/2010/main" val="0"/>
              </a:ext>
            </a:extLst>
          </a:blip>
          <a:srcRect l="827" t="37576" r="-1"/>
          <a:stretch/>
        </p:blipFill>
        <p:spPr>
          <a:xfrm>
            <a:off x="0" y="4072349"/>
            <a:ext cx="12192000" cy="2844111"/>
          </a:xfrm>
          <a:prstGeom prst="rect">
            <a:avLst/>
          </a:prstGeom>
        </p:spPr>
      </p:pic>
      <p:pic>
        <p:nvPicPr>
          <p:cNvPr id="23" name="Picture 22">
            <a:extLst>
              <a:ext uri="{FF2B5EF4-FFF2-40B4-BE49-F238E27FC236}">
                <a16:creationId xmlns:a16="http://schemas.microsoft.com/office/drawing/2014/main" id="{EE58EA05-C512-48FF-B195-5CBE97B16DD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077" b="93291" l="8147" r="89617">
                        <a14:foregroundMark x1="35942" y1="93291" x2="48083" y2="94089"/>
                        <a14:foregroundMark x1="48083" y1="94089" x2="71725" y2="93610"/>
                        <a14:foregroundMark x1="71725" y1="93610" x2="72524" y2="92173"/>
                        <a14:foregroundMark x1="8147" y1="41534" x2="9744" y2="44089"/>
                        <a14:foregroundMark x1="38818" y1="4952" x2="55751" y2="7188"/>
                        <a14:foregroundMark x1="57508" y1="4792" x2="59585" y2="4473"/>
                        <a14:foregroundMark x1="38498" y1="3355" x2="50799" y2="2556"/>
                        <a14:foregroundMark x1="50799" y1="2556" x2="52077" y2="2556"/>
                        <a14:foregroundMark x1="38498" y1="2077" x2="44569" y2="2077"/>
                      </a14:backgroundRemoval>
                    </a14:imgEffect>
                  </a14:imgLayer>
                </a14:imgProps>
              </a:ext>
              <a:ext uri="{28A0092B-C50C-407E-A947-70E740481C1C}">
                <a14:useLocalDpi xmlns:a14="http://schemas.microsoft.com/office/drawing/2010/main" val="0"/>
              </a:ext>
            </a:extLst>
          </a:blip>
          <a:stretch>
            <a:fillRect/>
          </a:stretch>
        </p:blipFill>
        <p:spPr>
          <a:xfrm>
            <a:off x="8636429" y="2107426"/>
            <a:ext cx="3696076" cy="3696076"/>
          </a:xfrm>
          <a:prstGeom prst="rect">
            <a:avLst/>
          </a:prstGeom>
        </p:spPr>
      </p:pic>
      <p:pic>
        <p:nvPicPr>
          <p:cNvPr id="40" name="Picture 39">
            <a:extLst>
              <a:ext uri="{FF2B5EF4-FFF2-40B4-BE49-F238E27FC236}">
                <a16:creationId xmlns:a16="http://schemas.microsoft.com/office/drawing/2014/main" id="{583F0C59-8F84-4C73-B267-5264387DC43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931214" flipH="1">
            <a:off x="10233714" y="277648"/>
            <a:ext cx="1759048" cy="1663508"/>
          </a:xfrm>
          <a:prstGeom prst="rect">
            <a:avLst/>
          </a:prstGeom>
        </p:spPr>
      </p:pic>
      <p:sp>
        <p:nvSpPr>
          <p:cNvPr id="65" name="Rectangle: Rounded Corners 64">
            <a:extLst>
              <a:ext uri="{FF2B5EF4-FFF2-40B4-BE49-F238E27FC236}">
                <a16:creationId xmlns:a16="http://schemas.microsoft.com/office/drawing/2014/main" id="{8596F804-B5CB-6014-CB26-CFA5EBB728A8}"/>
              </a:ext>
            </a:extLst>
          </p:cNvPr>
          <p:cNvSpPr/>
          <p:nvPr/>
        </p:nvSpPr>
        <p:spPr>
          <a:xfrm>
            <a:off x="2107700" y="861117"/>
            <a:ext cx="7239000" cy="2975750"/>
          </a:xfrm>
          <a:prstGeom prst="roundRect">
            <a:avLst>
              <a:gd name="adj" fmla="val 10270"/>
            </a:avLst>
          </a:prstGeom>
          <a:solidFill>
            <a:schemeClr val="bg1">
              <a:alpha val="63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434343"/>
                </a:solidFill>
              </a:ln>
              <a:solidFill>
                <a:srgbClr val="FFFFFF"/>
              </a:solidFill>
              <a:effectLst/>
              <a:uLnTx/>
              <a:uFillTx/>
              <a:latin typeface="Arial"/>
              <a:ea typeface="+mn-ea"/>
              <a:cs typeface="+mn-cs"/>
            </a:endParaRPr>
          </a:p>
        </p:txBody>
      </p:sp>
      <p:sp>
        <p:nvSpPr>
          <p:cNvPr id="96" name="TextBox 95">
            <a:extLst>
              <a:ext uri="{FF2B5EF4-FFF2-40B4-BE49-F238E27FC236}">
                <a16:creationId xmlns:a16="http://schemas.microsoft.com/office/drawing/2014/main" id="{BD1CCAC1-07AC-B1B2-71D5-AE5EC093A051}"/>
              </a:ext>
            </a:extLst>
          </p:cNvPr>
          <p:cNvSpPr txBox="1"/>
          <p:nvPr/>
        </p:nvSpPr>
        <p:spPr>
          <a:xfrm>
            <a:off x="1948543" y="1564162"/>
            <a:ext cx="6716461"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9600" b="1" i="0" u="none" strike="noStrike" kern="1200" cap="none" spc="0" normalizeH="0" baseline="0" noProof="0" dirty="0">
                <a:ln>
                  <a:noFill/>
                </a:ln>
                <a:solidFill>
                  <a:srgbClr val="FF6E85">
                    <a:lumMod val="50000"/>
                  </a:srgbClr>
                </a:solidFill>
                <a:effectLst>
                  <a:outerShdw blurRad="38100" dist="38100" dir="2700000" algn="tl">
                    <a:srgbClr val="C0C0C0"/>
                  </a:outerShdw>
                </a:effectLst>
                <a:uLnTx/>
                <a:uFillTx/>
                <a:latin typeface="UTM Loko" panose="02040603050506020204" pitchFamily="18" charset="0"/>
              </a:rPr>
              <a:t>KHỞI </a:t>
            </a:r>
            <a:r>
              <a:rPr lang="en-US" altLang="en-US" sz="9600" b="1" dirty="0">
                <a:solidFill>
                  <a:srgbClr val="FF6E85">
                    <a:lumMod val="50000"/>
                  </a:srgbClr>
                </a:solidFill>
                <a:effectLst>
                  <a:outerShdw blurRad="38100" dist="38100" dir="2700000" algn="tl">
                    <a:srgbClr val="C0C0C0"/>
                  </a:outerShdw>
                </a:effectLst>
                <a:latin typeface="UTM Loko" panose="02040603050506020204" pitchFamily="18" charset="0"/>
              </a:rPr>
              <a:t>ĐỘNG</a:t>
            </a:r>
            <a:endParaRPr kumimoji="0" lang="en-US" altLang="en-US" sz="9600" b="1" i="0" u="none" strike="noStrike" kern="1200" cap="none" spc="0" normalizeH="0" baseline="0" noProof="0" dirty="0">
              <a:ln>
                <a:noFill/>
              </a:ln>
              <a:solidFill>
                <a:srgbClr val="FFC200">
                  <a:lumMod val="50000"/>
                </a:srgbClr>
              </a:solidFill>
              <a:effectLst/>
              <a:uLnTx/>
              <a:uFillTx/>
              <a:latin typeface="UTM Loko" panose="02040603050506020204" pitchFamily="18" charset="0"/>
            </a:endParaRPr>
          </a:p>
        </p:txBody>
      </p:sp>
    </p:spTree>
    <p:extLst>
      <p:ext uri="{BB962C8B-B14F-4D97-AF65-F5344CB8AC3E}">
        <p14:creationId xmlns:p14="http://schemas.microsoft.com/office/powerpoint/2010/main" val="3047336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6"/>
                                        </p:tgtEl>
                                        <p:attrNameLst>
                                          <p:attrName>style.visibility</p:attrName>
                                        </p:attrNameLst>
                                      </p:cBhvr>
                                      <p:to>
                                        <p:strVal val="visible"/>
                                      </p:to>
                                    </p:set>
                                    <p:animEffect transition="in" filter="barn(inVertical)">
                                      <p:cBhvr>
                                        <p:cTn id="7" dur="5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b="-10000"/>
          </a:stretch>
        </a:blipFill>
        <a:effectLst/>
      </p:bgPr>
    </p:bg>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FAA469F1-1EDE-42F1-B418-08C106A038B6}"/>
              </a:ext>
            </a:extLst>
          </p:cNvPr>
          <p:cNvSpPr/>
          <p:nvPr/>
        </p:nvSpPr>
        <p:spPr>
          <a:xfrm>
            <a:off x="3371355" y="1588771"/>
            <a:ext cx="8576476" cy="425005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id="{D51BF236-8440-4F81-B550-EDE1778F9E0F}"/>
              </a:ext>
            </a:extLst>
          </p:cNvPr>
          <p:cNvGrpSpPr/>
          <p:nvPr/>
        </p:nvGrpSpPr>
        <p:grpSpPr>
          <a:xfrm>
            <a:off x="4681856" y="139797"/>
            <a:ext cx="4871719" cy="1051092"/>
            <a:chOff x="2926032" y="389890"/>
            <a:chExt cx="9335077" cy="822960"/>
          </a:xfrm>
        </p:grpSpPr>
        <p:sp>
          <p:nvSpPr>
            <p:cNvPr id="19" name="Arrow: Pentagon 18">
              <a:extLst>
                <a:ext uri="{FF2B5EF4-FFF2-40B4-BE49-F238E27FC236}">
                  <a16:creationId xmlns:a16="http://schemas.microsoft.com/office/drawing/2014/main" id="{337EC76E-CA42-4310-A6FD-806CF4002DC5}"/>
                </a:ext>
              </a:extLst>
            </p:cNvPr>
            <p:cNvSpPr/>
            <p:nvPr/>
          </p:nvSpPr>
          <p:spPr>
            <a:xfrm flipH="1">
              <a:off x="2926032" y="389890"/>
              <a:ext cx="9335077" cy="822960"/>
            </a:xfrm>
            <a:prstGeom prst="homePlate">
              <a:avLst/>
            </a:prstGeom>
            <a:solidFill>
              <a:srgbClr val="FF8369"/>
            </a:solidFill>
            <a:ln>
              <a:solidFill>
                <a:srgbClr val="FF83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omfortaa SemiBold" pitchFamily="2" charset="0"/>
                <a:ea typeface="+mn-ea"/>
                <a:cs typeface="+mn-cs"/>
              </a:endParaRPr>
            </a:p>
          </p:txBody>
        </p:sp>
        <p:sp>
          <p:nvSpPr>
            <p:cNvPr id="20" name="Arrow: Pentagon 19">
              <a:extLst>
                <a:ext uri="{FF2B5EF4-FFF2-40B4-BE49-F238E27FC236}">
                  <a16:creationId xmlns:a16="http://schemas.microsoft.com/office/drawing/2014/main" id="{0F82A7F5-0C1D-4CD0-AF54-E1E544063192}"/>
                </a:ext>
              </a:extLst>
            </p:cNvPr>
            <p:cNvSpPr/>
            <p:nvPr/>
          </p:nvSpPr>
          <p:spPr>
            <a:xfrm flipH="1">
              <a:off x="3084481" y="475936"/>
              <a:ext cx="8999663" cy="652001"/>
            </a:xfrm>
            <a:prstGeom prst="homePlate">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white"/>
                  </a:solidFill>
                  <a:effectLst/>
                  <a:uLnTx/>
                  <a:uFillTx/>
                  <a:latin typeface="#9Slide07 Baloo Tamma" panose="03080902040302020200" pitchFamily="66" charset="0"/>
                  <a:ea typeface="+mn-ea"/>
                  <a:cs typeface="#9Slide07 Baloo Tamma" panose="03080902040302020200" pitchFamily="66" charset="0"/>
                </a:rPr>
                <a:t>Hươu</a:t>
              </a:r>
              <a:r>
                <a:rPr kumimoji="0" lang="en-US" sz="4400" b="0" i="0" u="none" strike="noStrike" kern="1200" cap="none" spc="0" normalizeH="0" baseline="0" noProof="0" dirty="0">
                  <a:ln>
                    <a:noFill/>
                  </a:ln>
                  <a:solidFill>
                    <a:prstClr val="white"/>
                  </a:solidFill>
                  <a:effectLst/>
                  <a:uLnTx/>
                  <a:uFillTx/>
                  <a:latin typeface="#9Slide07 Baloo Tamma" panose="03080902040302020200" pitchFamily="66" charset="0"/>
                  <a:ea typeface="+mn-ea"/>
                  <a:cs typeface="#9Slide07 Baloo Tamma" panose="03080902040302020200" pitchFamily="66" charset="0"/>
                </a:rPr>
                <a:t> </a:t>
              </a:r>
              <a:r>
                <a:rPr kumimoji="0" lang="en-US" sz="4400" b="0" i="0" u="none" strike="noStrike" kern="1200" cap="none" spc="0" normalizeH="0" baseline="0" noProof="0" dirty="0" err="1">
                  <a:ln>
                    <a:noFill/>
                  </a:ln>
                  <a:solidFill>
                    <a:prstClr val="white"/>
                  </a:solidFill>
                  <a:effectLst/>
                  <a:uLnTx/>
                  <a:uFillTx/>
                  <a:latin typeface="#9Slide07 Baloo Tamma" panose="03080902040302020200" pitchFamily="66" charset="0"/>
                  <a:ea typeface="+mn-ea"/>
                  <a:cs typeface="#9Slide07 Baloo Tamma" panose="03080902040302020200" pitchFamily="66" charset="0"/>
                </a:rPr>
                <a:t>cao</a:t>
              </a:r>
              <a:r>
                <a:rPr kumimoji="0" lang="en-US" sz="4400" b="0" i="0" u="none" strike="noStrike" kern="1200" cap="none" spc="0" normalizeH="0" baseline="0" noProof="0" dirty="0">
                  <a:ln>
                    <a:noFill/>
                  </a:ln>
                  <a:solidFill>
                    <a:prstClr val="white"/>
                  </a:solidFill>
                  <a:effectLst/>
                  <a:uLnTx/>
                  <a:uFillTx/>
                  <a:latin typeface="#9Slide07 Baloo Tamma" panose="03080902040302020200" pitchFamily="66" charset="0"/>
                  <a:ea typeface="+mn-ea"/>
                  <a:cs typeface="#9Slide07 Baloo Tamma" panose="03080902040302020200" pitchFamily="66" charset="0"/>
                </a:rPr>
                <a:t> </a:t>
              </a:r>
              <a:r>
                <a:rPr kumimoji="0" lang="en-US" sz="4400" b="0" i="0" u="none" strike="noStrike" kern="1200" cap="none" spc="0" normalizeH="0" baseline="0" noProof="0" dirty="0" err="1">
                  <a:ln>
                    <a:noFill/>
                  </a:ln>
                  <a:solidFill>
                    <a:prstClr val="white"/>
                  </a:solidFill>
                  <a:effectLst/>
                  <a:uLnTx/>
                  <a:uFillTx/>
                  <a:latin typeface="#9Slide07 Baloo Tamma" panose="03080902040302020200" pitchFamily="66" charset="0"/>
                  <a:ea typeface="+mn-ea"/>
                  <a:cs typeface="#9Slide07 Baloo Tamma" panose="03080902040302020200" pitchFamily="66" charset="0"/>
                </a:rPr>
                <a:t>cổ</a:t>
              </a:r>
              <a:endParaRPr kumimoji="0" lang="en-US" sz="4400" b="0" i="0" u="none" strike="noStrike" kern="1200" cap="none" spc="0" normalizeH="0" baseline="0" noProof="0" dirty="0">
                <a:ln>
                  <a:noFill/>
                </a:ln>
                <a:solidFill>
                  <a:srgbClr val="FFFF00"/>
                </a:solidFill>
                <a:effectLst/>
                <a:uLnTx/>
                <a:uFillTx/>
                <a:latin typeface="#9Slide07 Baloo Tamma" panose="03080902040302020200" pitchFamily="66" charset="0"/>
                <a:ea typeface="+mn-ea"/>
                <a:cs typeface="#9Slide07 Baloo Tamma" panose="03080902040302020200" pitchFamily="66" charset="0"/>
              </a:endParaRPr>
            </a:p>
          </p:txBody>
        </p:sp>
      </p:grpSp>
      <p:sp>
        <p:nvSpPr>
          <p:cNvPr id="11" name="TextBox 10">
            <a:extLst>
              <a:ext uri="{FF2B5EF4-FFF2-40B4-BE49-F238E27FC236}">
                <a16:creationId xmlns:a16="http://schemas.microsoft.com/office/drawing/2014/main" id="{06C26544-469C-4B52-A4ED-85E27913F16B}"/>
              </a:ext>
            </a:extLst>
          </p:cNvPr>
          <p:cNvSpPr txBox="1"/>
          <p:nvPr/>
        </p:nvSpPr>
        <p:spPr>
          <a:xfrm>
            <a:off x="3761326" y="3274869"/>
            <a:ext cx="7720334" cy="2215991"/>
          </a:xfrm>
          <a:prstGeom prst="rect">
            <a:avLst/>
          </a:prstGeom>
          <a:noFill/>
          <a:effectLst/>
        </p:spPr>
        <p:txBody>
          <a:bodyPr wrap="square" lIns="0" tIns="0" rIns="0" bIns="0" rtlCol="0">
            <a:spAutoFit/>
          </a:bodyPr>
          <a:lstStyle/>
          <a:p>
            <a:pPr marL="571500" lvl="0" indent="-571500" algn="just">
              <a:buFont typeface="Arial" panose="020B0604020202020204" pitchFamily="34" charset="0"/>
              <a:buChar char="•"/>
            </a:pPr>
            <a:r>
              <a:rPr lang="vi-VN" sz="3600" b="1" dirty="0">
                <a:solidFill>
                  <a:srgbClr val="FF0000"/>
                </a:solidFill>
                <a:latin typeface="Calibri" panose="020F0502020204030204" pitchFamily="34" charset="0"/>
                <a:cs typeface="Calibri" panose="020F0502020204030204" pitchFamily="34" charset="0"/>
              </a:rPr>
              <a:t>Thức ăn yêu thích của chúng chủ yếu là cỏ và lá cây. Khi vào mùa hanh khô, số lượng lá cây ít đi chúng có thể ăn được cả vỏ cây.</a:t>
            </a:r>
            <a:endPar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22" name="TextBox 21">
            <a:extLst>
              <a:ext uri="{FF2B5EF4-FFF2-40B4-BE49-F238E27FC236}">
                <a16:creationId xmlns:a16="http://schemas.microsoft.com/office/drawing/2014/main" id="{C048C2F7-B189-4A7C-9799-A59FA700E4AD}"/>
              </a:ext>
            </a:extLst>
          </p:cNvPr>
          <p:cNvSpPr txBox="1"/>
          <p:nvPr/>
        </p:nvSpPr>
        <p:spPr>
          <a:xfrm>
            <a:off x="3680323" y="1909115"/>
            <a:ext cx="7863977" cy="1231106"/>
          </a:xfrm>
          <a:prstGeom prst="rect">
            <a:avLst/>
          </a:prstGeom>
          <a:solidFill>
            <a:schemeClr val="bg1"/>
          </a:solidFill>
          <a:effectLst/>
        </p:spPr>
        <p:txBody>
          <a:bodyPr wrap="square" lIns="0" tIns="0" rIns="0" bIns="0" rtlCol="0">
            <a:spAutoFit/>
          </a:bodyPr>
          <a:lstStyle/>
          <a:p>
            <a:pPr marL="571500" lvl="0" indent="-571500" algn="just">
              <a:buFont typeface="Arial" panose="020B0604020202020204" pitchFamily="34" charset="0"/>
              <a:buChar char="•"/>
            </a:pPr>
            <a:r>
              <a:rPr lang="vi-VN" sz="4000" b="1" dirty="0">
                <a:solidFill>
                  <a:srgbClr val="0070C0"/>
                </a:solidFill>
                <a:latin typeface="Calibri" panose="020F0502020204030204" pitchFamily="34" charset="0"/>
                <a:cs typeface="Calibri" panose="020F0502020204030204" pitchFamily="34" charset="0"/>
              </a:rPr>
              <a:t>Hươu cao cổ là loài động vật chuyên ăn thực vật. </a:t>
            </a:r>
            <a:endParaRPr kumimoji="0" lang="en-US" sz="40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pic>
        <p:nvPicPr>
          <p:cNvPr id="3" name="Picture 2" descr="A giraffe with a black background&#10;&#10;Description automatically generated">
            <a:extLst>
              <a:ext uri="{FF2B5EF4-FFF2-40B4-BE49-F238E27FC236}">
                <a16:creationId xmlns:a16="http://schemas.microsoft.com/office/drawing/2014/main" id="{2CB85E8F-42C3-6B7D-C061-90E1786B8E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9150" y="1800225"/>
            <a:ext cx="4914900" cy="4914900"/>
          </a:xfrm>
          <a:prstGeom prst="rect">
            <a:avLst/>
          </a:prstGeom>
        </p:spPr>
      </p:pic>
    </p:spTree>
    <p:extLst>
      <p:ext uri="{BB962C8B-B14F-4D97-AF65-F5344CB8AC3E}">
        <p14:creationId xmlns:p14="http://schemas.microsoft.com/office/powerpoint/2010/main" val="3264399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1+#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80">
                                          <p:stCondLst>
                                            <p:cond delay="0"/>
                                          </p:stCondLst>
                                        </p:cTn>
                                        <p:tgtEl>
                                          <p:spTgt spid="22"/>
                                        </p:tgtEl>
                                      </p:cBhvr>
                                    </p:animEffect>
                                    <p:anim calcmode="lin" valueType="num">
                                      <p:cBhvr>
                                        <p:cTn id="14"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19" dur="26">
                                          <p:stCondLst>
                                            <p:cond delay="650"/>
                                          </p:stCondLst>
                                        </p:cTn>
                                        <p:tgtEl>
                                          <p:spTgt spid="22"/>
                                        </p:tgtEl>
                                      </p:cBhvr>
                                      <p:to x="100000" y="60000"/>
                                    </p:animScale>
                                    <p:animScale>
                                      <p:cBhvr>
                                        <p:cTn id="20" dur="166" decel="50000">
                                          <p:stCondLst>
                                            <p:cond delay="676"/>
                                          </p:stCondLst>
                                        </p:cTn>
                                        <p:tgtEl>
                                          <p:spTgt spid="22"/>
                                        </p:tgtEl>
                                      </p:cBhvr>
                                      <p:to x="100000" y="100000"/>
                                    </p:animScale>
                                    <p:animScale>
                                      <p:cBhvr>
                                        <p:cTn id="21" dur="26">
                                          <p:stCondLst>
                                            <p:cond delay="1312"/>
                                          </p:stCondLst>
                                        </p:cTn>
                                        <p:tgtEl>
                                          <p:spTgt spid="22"/>
                                        </p:tgtEl>
                                      </p:cBhvr>
                                      <p:to x="100000" y="80000"/>
                                    </p:animScale>
                                    <p:animScale>
                                      <p:cBhvr>
                                        <p:cTn id="22" dur="166" decel="50000">
                                          <p:stCondLst>
                                            <p:cond delay="1338"/>
                                          </p:stCondLst>
                                        </p:cTn>
                                        <p:tgtEl>
                                          <p:spTgt spid="22"/>
                                        </p:tgtEl>
                                      </p:cBhvr>
                                      <p:to x="100000" y="100000"/>
                                    </p:animScale>
                                    <p:animScale>
                                      <p:cBhvr>
                                        <p:cTn id="23" dur="26">
                                          <p:stCondLst>
                                            <p:cond delay="1642"/>
                                          </p:stCondLst>
                                        </p:cTn>
                                        <p:tgtEl>
                                          <p:spTgt spid="22"/>
                                        </p:tgtEl>
                                      </p:cBhvr>
                                      <p:to x="100000" y="90000"/>
                                    </p:animScale>
                                    <p:animScale>
                                      <p:cBhvr>
                                        <p:cTn id="24" dur="166" decel="50000">
                                          <p:stCondLst>
                                            <p:cond delay="1668"/>
                                          </p:stCondLst>
                                        </p:cTn>
                                        <p:tgtEl>
                                          <p:spTgt spid="22"/>
                                        </p:tgtEl>
                                      </p:cBhvr>
                                      <p:to x="100000" y="100000"/>
                                    </p:animScale>
                                    <p:animScale>
                                      <p:cBhvr>
                                        <p:cTn id="25" dur="26">
                                          <p:stCondLst>
                                            <p:cond delay="1808"/>
                                          </p:stCondLst>
                                        </p:cTn>
                                        <p:tgtEl>
                                          <p:spTgt spid="22"/>
                                        </p:tgtEl>
                                      </p:cBhvr>
                                      <p:to x="100000" y="95000"/>
                                    </p:animScale>
                                    <p:animScale>
                                      <p:cBhvr>
                                        <p:cTn id="26" dur="166" decel="50000">
                                          <p:stCondLst>
                                            <p:cond delay="1834"/>
                                          </p:stCondLst>
                                        </p:cTn>
                                        <p:tgtEl>
                                          <p:spTgt spid="22"/>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580">
                                          <p:stCondLst>
                                            <p:cond delay="0"/>
                                          </p:stCondLst>
                                        </p:cTn>
                                        <p:tgtEl>
                                          <p:spTgt spid="11"/>
                                        </p:tgtEl>
                                      </p:cBhvr>
                                    </p:animEffect>
                                    <p:anim calcmode="lin" valueType="num">
                                      <p:cBhvr>
                                        <p:cTn id="32"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7" dur="26">
                                          <p:stCondLst>
                                            <p:cond delay="650"/>
                                          </p:stCondLst>
                                        </p:cTn>
                                        <p:tgtEl>
                                          <p:spTgt spid="11"/>
                                        </p:tgtEl>
                                      </p:cBhvr>
                                      <p:to x="100000" y="60000"/>
                                    </p:animScale>
                                    <p:animScale>
                                      <p:cBhvr>
                                        <p:cTn id="38" dur="166" decel="50000">
                                          <p:stCondLst>
                                            <p:cond delay="676"/>
                                          </p:stCondLst>
                                        </p:cTn>
                                        <p:tgtEl>
                                          <p:spTgt spid="11"/>
                                        </p:tgtEl>
                                      </p:cBhvr>
                                      <p:to x="100000" y="100000"/>
                                    </p:animScale>
                                    <p:animScale>
                                      <p:cBhvr>
                                        <p:cTn id="39" dur="26">
                                          <p:stCondLst>
                                            <p:cond delay="1312"/>
                                          </p:stCondLst>
                                        </p:cTn>
                                        <p:tgtEl>
                                          <p:spTgt spid="11"/>
                                        </p:tgtEl>
                                      </p:cBhvr>
                                      <p:to x="100000" y="80000"/>
                                    </p:animScale>
                                    <p:animScale>
                                      <p:cBhvr>
                                        <p:cTn id="40" dur="166" decel="50000">
                                          <p:stCondLst>
                                            <p:cond delay="1338"/>
                                          </p:stCondLst>
                                        </p:cTn>
                                        <p:tgtEl>
                                          <p:spTgt spid="11"/>
                                        </p:tgtEl>
                                      </p:cBhvr>
                                      <p:to x="100000" y="100000"/>
                                    </p:animScale>
                                    <p:animScale>
                                      <p:cBhvr>
                                        <p:cTn id="41" dur="26">
                                          <p:stCondLst>
                                            <p:cond delay="1642"/>
                                          </p:stCondLst>
                                        </p:cTn>
                                        <p:tgtEl>
                                          <p:spTgt spid="11"/>
                                        </p:tgtEl>
                                      </p:cBhvr>
                                      <p:to x="100000" y="90000"/>
                                    </p:animScale>
                                    <p:animScale>
                                      <p:cBhvr>
                                        <p:cTn id="42" dur="166" decel="50000">
                                          <p:stCondLst>
                                            <p:cond delay="1668"/>
                                          </p:stCondLst>
                                        </p:cTn>
                                        <p:tgtEl>
                                          <p:spTgt spid="11"/>
                                        </p:tgtEl>
                                      </p:cBhvr>
                                      <p:to x="100000" y="100000"/>
                                    </p:animScale>
                                    <p:animScale>
                                      <p:cBhvr>
                                        <p:cTn id="43" dur="26">
                                          <p:stCondLst>
                                            <p:cond delay="1808"/>
                                          </p:stCondLst>
                                        </p:cTn>
                                        <p:tgtEl>
                                          <p:spTgt spid="11"/>
                                        </p:tgtEl>
                                      </p:cBhvr>
                                      <p:to x="100000" y="95000"/>
                                    </p:animScale>
                                    <p:animScale>
                                      <p:cBhvr>
                                        <p:cTn id="44"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3" name="图片 32"/>
          <p:cNvPicPr>
            <a:picLocks noChangeAspect="1"/>
          </p:cNvPicPr>
          <p:nvPr/>
        </p:nvPicPr>
        <p:blipFill rotWithShape="1">
          <a:blip r:embed="rId4" cstate="print">
            <a:extLst>
              <a:ext uri="{28A0092B-C50C-407E-A947-70E740481C1C}">
                <a14:useLocalDpi xmlns:a14="http://schemas.microsoft.com/office/drawing/2010/main" val="0"/>
              </a:ext>
            </a:extLst>
          </a:blip>
          <a:srcRect l="45568" t="62108" r="41096"/>
          <a:stretch>
            <a:fillRect/>
          </a:stretch>
        </p:blipFill>
        <p:spPr>
          <a:xfrm>
            <a:off x="9588620" y="4989190"/>
            <a:ext cx="563301" cy="900264"/>
          </a:xfrm>
          <a:prstGeom prst="rect">
            <a:avLst/>
          </a:prstGeom>
        </p:spPr>
      </p:pic>
      <p:pic>
        <p:nvPicPr>
          <p:cNvPr id="38" name="图片 37"/>
          <p:cNvPicPr>
            <a:picLocks noChangeAspect="1"/>
          </p:cNvPicPr>
          <p:nvPr/>
        </p:nvPicPr>
        <p:blipFill rotWithShape="1">
          <a:blip r:embed="rId5" cstate="print">
            <a:extLst>
              <a:ext uri="{28A0092B-C50C-407E-A947-70E740481C1C}">
                <a14:useLocalDpi xmlns:a14="http://schemas.microsoft.com/office/drawing/2010/main" val="0"/>
              </a:ext>
            </a:extLst>
          </a:blip>
          <a:srcRect l="45568" t="62108" r="41096"/>
          <a:stretch>
            <a:fillRect/>
          </a:stretch>
        </p:blipFill>
        <p:spPr>
          <a:xfrm>
            <a:off x="8852091" y="4369676"/>
            <a:ext cx="949085" cy="1516822"/>
          </a:xfrm>
          <a:prstGeom prst="rect">
            <a:avLst/>
          </a:prstGeom>
        </p:spPr>
      </p:pic>
      <p:pic>
        <p:nvPicPr>
          <p:cNvPr id="39" name="图片 38" descr="图片包含 物体&#10;&#10;已生成高可信度的说明"/>
          <p:cNvPicPr>
            <a:picLocks noChangeAspect="1"/>
          </p:cNvPicPr>
          <p:nvPr/>
        </p:nvPicPr>
        <p:blipFill rotWithShape="1">
          <a:blip r:embed="rId6" cstate="print">
            <a:extLst>
              <a:ext uri="{28A0092B-C50C-407E-A947-70E740481C1C}">
                <a14:useLocalDpi xmlns:a14="http://schemas.microsoft.com/office/drawing/2010/main" val="0"/>
              </a:ext>
            </a:extLst>
          </a:blip>
          <a:srcRect l="62390" t="45049" r="32944" b="46077"/>
          <a:stretch>
            <a:fillRect/>
          </a:stretch>
        </p:blipFill>
        <p:spPr>
          <a:xfrm>
            <a:off x="8970281" y="971502"/>
            <a:ext cx="516739" cy="552791"/>
          </a:xfrm>
          <a:prstGeom prst="rect">
            <a:avLst/>
          </a:prstGeom>
        </p:spPr>
      </p:pic>
      <p:pic>
        <p:nvPicPr>
          <p:cNvPr id="40" name="图片 39" descr="图片包含 物体&#10;&#10;已生成高可信度的说明"/>
          <p:cNvPicPr>
            <a:picLocks noChangeAspect="1"/>
          </p:cNvPicPr>
          <p:nvPr/>
        </p:nvPicPr>
        <p:blipFill rotWithShape="1">
          <a:blip r:embed="rId7">
            <a:extLst>
              <a:ext uri="{28A0092B-C50C-407E-A947-70E740481C1C}">
                <a14:useLocalDpi xmlns:a14="http://schemas.microsoft.com/office/drawing/2010/main" val="0"/>
              </a:ext>
            </a:extLst>
          </a:blip>
          <a:srcRect l="62390" t="45049" r="32944" b="46077"/>
          <a:stretch>
            <a:fillRect/>
          </a:stretch>
        </p:blipFill>
        <p:spPr>
          <a:xfrm>
            <a:off x="5448168" y="4989190"/>
            <a:ext cx="647832" cy="693030"/>
          </a:xfrm>
          <a:prstGeom prst="rect">
            <a:avLst/>
          </a:prstGeom>
        </p:spPr>
      </p:pic>
      <p:pic>
        <p:nvPicPr>
          <p:cNvPr id="11" name="Picture 10">
            <a:extLst>
              <a:ext uri="{FF2B5EF4-FFF2-40B4-BE49-F238E27FC236}">
                <a16:creationId xmlns:a16="http://schemas.microsoft.com/office/drawing/2014/main" id="{E9B65DEE-1DD0-450B-B3D0-22B4FFCECCC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78009" y="2774041"/>
            <a:ext cx="585267" cy="1450974"/>
          </a:xfrm>
          <a:prstGeom prst="rect">
            <a:avLst/>
          </a:prstGeom>
        </p:spPr>
      </p:pic>
      <p:pic>
        <p:nvPicPr>
          <p:cNvPr id="4" name="Picture 3">
            <a:extLst>
              <a:ext uri="{FF2B5EF4-FFF2-40B4-BE49-F238E27FC236}">
                <a16:creationId xmlns:a16="http://schemas.microsoft.com/office/drawing/2014/main" id="{CC454259-6D35-4F08-4E7C-39D5B2353E67}"/>
              </a:ext>
            </a:extLst>
          </p:cNvPr>
          <p:cNvPicPr>
            <a:picLocks noChangeAspect="1"/>
          </p:cNvPicPr>
          <p:nvPr/>
        </p:nvPicPr>
        <p:blipFill>
          <a:blip r:embed="rId9"/>
          <a:stretch>
            <a:fillRect/>
          </a:stretch>
        </p:blipFill>
        <p:spPr>
          <a:xfrm>
            <a:off x="-1211288" y="971502"/>
            <a:ext cx="6384355" cy="1840725"/>
          </a:xfrm>
          <a:prstGeom prst="rect">
            <a:avLst/>
          </a:prstGeom>
        </p:spPr>
      </p:pic>
      <p:pic>
        <p:nvPicPr>
          <p:cNvPr id="5" name="Picture 4">
            <a:extLst>
              <a:ext uri="{FF2B5EF4-FFF2-40B4-BE49-F238E27FC236}">
                <a16:creationId xmlns:a16="http://schemas.microsoft.com/office/drawing/2014/main" id="{B65DEDEB-7F1F-419B-4DBD-DB88A63E19D7}"/>
              </a:ext>
            </a:extLst>
          </p:cNvPr>
          <p:cNvPicPr>
            <a:picLocks noChangeAspect="1"/>
          </p:cNvPicPr>
          <p:nvPr/>
        </p:nvPicPr>
        <p:blipFill>
          <a:blip r:embed="rId10"/>
          <a:stretch>
            <a:fillRect/>
          </a:stretch>
        </p:blipFill>
        <p:spPr>
          <a:xfrm>
            <a:off x="1210386" y="2349908"/>
            <a:ext cx="9961727" cy="2310584"/>
          </a:xfrm>
          <a:prstGeom prst="rect">
            <a:avLst/>
          </a:prstGeom>
        </p:spPr>
      </p:pic>
      <p:sp>
        <p:nvSpPr>
          <p:cNvPr id="2" name="TextBox 1"/>
          <p:cNvSpPr txBox="1"/>
          <p:nvPr/>
        </p:nvSpPr>
        <p:spPr>
          <a:xfrm>
            <a:off x="3709866" y="1003494"/>
            <a:ext cx="6091310" cy="523220"/>
          </a:xfrm>
          <a:prstGeom prst="rect">
            <a:avLst/>
          </a:prstGeom>
          <a:noFill/>
        </p:spPr>
        <p:txBody>
          <a:bodyPr wrap="square" rtlCol="0">
            <a:spAutoFit/>
          </a:bodyPr>
          <a:lstStyle/>
          <a:p>
            <a:r>
              <a:rPr lang="en-US" sz="2800" b="1" dirty="0" err="1"/>
              <a:t>Thứ</a:t>
            </a:r>
            <a:r>
              <a:rPr lang="en-US" sz="2800" b="1" dirty="0"/>
              <a:t> </a:t>
            </a:r>
            <a:r>
              <a:rPr lang="en-US" sz="2800" b="1" dirty="0" err="1"/>
              <a:t>hai</a:t>
            </a:r>
            <a:r>
              <a:rPr lang="en-US" sz="2800" b="1" dirty="0"/>
              <a:t> </a:t>
            </a:r>
            <a:r>
              <a:rPr lang="en-US" sz="2800" b="1" dirty="0" err="1"/>
              <a:t>ngày</a:t>
            </a:r>
            <a:r>
              <a:rPr lang="en-US" sz="2800" b="1" dirty="0"/>
              <a:t> 23 </a:t>
            </a:r>
            <a:r>
              <a:rPr lang="en-US" sz="2800" b="1" dirty="0" err="1"/>
              <a:t>thánh</a:t>
            </a:r>
            <a:r>
              <a:rPr lang="en-US" sz="2800" b="1" dirty="0"/>
              <a:t> 12 </a:t>
            </a:r>
            <a:r>
              <a:rPr lang="en-US" sz="2800" b="1" dirty="0" err="1"/>
              <a:t>năm</a:t>
            </a:r>
            <a:r>
              <a:rPr lang="en-US" sz="2800" b="1" dirty="0"/>
              <a:t> 2024</a:t>
            </a:r>
          </a:p>
        </p:txBody>
      </p:sp>
    </p:spTree>
    <p:extLst>
      <p:ext uri="{BB962C8B-B14F-4D97-AF65-F5344CB8AC3E}">
        <p14:creationId xmlns:p14="http://schemas.microsoft.com/office/powerpoint/2010/main" val="1579125279"/>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0397C967-DF2F-43BE-B7E9-D1F5665C549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3027" b="96439" l="1253" r="99374">
                        <a14:foregroundMark x1="1253" y1="43620" x2="13257" y2="60831"/>
                        <a14:foregroundMark x1="90710" y1="49852" x2="99374" y2="83976"/>
                        <a14:foregroundMark x1="1983" y1="90208" x2="13257" y2="90208"/>
                        <a14:foregroundMark x1="13257" y1="90208" x2="36848" y2="89911"/>
                        <a14:foregroundMark x1="36848" y1="89911" x2="66388" y2="96439"/>
                      </a14:backgroundRemoval>
                    </a14:imgEffect>
                  </a14:imgLayer>
                </a14:imgProps>
              </a:ext>
              <a:ext uri="{28A0092B-C50C-407E-A947-70E740481C1C}">
                <a14:useLocalDpi xmlns:a14="http://schemas.microsoft.com/office/drawing/2010/main" val="0"/>
              </a:ext>
            </a:extLst>
          </a:blip>
          <a:srcRect l="827" t="37576" r="-1"/>
          <a:stretch/>
        </p:blipFill>
        <p:spPr>
          <a:xfrm>
            <a:off x="0" y="4072349"/>
            <a:ext cx="12192000" cy="2844111"/>
          </a:xfrm>
          <a:prstGeom prst="rect">
            <a:avLst/>
          </a:prstGeom>
        </p:spPr>
      </p:pic>
      <p:pic>
        <p:nvPicPr>
          <p:cNvPr id="23" name="Picture 22">
            <a:extLst>
              <a:ext uri="{FF2B5EF4-FFF2-40B4-BE49-F238E27FC236}">
                <a16:creationId xmlns:a16="http://schemas.microsoft.com/office/drawing/2014/main" id="{EE58EA05-C512-48FF-B195-5CBE97B16DD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077" b="93291" l="8147" r="89617">
                        <a14:foregroundMark x1="35942" y1="93291" x2="48083" y2="94089"/>
                        <a14:foregroundMark x1="48083" y1="94089" x2="71725" y2="93610"/>
                        <a14:foregroundMark x1="71725" y1="93610" x2="72524" y2="92173"/>
                        <a14:foregroundMark x1="8147" y1="41534" x2="9744" y2="44089"/>
                        <a14:foregroundMark x1="38818" y1="4952" x2="55751" y2="7188"/>
                        <a14:foregroundMark x1="57508" y1="4792" x2="59585" y2="4473"/>
                        <a14:foregroundMark x1="38498" y1="3355" x2="50799" y2="2556"/>
                        <a14:foregroundMark x1="50799" y1="2556" x2="52077" y2="2556"/>
                        <a14:foregroundMark x1="38498" y1="2077" x2="44569" y2="2077"/>
                      </a14:backgroundRemoval>
                    </a14:imgEffect>
                  </a14:imgLayer>
                </a14:imgProps>
              </a:ext>
              <a:ext uri="{28A0092B-C50C-407E-A947-70E740481C1C}">
                <a14:useLocalDpi xmlns:a14="http://schemas.microsoft.com/office/drawing/2010/main" val="0"/>
              </a:ext>
            </a:extLst>
          </a:blip>
          <a:stretch>
            <a:fillRect/>
          </a:stretch>
        </p:blipFill>
        <p:spPr>
          <a:xfrm>
            <a:off x="8636429" y="2107426"/>
            <a:ext cx="3696076" cy="3696076"/>
          </a:xfrm>
          <a:prstGeom prst="rect">
            <a:avLst/>
          </a:prstGeom>
        </p:spPr>
      </p:pic>
      <p:sp>
        <p:nvSpPr>
          <p:cNvPr id="65" name="Rectangle: Rounded Corners 64">
            <a:extLst>
              <a:ext uri="{FF2B5EF4-FFF2-40B4-BE49-F238E27FC236}">
                <a16:creationId xmlns:a16="http://schemas.microsoft.com/office/drawing/2014/main" id="{8596F804-B5CB-6014-CB26-CFA5EBB728A8}"/>
              </a:ext>
            </a:extLst>
          </p:cNvPr>
          <p:cNvSpPr/>
          <p:nvPr/>
        </p:nvSpPr>
        <p:spPr>
          <a:xfrm>
            <a:off x="2185836" y="1131025"/>
            <a:ext cx="5996139" cy="3574325"/>
          </a:xfrm>
          <a:prstGeom prst="roundRect">
            <a:avLst>
              <a:gd name="adj" fmla="val 10270"/>
            </a:avLst>
          </a:prstGeom>
          <a:solidFill>
            <a:schemeClr val="bg1">
              <a:alpha val="63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434343"/>
                </a:solidFill>
              </a:ln>
              <a:solidFill>
                <a:srgbClr val="FFFFFF"/>
              </a:solidFill>
              <a:effectLst/>
              <a:uLnTx/>
              <a:uFillTx/>
              <a:latin typeface="Arial"/>
              <a:ea typeface="+mn-ea"/>
              <a:cs typeface="+mn-cs"/>
            </a:endParaRPr>
          </a:p>
        </p:txBody>
      </p:sp>
      <p:grpSp>
        <p:nvGrpSpPr>
          <p:cNvPr id="66" name="Google Shape;7561;p54">
            <a:extLst>
              <a:ext uri="{FF2B5EF4-FFF2-40B4-BE49-F238E27FC236}">
                <a16:creationId xmlns:a16="http://schemas.microsoft.com/office/drawing/2014/main" id="{DF93271A-17B6-4650-C575-445DE1B548A2}"/>
              </a:ext>
            </a:extLst>
          </p:cNvPr>
          <p:cNvGrpSpPr/>
          <p:nvPr/>
        </p:nvGrpSpPr>
        <p:grpSpPr>
          <a:xfrm>
            <a:off x="638175" y="457200"/>
            <a:ext cx="2743200" cy="1556197"/>
            <a:chOff x="5205307" y="859734"/>
            <a:chExt cx="1645890" cy="877283"/>
          </a:xfrm>
        </p:grpSpPr>
        <p:sp>
          <p:nvSpPr>
            <p:cNvPr id="67" name="Google Shape;7562;p54">
              <a:extLst>
                <a:ext uri="{FF2B5EF4-FFF2-40B4-BE49-F238E27FC236}">
                  <a16:creationId xmlns:a16="http://schemas.microsoft.com/office/drawing/2014/main" id="{F7309FB2-0DFA-9ACB-F486-0031CA04E596}"/>
                </a:ext>
              </a:extLst>
            </p:cNvPr>
            <p:cNvSpPr/>
            <p:nvPr/>
          </p:nvSpPr>
          <p:spPr>
            <a:xfrm>
              <a:off x="5957303" y="859734"/>
              <a:ext cx="893894" cy="877283"/>
            </a:xfrm>
            <a:custGeom>
              <a:avLst/>
              <a:gdLst/>
              <a:ahLst/>
              <a:cxnLst/>
              <a:rect l="l" t="t" r="r" b="b"/>
              <a:pathLst>
                <a:path w="36055" h="35385" extrusionOk="0">
                  <a:moveTo>
                    <a:pt x="28506" y="1"/>
                  </a:moveTo>
                  <a:cubicBezTo>
                    <a:pt x="27596" y="1"/>
                    <a:pt x="26793" y="322"/>
                    <a:pt x="26151" y="938"/>
                  </a:cubicBezTo>
                  <a:cubicBezTo>
                    <a:pt x="25107" y="1393"/>
                    <a:pt x="24197" y="2142"/>
                    <a:pt x="23448" y="3106"/>
                  </a:cubicBezTo>
                  <a:cubicBezTo>
                    <a:pt x="22082" y="1874"/>
                    <a:pt x="20343" y="1205"/>
                    <a:pt x="18496" y="1205"/>
                  </a:cubicBezTo>
                  <a:cubicBezTo>
                    <a:pt x="18228" y="1205"/>
                    <a:pt x="17961" y="1205"/>
                    <a:pt x="17720" y="1232"/>
                  </a:cubicBezTo>
                  <a:cubicBezTo>
                    <a:pt x="17291" y="884"/>
                    <a:pt x="16756" y="670"/>
                    <a:pt x="16194" y="590"/>
                  </a:cubicBezTo>
                  <a:cubicBezTo>
                    <a:pt x="16007" y="563"/>
                    <a:pt x="15846" y="563"/>
                    <a:pt x="15659" y="563"/>
                  </a:cubicBezTo>
                  <a:cubicBezTo>
                    <a:pt x="13972" y="563"/>
                    <a:pt x="12527" y="1767"/>
                    <a:pt x="12313" y="3427"/>
                  </a:cubicBezTo>
                  <a:cubicBezTo>
                    <a:pt x="11671" y="3213"/>
                    <a:pt x="10975" y="3106"/>
                    <a:pt x="10252" y="3106"/>
                  </a:cubicBezTo>
                  <a:cubicBezTo>
                    <a:pt x="8111" y="3106"/>
                    <a:pt x="6077" y="4150"/>
                    <a:pt x="4819" y="5889"/>
                  </a:cubicBezTo>
                  <a:cubicBezTo>
                    <a:pt x="3802" y="7254"/>
                    <a:pt x="3400" y="8967"/>
                    <a:pt x="3668" y="10654"/>
                  </a:cubicBezTo>
                  <a:cubicBezTo>
                    <a:pt x="2490" y="10975"/>
                    <a:pt x="1473" y="11697"/>
                    <a:pt x="831" y="12768"/>
                  </a:cubicBezTo>
                  <a:cubicBezTo>
                    <a:pt x="161" y="13946"/>
                    <a:pt x="1" y="15311"/>
                    <a:pt x="456" y="16596"/>
                  </a:cubicBezTo>
                  <a:cubicBezTo>
                    <a:pt x="938" y="17880"/>
                    <a:pt x="1874" y="18951"/>
                    <a:pt x="3025" y="19620"/>
                  </a:cubicBezTo>
                  <a:cubicBezTo>
                    <a:pt x="2999" y="19754"/>
                    <a:pt x="2972" y="19888"/>
                    <a:pt x="2972" y="20022"/>
                  </a:cubicBezTo>
                  <a:lnTo>
                    <a:pt x="2972" y="20102"/>
                  </a:lnTo>
                  <a:cubicBezTo>
                    <a:pt x="2891" y="20396"/>
                    <a:pt x="2865" y="20691"/>
                    <a:pt x="2838" y="21012"/>
                  </a:cubicBezTo>
                  <a:lnTo>
                    <a:pt x="2838" y="21039"/>
                  </a:lnTo>
                  <a:cubicBezTo>
                    <a:pt x="2811" y="21306"/>
                    <a:pt x="2811" y="21574"/>
                    <a:pt x="2758" y="21895"/>
                  </a:cubicBezTo>
                  <a:lnTo>
                    <a:pt x="2758" y="21975"/>
                  </a:lnTo>
                  <a:lnTo>
                    <a:pt x="2758" y="22832"/>
                  </a:lnTo>
                  <a:lnTo>
                    <a:pt x="2758" y="22939"/>
                  </a:lnTo>
                  <a:cubicBezTo>
                    <a:pt x="2758" y="23207"/>
                    <a:pt x="2811" y="23474"/>
                    <a:pt x="2838" y="23742"/>
                  </a:cubicBezTo>
                  <a:lnTo>
                    <a:pt x="2838" y="23876"/>
                  </a:lnTo>
                  <a:cubicBezTo>
                    <a:pt x="2865" y="24170"/>
                    <a:pt x="2891" y="24438"/>
                    <a:pt x="2972" y="24759"/>
                  </a:cubicBezTo>
                  <a:lnTo>
                    <a:pt x="2972" y="24813"/>
                  </a:lnTo>
                  <a:cubicBezTo>
                    <a:pt x="2999" y="24920"/>
                    <a:pt x="2999" y="25027"/>
                    <a:pt x="3025" y="25080"/>
                  </a:cubicBezTo>
                  <a:lnTo>
                    <a:pt x="2410" y="26927"/>
                  </a:lnTo>
                  <a:cubicBezTo>
                    <a:pt x="2035" y="27998"/>
                    <a:pt x="2196" y="29175"/>
                    <a:pt x="2865" y="30059"/>
                  </a:cubicBezTo>
                  <a:cubicBezTo>
                    <a:pt x="3507" y="30969"/>
                    <a:pt x="4578" y="31531"/>
                    <a:pt x="5675" y="31531"/>
                  </a:cubicBezTo>
                  <a:lnTo>
                    <a:pt x="6023" y="31531"/>
                  </a:lnTo>
                  <a:lnTo>
                    <a:pt x="6478" y="31504"/>
                  </a:lnTo>
                  <a:lnTo>
                    <a:pt x="6639" y="31665"/>
                  </a:lnTo>
                  <a:lnTo>
                    <a:pt x="6773" y="31798"/>
                  </a:lnTo>
                  <a:cubicBezTo>
                    <a:pt x="7013" y="32013"/>
                    <a:pt x="7228" y="32200"/>
                    <a:pt x="7415" y="32387"/>
                  </a:cubicBezTo>
                  <a:cubicBezTo>
                    <a:pt x="7442" y="32414"/>
                    <a:pt x="7495" y="32441"/>
                    <a:pt x="7522" y="32441"/>
                  </a:cubicBezTo>
                  <a:cubicBezTo>
                    <a:pt x="7763" y="32655"/>
                    <a:pt x="7977" y="32815"/>
                    <a:pt x="8245" y="33003"/>
                  </a:cubicBezTo>
                  <a:lnTo>
                    <a:pt x="8378" y="33110"/>
                  </a:lnTo>
                  <a:lnTo>
                    <a:pt x="9181" y="33618"/>
                  </a:lnTo>
                  <a:lnTo>
                    <a:pt x="9288" y="33645"/>
                  </a:lnTo>
                  <a:cubicBezTo>
                    <a:pt x="9556" y="33779"/>
                    <a:pt x="9797" y="33940"/>
                    <a:pt x="10065" y="34047"/>
                  </a:cubicBezTo>
                  <a:lnTo>
                    <a:pt x="10172" y="34127"/>
                  </a:lnTo>
                  <a:cubicBezTo>
                    <a:pt x="10439" y="34261"/>
                    <a:pt x="10707" y="34341"/>
                    <a:pt x="11001" y="34475"/>
                  </a:cubicBezTo>
                  <a:lnTo>
                    <a:pt x="11135" y="34555"/>
                  </a:lnTo>
                  <a:cubicBezTo>
                    <a:pt x="11430" y="34689"/>
                    <a:pt x="11724" y="34796"/>
                    <a:pt x="12045" y="34850"/>
                  </a:cubicBezTo>
                  <a:lnTo>
                    <a:pt x="12072" y="34850"/>
                  </a:lnTo>
                  <a:cubicBezTo>
                    <a:pt x="12340" y="34930"/>
                    <a:pt x="12634" y="35010"/>
                    <a:pt x="12982" y="35091"/>
                  </a:cubicBezTo>
                  <a:lnTo>
                    <a:pt x="13062" y="35117"/>
                  </a:lnTo>
                  <a:cubicBezTo>
                    <a:pt x="13384" y="35198"/>
                    <a:pt x="13678" y="35251"/>
                    <a:pt x="13999" y="35278"/>
                  </a:cubicBezTo>
                  <a:lnTo>
                    <a:pt x="14106" y="35278"/>
                  </a:lnTo>
                  <a:cubicBezTo>
                    <a:pt x="14668" y="35358"/>
                    <a:pt x="15284" y="35385"/>
                    <a:pt x="15846" y="35385"/>
                  </a:cubicBezTo>
                  <a:lnTo>
                    <a:pt x="16114" y="35385"/>
                  </a:lnTo>
                  <a:cubicBezTo>
                    <a:pt x="16462" y="35385"/>
                    <a:pt x="16783" y="35358"/>
                    <a:pt x="17051" y="35331"/>
                  </a:cubicBezTo>
                  <a:lnTo>
                    <a:pt x="17131" y="35331"/>
                  </a:lnTo>
                  <a:cubicBezTo>
                    <a:pt x="17800" y="35251"/>
                    <a:pt x="18416" y="35144"/>
                    <a:pt x="19058" y="34984"/>
                  </a:cubicBezTo>
                  <a:lnTo>
                    <a:pt x="19165" y="34957"/>
                  </a:lnTo>
                  <a:cubicBezTo>
                    <a:pt x="19754" y="34796"/>
                    <a:pt x="20369" y="34582"/>
                    <a:pt x="20958" y="34314"/>
                  </a:cubicBezTo>
                  <a:lnTo>
                    <a:pt x="21065" y="34288"/>
                  </a:lnTo>
                  <a:cubicBezTo>
                    <a:pt x="21360" y="34154"/>
                    <a:pt x="21627" y="34020"/>
                    <a:pt x="21868" y="33886"/>
                  </a:cubicBezTo>
                  <a:lnTo>
                    <a:pt x="21895" y="33886"/>
                  </a:lnTo>
                  <a:lnTo>
                    <a:pt x="22618" y="33485"/>
                  </a:lnTo>
                  <a:lnTo>
                    <a:pt x="22778" y="33378"/>
                  </a:lnTo>
                  <a:cubicBezTo>
                    <a:pt x="23046" y="33217"/>
                    <a:pt x="23287" y="33056"/>
                    <a:pt x="23501" y="32869"/>
                  </a:cubicBezTo>
                  <a:lnTo>
                    <a:pt x="28506" y="29229"/>
                  </a:lnTo>
                  <a:cubicBezTo>
                    <a:pt x="28694" y="29095"/>
                    <a:pt x="28854" y="28961"/>
                    <a:pt x="29068" y="28801"/>
                  </a:cubicBezTo>
                  <a:lnTo>
                    <a:pt x="29229" y="28667"/>
                  </a:lnTo>
                  <a:cubicBezTo>
                    <a:pt x="29336" y="28560"/>
                    <a:pt x="29470" y="28453"/>
                    <a:pt x="29577" y="28372"/>
                  </a:cubicBezTo>
                  <a:lnTo>
                    <a:pt x="29711" y="28239"/>
                  </a:lnTo>
                  <a:lnTo>
                    <a:pt x="29764" y="28158"/>
                  </a:lnTo>
                  <a:cubicBezTo>
                    <a:pt x="29871" y="28051"/>
                    <a:pt x="29978" y="27971"/>
                    <a:pt x="30059" y="27891"/>
                  </a:cubicBezTo>
                  <a:cubicBezTo>
                    <a:pt x="30112" y="27837"/>
                    <a:pt x="30166" y="27784"/>
                    <a:pt x="30192" y="27730"/>
                  </a:cubicBezTo>
                  <a:lnTo>
                    <a:pt x="30273" y="27650"/>
                  </a:lnTo>
                  <a:cubicBezTo>
                    <a:pt x="30380" y="27569"/>
                    <a:pt x="30433" y="27489"/>
                    <a:pt x="30514" y="27382"/>
                  </a:cubicBezTo>
                  <a:cubicBezTo>
                    <a:pt x="30567" y="27329"/>
                    <a:pt x="30594" y="27302"/>
                    <a:pt x="30647" y="27221"/>
                  </a:cubicBezTo>
                  <a:lnTo>
                    <a:pt x="30674" y="27195"/>
                  </a:lnTo>
                  <a:cubicBezTo>
                    <a:pt x="30781" y="27088"/>
                    <a:pt x="30835" y="26981"/>
                    <a:pt x="30942" y="26900"/>
                  </a:cubicBezTo>
                  <a:cubicBezTo>
                    <a:pt x="30969" y="26820"/>
                    <a:pt x="31049" y="26766"/>
                    <a:pt x="31076" y="26713"/>
                  </a:cubicBezTo>
                  <a:lnTo>
                    <a:pt x="31102" y="26686"/>
                  </a:lnTo>
                  <a:cubicBezTo>
                    <a:pt x="31183" y="26579"/>
                    <a:pt x="31263" y="26499"/>
                    <a:pt x="31343" y="26392"/>
                  </a:cubicBezTo>
                  <a:cubicBezTo>
                    <a:pt x="31370" y="26311"/>
                    <a:pt x="31450" y="26258"/>
                    <a:pt x="31477" y="26178"/>
                  </a:cubicBezTo>
                  <a:lnTo>
                    <a:pt x="31504" y="26151"/>
                  </a:lnTo>
                  <a:cubicBezTo>
                    <a:pt x="31584" y="26044"/>
                    <a:pt x="31638" y="25963"/>
                    <a:pt x="31745" y="25830"/>
                  </a:cubicBezTo>
                  <a:cubicBezTo>
                    <a:pt x="31772" y="25749"/>
                    <a:pt x="31852" y="25696"/>
                    <a:pt x="31879" y="25589"/>
                  </a:cubicBezTo>
                  <a:cubicBezTo>
                    <a:pt x="31932" y="25482"/>
                    <a:pt x="32013" y="25348"/>
                    <a:pt x="32066" y="25241"/>
                  </a:cubicBezTo>
                  <a:cubicBezTo>
                    <a:pt x="32120" y="25187"/>
                    <a:pt x="32146" y="25107"/>
                    <a:pt x="32200" y="25027"/>
                  </a:cubicBezTo>
                  <a:cubicBezTo>
                    <a:pt x="32280" y="24893"/>
                    <a:pt x="32334" y="24786"/>
                    <a:pt x="32414" y="24652"/>
                  </a:cubicBezTo>
                  <a:cubicBezTo>
                    <a:pt x="32441" y="24572"/>
                    <a:pt x="32468" y="24518"/>
                    <a:pt x="32521" y="24411"/>
                  </a:cubicBezTo>
                  <a:cubicBezTo>
                    <a:pt x="32575" y="24277"/>
                    <a:pt x="32655" y="24170"/>
                    <a:pt x="32682" y="24010"/>
                  </a:cubicBezTo>
                  <a:lnTo>
                    <a:pt x="32789" y="23822"/>
                  </a:lnTo>
                  <a:cubicBezTo>
                    <a:pt x="32842" y="23688"/>
                    <a:pt x="32869" y="23555"/>
                    <a:pt x="32949" y="23367"/>
                  </a:cubicBezTo>
                  <a:cubicBezTo>
                    <a:pt x="32976" y="23314"/>
                    <a:pt x="32976" y="23233"/>
                    <a:pt x="33003" y="23207"/>
                  </a:cubicBezTo>
                  <a:cubicBezTo>
                    <a:pt x="33083" y="23073"/>
                    <a:pt x="33110" y="22939"/>
                    <a:pt x="33137" y="22778"/>
                  </a:cubicBezTo>
                  <a:cubicBezTo>
                    <a:pt x="33137" y="22778"/>
                    <a:pt x="33190" y="22645"/>
                    <a:pt x="33217" y="22564"/>
                  </a:cubicBezTo>
                  <a:cubicBezTo>
                    <a:pt x="33244" y="22430"/>
                    <a:pt x="33324" y="22270"/>
                    <a:pt x="33351" y="22136"/>
                  </a:cubicBezTo>
                  <a:lnTo>
                    <a:pt x="33378" y="21975"/>
                  </a:lnTo>
                  <a:cubicBezTo>
                    <a:pt x="33404" y="21815"/>
                    <a:pt x="33458" y="21627"/>
                    <a:pt x="33511" y="21467"/>
                  </a:cubicBezTo>
                  <a:lnTo>
                    <a:pt x="33538" y="21333"/>
                  </a:lnTo>
                  <a:cubicBezTo>
                    <a:pt x="33592" y="21172"/>
                    <a:pt x="33618" y="20958"/>
                    <a:pt x="33645" y="20798"/>
                  </a:cubicBezTo>
                  <a:lnTo>
                    <a:pt x="33672" y="20691"/>
                  </a:lnTo>
                  <a:cubicBezTo>
                    <a:pt x="33726" y="20530"/>
                    <a:pt x="33752" y="20343"/>
                    <a:pt x="33752" y="20155"/>
                  </a:cubicBezTo>
                  <a:cubicBezTo>
                    <a:pt x="35117" y="19540"/>
                    <a:pt x="36054" y="18282"/>
                    <a:pt x="36054" y="16863"/>
                  </a:cubicBezTo>
                  <a:cubicBezTo>
                    <a:pt x="36027" y="15685"/>
                    <a:pt x="35519" y="14722"/>
                    <a:pt x="34662" y="13999"/>
                  </a:cubicBezTo>
                  <a:cubicBezTo>
                    <a:pt x="34636" y="13865"/>
                    <a:pt x="34555" y="13732"/>
                    <a:pt x="34528" y="13651"/>
                  </a:cubicBezTo>
                  <a:cubicBezTo>
                    <a:pt x="34823" y="12848"/>
                    <a:pt x="34716" y="11938"/>
                    <a:pt x="34288" y="11135"/>
                  </a:cubicBezTo>
                  <a:cubicBezTo>
                    <a:pt x="33726" y="10118"/>
                    <a:pt x="32628" y="9449"/>
                    <a:pt x="31343" y="9289"/>
                  </a:cubicBezTo>
                  <a:cubicBezTo>
                    <a:pt x="31183" y="9262"/>
                    <a:pt x="30969" y="9262"/>
                    <a:pt x="30808" y="9262"/>
                  </a:cubicBezTo>
                  <a:cubicBezTo>
                    <a:pt x="30567" y="9262"/>
                    <a:pt x="30300" y="9289"/>
                    <a:pt x="30085" y="9315"/>
                  </a:cubicBezTo>
                  <a:cubicBezTo>
                    <a:pt x="29363" y="8619"/>
                    <a:pt x="28613" y="7977"/>
                    <a:pt x="27730" y="7442"/>
                  </a:cubicBezTo>
                  <a:cubicBezTo>
                    <a:pt x="27810" y="7254"/>
                    <a:pt x="27891" y="7040"/>
                    <a:pt x="27998" y="6880"/>
                  </a:cubicBezTo>
                  <a:cubicBezTo>
                    <a:pt x="28024" y="6826"/>
                    <a:pt x="28078" y="6773"/>
                    <a:pt x="28105" y="6719"/>
                  </a:cubicBezTo>
                  <a:cubicBezTo>
                    <a:pt x="28239" y="6719"/>
                    <a:pt x="28372" y="6746"/>
                    <a:pt x="28506" y="6746"/>
                  </a:cubicBezTo>
                  <a:cubicBezTo>
                    <a:pt x="30166" y="6746"/>
                    <a:pt x="31611" y="5541"/>
                    <a:pt x="31852" y="3882"/>
                  </a:cubicBezTo>
                  <a:cubicBezTo>
                    <a:pt x="31986" y="2972"/>
                    <a:pt x="31772" y="2062"/>
                    <a:pt x="31236" y="1366"/>
                  </a:cubicBezTo>
                  <a:cubicBezTo>
                    <a:pt x="30701" y="616"/>
                    <a:pt x="29898" y="161"/>
                    <a:pt x="29042" y="28"/>
                  </a:cubicBezTo>
                  <a:cubicBezTo>
                    <a:pt x="28881" y="1"/>
                    <a:pt x="28694" y="1"/>
                    <a:pt x="28506"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nvGrpSpPr>
            <p:cNvPr id="68" name="Google Shape;7563;p54">
              <a:extLst>
                <a:ext uri="{FF2B5EF4-FFF2-40B4-BE49-F238E27FC236}">
                  <a16:creationId xmlns:a16="http://schemas.microsoft.com/office/drawing/2014/main" id="{73A65479-3318-1B7B-789F-B14DA2873053}"/>
                </a:ext>
              </a:extLst>
            </p:cNvPr>
            <p:cNvGrpSpPr/>
            <p:nvPr/>
          </p:nvGrpSpPr>
          <p:grpSpPr>
            <a:xfrm>
              <a:off x="5205307" y="912913"/>
              <a:ext cx="1585343" cy="749800"/>
              <a:chOff x="5391532" y="1259663"/>
              <a:chExt cx="1585343" cy="749800"/>
            </a:xfrm>
          </p:grpSpPr>
          <p:grpSp>
            <p:nvGrpSpPr>
              <p:cNvPr id="69" name="Google Shape;7564;p54">
                <a:extLst>
                  <a:ext uri="{FF2B5EF4-FFF2-40B4-BE49-F238E27FC236}">
                    <a16:creationId xmlns:a16="http://schemas.microsoft.com/office/drawing/2014/main" id="{832EC222-E472-E846-B423-82C857BA862C}"/>
                  </a:ext>
                </a:extLst>
              </p:cNvPr>
              <p:cNvGrpSpPr/>
              <p:nvPr/>
            </p:nvGrpSpPr>
            <p:grpSpPr>
              <a:xfrm>
                <a:off x="6206000" y="1259663"/>
                <a:ext cx="770875" cy="749800"/>
                <a:chOff x="1364275" y="1684325"/>
                <a:chExt cx="770875" cy="749800"/>
              </a:xfrm>
            </p:grpSpPr>
            <p:sp>
              <p:nvSpPr>
                <p:cNvPr id="71" name="Google Shape;7565;p54">
                  <a:extLst>
                    <a:ext uri="{FF2B5EF4-FFF2-40B4-BE49-F238E27FC236}">
                      <a16:creationId xmlns:a16="http://schemas.microsoft.com/office/drawing/2014/main" id="{540BA6EA-CFC6-1928-80F2-160ADFD008F3}"/>
                    </a:ext>
                  </a:extLst>
                </p:cNvPr>
                <p:cNvSpPr/>
                <p:nvPr/>
              </p:nvSpPr>
              <p:spPr>
                <a:xfrm>
                  <a:off x="1516175" y="1714575"/>
                  <a:ext cx="388125" cy="390150"/>
                </a:xfrm>
                <a:custGeom>
                  <a:avLst/>
                  <a:gdLst/>
                  <a:ahLst/>
                  <a:cxnLst/>
                  <a:rect l="l" t="t" r="r" b="b"/>
                  <a:pathLst>
                    <a:path w="15525" h="15606" extrusionOk="0">
                      <a:moveTo>
                        <a:pt x="9836" y="1"/>
                      </a:moveTo>
                      <a:cubicBezTo>
                        <a:pt x="6776" y="1"/>
                        <a:pt x="3791" y="2848"/>
                        <a:pt x="4952" y="6532"/>
                      </a:cubicBezTo>
                      <a:cubicBezTo>
                        <a:pt x="5166" y="7175"/>
                        <a:pt x="5434" y="7790"/>
                        <a:pt x="5835" y="8432"/>
                      </a:cubicBezTo>
                      <a:cubicBezTo>
                        <a:pt x="5969" y="8673"/>
                        <a:pt x="5835" y="8968"/>
                        <a:pt x="5541" y="9021"/>
                      </a:cubicBezTo>
                      <a:lnTo>
                        <a:pt x="2329" y="9557"/>
                      </a:lnTo>
                      <a:cubicBezTo>
                        <a:pt x="857" y="9771"/>
                        <a:pt x="0" y="11296"/>
                        <a:pt x="455" y="12688"/>
                      </a:cubicBezTo>
                      <a:cubicBezTo>
                        <a:pt x="937" y="14000"/>
                        <a:pt x="2088" y="14937"/>
                        <a:pt x="3453" y="15177"/>
                      </a:cubicBezTo>
                      <a:lnTo>
                        <a:pt x="6237" y="15606"/>
                      </a:lnTo>
                      <a:lnTo>
                        <a:pt x="15524" y="5917"/>
                      </a:lnTo>
                      <a:cubicBezTo>
                        <a:pt x="15524" y="5917"/>
                        <a:pt x="14909" y="3695"/>
                        <a:pt x="13811" y="2143"/>
                      </a:cubicBezTo>
                      <a:cubicBezTo>
                        <a:pt x="12760" y="643"/>
                        <a:pt x="11290" y="1"/>
                        <a:pt x="9836"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2" name="Google Shape;7566;p54">
                  <a:extLst>
                    <a:ext uri="{FF2B5EF4-FFF2-40B4-BE49-F238E27FC236}">
                      <a16:creationId xmlns:a16="http://schemas.microsoft.com/office/drawing/2014/main" id="{7F52582A-5A68-0D75-761B-E64D42105B37}"/>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7E1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3" name="Google Shape;7567;p54">
                  <a:extLst>
                    <a:ext uri="{FF2B5EF4-FFF2-40B4-BE49-F238E27FC236}">
                      <a16:creationId xmlns:a16="http://schemas.microsoft.com/office/drawing/2014/main" id="{7D8769C7-37BA-22E8-50AE-AF46BC789AB7}"/>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AF2F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4" name="Google Shape;7568;p54">
                  <a:extLst>
                    <a:ext uri="{FF2B5EF4-FFF2-40B4-BE49-F238E27FC236}">
                      <a16:creationId xmlns:a16="http://schemas.microsoft.com/office/drawing/2014/main" id="{939852C6-8B05-65FE-A098-63FBD860056A}"/>
                    </a:ext>
                  </a:extLst>
                </p:cNvPr>
                <p:cNvSpPr/>
                <p:nvPr/>
              </p:nvSpPr>
              <p:spPr>
                <a:xfrm>
                  <a:off x="1401075" y="1822875"/>
                  <a:ext cx="714000" cy="611200"/>
                </a:xfrm>
                <a:custGeom>
                  <a:avLst/>
                  <a:gdLst/>
                  <a:ahLst/>
                  <a:cxnLst/>
                  <a:rect l="l" t="t" r="r" b="b"/>
                  <a:pathLst>
                    <a:path w="28560" h="24448" extrusionOk="0">
                      <a:moveTo>
                        <a:pt x="16779" y="0"/>
                      </a:moveTo>
                      <a:cubicBezTo>
                        <a:pt x="14638" y="0"/>
                        <a:pt x="12478" y="654"/>
                        <a:pt x="10627" y="2013"/>
                      </a:cubicBezTo>
                      <a:lnTo>
                        <a:pt x="5595" y="5653"/>
                      </a:lnTo>
                      <a:cubicBezTo>
                        <a:pt x="991" y="9025"/>
                        <a:pt x="1" y="15583"/>
                        <a:pt x="3373" y="20213"/>
                      </a:cubicBezTo>
                      <a:cubicBezTo>
                        <a:pt x="5413" y="22976"/>
                        <a:pt x="8581" y="24447"/>
                        <a:pt x="11795" y="24447"/>
                      </a:cubicBezTo>
                      <a:cubicBezTo>
                        <a:pt x="13936" y="24447"/>
                        <a:pt x="16098" y="23794"/>
                        <a:pt x="17960" y="22435"/>
                      </a:cubicBezTo>
                      <a:lnTo>
                        <a:pt x="22939" y="18795"/>
                      </a:lnTo>
                      <a:cubicBezTo>
                        <a:pt x="27569" y="15422"/>
                        <a:pt x="28560" y="8865"/>
                        <a:pt x="25187" y="4234"/>
                      </a:cubicBezTo>
                      <a:cubicBezTo>
                        <a:pt x="23163" y="1472"/>
                        <a:pt x="19992" y="0"/>
                        <a:pt x="167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5" name="Google Shape;7569;p54">
                  <a:extLst>
                    <a:ext uri="{FF2B5EF4-FFF2-40B4-BE49-F238E27FC236}">
                      <a16:creationId xmlns:a16="http://schemas.microsoft.com/office/drawing/2014/main" id="{7B49E9A3-005F-885F-40D8-880463832C13}"/>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rgbClr val="612B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6" name="Google Shape;7570;p54">
                  <a:extLst>
                    <a:ext uri="{FF2B5EF4-FFF2-40B4-BE49-F238E27FC236}">
                      <a16:creationId xmlns:a16="http://schemas.microsoft.com/office/drawing/2014/main" id="{04F5D52C-75F2-021B-72D5-615335C04916}"/>
                    </a:ext>
                  </a:extLst>
                </p:cNvPr>
                <p:cNvSpPr/>
                <p:nvPr/>
              </p:nvSpPr>
              <p:spPr>
                <a:xfrm>
                  <a:off x="1484725" y="1877875"/>
                  <a:ext cx="418900" cy="541350"/>
                </a:xfrm>
                <a:custGeom>
                  <a:avLst/>
                  <a:gdLst/>
                  <a:ahLst/>
                  <a:cxnLst/>
                  <a:rect l="l" t="t" r="r" b="b"/>
                  <a:pathLst>
                    <a:path w="16756" h="21654" extrusionOk="0">
                      <a:moveTo>
                        <a:pt x="6959" y="0"/>
                      </a:moveTo>
                      <a:lnTo>
                        <a:pt x="2811" y="3051"/>
                      </a:lnTo>
                      <a:cubicBezTo>
                        <a:pt x="54" y="7093"/>
                        <a:pt x="0" y="12607"/>
                        <a:pt x="3025" y="16809"/>
                      </a:cubicBezTo>
                      <a:cubicBezTo>
                        <a:pt x="5166" y="19753"/>
                        <a:pt x="8485" y="21413"/>
                        <a:pt x="11858" y="21654"/>
                      </a:cubicBezTo>
                      <a:cubicBezTo>
                        <a:pt x="12794" y="21306"/>
                        <a:pt x="13704" y="20851"/>
                        <a:pt x="14588" y="20235"/>
                      </a:cubicBezTo>
                      <a:lnTo>
                        <a:pt x="16756" y="18629"/>
                      </a:lnTo>
                      <a:cubicBezTo>
                        <a:pt x="13116" y="18602"/>
                        <a:pt x="9502" y="16943"/>
                        <a:pt x="7174" y="13758"/>
                      </a:cubicBezTo>
                      <a:cubicBezTo>
                        <a:pt x="4149" y="9609"/>
                        <a:pt x="4203" y="4095"/>
                        <a:pt x="6959" y="0"/>
                      </a:cubicBezTo>
                      <a:close/>
                    </a:path>
                  </a:pathLst>
                </a:custGeom>
                <a:solidFill>
                  <a:srgbClr val="FDC6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7" name="Google Shape;7571;p54">
                  <a:extLst>
                    <a:ext uri="{FF2B5EF4-FFF2-40B4-BE49-F238E27FC236}">
                      <a16:creationId xmlns:a16="http://schemas.microsoft.com/office/drawing/2014/main" id="{8AAA7B78-DCCB-F410-AA77-4AB76C22E93A}"/>
                    </a:ext>
                  </a:extLst>
                </p:cNvPr>
                <p:cNvSpPr/>
                <p:nvPr/>
              </p:nvSpPr>
              <p:spPr>
                <a:xfrm>
                  <a:off x="1587100" y="1829025"/>
                  <a:ext cx="429625" cy="514575"/>
                </a:xfrm>
                <a:custGeom>
                  <a:avLst/>
                  <a:gdLst/>
                  <a:ahLst/>
                  <a:cxnLst/>
                  <a:rect l="l" t="t" r="r" b="b"/>
                  <a:pathLst>
                    <a:path w="17185" h="20583" extrusionOk="0">
                      <a:moveTo>
                        <a:pt x="6879" y="0"/>
                      </a:moveTo>
                      <a:lnTo>
                        <a:pt x="6879" y="0"/>
                      </a:lnTo>
                      <a:cubicBezTo>
                        <a:pt x="5568" y="321"/>
                        <a:pt x="4283" y="884"/>
                        <a:pt x="3159" y="1713"/>
                      </a:cubicBezTo>
                      <a:lnTo>
                        <a:pt x="2811" y="1954"/>
                      </a:lnTo>
                      <a:cubicBezTo>
                        <a:pt x="81" y="5996"/>
                        <a:pt x="1" y="11536"/>
                        <a:pt x="3052" y="15712"/>
                      </a:cubicBezTo>
                      <a:cubicBezTo>
                        <a:pt x="5354" y="18843"/>
                        <a:pt x="8967" y="20556"/>
                        <a:pt x="12634" y="20583"/>
                      </a:cubicBezTo>
                      <a:lnTo>
                        <a:pt x="15444" y="18522"/>
                      </a:lnTo>
                      <a:cubicBezTo>
                        <a:pt x="16060" y="18040"/>
                        <a:pt x="16676" y="17505"/>
                        <a:pt x="17184" y="16916"/>
                      </a:cubicBezTo>
                      <a:cubicBezTo>
                        <a:pt x="13705" y="16782"/>
                        <a:pt x="10305" y="15096"/>
                        <a:pt x="8084" y="12072"/>
                      </a:cubicBezTo>
                      <a:cubicBezTo>
                        <a:pt x="5434" y="8458"/>
                        <a:pt x="5140" y="3828"/>
                        <a:pt x="687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8" name="Google Shape;7572;p54">
                  <a:extLst>
                    <a:ext uri="{FF2B5EF4-FFF2-40B4-BE49-F238E27FC236}">
                      <a16:creationId xmlns:a16="http://schemas.microsoft.com/office/drawing/2014/main" id="{4A0425DE-265A-2B0A-9338-BCEF76296134}"/>
                    </a:ext>
                  </a:extLst>
                </p:cNvPr>
                <p:cNvSpPr/>
                <p:nvPr/>
              </p:nvSpPr>
              <p:spPr>
                <a:xfrm>
                  <a:off x="1905600" y="1970500"/>
                  <a:ext cx="137275" cy="87400"/>
                </a:xfrm>
                <a:custGeom>
                  <a:avLst/>
                  <a:gdLst/>
                  <a:ahLst/>
                  <a:cxnLst/>
                  <a:rect l="l" t="t" r="r" b="b"/>
                  <a:pathLst>
                    <a:path w="5491" h="3496" extrusionOk="0">
                      <a:moveTo>
                        <a:pt x="4229" y="0"/>
                      </a:moveTo>
                      <a:cubicBezTo>
                        <a:pt x="4138" y="0"/>
                        <a:pt x="4041" y="14"/>
                        <a:pt x="3936" y="42"/>
                      </a:cubicBezTo>
                      <a:cubicBezTo>
                        <a:pt x="2672" y="385"/>
                        <a:pt x="1306" y="419"/>
                        <a:pt x="810" y="419"/>
                      </a:cubicBezTo>
                      <a:cubicBezTo>
                        <a:pt x="686" y="419"/>
                        <a:pt x="617" y="417"/>
                        <a:pt x="617" y="417"/>
                      </a:cubicBezTo>
                      <a:cubicBezTo>
                        <a:pt x="108" y="524"/>
                        <a:pt x="1" y="1113"/>
                        <a:pt x="215" y="1755"/>
                      </a:cubicBezTo>
                      <a:lnTo>
                        <a:pt x="1393" y="1675"/>
                      </a:lnTo>
                      <a:cubicBezTo>
                        <a:pt x="1426" y="1672"/>
                        <a:pt x="1460" y="1670"/>
                        <a:pt x="1493" y="1670"/>
                      </a:cubicBezTo>
                      <a:cubicBezTo>
                        <a:pt x="2014" y="1670"/>
                        <a:pt x="2467" y="2058"/>
                        <a:pt x="2517" y="2612"/>
                      </a:cubicBezTo>
                      <a:lnTo>
                        <a:pt x="2597" y="3495"/>
                      </a:lnTo>
                      <a:cubicBezTo>
                        <a:pt x="2758" y="3495"/>
                        <a:pt x="2892" y="3442"/>
                        <a:pt x="3052" y="3388"/>
                      </a:cubicBezTo>
                      <a:cubicBezTo>
                        <a:pt x="5251" y="2639"/>
                        <a:pt x="5490" y="0"/>
                        <a:pt x="4229"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9" name="Google Shape;7573;p54">
                  <a:extLst>
                    <a:ext uri="{FF2B5EF4-FFF2-40B4-BE49-F238E27FC236}">
                      <a16:creationId xmlns:a16="http://schemas.microsoft.com/office/drawing/2014/main" id="{6B85A586-DAA2-D609-EA4A-BD7A2D91F576}"/>
                    </a:ext>
                  </a:extLst>
                </p:cNvPr>
                <p:cNvSpPr/>
                <p:nvPr/>
              </p:nvSpPr>
              <p:spPr>
                <a:xfrm>
                  <a:off x="1941750" y="2051850"/>
                  <a:ext cx="28800" cy="6450"/>
                </a:xfrm>
                <a:custGeom>
                  <a:avLst/>
                  <a:gdLst/>
                  <a:ahLst/>
                  <a:cxnLst/>
                  <a:rect l="l" t="t" r="r" b="b"/>
                  <a:pathLst>
                    <a:path w="1152" h="258" extrusionOk="0">
                      <a:moveTo>
                        <a:pt x="0" y="0"/>
                      </a:moveTo>
                      <a:cubicBezTo>
                        <a:pt x="279" y="171"/>
                        <a:pt x="574" y="257"/>
                        <a:pt x="901" y="257"/>
                      </a:cubicBezTo>
                      <a:cubicBezTo>
                        <a:pt x="982" y="257"/>
                        <a:pt x="1066" y="252"/>
                        <a:pt x="1151" y="241"/>
                      </a:cubicBezTo>
                      <a:lnTo>
                        <a:pt x="1151" y="241"/>
                      </a:lnTo>
                      <a:cubicBezTo>
                        <a:pt x="1110" y="244"/>
                        <a:pt x="1068" y="245"/>
                        <a:pt x="1027" y="245"/>
                      </a:cubicBezTo>
                      <a:cubicBezTo>
                        <a:pt x="667" y="245"/>
                        <a:pt x="312" y="144"/>
                        <a:pt x="0" y="0"/>
                      </a:cubicBezTo>
                      <a:close/>
                    </a:path>
                  </a:pathLst>
                </a:custGeom>
                <a:solidFill>
                  <a:srgbClr val="FFA0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0" name="Google Shape;7574;p54">
                  <a:extLst>
                    <a:ext uri="{FF2B5EF4-FFF2-40B4-BE49-F238E27FC236}">
                      <a16:creationId xmlns:a16="http://schemas.microsoft.com/office/drawing/2014/main" id="{88FCD44C-74CE-A993-CAE7-612C1A63F643}"/>
                    </a:ext>
                  </a:extLst>
                </p:cNvPr>
                <p:cNvSpPr/>
                <p:nvPr/>
              </p:nvSpPr>
              <p:spPr>
                <a:xfrm>
                  <a:off x="1910975" y="2012250"/>
                  <a:ext cx="59575" cy="45750"/>
                </a:xfrm>
                <a:custGeom>
                  <a:avLst/>
                  <a:gdLst/>
                  <a:ahLst/>
                  <a:cxnLst/>
                  <a:rect l="l" t="t" r="r" b="b"/>
                  <a:pathLst>
                    <a:path w="2383" h="1830" extrusionOk="0">
                      <a:moveTo>
                        <a:pt x="1278" y="0"/>
                      </a:moveTo>
                      <a:cubicBezTo>
                        <a:pt x="1245" y="0"/>
                        <a:pt x="1211" y="2"/>
                        <a:pt x="1178" y="5"/>
                      </a:cubicBezTo>
                      <a:lnTo>
                        <a:pt x="0" y="85"/>
                      </a:lnTo>
                      <a:cubicBezTo>
                        <a:pt x="80" y="246"/>
                        <a:pt x="134" y="460"/>
                        <a:pt x="241" y="621"/>
                      </a:cubicBezTo>
                      <a:cubicBezTo>
                        <a:pt x="455" y="942"/>
                        <a:pt x="803" y="1317"/>
                        <a:pt x="1231" y="1584"/>
                      </a:cubicBezTo>
                      <a:cubicBezTo>
                        <a:pt x="1543" y="1728"/>
                        <a:pt x="1898" y="1829"/>
                        <a:pt x="2258" y="1829"/>
                      </a:cubicBezTo>
                      <a:cubicBezTo>
                        <a:pt x="2299" y="1829"/>
                        <a:pt x="2341" y="1828"/>
                        <a:pt x="2382" y="1825"/>
                      </a:cubicBezTo>
                      <a:lnTo>
                        <a:pt x="2302" y="942"/>
                      </a:lnTo>
                      <a:cubicBezTo>
                        <a:pt x="2277" y="388"/>
                        <a:pt x="1802" y="0"/>
                        <a:pt x="1278" y="0"/>
                      </a:cubicBezTo>
                      <a:close/>
                    </a:path>
                  </a:pathLst>
                </a:custGeom>
                <a:solidFill>
                  <a:srgbClr val="F66F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1" name="Google Shape;7575;p54">
                  <a:extLst>
                    <a:ext uri="{FF2B5EF4-FFF2-40B4-BE49-F238E27FC236}">
                      <a16:creationId xmlns:a16="http://schemas.microsoft.com/office/drawing/2014/main" id="{51A731FE-9290-D1FE-8F27-4D467B9B4CCA}"/>
                    </a:ext>
                  </a:extLst>
                </p:cNvPr>
                <p:cNvSpPr/>
                <p:nvPr/>
              </p:nvSpPr>
              <p:spPr>
                <a:xfrm>
                  <a:off x="1783150" y="1912650"/>
                  <a:ext cx="54225" cy="28325"/>
                </a:xfrm>
                <a:custGeom>
                  <a:avLst/>
                  <a:gdLst/>
                  <a:ahLst/>
                  <a:cxnLst/>
                  <a:rect l="l" t="t" r="r" b="b"/>
                  <a:pathLst>
                    <a:path w="2169" h="1133" extrusionOk="0">
                      <a:moveTo>
                        <a:pt x="1358" y="1"/>
                      </a:moveTo>
                      <a:cubicBezTo>
                        <a:pt x="1207" y="1"/>
                        <a:pt x="1039" y="24"/>
                        <a:pt x="857" y="81"/>
                      </a:cubicBezTo>
                      <a:cubicBezTo>
                        <a:pt x="402" y="215"/>
                        <a:pt x="108" y="509"/>
                        <a:pt x="28" y="750"/>
                      </a:cubicBezTo>
                      <a:cubicBezTo>
                        <a:pt x="1" y="965"/>
                        <a:pt x="108" y="1098"/>
                        <a:pt x="242" y="1125"/>
                      </a:cubicBezTo>
                      <a:cubicBezTo>
                        <a:pt x="265" y="1130"/>
                        <a:pt x="290" y="1132"/>
                        <a:pt x="315" y="1132"/>
                      </a:cubicBezTo>
                      <a:cubicBezTo>
                        <a:pt x="432" y="1132"/>
                        <a:pt x="565" y="1084"/>
                        <a:pt x="697" y="1018"/>
                      </a:cubicBezTo>
                      <a:cubicBezTo>
                        <a:pt x="857" y="965"/>
                        <a:pt x="1045" y="911"/>
                        <a:pt x="1179" y="857"/>
                      </a:cubicBezTo>
                      <a:cubicBezTo>
                        <a:pt x="1312" y="831"/>
                        <a:pt x="1473" y="750"/>
                        <a:pt x="1634" y="724"/>
                      </a:cubicBezTo>
                      <a:cubicBezTo>
                        <a:pt x="1794" y="697"/>
                        <a:pt x="1982" y="643"/>
                        <a:pt x="2062" y="563"/>
                      </a:cubicBezTo>
                      <a:cubicBezTo>
                        <a:pt x="2169" y="456"/>
                        <a:pt x="2169" y="295"/>
                        <a:pt x="1982" y="162"/>
                      </a:cubicBezTo>
                      <a:cubicBezTo>
                        <a:pt x="1844" y="76"/>
                        <a:pt x="1629" y="1"/>
                        <a:pt x="1358"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2" name="Google Shape;7576;p54">
                  <a:extLst>
                    <a:ext uri="{FF2B5EF4-FFF2-40B4-BE49-F238E27FC236}">
                      <a16:creationId xmlns:a16="http://schemas.microsoft.com/office/drawing/2014/main" id="{47C0D8A8-FEC1-281F-8502-45D857E8BCBD}"/>
                    </a:ext>
                  </a:extLst>
                </p:cNvPr>
                <p:cNvSpPr/>
                <p:nvPr/>
              </p:nvSpPr>
              <p:spPr>
                <a:xfrm>
                  <a:off x="2044800" y="1917750"/>
                  <a:ext cx="57575" cy="23325"/>
                </a:xfrm>
                <a:custGeom>
                  <a:avLst/>
                  <a:gdLst/>
                  <a:ahLst/>
                  <a:cxnLst/>
                  <a:rect l="l" t="t" r="r" b="b"/>
                  <a:pathLst>
                    <a:path w="2303" h="933" extrusionOk="0">
                      <a:moveTo>
                        <a:pt x="1087" y="1"/>
                      </a:moveTo>
                      <a:cubicBezTo>
                        <a:pt x="673" y="1"/>
                        <a:pt x="353" y="140"/>
                        <a:pt x="214" y="279"/>
                      </a:cubicBezTo>
                      <a:cubicBezTo>
                        <a:pt x="0" y="439"/>
                        <a:pt x="27" y="627"/>
                        <a:pt x="161" y="680"/>
                      </a:cubicBezTo>
                      <a:cubicBezTo>
                        <a:pt x="295" y="734"/>
                        <a:pt x="482" y="787"/>
                        <a:pt x="643" y="787"/>
                      </a:cubicBezTo>
                      <a:cubicBezTo>
                        <a:pt x="803" y="787"/>
                        <a:pt x="1017" y="787"/>
                        <a:pt x="1151" y="814"/>
                      </a:cubicBezTo>
                      <a:cubicBezTo>
                        <a:pt x="1312" y="814"/>
                        <a:pt x="1472" y="841"/>
                        <a:pt x="1633" y="894"/>
                      </a:cubicBezTo>
                      <a:cubicBezTo>
                        <a:pt x="1765" y="913"/>
                        <a:pt x="1885" y="932"/>
                        <a:pt x="1990" y="932"/>
                      </a:cubicBezTo>
                      <a:cubicBezTo>
                        <a:pt x="2034" y="932"/>
                        <a:pt x="2076" y="929"/>
                        <a:pt x="2115" y="921"/>
                      </a:cubicBezTo>
                      <a:cubicBezTo>
                        <a:pt x="2249" y="841"/>
                        <a:pt x="2302" y="707"/>
                        <a:pt x="2222" y="520"/>
                      </a:cubicBezTo>
                      <a:cubicBezTo>
                        <a:pt x="2115" y="305"/>
                        <a:pt x="1767" y="91"/>
                        <a:pt x="1285" y="11"/>
                      </a:cubicBezTo>
                      <a:cubicBezTo>
                        <a:pt x="1217" y="4"/>
                        <a:pt x="1151" y="1"/>
                        <a:pt x="1087"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3" name="Google Shape;7577;p54">
                  <a:extLst>
                    <a:ext uri="{FF2B5EF4-FFF2-40B4-BE49-F238E27FC236}">
                      <a16:creationId xmlns:a16="http://schemas.microsoft.com/office/drawing/2014/main" id="{314DAC12-1346-19B6-9C0E-C4D5550A88B9}"/>
                    </a:ext>
                  </a:extLst>
                </p:cNvPr>
                <p:cNvSpPr/>
                <p:nvPr/>
              </p:nvSpPr>
              <p:spPr>
                <a:xfrm>
                  <a:off x="1828000" y="1988900"/>
                  <a:ext cx="42850" cy="41600"/>
                </a:xfrm>
                <a:custGeom>
                  <a:avLst/>
                  <a:gdLst/>
                  <a:ahLst/>
                  <a:cxnLst/>
                  <a:rect l="l" t="t" r="r" b="b"/>
                  <a:pathLst>
                    <a:path w="1714" h="1664" extrusionOk="0">
                      <a:moveTo>
                        <a:pt x="852" y="1"/>
                      </a:moveTo>
                      <a:cubicBezTo>
                        <a:pt x="836" y="1"/>
                        <a:pt x="820" y="1"/>
                        <a:pt x="803" y="2"/>
                      </a:cubicBezTo>
                      <a:cubicBezTo>
                        <a:pt x="348" y="56"/>
                        <a:pt x="0" y="457"/>
                        <a:pt x="54" y="885"/>
                      </a:cubicBezTo>
                      <a:cubicBezTo>
                        <a:pt x="79" y="1324"/>
                        <a:pt x="453" y="1663"/>
                        <a:pt x="864" y="1663"/>
                      </a:cubicBezTo>
                      <a:cubicBezTo>
                        <a:pt x="879" y="1663"/>
                        <a:pt x="895" y="1663"/>
                        <a:pt x="910" y="1662"/>
                      </a:cubicBezTo>
                      <a:cubicBezTo>
                        <a:pt x="1392" y="1608"/>
                        <a:pt x="1713" y="1207"/>
                        <a:pt x="1686" y="778"/>
                      </a:cubicBezTo>
                      <a:cubicBezTo>
                        <a:pt x="1661" y="340"/>
                        <a:pt x="1287" y="1"/>
                        <a:pt x="852"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4" name="Google Shape;7578;p54">
                  <a:extLst>
                    <a:ext uri="{FF2B5EF4-FFF2-40B4-BE49-F238E27FC236}">
                      <a16:creationId xmlns:a16="http://schemas.microsoft.com/office/drawing/2014/main" id="{8DCB5A57-1D63-6DD2-9F03-F42E95807D00}"/>
                    </a:ext>
                  </a:extLst>
                </p:cNvPr>
                <p:cNvSpPr/>
                <p:nvPr/>
              </p:nvSpPr>
              <p:spPr>
                <a:xfrm>
                  <a:off x="2062200" y="1974225"/>
                  <a:ext cx="42850" cy="40875"/>
                </a:xfrm>
                <a:custGeom>
                  <a:avLst/>
                  <a:gdLst/>
                  <a:ahLst/>
                  <a:cxnLst/>
                  <a:rect l="l" t="t" r="r" b="b"/>
                  <a:pathLst>
                    <a:path w="1714" h="1635" extrusionOk="0">
                      <a:moveTo>
                        <a:pt x="803" y="0"/>
                      </a:moveTo>
                      <a:cubicBezTo>
                        <a:pt x="348" y="27"/>
                        <a:pt x="0" y="429"/>
                        <a:pt x="54" y="857"/>
                      </a:cubicBezTo>
                      <a:cubicBezTo>
                        <a:pt x="79" y="1320"/>
                        <a:pt x="451" y="1635"/>
                        <a:pt x="860" y="1635"/>
                      </a:cubicBezTo>
                      <a:cubicBezTo>
                        <a:pt x="877" y="1635"/>
                        <a:pt x="894" y="1634"/>
                        <a:pt x="910" y="1633"/>
                      </a:cubicBezTo>
                      <a:cubicBezTo>
                        <a:pt x="1392" y="1606"/>
                        <a:pt x="1713" y="1205"/>
                        <a:pt x="1686" y="777"/>
                      </a:cubicBezTo>
                      <a:cubicBezTo>
                        <a:pt x="1660" y="322"/>
                        <a:pt x="1285" y="0"/>
                        <a:pt x="803"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5" name="Google Shape;7579;p54">
                  <a:extLst>
                    <a:ext uri="{FF2B5EF4-FFF2-40B4-BE49-F238E27FC236}">
                      <a16:creationId xmlns:a16="http://schemas.microsoft.com/office/drawing/2014/main" id="{97D77232-8940-F87E-9B77-5FE9ECEEA776}"/>
                    </a:ext>
                  </a:extLst>
                </p:cNvPr>
                <p:cNvSpPr/>
                <p:nvPr/>
              </p:nvSpPr>
              <p:spPr>
                <a:xfrm>
                  <a:off x="1822650" y="2014825"/>
                  <a:ext cx="62250" cy="29000"/>
                </a:xfrm>
                <a:custGeom>
                  <a:avLst/>
                  <a:gdLst/>
                  <a:ahLst/>
                  <a:cxnLst/>
                  <a:rect l="l" t="t" r="r" b="b"/>
                  <a:pathLst>
                    <a:path w="2490" h="1160" extrusionOk="0">
                      <a:moveTo>
                        <a:pt x="1271" y="0"/>
                      </a:moveTo>
                      <a:cubicBezTo>
                        <a:pt x="720" y="0"/>
                        <a:pt x="311" y="288"/>
                        <a:pt x="134" y="518"/>
                      </a:cubicBezTo>
                      <a:cubicBezTo>
                        <a:pt x="0" y="678"/>
                        <a:pt x="0" y="919"/>
                        <a:pt x="161" y="1053"/>
                      </a:cubicBezTo>
                      <a:cubicBezTo>
                        <a:pt x="214" y="1106"/>
                        <a:pt x="294" y="1160"/>
                        <a:pt x="402" y="1160"/>
                      </a:cubicBezTo>
                      <a:cubicBezTo>
                        <a:pt x="482" y="1160"/>
                        <a:pt x="589" y="1080"/>
                        <a:pt x="723" y="1053"/>
                      </a:cubicBezTo>
                      <a:cubicBezTo>
                        <a:pt x="741" y="1034"/>
                        <a:pt x="942" y="808"/>
                        <a:pt x="1306" y="808"/>
                      </a:cubicBezTo>
                      <a:cubicBezTo>
                        <a:pt x="1465" y="808"/>
                        <a:pt x="1654" y="851"/>
                        <a:pt x="1874" y="973"/>
                      </a:cubicBezTo>
                      <a:cubicBezTo>
                        <a:pt x="1936" y="1008"/>
                        <a:pt x="2004" y="1026"/>
                        <a:pt x="2072" y="1026"/>
                      </a:cubicBezTo>
                      <a:cubicBezTo>
                        <a:pt x="2207" y="1026"/>
                        <a:pt x="2338" y="955"/>
                        <a:pt x="2409" y="812"/>
                      </a:cubicBezTo>
                      <a:cubicBezTo>
                        <a:pt x="2489" y="625"/>
                        <a:pt x="2436" y="384"/>
                        <a:pt x="2222" y="277"/>
                      </a:cubicBezTo>
                      <a:cubicBezTo>
                        <a:pt x="1876" y="77"/>
                        <a:pt x="1555" y="0"/>
                        <a:pt x="1271" y="0"/>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6" name="Google Shape;7580;p54">
                  <a:extLst>
                    <a:ext uri="{FF2B5EF4-FFF2-40B4-BE49-F238E27FC236}">
                      <a16:creationId xmlns:a16="http://schemas.microsoft.com/office/drawing/2014/main" id="{1681D8D7-022C-CFD0-5BF1-9B56B3DCB132}"/>
                    </a:ext>
                  </a:extLst>
                </p:cNvPr>
                <p:cNvSpPr/>
                <p:nvPr/>
              </p:nvSpPr>
              <p:spPr>
                <a:xfrm>
                  <a:off x="2061525" y="1998700"/>
                  <a:ext cx="53550" cy="26400"/>
                </a:xfrm>
                <a:custGeom>
                  <a:avLst/>
                  <a:gdLst/>
                  <a:ahLst/>
                  <a:cxnLst/>
                  <a:rect l="l" t="t" r="r" b="b"/>
                  <a:pathLst>
                    <a:path w="2142" h="1056" extrusionOk="0">
                      <a:moveTo>
                        <a:pt x="1096" y="1"/>
                      </a:moveTo>
                      <a:cubicBezTo>
                        <a:pt x="640" y="1"/>
                        <a:pt x="293" y="236"/>
                        <a:pt x="134" y="413"/>
                      </a:cubicBezTo>
                      <a:cubicBezTo>
                        <a:pt x="0" y="601"/>
                        <a:pt x="0" y="815"/>
                        <a:pt x="161" y="949"/>
                      </a:cubicBezTo>
                      <a:cubicBezTo>
                        <a:pt x="268" y="1029"/>
                        <a:pt x="348" y="1056"/>
                        <a:pt x="429" y="1056"/>
                      </a:cubicBezTo>
                      <a:cubicBezTo>
                        <a:pt x="562" y="1056"/>
                        <a:pt x="670" y="1029"/>
                        <a:pt x="750" y="949"/>
                      </a:cubicBezTo>
                      <a:cubicBezTo>
                        <a:pt x="768" y="931"/>
                        <a:pt x="895" y="804"/>
                        <a:pt x="1114" y="804"/>
                      </a:cubicBezTo>
                      <a:cubicBezTo>
                        <a:pt x="1221" y="804"/>
                        <a:pt x="1350" y="834"/>
                        <a:pt x="1499" y="922"/>
                      </a:cubicBezTo>
                      <a:cubicBezTo>
                        <a:pt x="1565" y="954"/>
                        <a:pt x="1633" y="970"/>
                        <a:pt x="1698" y="970"/>
                      </a:cubicBezTo>
                      <a:cubicBezTo>
                        <a:pt x="1846" y="970"/>
                        <a:pt x="1979" y="891"/>
                        <a:pt x="2035" y="761"/>
                      </a:cubicBezTo>
                      <a:cubicBezTo>
                        <a:pt x="2142" y="547"/>
                        <a:pt x="2088" y="333"/>
                        <a:pt x="1874" y="226"/>
                      </a:cubicBezTo>
                      <a:cubicBezTo>
                        <a:pt x="1593" y="63"/>
                        <a:pt x="1330" y="1"/>
                        <a:pt x="1096" y="1"/>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7" name="Google Shape;7581;p54">
                  <a:extLst>
                    <a:ext uri="{FF2B5EF4-FFF2-40B4-BE49-F238E27FC236}">
                      <a16:creationId xmlns:a16="http://schemas.microsoft.com/office/drawing/2014/main" id="{F11B5D1F-8215-1C24-BD6A-60EC37615AE5}"/>
                    </a:ext>
                  </a:extLst>
                </p:cNvPr>
                <p:cNvSpPr/>
                <p:nvPr/>
              </p:nvSpPr>
              <p:spPr>
                <a:xfrm>
                  <a:off x="1418775" y="2243225"/>
                  <a:ext cx="86725" cy="93875"/>
                </a:xfrm>
                <a:custGeom>
                  <a:avLst/>
                  <a:gdLst/>
                  <a:ahLst/>
                  <a:cxnLst/>
                  <a:rect l="l" t="t" r="r" b="b"/>
                  <a:pathLst>
                    <a:path w="3469" h="3755" extrusionOk="0">
                      <a:moveTo>
                        <a:pt x="1113" y="0"/>
                      </a:moveTo>
                      <a:lnTo>
                        <a:pt x="176" y="2730"/>
                      </a:lnTo>
                      <a:cubicBezTo>
                        <a:pt x="0" y="3207"/>
                        <a:pt x="390" y="3755"/>
                        <a:pt x="902" y="3755"/>
                      </a:cubicBezTo>
                      <a:cubicBezTo>
                        <a:pt x="936" y="3755"/>
                        <a:pt x="971" y="3752"/>
                        <a:pt x="1006" y="3747"/>
                      </a:cubicBezTo>
                      <a:lnTo>
                        <a:pt x="3468" y="3506"/>
                      </a:lnTo>
                      <a:lnTo>
                        <a:pt x="1113"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8" name="Google Shape;7582;p54">
                  <a:extLst>
                    <a:ext uri="{FF2B5EF4-FFF2-40B4-BE49-F238E27FC236}">
                      <a16:creationId xmlns:a16="http://schemas.microsoft.com/office/drawing/2014/main" id="{2FBC9D6E-671E-8574-2E47-A865467CB5C6}"/>
                    </a:ext>
                  </a:extLst>
                </p:cNvPr>
                <p:cNvSpPr/>
                <p:nvPr/>
              </p:nvSpPr>
              <p:spPr>
                <a:xfrm>
                  <a:off x="1904950" y="1694500"/>
                  <a:ext cx="113550" cy="160975"/>
                </a:xfrm>
                <a:custGeom>
                  <a:avLst/>
                  <a:gdLst/>
                  <a:ahLst/>
                  <a:cxnLst/>
                  <a:rect l="l" t="t" r="r" b="b"/>
                  <a:pathLst>
                    <a:path w="4542" h="6439" extrusionOk="0">
                      <a:moveTo>
                        <a:pt x="4042" y="0"/>
                      </a:moveTo>
                      <a:cubicBezTo>
                        <a:pt x="4033" y="0"/>
                        <a:pt x="4024" y="1"/>
                        <a:pt x="4015" y="1"/>
                      </a:cubicBezTo>
                      <a:cubicBezTo>
                        <a:pt x="2757" y="215"/>
                        <a:pt x="1686" y="1045"/>
                        <a:pt x="1017" y="2143"/>
                      </a:cubicBezTo>
                      <a:cubicBezTo>
                        <a:pt x="268" y="3347"/>
                        <a:pt x="27" y="4792"/>
                        <a:pt x="0" y="6157"/>
                      </a:cubicBezTo>
                      <a:cubicBezTo>
                        <a:pt x="0" y="6345"/>
                        <a:pt x="154" y="6438"/>
                        <a:pt x="308" y="6438"/>
                      </a:cubicBezTo>
                      <a:cubicBezTo>
                        <a:pt x="462" y="6438"/>
                        <a:pt x="616" y="6345"/>
                        <a:pt x="616" y="6157"/>
                      </a:cubicBezTo>
                      <a:cubicBezTo>
                        <a:pt x="643" y="4926"/>
                        <a:pt x="857" y="3615"/>
                        <a:pt x="1472" y="2517"/>
                      </a:cubicBezTo>
                      <a:cubicBezTo>
                        <a:pt x="2088" y="1527"/>
                        <a:pt x="3025" y="751"/>
                        <a:pt x="4202" y="590"/>
                      </a:cubicBezTo>
                      <a:cubicBezTo>
                        <a:pt x="4542" y="512"/>
                        <a:pt x="4397" y="0"/>
                        <a:pt x="4042"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9" name="Google Shape;7583;p54">
                  <a:extLst>
                    <a:ext uri="{FF2B5EF4-FFF2-40B4-BE49-F238E27FC236}">
                      <a16:creationId xmlns:a16="http://schemas.microsoft.com/office/drawing/2014/main" id="{A53A9E95-B2DA-D3F8-71CA-59EC33C6A05B}"/>
                    </a:ext>
                  </a:extLst>
                </p:cNvPr>
                <p:cNvSpPr/>
                <p:nvPr/>
              </p:nvSpPr>
              <p:spPr>
                <a:xfrm>
                  <a:off x="1696850" y="1713250"/>
                  <a:ext cx="129575" cy="148050"/>
                </a:xfrm>
                <a:custGeom>
                  <a:avLst/>
                  <a:gdLst/>
                  <a:ahLst/>
                  <a:cxnLst/>
                  <a:rect l="l" t="t" r="r" b="b"/>
                  <a:pathLst>
                    <a:path w="5183" h="5922" extrusionOk="0">
                      <a:moveTo>
                        <a:pt x="375" y="1"/>
                      </a:moveTo>
                      <a:cubicBezTo>
                        <a:pt x="0" y="1"/>
                        <a:pt x="0" y="563"/>
                        <a:pt x="375" y="563"/>
                      </a:cubicBezTo>
                      <a:cubicBezTo>
                        <a:pt x="1606" y="590"/>
                        <a:pt x="2677" y="1286"/>
                        <a:pt x="3373" y="2303"/>
                      </a:cubicBezTo>
                      <a:cubicBezTo>
                        <a:pt x="4095" y="3293"/>
                        <a:pt x="4416" y="4524"/>
                        <a:pt x="4631" y="5729"/>
                      </a:cubicBezTo>
                      <a:cubicBezTo>
                        <a:pt x="4641" y="5863"/>
                        <a:pt x="4727" y="5921"/>
                        <a:pt x="4827" y="5921"/>
                      </a:cubicBezTo>
                      <a:cubicBezTo>
                        <a:pt x="4986" y="5921"/>
                        <a:pt x="5182" y="5772"/>
                        <a:pt x="5166" y="5541"/>
                      </a:cubicBezTo>
                      <a:cubicBezTo>
                        <a:pt x="4952" y="4203"/>
                        <a:pt x="4523" y="2865"/>
                        <a:pt x="3721" y="1794"/>
                      </a:cubicBezTo>
                      <a:cubicBezTo>
                        <a:pt x="2918" y="777"/>
                        <a:pt x="1713" y="28"/>
                        <a:pt x="375"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0" name="Google Shape;7584;p54">
                  <a:extLst>
                    <a:ext uri="{FF2B5EF4-FFF2-40B4-BE49-F238E27FC236}">
                      <a16:creationId xmlns:a16="http://schemas.microsoft.com/office/drawing/2014/main" id="{A3873BA8-8244-677B-E62D-9F9AB28FEA66}"/>
                    </a:ext>
                  </a:extLst>
                </p:cNvPr>
                <p:cNvSpPr/>
                <p:nvPr/>
              </p:nvSpPr>
              <p:spPr>
                <a:xfrm>
                  <a:off x="1672075" y="1698850"/>
                  <a:ext cx="38850" cy="36200"/>
                </a:xfrm>
                <a:custGeom>
                  <a:avLst/>
                  <a:gdLst/>
                  <a:ahLst/>
                  <a:cxnLst/>
                  <a:rect l="l" t="t" r="r" b="b"/>
                  <a:pathLst>
                    <a:path w="1554" h="1448" extrusionOk="0">
                      <a:moveTo>
                        <a:pt x="742" y="0"/>
                      </a:moveTo>
                      <a:cubicBezTo>
                        <a:pt x="403" y="0"/>
                        <a:pt x="125" y="250"/>
                        <a:pt x="54" y="604"/>
                      </a:cubicBezTo>
                      <a:cubicBezTo>
                        <a:pt x="1" y="1005"/>
                        <a:pt x="268" y="1380"/>
                        <a:pt x="670" y="1433"/>
                      </a:cubicBezTo>
                      <a:cubicBezTo>
                        <a:pt x="718" y="1443"/>
                        <a:pt x="765" y="1448"/>
                        <a:pt x="812" y="1448"/>
                      </a:cubicBezTo>
                      <a:cubicBezTo>
                        <a:pt x="1151" y="1448"/>
                        <a:pt x="1429" y="1198"/>
                        <a:pt x="1500" y="844"/>
                      </a:cubicBezTo>
                      <a:cubicBezTo>
                        <a:pt x="1553" y="443"/>
                        <a:pt x="1286" y="68"/>
                        <a:pt x="884" y="15"/>
                      </a:cubicBezTo>
                      <a:cubicBezTo>
                        <a:pt x="836" y="5"/>
                        <a:pt x="789" y="0"/>
                        <a:pt x="74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1" name="Google Shape;7585;p54">
                  <a:extLst>
                    <a:ext uri="{FF2B5EF4-FFF2-40B4-BE49-F238E27FC236}">
                      <a16:creationId xmlns:a16="http://schemas.microsoft.com/office/drawing/2014/main" id="{BD5F8721-00C0-BB9E-3BD4-E7B880AFD9E8}"/>
                    </a:ext>
                  </a:extLst>
                </p:cNvPr>
                <p:cNvSpPr/>
                <p:nvPr/>
              </p:nvSpPr>
              <p:spPr>
                <a:xfrm>
                  <a:off x="1991925" y="1684325"/>
                  <a:ext cx="39500" cy="36675"/>
                </a:xfrm>
                <a:custGeom>
                  <a:avLst/>
                  <a:gdLst/>
                  <a:ahLst/>
                  <a:cxnLst/>
                  <a:rect l="l" t="t" r="r" b="b"/>
                  <a:pathLst>
                    <a:path w="1580" h="1467" extrusionOk="0">
                      <a:moveTo>
                        <a:pt x="809" y="0"/>
                      </a:moveTo>
                      <a:cubicBezTo>
                        <a:pt x="448" y="0"/>
                        <a:pt x="130" y="255"/>
                        <a:pt x="81" y="622"/>
                      </a:cubicBezTo>
                      <a:cubicBezTo>
                        <a:pt x="1" y="1024"/>
                        <a:pt x="268" y="1399"/>
                        <a:pt x="670" y="1452"/>
                      </a:cubicBezTo>
                      <a:cubicBezTo>
                        <a:pt x="718" y="1462"/>
                        <a:pt x="766" y="1466"/>
                        <a:pt x="813" y="1466"/>
                      </a:cubicBezTo>
                      <a:cubicBezTo>
                        <a:pt x="1157" y="1466"/>
                        <a:pt x="1456" y="1217"/>
                        <a:pt x="1526" y="863"/>
                      </a:cubicBezTo>
                      <a:cubicBezTo>
                        <a:pt x="1580" y="462"/>
                        <a:pt x="1312" y="87"/>
                        <a:pt x="911" y="7"/>
                      </a:cubicBezTo>
                      <a:cubicBezTo>
                        <a:pt x="876" y="2"/>
                        <a:pt x="842" y="0"/>
                        <a:pt x="80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2" name="Google Shape;7586;p54">
                  <a:extLst>
                    <a:ext uri="{FF2B5EF4-FFF2-40B4-BE49-F238E27FC236}">
                      <a16:creationId xmlns:a16="http://schemas.microsoft.com/office/drawing/2014/main" id="{387EA8CF-EF2F-18A1-48C8-D8E7D38DFA14}"/>
                    </a:ext>
                  </a:extLst>
                </p:cNvPr>
                <p:cNvSpPr/>
                <p:nvPr/>
              </p:nvSpPr>
              <p:spPr>
                <a:xfrm>
                  <a:off x="1419825" y="2043825"/>
                  <a:ext cx="658450" cy="389250"/>
                </a:xfrm>
                <a:custGeom>
                  <a:avLst/>
                  <a:gdLst/>
                  <a:ahLst/>
                  <a:cxnLst/>
                  <a:rect l="l" t="t" r="r" b="b"/>
                  <a:pathLst>
                    <a:path w="26338" h="15570" extrusionOk="0">
                      <a:moveTo>
                        <a:pt x="2008" y="0"/>
                      </a:moveTo>
                      <a:lnTo>
                        <a:pt x="2008" y="0"/>
                      </a:lnTo>
                      <a:cubicBezTo>
                        <a:pt x="0" y="3480"/>
                        <a:pt x="107" y="7923"/>
                        <a:pt x="2623" y="11322"/>
                      </a:cubicBezTo>
                      <a:cubicBezTo>
                        <a:pt x="4648" y="14101"/>
                        <a:pt x="7820" y="15569"/>
                        <a:pt x="11034" y="15569"/>
                      </a:cubicBezTo>
                      <a:cubicBezTo>
                        <a:pt x="13174" y="15569"/>
                        <a:pt x="15333" y="14918"/>
                        <a:pt x="17184" y="13570"/>
                      </a:cubicBezTo>
                      <a:lnTo>
                        <a:pt x="22162" y="9930"/>
                      </a:lnTo>
                      <a:cubicBezTo>
                        <a:pt x="24598" y="8164"/>
                        <a:pt x="26043" y="5487"/>
                        <a:pt x="26338" y="2677"/>
                      </a:cubicBezTo>
                      <a:lnTo>
                        <a:pt x="26338" y="2677"/>
                      </a:lnTo>
                      <a:cubicBezTo>
                        <a:pt x="25642" y="3908"/>
                        <a:pt x="24705" y="4978"/>
                        <a:pt x="23500" y="5888"/>
                      </a:cubicBezTo>
                      <a:lnTo>
                        <a:pt x="18522" y="9529"/>
                      </a:lnTo>
                      <a:cubicBezTo>
                        <a:pt x="16671" y="10877"/>
                        <a:pt x="14512" y="11528"/>
                        <a:pt x="12372" y="11528"/>
                      </a:cubicBezTo>
                      <a:cubicBezTo>
                        <a:pt x="9158" y="11528"/>
                        <a:pt x="5986" y="10060"/>
                        <a:pt x="3961" y="7280"/>
                      </a:cubicBezTo>
                      <a:cubicBezTo>
                        <a:pt x="2356" y="5112"/>
                        <a:pt x="1740" y="2489"/>
                        <a:pt x="2008"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3" name="Google Shape;7587;p54">
                  <a:extLst>
                    <a:ext uri="{FF2B5EF4-FFF2-40B4-BE49-F238E27FC236}">
                      <a16:creationId xmlns:a16="http://schemas.microsoft.com/office/drawing/2014/main" id="{3BFCF4B9-F7A6-C064-2DE8-E27C331B87AA}"/>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4" name="Google Shape;7588;p54">
                  <a:extLst>
                    <a:ext uri="{FF2B5EF4-FFF2-40B4-BE49-F238E27FC236}">
                      <a16:creationId xmlns:a16="http://schemas.microsoft.com/office/drawing/2014/main" id="{FD1E6C2D-554F-D735-B3D3-11F66303D411}"/>
                    </a:ext>
                  </a:extLst>
                </p:cNvPr>
                <p:cNvSpPr/>
                <p:nvPr/>
              </p:nvSpPr>
              <p:spPr>
                <a:xfrm>
                  <a:off x="1813950" y="2027750"/>
                  <a:ext cx="87000" cy="53550"/>
                </a:xfrm>
                <a:custGeom>
                  <a:avLst/>
                  <a:gdLst/>
                  <a:ahLst/>
                  <a:cxnLst/>
                  <a:rect l="l" t="t" r="r" b="b"/>
                  <a:pathLst>
                    <a:path w="3480" h="2142" extrusionOk="0">
                      <a:moveTo>
                        <a:pt x="1740" y="1"/>
                      </a:moveTo>
                      <a:cubicBezTo>
                        <a:pt x="776" y="1"/>
                        <a:pt x="0" y="482"/>
                        <a:pt x="0" y="1071"/>
                      </a:cubicBezTo>
                      <a:cubicBezTo>
                        <a:pt x="0" y="1660"/>
                        <a:pt x="776" y="2142"/>
                        <a:pt x="1740" y="2142"/>
                      </a:cubicBezTo>
                      <a:cubicBezTo>
                        <a:pt x="2703" y="2142"/>
                        <a:pt x="3480" y="1660"/>
                        <a:pt x="3480" y="1071"/>
                      </a:cubicBezTo>
                      <a:cubicBezTo>
                        <a:pt x="3480" y="482"/>
                        <a:pt x="2703" y="1"/>
                        <a:pt x="174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5" name="Google Shape;7589;p54">
                  <a:extLst>
                    <a:ext uri="{FF2B5EF4-FFF2-40B4-BE49-F238E27FC236}">
                      <a16:creationId xmlns:a16="http://schemas.microsoft.com/office/drawing/2014/main" id="{9C001B63-7C84-6544-D65C-65C8F1239805}"/>
                    </a:ext>
                  </a:extLst>
                </p:cNvPr>
                <p:cNvSpPr/>
                <p:nvPr/>
              </p:nvSpPr>
              <p:spPr>
                <a:xfrm>
                  <a:off x="2048150" y="2011700"/>
                  <a:ext cx="87000" cy="53550"/>
                </a:xfrm>
                <a:custGeom>
                  <a:avLst/>
                  <a:gdLst/>
                  <a:ahLst/>
                  <a:cxnLst/>
                  <a:rect l="l" t="t" r="r" b="b"/>
                  <a:pathLst>
                    <a:path w="3480" h="2142" extrusionOk="0">
                      <a:moveTo>
                        <a:pt x="1740" y="0"/>
                      </a:moveTo>
                      <a:cubicBezTo>
                        <a:pt x="776" y="0"/>
                        <a:pt x="0" y="482"/>
                        <a:pt x="0" y="1071"/>
                      </a:cubicBezTo>
                      <a:cubicBezTo>
                        <a:pt x="0" y="1660"/>
                        <a:pt x="776" y="2142"/>
                        <a:pt x="1740" y="2142"/>
                      </a:cubicBezTo>
                      <a:cubicBezTo>
                        <a:pt x="2703" y="2142"/>
                        <a:pt x="3480" y="1660"/>
                        <a:pt x="3480" y="1071"/>
                      </a:cubicBezTo>
                      <a:cubicBezTo>
                        <a:pt x="3480" y="482"/>
                        <a:pt x="2703" y="0"/>
                        <a:pt x="174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sp>
            <p:nvSpPr>
              <p:cNvPr id="70" name="Google Shape;7590;p54">
                <a:extLst>
                  <a:ext uri="{FF2B5EF4-FFF2-40B4-BE49-F238E27FC236}">
                    <a16:creationId xmlns:a16="http://schemas.microsoft.com/office/drawing/2014/main" id="{F1297D85-A475-AE6C-EA56-92D673771304}"/>
                  </a:ext>
                </a:extLst>
              </p:cNvPr>
              <p:cNvSpPr/>
              <p:nvPr/>
            </p:nvSpPr>
            <p:spPr>
              <a:xfrm>
                <a:off x="5391532" y="1519471"/>
                <a:ext cx="895011" cy="434426"/>
              </a:xfrm>
              <a:custGeom>
                <a:avLst/>
                <a:gdLst/>
                <a:ahLst/>
                <a:cxnLst/>
                <a:rect l="l" t="t" r="r" b="b"/>
                <a:pathLst>
                  <a:path w="34450" h="18086" extrusionOk="0">
                    <a:moveTo>
                      <a:pt x="34450" y="16441"/>
                    </a:moveTo>
                    <a:cubicBezTo>
                      <a:pt x="27893" y="19125"/>
                      <a:pt x="18766" y="18634"/>
                      <a:pt x="13324" y="14097"/>
                    </a:cubicBezTo>
                    <a:cubicBezTo>
                      <a:pt x="9733" y="11103"/>
                      <a:pt x="7989" y="1474"/>
                      <a:pt x="12457" y="98"/>
                    </a:cubicBezTo>
                    <a:cubicBezTo>
                      <a:pt x="16228" y="-1063"/>
                      <a:pt x="18033" y="8764"/>
                      <a:pt x="15282" y="11593"/>
                    </a:cubicBezTo>
                    <a:cubicBezTo>
                      <a:pt x="11706" y="15270"/>
                      <a:pt x="5022" y="14435"/>
                      <a:pt x="0" y="13391"/>
                    </a:cubicBezTo>
                  </a:path>
                </a:pathLst>
              </a:custGeom>
              <a:noFill/>
              <a:ln w="9525" cap="rnd" cmpd="sng">
                <a:solidFill>
                  <a:schemeClr val="dk2"/>
                </a:solidFill>
                <a:prstDash val="dot"/>
                <a:round/>
                <a:headEnd type="none" w="med" len="med"/>
                <a:tailEnd type="none" w="med" len="med"/>
              </a:ln>
            </p:spPr>
          </p:sp>
        </p:grpSp>
      </p:grpSp>
      <p:pic>
        <p:nvPicPr>
          <p:cNvPr id="2" name="Picture 1">
            <a:extLst>
              <a:ext uri="{FF2B5EF4-FFF2-40B4-BE49-F238E27FC236}">
                <a16:creationId xmlns:a16="http://schemas.microsoft.com/office/drawing/2014/main" id="{E46B0DF1-24C9-D65B-50D5-7218F4EE4874}"/>
              </a:ext>
            </a:extLst>
          </p:cNvPr>
          <p:cNvPicPr>
            <a:picLocks noChangeAspect="1"/>
          </p:cNvPicPr>
          <p:nvPr/>
        </p:nvPicPr>
        <p:blipFill>
          <a:blip r:embed="rId7"/>
          <a:stretch>
            <a:fillRect/>
          </a:stretch>
        </p:blipFill>
        <p:spPr>
          <a:xfrm>
            <a:off x="1993863" y="1276171"/>
            <a:ext cx="6718374" cy="4115157"/>
          </a:xfrm>
          <a:prstGeom prst="rect">
            <a:avLst/>
          </a:prstGeom>
        </p:spPr>
      </p:pic>
    </p:spTree>
    <p:extLst>
      <p:ext uri="{BB962C8B-B14F-4D97-AF65-F5344CB8AC3E}">
        <p14:creationId xmlns:p14="http://schemas.microsoft.com/office/powerpoint/2010/main" val="3582787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D41AC12-0C3A-931F-2587-7E645C604267}"/>
              </a:ext>
            </a:extLst>
          </p:cNvPr>
          <p:cNvSpPr/>
          <p:nvPr/>
        </p:nvSpPr>
        <p:spPr>
          <a:xfrm>
            <a:off x="1051033" y="1131025"/>
            <a:ext cx="10184525" cy="2400451"/>
          </a:xfrm>
          <a:prstGeom prst="roundRect">
            <a:avLst>
              <a:gd name="adj" fmla="val 10270"/>
            </a:avLst>
          </a:prstGeom>
          <a:solidFill>
            <a:srgbClr val="FFFFFF">
              <a:alpha val="85098"/>
            </a:srgb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434343"/>
                </a:solidFill>
              </a:ln>
              <a:solidFill>
                <a:srgbClr val="FFFFFF"/>
              </a:solidFill>
              <a:effectLst/>
              <a:uLnTx/>
              <a:uFillTx/>
              <a:latin typeface="Arial"/>
              <a:ea typeface="+mn-ea"/>
              <a:cs typeface="+mn-cs"/>
            </a:endParaRPr>
          </a:p>
        </p:txBody>
      </p:sp>
      <p:sp>
        <p:nvSpPr>
          <p:cNvPr id="4" name="TextBox 3">
            <a:extLst>
              <a:ext uri="{FF2B5EF4-FFF2-40B4-BE49-F238E27FC236}">
                <a16:creationId xmlns:a16="http://schemas.microsoft.com/office/drawing/2014/main" id="{199B2784-BCB3-AAFA-EA11-2EC189E4E05B}"/>
              </a:ext>
            </a:extLst>
          </p:cNvPr>
          <p:cNvSpPr txBox="1"/>
          <p:nvPr/>
        </p:nvSpPr>
        <p:spPr>
          <a:xfrm>
            <a:off x="1250732" y="1303283"/>
            <a:ext cx="9532881" cy="2123658"/>
          </a:xfrm>
          <a:prstGeom prst="rect">
            <a:avLst/>
          </a:prstGeom>
          <a:noFill/>
        </p:spPr>
        <p:txBody>
          <a:bodyPr wrap="square" rtlCol="0">
            <a:spAutoFit/>
          </a:bodyPr>
          <a:lstStyle/>
          <a:p>
            <a:pPr algn="ct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Hoạt</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động</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1: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Các</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yếu</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tố</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cần</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thiết</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cho</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sự</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sống</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và</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phát</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triển</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của</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động</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vật</a:t>
            </a:r>
            <a:endParaRPr lang="en-US" sz="4400" dirty="0">
              <a:solidFill>
                <a:srgbClr val="FF0000"/>
              </a:solidFill>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956579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7BDE427-2DB8-4608-89F3-07327489BD68}"/>
              </a:ext>
            </a:extLst>
          </p:cNvPr>
          <p:cNvSpPr/>
          <p:nvPr/>
        </p:nvSpPr>
        <p:spPr>
          <a:xfrm>
            <a:off x="1008993" y="1849820"/>
            <a:ext cx="10342179" cy="4487917"/>
          </a:xfrm>
          <a:prstGeom prst="roundRect">
            <a:avLst>
              <a:gd name="adj" fmla="val 10270"/>
            </a:avLst>
          </a:prstGeom>
          <a:solidFill>
            <a:schemeClr val="bg1">
              <a:alpha val="63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434343"/>
                </a:solidFill>
              </a:ln>
              <a:solidFill>
                <a:srgbClr val="FFFFFF"/>
              </a:solidFill>
              <a:effectLst/>
              <a:uLnTx/>
              <a:uFillTx/>
              <a:latin typeface="Arial"/>
              <a:ea typeface="+mn-ea"/>
              <a:cs typeface="+mn-cs"/>
            </a:endParaRPr>
          </a:p>
        </p:txBody>
      </p:sp>
      <p:grpSp>
        <p:nvGrpSpPr>
          <p:cNvPr id="65" name="Google Shape;7561;p54">
            <a:extLst>
              <a:ext uri="{FF2B5EF4-FFF2-40B4-BE49-F238E27FC236}">
                <a16:creationId xmlns:a16="http://schemas.microsoft.com/office/drawing/2014/main" id="{D64FD698-5A90-4121-A2BC-35FF50309B0A}"/>
              </a:ext>
            </a:extLst>
          </p:cNvPr>
          <p:cNvGrpSpPr/>
          <p:nvPr/>
        </p:nvGrpSpPr>
        <p:grpSpPr>
          <a:xfrm>
            <a:off x="-357351" y="1570115"/>
            <a:ext cx="2123483" cy="1175393"/>
            <a:chOff x="5205307" y="859734"/>
            <a:chExt cx="1645890" cy="877283"/>
          </a:xfrm>
        </p:grpSpPr>
        <p:sp>
          <p:nvSpPr>
            <p:cNvPr id="66" name="Google Shape;7562;p54">
              <a:extLst>
                <a:ext uri="{FF2B5EF4-FFF2-40B4-BE49-F238E27FC236}">
                  <a16:creationId xmlns:a16="http://schemas.microsoft.com/office/drawing/2014/main" id="{7C629317-5944-4BA7-AEB8-42F9D95DC5CC}"/>
                </a:ext>
              </a:extLst>
            </p:cNvPr>
            <p:cNvSpPr/>
            <p:nvPr/>
          </p:nvSpPr>
          <p:spPr>
            <a:xfrm>
              <a:off x="5957303" y="859734"/>
              <a:ext cx="893894" cy="877283"/>
            </a:xfrm>
            <a:custGeom>
              <a:avLst/>
              <a:gdLst/>
              <a:ahLst/>
              <a:cxnLst/>
              <a:rect l="l" t="t" r="r" b="b"/>
              <a:pathLst>
                <a:path w="36055" h="35385" extrusionOk="0">
                  <a:moveTo>
                    <a:pt x="28506" y="1"/>
                  </a:moveTo>
                  <a:cubicBezTo>
                    <a:pt x="27596" y="1"/>
                    <a:pt x="26793" y="322"/>
                    <a:pt x="26151" y="938"/>
                  </a:cubicBezTo>
                  <a:cubicBezTo>
                    <a:pt x="25107" y="1393"/>
                    <a:pt x="24197" y="2142"/>
                    <a:pt x="23448" y="3106"/>
                  </a:cubicBezTo>
                  <a:cubicBezTo>
                    <a:pt x="22082" y="1874"/>
                    <a:pt x="20343" y="1205"/>
                    <a:pt x="18496" y="1205"/>
                  </a:cubicBezTo>
                  <a:cubicBezTo>
                    <a:pt x="18228" y="1205"/>
                    <a:pt x="17961" y="1205"/>
                    <a:pt x="17720" y="1232"/>
                  </a:cubicBezTo>
                  <a:cubicBezTo>
                    <a:pt x="17291" y="884"/>
                    <a:pt x="16756" y="670"/>
                    <a:pt x="16194" y="590"/>
                  </a:cubicBezTo>
                  <a:cubicBezTo>
                    <a:pt x="16007" y="563"/>
                    <a:pt x="15846" y="563"/>
                    <a:pt x="15659" y="563"/>
                  </a:cubicBezTo>
                  <a:cubicBezTo>
                    <a:pt x="13972" y="563"/>
                    <a:pt x="12527" y="1767"/>
                    <a:pt x="12313" y="3427"/>
                  </a:cubicBezTo>
                  <a:cubicBezTo>
                    <a:pt x="11671" y="3213"/>
                    <a:pt x="10975" y="3106"/>
                    <a:pt x="10252" y="3106"/>
                  </a:cubicBezTo>
                  <a:cubicBezTo>
                    <a:pt x="8111" y="3106"/>
                    <a:pt x="6077" y="4150"/>
                    <a:pt x="4819" y="5889"/>
                  </a:cubicBezTo>
                  <a:cubicBezTo>
                    <a:pt x="3802" y="7254"/>
                    <a:pt x="3400" y="8967"/>
                    <a:pt x="3668" y="10654"/>
                  </a:cubicBezTo>
                  <a:cubicBezTo>
                    <a:pt x="2490" y="10975"/>
                    <a:pt x="1473" y="11697"/>
                    <a:pt x="831" y="12768"/>
                  </a:cubicBezTo>
                  <a:cubicBezTo>
                    <a:pt x="161" y="13946"/>
                    <a:pt x="1" y="15311"/>
                    <a:pt x="456" y="16596"/>
                  </a:cubicBezTo>
                  <a:cubicBezTo>
                    <a:pt x="938" y="17880"/>
                    <a:pt x="1874" y="18951"/>
                    <a:pt x="3025" y="19620"/>
                  </a:cubicBezTo>
                  <a:cubicBezTo>
                    <a:pt x="2999" y="19754"/>
                    <a:pt x="2972" y="19888"/>
                    <a:pt x="2972" y="20022"/>
                  </a:cubicBezTo>
                  <a:lnTo>
                    <a:pt x="2972" y="20102"/>
                  </a:lnTo>
                  <a:cubicBezTo>
                    <a:pt x="2891" y="20396"/>
                    <a:pt x="2865" y="20691"/>
                    <a:pt x="2838" y="21012"/>
                  </a:cubicBezTo>
                  <a:lnTo>
                    <a:pt x="2838" y="21039"/>
                  </a:lnTo>
                  <a:cubicBezTo>
                    <a:pt x="2811" y="21306"/>
                    <a:pt x="2811" y="21574"/>
                    <a:pt x="2758" y="21895"/>
                  </a:cubicBezTo>
                  <a:lnTo>
                    <a:pt x="2758" y="21975"/>
                  </a:lnTo>
                  <a:lnTo>
                    <a:pt x="2758" y="22832"/>
                  </a:lnTo>
                  <a:lnTo>
                    <a:pt x="2758" y="22939"/>
                  </a:lnTo>
                  <a:cubicBezTo>
                    <a:pt x="2758" y="23207"/>
                    <a:pt x="2811" y="23474"/>
                    <a:pt x="2838" y="23742"/>
                  </a:cubicBezTo>
                  <a:lnTo>
                    <a:pt x="2838" y="23876"/>
                  </a:lnTo>
                  <a:cubicBezTo>
                    <a:pt x="2865" y="24170"/>
                    <a:pt x="2891" y="24438"/>
                    <a:pt x="2972" y="24759"/>
                  </a:cubicBezTo>
                  <a:lnTo>
                    <a:pt x="2972" y="24813"/>
                  </a:lnTo>
                  <a:cubicBezTo>
                    <a:pt x="2999" y="24920"/>
                    <a:pt x="2999" y="25027"/>
                    <a:pt x="3025" y="25080"/>
                  </a:cubicBezTo>
                  <a:lnTo>
                    <a:pt x="2410" y="26927"/>
                  </a:lnTo>
                  <a:cubicBezTo>
                    <a:pt x="2035" y="27998"/>
                    <a:pt x="2196" y="29175"/>
                    <a:pt x="2865" y="30059"/>
                  </a:cubicBezTo>
                  <a:cubicBezTo>
                    <a:pt x="3507" y="30969"/>
                    <a:pt x="4578" y="31531"/>
                    <a:pt x="5675" y="31531"/>
                  </a:cubicBezTo>
                  <a:lnTo>
                    <a:pt x="6023" y="31531"/>
                  </a:lnTo>
                  <a:lnTo>
                    <a:pt x="6478" y="31504"/>
                  </a:lnTo>
                  <a:lnTo>
                    <a:pt x="6639" y="31665"/>
                  </a:lnTo>
                  <a:lnTo>
                    <a:pt x="6773" y="31798"/>
                  </a:lnTo>
                  <a:cubicBezTo>
                    <a:pt x="7013" y="32013"/>
                    <a:pt x="7228" y="32200"/>
                    <a:pt x="7415" y="32387"/>
                  </a:cubicBezTo>
                  <a:cubicBezTo>
                    <a:pt x="7442" y="32414"/>
                    <a:pt x="7495" y="32441"/>
                    <a:pt x="7522" y="32441"/>
                  </a:cubicBezTo>
                  <a:cubicBezTo>
                    <a:pt x="7763" y="32655"/>
                    <a:pt x="7977" y="32815"/>
                    <a:pt x="8245" y="33003"/>
                  </a:cubicBezTo>
                  <a:lnTo>
                    <a:pt x="8378" y="33110"/>
                  </a:lnTo>
                  <a:lnTo>
                    <a:pt x="9181" y="33618"/>
                  </a:lnTo>
                  <a:lnTo>
                    <a:pt x="9288" y="33645"/>
                  </a:lnTo>
                  <a:cubicBezTo>
                    <a:pt x="9556" y="33779"/>
                    <a:pt x="9797" y="33940"/>
                    <a:pt x="10065" y="34047"/>
                  </a:cubicBezTo>
                  <a:lnTo>
                    <a:pt x="10172" y="34127"/>
                  </a:lnTo>
                  <a:cubicBezTo>
                    <a:pt x="10439" y="34261"/>
                    <a:pt x="10707" y="34341"/>
                    <a:pt x="11001" y="34475"/>
                  </a:cubicBezTo>
                  <a:lnTo>
                    <a:pt x="11135" y="34555"/>
                  </a:lnTo>
                  <a:cubicBezTo>
                    <a:pt x="11430" y="34689"/>
                    <a:pt x="11724" y="34796"/>
                    <a:pt x="12045" y="34850"/>
                  </a:cubicBezTo>
                  <a:lnTo>
                    <a:pt x="12072" y="34850"/>
                  </a:lnTo>
                  <a:cubicBezTo>
                    <a:pt x="12340" y="34930"/>
                    <a:pt x="12634" y="35010"/>
                    <a:pt x="12982" y="35091"/>
                  </a:cubicBezTo>
                  <a:lnTo>
                    <a:pt x="13062" y="35117"/>
                  </a:lnTo>
                  <a:cubicBezTo>
                    <a:pt x="13384" y="35198"/>
                    <a:pt x="13678" y="35251"/>
                    <a:pt x="13999" y="35278"/>
                  </a:cubicBezTo>
                  <a:lnTo>
                    <a:pt x="14106" y="35278"/>
                  </a:lnTo>
                  <a:cubicBezTo>
                    <a:pt x="14668" y="35358"/>
                    <a:pt x="15284" y="35385"/>
                    <a:pt x="15846" y="35385"/>
                  </a:cubicBezTo>
                  <a:lnTo>
                    <a:pt x="16114" y="35385"/>
                  </a:lnTo>
                  <a:cubicBezTo>
                    <a:pt x="16462" y="35385"/>
                    <a:pt x="16783" y="35358"/>
                    <a:pt x="17051" y="35331"/>
                  </a:cubicBezTo>
                  <a:lnTo>
                    <a:pt x="17131" y="35331"/>
                  </a:lnTo>
                  <a:cubicBezTo>
                    <a:pt x="17800" y="35251"/>
                    <a:pt x="18416" y="35144"/>
                    <a:pt x="19058" y="34984"/>
                  </a:cubicBezTo>
                  <a:lnTo>
                    <a:pt x="19165" y="34957"/>
                  </a:lnTo>
                  <a:cubicBezTo>
                    <a:pt x="19754" y="34796"/>
                    <a:pt x="20369" y="34582"/>
                    <a:pt x="20958" y="34314"/>
                  </a:cubicBezTo>
                  <a:lnTo>
                    <a:pt x="21065" y="34288"/>
                  </a:lnTo>
                  <a:cubicBezTo>
                    <a:pt x="21360" y="34154"/>
                    <a:pt x="21627" y="34020"/>
                    <a:pt x="21868" y="33886"/>
                  </a:cubicBezTo>
                  <a:lnTo>
                    <a:pt x="21895" y="33886"/>
                  </a:lnTo>
                  <a:lnTo>
                    <a:pt x="22618" y="33485"/>
                  </a:lnTo>
                  <a:lnTo>
                    <a:pt x="22778" y="33378"/>
                  </a:lnTo>
                  <a:cubicBezTo>
                    <a:pt x="23046" y="33217"/>
                    <a:pt x="23287" y="33056"/>
                    <a:pt x="23501" y="32869"/>
                  </a:cubicBezTo>
                  <a:lnTo>
                    <a:pt x="28506" y="29229"/>
                  </a:lnTo>
                  <a:cubicBezTo>
                    <a:pt x="28694" y="29095"/>
                    <a:pt x="28854" y="28961"/>
                    <a:pt x="29068" y="28801"/>
                  </a:cubicBezTo>
                  <a:lnTo>
                    <a:pt x="29229" y="28667"/>
                  </a:lnTo>
                  <a:cubicBezTo>
                    <a:pt x="29336" y="28560"/>
                    <a:pt x="29470" y="28453"/>
                    <a:pt x="29577" y="28372"/>
                  </a:cubicBezTo>
                  <a:lnTo>
                    <a:pt x="29711" y="28239"/>
                  </a:lnTo>
                  <a:lnTo>
                    <a:pt x="29764" y="28158"/>
                  </a:lnTo>
                  <a:cubicBezTo>
                    <a:pt x="29871" y="28051"/>
                    <a:pt x="29978" y="27971"/>
                    <a:pt x="30059" y="27891"/>
                  </a:cubicBezTo>
                  <a:cubicBezTo>
                    <a:pt x="30112" y="27837"/>
                    <a:pt x="30166" y="27784"/>
                    <a:pt x="30192" y="27730"/>
                  </a:cubicBezTo>
                  <a:lnTo>
                    <a:pt x="30273" y="27650"/>
                  </a:lnTo>
                  <a:cubicBezTo>
                    <a:pt x="30380" y="27569"/>
                    <a:pt x="30433" y="27489"/>
                    <a:pt x="30514" y="27382"/>
                  </a:cubicBezTo>
                  <a:cubicBezTo>
                    <a:pt x="30567" y="27329"/>
                    <a:pt x="30594" y="27302"/>
                    <a:pt x="30647" y="27221"/>
                  </a:cubicBezTo>
                  <a:lnTo>
                    <a:pt x="30674" y="27195"/>
                  </a:lnTo>
                  <a:cubicBezTo>
                    <a:pt x="30781" y="27088"/>
                    <a:pt x="30835" y="26981"/>
                    <a:pt x="30942" y="26900"/>
                  </a:cubicBezTo>
                  <a:cubicBezTo>
                    <a:pt x="30969" y="26820"/>
                    <a:pt x="31049" y="26766"/>
                    <a:pt x="31076" y="26713"/>
                  </a:cubicBezTo>
                  <a:lnTo>
                    <a:pt x="31102" y="26686"/>
                  </a:lnTo>
                  <a:cubicBezTo>
                    <a:pt x="31183" y="26579"/>
                    <a:pt x="31263" y="26499"/>
                    <a:pt x="31343" y="26392"/>
                  </a:cubicBezTo>
                  <a:cubicBezTo>
                    <a:pt x="31370" y="26311"/>
                    <a:pt x="31450" y="26258"/>
                    <a:pt x="31477" y="26178"/>
                  </a:cubicBezTo>
                  <a:lnTo>
                    <a:pt x="31504" y="26151"/>
                  </a:lnTo>
                  <a:cubicBezTo>
                    <a:pt x="31584" y="26044"/>
                    <a:pt x="31638" y="25963"/>
                    <a:pt x="31745" y="25830"/>
                  </a:cubicBezTo>
                  <a:cubicBezTo>
                    <a:pt x="31772" y="25749"/>
                    <a:pt x="31852" y="25696"/>
                    <a:pt x="31879" y="25589"/>
                  </a:cubicBezTo>
                  <a:cubicBezTo>
                    <a:pt x="31932" y="25482"/>
                    <a:pt x="32013" y="25348"/>
                    <a:pt x="32066" y="25241"/>
                  </a:cubicBezTo>
                  <a:cubicBezTo>
                    <a:pt x="32120" y="25187"/>
                    <a:pt x="32146" y="25107"/>
                    <a:pt x="32200" y="25027"/>
                  </a:cubicBezTo>
                  <a:cubicBezTo>
                    <a:pt x="32280" y="24893"/>
                    <a:pt x="32334" y="24786"/>
                    <a:pt x="32414" y="24652"/>
                  </a:cubicBezTo>
                  <a:cubicBezTo>
                    <a:pt x="32441" y="24572"/>
                    <a:pt x="32468" y="24518"/>
                    <a:pt x="32521" y="24411"/>
                  </a:cubicBezTo>
                  <a:cubicBezTo>
                    <a:pt x="32575" y="24277"/>
                    <a:pt x="32655" y="24170"/>
                    <a:pt x="32682" y="24010"/>
                  </a:cubicBezTo>
                  <a:lnTo>
                    <a:pt x="32789" y="23822"/>
                  </a:lnTo>
                  <a:cubicBezTo>
                    <a:pt x="32842" y="23688"/>
                    <a:pt x="32869" y="23555"/>
                    <a:pt x="32949" y="23367"/>
                  </a:cubicBezTo>
                  <a:cubicBezTo>
                    <a:pt x="32976" y="23314"/>
                    <a:pt x="32976" y="23233"/>
                    <a:pt x="33003" y="23207"/>
                  </a:cubicBezTo>
                  <a:cubicBezTo>
                    <a:pt x="33083" y="23073"/>
                    <a:pt x="33110" y="22939"/>
                    <a:pt x="33137" y="22778"/>
                  </a:cubicBezTo>
                  <a:cubicBezTo>
                    <a:pt x="33137" y="22778"/>
                    <a:pt x="33190" y="22645"/>
                    <a:pt x="33217" y="22564"/>
                  </a:cubicBezTo>
                  <a:cubicBezTo>
                    <a:pt x="33244" y="22430"/>
                    <a:pt x="33324" y="22270"/>
                    <a:pt x="33351" y="22136"/>
                  </a:cubicBezTo>
                  <a:lnTo>
                    <a:pt x="33378" y="21975"/>
                  </a:lnTo>
                  <a:cubicBezTo>
                    <a:pt x="33404" y="21815"/>
                    <a:pt x="33458" y="21627"/>
                    <a:pt x="33511" y="21467"/>
                  </a:cubicBezTo>
                  <a:lnTo>
                    <a:pt x="33538" y="21333"/>
                  </a:lnTo>
                  <a:cubicBezTo>
                    <a:pt x="33592" y="21172"/>
                    <a:pt x="33618" y="20958"/>
                    <a:pt x="33645" y="20798"/>
                  </a:cubicBezTo>
                  <a:lnTo>
                    <a:pt x="33672" y="20691"/>
                  </a:lnTo>
                  <a:cubicBezTo>
                    <a:pt x="33726" y="20530"/>
                    <a:pt x="33752" y="20343"/>
                    <a:pt x="33752" y="20155"/>
                  </a:cubicBezTo>
                  <a:cubicBezTo>
                    <a:pt x="35117" y="19540"/>
                    <a:pt x="36054" y="18282"/>
                    <a:pt x="36054" y="16863"/>
                  </a:cubicBezTo>
                  <a:cubicBezTo>
                    <a:pt x="36027" y="15685"/>
                    <a:pt x="35519" y="14722"/>
                    <a:pt x="34662" y="13999"/>
                  </a:cubicBezTo>
                  <a:cubicBezTo>
                    <a:pt x="34636" y="13865"/>
                    <a:pt x="34555" y="13732"/>
                    <a:pt x="34528" y="13651"/>
                  </a:cubicBezTo>
                  <a:cubicBezTo>
                    <a:pt x="34823" y="12848"/>
                    <a:pt x="34716" y="11938"/>
                    <a:pt x="34288" y="11135"/>
                  </a:cubicBezTo>
                  <a:cubicBezTo>
                    <a:pt x="33726" y="10118"/>
                    <a:pt x="32628" y="9449"/>
                    <a:pt x="31343" y="9289"/>
                  </a:cubicBezTo>
                  <a:cubicBezTo>
                    <a:pt x="31183" y="9262"/>
                    <a:pt x="30969" y="9262"/>
                    <a:pt x="30808" y="9262"/>
                  </a:cubicBezTo>
                  <a:cubicBezTo>
                    <a:pt x="30567" y="9262"/>
                    <a:pt x="30300" y="9289"/>
                    <a:pt x="30085" y="9315"/>
                  </a:cubicBezTo>
                  <a:cubicBezTo>
                    <a:pt x="29363" y="8619"/>
                    <a:pt x="28613" y="7977"/>
                    <a:pt x="27730" y="7442"/>
                  </a:cubicBezTo>
                  <a:cubicBezTo>
                    <a:pt x="27810" y="7254"/>
                    <a:pt x="27891" y="7040"/>
                    <a:pt x="27998" y="6880"/>
                  </a:cubicBezTo>
                  <a:cubicBezTo>
                    <a:pt x="28024" y="6826"/>
                    <a:pt x="28078" y="6773"/>
                    <a:pt x="28105" y="6719"/>
                  </a:cubicBezTo>
                  <a:cubicBezTo>
                    <a:pt x="28239" y="6719"/>
                    <a:pt x="28372" y="6746"/>
                    <a:pt x="28506" y="6746"/>
                  </a:cubicBezTo>
                  <a:cubicBezTo>
                    <a:pt x="30166" y="6746"/>
                    <a:pt x="31611" y="5541"/>
                    <a:pt x="31852" y="3882"/>
                  </a:cubicBezTo>
                  <a:cubicBezTo>
                    <a:pt x="31986" y="2972"/>
                    <a:pt x="31772" y="2062"/>
                    <a:pt x="31236" y="1366"/>
                  </a:cubicBezTo>
                  <a:cubicBezTo>
                    <a:pt x="30701" y="616"/>
                    <a:pt x="29898" y="161"/>
                    <a:pt x="29042" y="28"/>
                  </a:cubicBezTo>
                  <a:cubicBezTo>
                    <a:pt x="28881" y="1"/>
                    <a:pt x="28694" y="1"/>
                    <a:pt x="28506"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nvGrpSpPr>
            <p:cNvPr id="67" name="Google Shape;7563;p54">
              <a:extLst>
                <a:ext uri="{FF2B5EF4-FFF2-40B4-BE49-F238E27FC236}">
                  <a16:creationId xmlns:a16="http://schemas.microsoft.com/office/drawing/2014/main" id="{1A18577D-4028-455B-9307-A8AD5FBB2C39}"/>
                </a:ext>
              </a:extLst>
            </p:cNvPr>
            <p:cNvGrpSpPr/>
            <p:nvPr/>
          </p:nvGrpSpPr>
          <p:grpSpPr>
            <a:xfrm>
              <a:off x="5205307" y="912913"/>
              <a:ext cx="1585343" cy="749800"/>
              <a:chOff x="5391532" y="1259663"/>
              <a:chExt cx="1585343" cy="749800"/>
            </a:xfrm>
          </p:grpSpPr>
          <p:grpSp>
            <p:nvGrpSpPr>
              <p:cNvPr id="68" name="Google Shape;7564;p54">
                <a:extLst>
                  <a:ext uri="{FF2B5EF4-FFF2-40B4-BE49-F238E27FC236}">
                    <a16:creationId xmlns:a16="http://schemas.microsoft.com/office/drawing/2014/main" id="{54F6738D-A0CC-44B9-8EA6-5BC856AB21F9}"/>
                  </a:ext>
                </a:extLst>
              </p:cNvPr>
              <p:cNvGrpSpPr/>
              <p:nvPr/>
            </p:nvGrpSpPr>
            <p:grpSpPr>
              <a:xfrm>
                <a:off x="6206000" y="1259663"/>
                <a:ext cx="770875" cy="749800"/>
                <a:chOff x="1364275" y="1684325"/>
                <a:chExt cx="770875" cy="749800"/>
              </a:xfrm>
            </p:grpSpPr>
            <p:sp>
              <p:nvSpPr>
                <p:cNvPr id="70" name="Google Shape;7565;p54">
                  <a:extLst>
                    <a:ext uri="{FF2B5EF4-FFF2-40B4-BE49-F238E27FC236}">
                      <a16:creationId xmlns:a16="http://schemas.microsoft.com/office/drawing/2014/main" id="{F0B59CD2-8A99-498B-AF09-F21CFF92C663}"/>
                    </a:ext>
                  </a:extLst>
                </p:cNvPr>
                <p:cNvSpPr/>
                <p:nvPr/>
              </p:nvSpPr>
              <p:spPr>
                <a:xfrm>
                  <a:off x="1516175" y="1714575"/>
                  <a:ext cx="388125" cy="390150"/>
                </a:xfrm>
                <a:custGeom>
                  <a:avLst/>
                  <a:gdLst/>
                  <a:ahLst/>
                  <a:cxnLst/>
                  <a:rect l="l" t="t" r="r" b="b"/>
                  <a:pathLst>
                    <a:path w="15525" h="15606" extrusionOk="0">
                      <a:moveTo>
                        <a:pt x="9836" y="1"/>
                      </a:moveTo>
                      <a:cubicBezTo>
                        <a:pt x="6776" y="1"/>
                        <a:pt x="3791" y="2848"/>
                        <a:pt x="4952" y="6532"/>
                      </a:cubicBezTo>
                      <a:cubicBezTo>
                        <a:pt x="5166" y="7175"/>
                        <a:pt x="5434" y="7790"/>
                        <a:pt x="5835" y="8432"/>
                      </a:cubicBezTo>
                      <a:cubicBezTo>
                        <a:pt x="5969" y="8673"/>
                        <a:pt x="5835" y="8968"/>
                        <a:pt x="5541" y="9021"/>
                      </a:cubicBezTo>
                      <a:lnTo>
                        <a:pt x="2329" y="9557"/>
                      </a:lnTo>
                      <a:cubicBezTo>
                        <a:pt x="857" y="9771"/>
                        <a:pt x="0" y="11296"/>
                        <a:pt x="455" y="12688"/>
                      </a:cubicBezTo>
                      <a:cubicBezTo>
                        <a:pt x="937" y="14000"/>
                        <a:pt x="2088" y="14937"/>
                        <a:pt x="3453" y="15177"/>
                      </a:cubicBezTo>
                      <a:lnTo>
                        <a:pt x="6237" y="15606"/>
                      </a:lnTo>
                      <a:lnTo>
                        <a:pt x="15524" y="5917"/>
                      </a:lnTo>
                      <a:cubicBezTo>
                        <a:pt x="15524" y="5917"/>
                        <a:pt x="14909" y="3695"/>
                        <a:pt x="13811" y="2143"/>
                      </a:cubicBezTo>
                      <a:cubicBezTo>
                        <a:pt x="12760" y="643"/>
                        <a:pt x="11290" y="1"/>
                        <a:pt x="9836"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1" name="Google Shape;7566;p54">
                  <a:extLst>
                    <a:ext uri="{FF2B5EF4-FFF2-40B4-BE49-F238E27FC236}">
                      <a16:creationId xmlns:a16="http://schemas.microsoft.com/office/drawing/2014/main" id="{34D7365E-BD62-4E6D-94B6-18F6E0D97A75}"/>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7E1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2" name="Google Shape;7567;p54">
                  <a:extLst>
                    <a:ext uri="{FF2B5EF4-FFF2-40B4-BE49-F238E27FC236}">
                      <a16:creationId xmlns:a16="http://schemas.microsoft.com/office/drawing/2014/main" id="{1523DC34-CD53-4D26-95B8-23DD2C53A348}"/>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AF2F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3" name="Google Shape;7568;p54">
                  <a:extLst>
                    <a:ext uri="{FF2B5EF4-FFF2-40B4-BE49-F238E27FC236}">
                      <a16:creationId xmlns:a16="http://schemas.microsoft.com/office/drawing/2014/main" id="{3535CBFA-2BA4-4BD3-A142-5CC3314C721F}"/>
                    </a:ext>
                  </a:extLst>
                </p:cNvPr>
                <p:cNvSpPr/>
                <p:nvPr/>
              </p:nvSpPr>
              <p:spPr>
                <a:xfrm>
                  <a:off x="1401075" y="1822875"/>
                  <a:ext cx="714000" cy="611200"/>
                </a:xfrm>
                <a:custGeom>
                  <a:avLst/>
                  <a:gdLst/>
                  <a:ahLst/>
                  <a:cxnLst/>
                  <a:rect l="l" t="t" r="r" b="b"/>
                  <a:pathLst>
                    <a:path w="28560" h="24448" extrusionOk="0">
                      <a:moveTo>
                        <a:pt x="16779" y="0"/>
                      </a:moveTo>
                      <a:cubicBezTo>
                        <a:pt x="14638" y="0"/>
                        <a:pt x="12478" y="654"/>
                        <a:pt x="10627" y="2013"/>
                      </a:cubicBezTo>
                      <a:lnTo>
                        <a:pt x="5595" y="5653"/>
                      </a:lnTo>
                      <a:cubicBezTo>
                        <a:pt x="991" y="9025"/>
                        <a:pt x="1" y="15583"/>
                        <a:pt x="3373" y="20213"/>
                      </a:cubicBezTo>
                      <a:cubicBezTo>
                        <a:pt x="5413" y="22976"/>
                        <a:pt x="8581" y="24447"/>
                        <a:pt x="11795" y="24447"/>
                      </a:cubicBezTo>
                      <a:cubicBezTo>
                        <a:pt x="13936" y="24447"/>
                        <a:pt x="16098" y="23794"/>
                        <a:pt x="17960" y="22435"/>
                      </a:cubicBezTo>
                      <a:lnTo>
                        <a:pt x="22939" y="18795"/>
                      </a:lnTo>
                      <a:cubicBezTo>
                        <a:pt x="27569" y="15422"/>
                        <a:pt x="28560" y="8865"/>
                        <a:pt x="25187" y="4234"/>
                      </a:cubicBezTo>
                      <a:cubicBezTo>
                        <a:pt x="23163" y="1472"/>
                        <a:pt x="19992" y="0"/>
                        <a:pt x="167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4" name="Google Shape;7569;p54">
                  <a:extLst>
                    <a:ext uri="{FF2B5EF4-FFF2-40B4-BE49-F238E27FC236}">
                      <a16:creationId xmlns:a16="http://schemas.microsoft.com/office/drawing/2014/main" id="{66AE95C4-50C4-4B05-A52E-426C05A3BFE0}"/>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rgbClr val="612B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5" name="Google Shape;7570;p54">
                  <a:extLst>
                    <a:ext uri="{FF2B5EF4-FFF2-40B4-BE49-F238E27FC236}">
                      <a16:creationId xmlns:a16="http://schemas.microsoft.com/office/drawing/2014/main" id="{B0934C6D-7A60-4EFA-B560-1A327EEFB605}"/>
                    </a:ext>
                  </a:extLst>
                </p:cNvPr>
                <p:cNvSpPr/>
                <p:nvPr/>
              </p:nvSpPr>
              <p:spPr>
                <a:xfrm>
                  <a:off x="1484725" y="1877875"/>
                  <a:ext cx="418900" cy="541350"/>
                </a:xfrm>
                <a:custGeom>
                  <a:avLst/>
                  <a:gdLst/>
                  <a:ahLst/>
                  <a:cxnLst/>
                  <a:rect l="l" t="t" r="r" b="b"/>
                  <a:pathLst>
                    <a:path w="16756" h="21654" extrusionOk="0">
                      <a:moveTo>
                        <a:pt x="6959" y="0"/>
                      </a:moveTo>
                      <a:lnTo>
                        <a:pt x="2811" y="3051"/>
                      </a:lnTo>
                      <a:cubicBezTo>
                        <a:pt x="54" y="7093"/>
                        <a:pt x="0" y="12607"/>
                        <a:pt x="3025" y="16809"/>
                      </a:cubicBezTo>
                      <a:cubicBezTo>
                        <a:pt x="5166" y="19753"/>
                        <a:pt x="8485" y="21413"/>
                        <a:pt x="11858" y="21654"/>
                      </a:cubicBezTo>
                      <a:cubicBezTo>
                        <a:pt x="12794" y="21306"/>
                        <a:pt x="13704" y="20851"/>
                        <a:pt x="14588" y="20235"/>
                      </a:cubicBezTo>
                      <a:lnTo>
                        <a:pt x="16756" y="18629"/>
                      </a:lnTo>
                      <a:cubicBezTo>
                        <a:pt x="13116" y="18602"/>
                        <a:pt x="9502" y="16943"/>
                        <a:pt x="7174" y="13758"/>
                      </a:cubicBezTo>
                      <a:cubicBezTo>
                        <a:pt x="4149" y="9609"/>
                        <a:pt x="4203" y="4095"/>
                        <a:pt x="6959" y="0"/>
                      </a:cubicBezTo>
                      <a:close/>
                    </a:path>
                  </a:pathLst>
                </a:custGeom>
                <a:solidFill>
                  <a:srgbClr val="FDC6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6" name="Google Shape;7571;p54">
                  <a:extLst>
                    <a:ext uri="{FF2B5EF4-FFF2-40B4-BE49-F238E27FC236}">
                      <a16:creationId xmlns:a16="http://schemas.microsoft.com/office/drawing/2014/main" id="{9C74394B-7E4D-4503-B820-4D5899E7BBB4}"/>
                    </a:ext>
                  </a:extLst>
                </p:cNvPr>
                <p:cNvSpPr/>
                <p:nvPr/>
              </p:nvSpPr>
              <p:spPr>
                <a:xfrm>
                  <a:off x="1587100" y="1829025"/>
                  <a:ext cx="429625" cy="514575"/>
                </a:xfrm>
                <a:custGeom>
                  <a:avLst/>
                  <a:gdLst/>
                  <a:ahLst/>
                  <a:cxnLst/>
                  <a:rect l="l" t="t" r="r" b="b"/>
                  <a:pathLst>
                    <a:path w="17185" h="20583" extrusionOk="0">
                      <a:moveTo>
                        <a:pt x="6879" y="0"/>
                      </a:moveTo>
                      <a:lnTo>
                        <a:pt x="6879" y="0"/>
                      </a:lnTo>
                      <a:cubicBezTo>
                        <a:pt x="5568" y="321"/>
                        <a:pt x="4283" y="884"/>
                        <a:pt x="3159" y="1713"/>
                      </a:cubicBezTo>
                      <a:lnTo>
                        <a:pt x="2811" y="1954"/>
                      </a:lnTo>
                      <a:cubicBezTo>
                        <a:pt x="81" y="5996"/>
                        <a:pt x="1" y="11536"/>
                        <a:pt x="3052" y="15712"/>
                      </a:cubicBezTo>
                      <a:cubicBezTo>
                        <a:pt x="5354" y="18843"/>
                        <a:pt x="8967" y="20556"/>
                        <a:pt x="12634" y="20583"/>
                      </a:cubicBezTo>
                      <a:lnTo>
                        <a:pt x="15444" y="18522"/>
                      </a:lnTo>
                      <a:cubicBezTo>
                        <a:pt x="16060" y="18040"/>
                        <a:pt x="16676" y="17505"/>
                        <a:pt x="17184" y="16916"/>
                      </a:cubicBezTo>
                      <a:cubicBezTo>
                        <a:pt x="13705" y="16782"/>
                        <a:pt x="10305" y="15096"/>
                        <a:pt x="8084" y="12072"/>
                      </a:cubicBezTo>
                      <a:cubicBezTo>
                        <a:pt x="5434" y="8458"/>
                        <a:pt x="5140" y="3828"/>
                        <a:pt x="687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7" name="Google Shape;7572;p54">
                  <a:extLst>
                    <a:ext uri="{FF2B5EF4-FFF2-40B4-BE49-F238E27FC236}">
                      <a16:creationId xmlns:a16="http://schemas.microsoft.com/office/drawing/2014/main" id="{DCA1FCB7-DA21-47CA-95F2-ABF1B68FDEEC}"/>
                    </a:ext>
                  </a:extLst>
                </p:cNvPr>
                <p:cNvSpPr/>
                <p:nvPr/>
              </p:nvSpPr>
              <p:spPr>
                <a:xfrm>
                  <a:off x="1905600" y="1970500"/>
                  <a:ext cx="137275" cy="87400"/>
                </a:xfrm>
                <a:custGeom>
                  <a:avLst/>
                  <a:gdLst/>
                  <a:ahLst/>
                  <a:cxnLst/>
                  <a:rect l="l" t="t" r="r" b="b"/>
                  <a:pathLst>
                    <a:path w="5491" h="3496" extrusionOk="0">
                      <a:moveTo>
                        <a:pt x="4229" y="0"/>
                      </a:moveTo>
                      <a:cubicBezTo>
                        <a:pt x="4138" y="0"/>
                        <a:pt x="4041" y="14"/>
                        <a:pt x="3936" y="42"/>
                      </a:cubicBezTo>
                      <a:cubicBezTo>
                        <a:pt x="2672" y="385"/>
                        <a:pt x="1306" y="419"/>
                        <a:pt x="810" y="419"/>
                      </a:cubicBezTo>
                      <a:cubicBezTo>
                        <a:pt x="686" y="419"/>
                        <a:pt x="617" y="417"/>
                        <a:pt x="617" y="417"/>
                      </a:cubicBezTo>
                      <a:cubicBezTo>
                        <a:pt x="108" y="524"/>
                        <a:pt x="1" y="1113"/>
                        <a:pt x="215" y="1755"/>
                      </a:cubicBezTo>
                      <a:lnTo>
                        <a:pt x="1393" y="1675"/>
                      </a:lnTo>
                      <a:cubicBezTo>
                        <a:pt x="1426" y="1672"/>
                        <a:pt x="1460" y="1670"/>
                        <a:pt x="1493" y="1670"/>
                      </a:cubicBezTo>
                      <a:cubicBezTo>
                        <a:pt x="2014" y="1670"/>
                        <a:pt x="2467" y="2058"/>
                        <a:pt x="2517" y="2612"/>
                      </a:cubicBezTo>
                      <a:lnTo>
                        <a:pt x="2597" y="3495"/>
                      </a:lnTo>
                      <a:cubicBezTo>
                        <a:pt x="2758" y="3495"/>
                        <a:pt x="2892" y="3442"/>
                        <a:pt x="3052" y="3388"/>
                      </a:cubicBezTo>
                      <a:cubicBezTo>
                        <a:pt x="5251" y="2639"/>
                        <a:pt x="5490" y="0"/>
                        <a:pt x="4229"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8" name="Google Shape;7573;p54">
                  <a:extLst>
                    <a:ext uri="{FF2B5EF4-FFF2-40B4-BE49-F238E27FC236}">
                      <a16:creationId xmlns:a16="http://schemas.microsoft.com/office/drawing/2014/main" id="{D13C5089-338D-41F5-8155-D752C78839C7}"/>
                    </a:ext>
                  </a:extLst>
                </p:cNvPr>
                <p:cNvSpPr/>
                <p:nvPr/>
              </p:nvSpPr>
              <p:spPr>
                <a:xfrm>
                  <a:off x="1941750" y="2051850"/>
                  <a:ext cx="28800" cy="6450"/>
                </a:xfrm>
                <a:custGeom>
                  <a:avLst/>
                  <a:gdLst/>
                  <a:ahLst/>
                  <a:cxnLst/>
                  <a:rect l="l" t="t" r="r" b="b"/>
                  <a:pathLst>
                    <a:path w="1152" h="258" extrusionOk="0">
                      <a:moveTo>
                        <a:pt x="0" y="0"/>
                      </a:moveTo>
                      <a:cubicBezTo>
                        <a:pt x="279" y="171"/>
                        <a:pt x="574" y="257"/>
                        <a:pt x="901" y="257"/>
                      </a:cubicBezTo>
                      <a:cubicBezTo>
                        <a:pt x="982" y="257"/>
                        <a:pt x="1066" y="252"/>
                        <a:pt x="1151" y="241"/>
                      </a:cubicBezTo>
                      <a:lnTo>
                        <a:pt x="1151" y="241"/>
                      </a:lnTo>
                      <a:cubicBezTo>
                        <a:pt x="1110" y="244"/>
                        <a:pt x="1068" y="245"/>
                        <a:pt x="1027" y="245"/>
                      </a:cubicBezTo>
                      <a:cubicBezTo>
                        <a:pt x="667" y="245"/>
                        <a:pt x="312" y="144"/>
                        <a:pt x="0" y="0"/>
                      </a:cubicBezTo>
                      <a:close/>
                    </a:path>
                  </a:pathLst>
                </a:custGeom>
                <a:solidFill>
                  <a:srgbClr val="FFA0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9" name="Google Shape;7574;p54">
                  <a:extLst>
                    <a:ext uri="{FF2B5EF4-FFF2-40B4-BE49-F238E27FC236}">
                      <a16:creationId xmlns:a16="http://schemas.microsoft.com/office/drawing/2014/main" id="{2E501142-CAD0-4019-9442-5FBB8B13CEC4}"/>
                    </a:ext>
                  </a:extLst>
                </p:cNvPr>
                <p:cNvSpPr/>
                <p:nvPr/>
              </p:nvSpPr>
              <p:spPr>
                <a:xfrm>
                  <a:off x="1910975" y="2012250"/>
                  <a:ext cx="59575" cy="45750"/>
                </a:xfrm>
                <a:custGeom>
                  <a:avLst/>
                  <a:gdLst/>
                  <a:ahLst/>
                  <a:cxnLst/>
                  <a:rect l="l" t="t" r="r" b="b"/>
                  <a:pathLst>
                    <a:path w="2383" h="1830" extrusionOk="0">
                      <a:moveTo>
                        <a:pt x="1278" y="0"/>
                      </a:moveTo>
                      <a:cubicBezTo>
                        <a:pt x="1245" y="0"/>
                        <a:pt x="1211" y="2"/>
                        <a:pt x="1178" y="5"/>
                      </a:cubicBezTo>
                      <a:lnTo>
                        <a:pt x="0" y="85"/>
                      </a:lnTo>
                      <a:cubicBezTo>
                        <a:pt x="80" y="246"/>
                        <a:pt x="134" y="460"/>
                        <a:pt x="241" y="621"/>
                      </a:cubicBezTo>
                      <a:cubicBezTo>
                        <a:pt x="455" y="942"/>
                        <a:pt x="803" y="1317"/>
                        <a:pt x="1231" y="1584"/>
                      </a:cubicBezTo>
                      <a:cubicBezTo>
                        <a:pt x="1543" y="1728"/>
                        <a:pt x="1898" y="1829"/>
                        <a:pt x="2258" y="1829"/>
                      </a:cubicBezTo>
                      <a:cubicBezTo>
                        <a:pt x="2299" y="1829"/>
                        <a:pt x="2341" y="1828"/>
                        <a:pt x="2382" y="1825"/>
                      </a:cubicBezTo>
                      <a:lnTo>
                        <a:pt x="2302" y="942"/>
                      </a:lnTo>
                      <a:cubicBezTo>
                        <a:pt x="2277" y="388"/>
                        <a:pt x="1802" y="0"/>
                        <a:pt x="1278" y="0"/>
                      </a:cubicBezTo>
                      <a:close/>
                    </a:path>
                  </a:pathLst>
                </a:custGeom>
                <a:solidFill>
                  <a:srgbClr val="F66F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0" name="Google Shape;7575;p54">
                  <a:extLst>
                    <a:ext uri="{FF2B5EF4-FFF2-40B4-BE49-F238E27FC236}">
                      <a16:creationId xmlns:a16="http://schemas.microsoft.com/office/drawing/2014/main" id="{8067780B-D04A-46A7-B0C0-2E2376EF0845}"/>
                    </a:ext>
                  </a:extLst>
                </p:cNvPr>
                <p:cNvSpPr/>
                <p:nvPr/>
              </p:nvSpPr>
              <p:spPr>
                <a:xfrm>
                  <a:off x="1783150" y="1912650"/>
                  <a:ext cx="54225" cy="28325"/>
                </a:xfrm>
                <a:custGeom>
                  <a:avLst/>
                  <a:gdLst/>
                  <a:ahLst/>
                  <a:cxnLst/>
                  <a:rect l="l" t="t" r="r" b="b"/>
                  <a:pathLst>
                    <a:path w="2169" h="1133" extrusionOk="0">
                      <a:moveTo>
                        <a:pt x="1358" y="1"/>
                      </a:moveTo>
                      <a:cubicBezTo>
                        <a:pt x="1207" y="1"/>
                        <a:pt x="1039" y="24"/>
                        <a:pt x="857" y="81"/>
                      </a:cubicBezTo>
                      <a:cubicBezTo>
                        <a:pt x="402" y="215"/>
                        <a:pt x="108" y="509"/>
                        <a:pt x="28" y="750"/>
                      </a:cubicBezTo>
                      <a:cubicBezTo>
                        <a:pt x="1" y="965"/>
                        <a:pt x="108" y="1098"/>
                        <a:pt x="242" y="1125"/>
                      </a:cubicBezTo>
                      <a:cubicBezTo>
                        <a:pt x="265" y="1130"/>
                        <a:pt x="290" y="1132"/>
                        <a:pt x="315" y="1132"/>
                      </a:cubicBezTo>
                      <a:cubicBezTo>
                        <a:pt x="432" y="1132"/>
                        <a:pt x="565" y="1084"/>
                        <a:pt x="697" y="1018"/>
                      </a:cubicBezTo>
                      <a:cubicBezTo>
                        <a:pt x="857" y="965"/>
                        <a:pt x="1045" y="911"/>
                        <a:pt x="1179" y="857"/>
                      </a:cubicBezTo>
                      <a:cubicBezTo>
                        <a:pt x="1312" y="831"/>
                        <a:pt x="1473" y="750"/>
                        <a:pt x="1634" y="724"/>
                      </a:cubicBezTo>
                      <a:cubicBezTo>
                        <a:pt x="1794" y="697"/>
                        <a:pt x="1982" y="643"/>
                        <a:pt x="2062" y="563"/>
                      </a:cubicBezTo>
                      <a:cubicBezTo>
                        <a:pt x="2169" y="456"/>
                        <a:pt x="2169" y="295"/>
                        <a:pt x="1982" y="162"/>
                      </a:cubicBezTo>
                      <a:cubicBezTo>
                        <a:pt x="1844" y="76"/>
                        <a:pt x="1629" y="1"/>
                        <a:pt x="1358"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1" name="Google Shape;7576;p54">
                  <a:extLst>
                    <a:ext uri="{FF2B5EF4-FFF2-40B4-BE49-F238E27FC236}">
                      <a16:creationId xmlns:a16="http://schemas.microsoft.com/office/drawing/2014/main" id="{A61F7E47-AFAD-4034-A05B-A59FB1300841}"/>
                    </a:ext>
                  </a:extLst>
                </p:cNvPr>
                <p:cNvSpPr/>
                <p:nvPr/>
              </p:nvSpPr>
              <p:spPr>
                <a:xfrm>
                  <a:off x="2044800" y="1917750"/>
                  <a:ext cx="57575" cy="23325"/>
                </a:xfrm>
                <a:custGeom>
                  <a:avLst/>
                  <a:gdLst/>
                  <a:ahLst/>
                  <a:cxnLst/>
                  <a:rect l="l" t="t" r="r" b="b"/>
                  <a:pathLst>
                    <a:path w="2303" h="933" extrusionOk="0">
                      <a:moveTo>
                        <a:pt x="1087" y="1"/>
                      </a:moveTo>
                      <a:cubicBezTo>
                        <a:pt x="673" y="1"/>
                        <a:pt x="353" y="140"/>
                        <a:pt x="214" y="279"/>
                      </a:cubicBezTo>
                      <a:cubicBezTo>
                        <a:pt x="0" y="439"/>
                        <a:pt x="27" y="627"/>
                        <a:pt x="161" y="680"/>
                      </a:cubicBezTo>
                      <a:cubicBezTo>
                        <a:pt x="295" y="734"/>
                        <a:pt x="482" y="787"/>
                        <a:pt x="643" y="787"/>
                      </a:cubicBezTo>
                      <a:cubicBezTo>
                        <a:pt x="803" y="787"/>
                        <a:pt x="1017" y="787"/>
                        <a:pt x="1151" y="814"/>
                      </a:cubicBezTo>
                      <a:cubicBezTo>
                        <a:pt x="1312" y="814"/>
                        <a:pt x="1472" y="841"/>
                        <a:pt x="1633" y="894"/>
                      </a:cubicBezTo>
                      <a:cubicBezTo>
                        <a:pt x="1765" y="913"/>
                        <a:pt x="1885" y="932"/>
                        <a:pt x="1990" y="932"/>
                      </a:cubicBezTo>
                      <a:cubicBezTo>
                        <a:pt x="2034" y="932"/>
                        <a:pt x="2076" y="929"/>
                        <a:pt x="2115" y="921"/>
                      </a:cubicBezTo>
                      <a:cubicBezTo>
                        <a:pt x="2249" y="841"/>
                        <a:pt x="2302" y="707"/>
                        <a:pt x="2222" y="520"/>
                      </a:cubicBezTo>
                      <a:cubicBezTo>
                        <a:pt x="2115" y="305"/>
                        <a:pt x="1767" y="91"/>
                        <a:pt x="1285" y="11"/>
                      </a:cubicBezTo>
                      <a:cubicBezTo>
                        <a:pt x="1217" y="4"/>
                        <a:pt x="1151" y="1"/>
                        <a:pt x="1087"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2" name="Google Shape;7577;p54">
                  <a:extLst>
                    <a:ext uri="{FF2B5EF4-FFF2-40B4-BE49-F238E27FC236}">
                      <a16:creationId xmlns:a16="http://schemas.microsoft.com/office/drawing/2014/main" id="{A9FEF7C7-7660-40CB-B941-22D4A733B35F}"/>
                    </a:ext>
                  </a:extLst>
                </p:cNvPr>
                <p:cNvSpPr/>
                <p:nvPr/>
              </p:nvSpPr>
              <p:spPr>
                <a:xfrm>
                  <a:off x="1828000" y="1988900"/>
                  <a:ext cx="42850" cy="41600"/>
                </a:xfrm>
                <a:custGeom>
                  <a:avLst/>
                  <a:gdLst/>
                  <a:ahLst/>
                  <a:cxnLst/>
                  <a:rect l="l" t="t" r="r" b="b"/>
                  <a:pathLst>
                    <a:path w="1714" h="1664" extrusionOk="0">
                      <a:moveTo>
                        <a:pt x="852" y="1"/>
                      </a:moveTo>
                      <a:cubicBezTo>
                        <a:pt x="836" y="1"/>
                        <a:pt x="820" y="1"/>
                        <a:pt x="803" y="2"/>
                      </a:cubicBezTo>
                      <a:cubicBezTo>
                        <a:pt x="348" y="56"/>
                        <a:pt x="0" y="457"/>
                        <a:pt x="54" y="885"/>
                      </a:cubicBezTo>
                      <a:cubicBezTo>
                        <a:pt x="79" y="1324"/>
                        <a:pt x="453" y="1663"/>
                        <a:pt x="864" y="1663"/>
                      </a:cubicBezTo>
                      <a:cubicBezTo>
                        <a:pt x="879" y="1663"/>
                        <a:pt x="895" y="1663"/>
                        <a:pt x="910" y="1662"/>
                      </a:cubicBezTo>
                      <a:cubicBezTo>
                        <a:pt x="1392" y="1608"/>
                        <a:pt x="1713" y="1207"/>
                        <a:pt x="1686" y="778"/>
                      </a:cubicBezTo>
                      <a:cubicBezTo>
                        <a:pt x="1661" y="340"/>
                        <a:pt x="1287" y="1"/>
                        <a:pt x="852"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3" name="Google Shape;7578;p54">
                  <a:extLst>
                    <a:ext uri="{FF2B5EF4-FFF2-40B4-BE49-F238E27FC236}">
                      <a16:creationId xmlns:a16="http://schemas.microsoft.com/office/drawing/2014/main" id="{7CFEAFC1-C4F5-4A6A-A5BB-25C42EF043AF}"/>
                    </a:ext>
                  </a:extLst>
                </p:cNvPr>
                <p:cNvSpPr/>
                <p:nvPr/>
              </p:nvSpPr>
              <p:spPr>
                <a:xfrm>
                  <a:off x="2062200" y="1974225"/>
                  <a:ext cx="42850" cy="40875"/>
                </a:xfrm>
                <a:custGeom>
                  <a:avLst/>
                  <a:gdLst/>
                  <a:ahLst/>
                  <a:cxnLst/>
                  <a:rect l="l" t="t" r="r" b="b"/>
                  <a:pathLst>
                    <a:path w="1714" h="1635" extrusionOk="0">
                      <a:moveTo>
                        <a:pt x="803" y="0"/>
                      </a:moveTo>
                      <a:cubicBezTo>
                        <a:pt x="348" y="27"/>
                        <a:pt x="0" y="429"/>
                        <a:pt x="54" y="857"/>
                      </a:cubicBezTo>
                      <a:cubicBezTo>
                        <a:pt x="79" y="1320"/>
                        <a:pt x="451" y="1635"/>
                        <a:pt x="860" y="1635"/>
                      </a:cubicBezTo>
                      <a:cubicBezTo>
                        <a:pt x="877" y="1635"/>
                        <a:pt x="894" y="1634"/>
                        <a:pt x="910" y="1633"/>
                      </a:cubicBezTo>
                      <a:cubicBezTo>
                        <a:pt x="1392" y="1606"/>
                        <a:pt x="1713" y="1205"/>
                        <a:pt x="1686" y="777"/>
                      </a:cubicBezTo>
                      <a:cubicBezTo>
                        <a:pt x="1660" y="322"/>
                        <a:pt x="1285" y="0"/>
                        <a:pt x="803"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4" name="Google Shape;7579;p54">
                  <a:extLst>
                    <a:ext uri="{FF2B5EF4-FFF2-40B4-BE49-F238E27FC236}">
                      <a16:creationId xmlns:a16="http://schemas.microsoft.com/office/drawing/2014/main" id="{633D13F7-0DAE-4DDD-BC56-0C251E269592}"/>
                    </a:ext>
                  </a:extLst>
                </p:cNvPr>
                <p:cNvSpPr/>
                <p:nvPr/>
              </p:nvSpPr>
              <p:spPr>
                <a:xfrm>
                  <a:off x="1822650" y="2014825"/>
                  <a:ext cx="62250" cy="29000"/>
                </a:xfrm>
                <a:custGeom>
                  <a:avLst/>
                  <a:gdLst/>
                  <a:ahLst/>
                  <a:cxnLst/>
                  <a:rect l="l" t="t" r="r" b="b"/>
                  <a:pathLst>
                    <a:path w="2490" h="1160" extrusionOk="0">
                      <a:moveTo>
                        <a:pt x="1271" y="0"/>
                      </a:moveTo>
                      <a:cubicBezTo>
                        <a:pt x="720" y="0"/>
                        <a:pt x="311" y="288"/>
                        <a:pt x="134" y="518"/>
                      </a:cubicBezTo>
                      <a:cubicBezTo>
                        <a:pt x="0" y="678"/>
                        <a:pt x="0" y="919"/>
                        <a:pt x="161" y="1053"/>
                      </a:cubicBezTo>
                      <a:cubicBezTo>
                        <a:pt x="214" y="1106"/>
                        <a:pt x="294" y="1160"/>
                        <a:pt x="402" y="1160"/>
                      </a:cubicBezTo>
                      <a:cubicBezTo>
                        <a:pt x="482" y="1160"/>
                        <a:pt x="589" y="1080"/>
                        <a:pt x="723" y="1053"/>
                      </a:cubicBezTo>
                      <a:cubicBezTo>
                        <a:pt x="741" y="1034"/>
                        <a:pt x="942" y="808"/>
                        <a:pt x="1306" y="808"/>
                      </a:cubicBezTo>
                      <a:cubicBezTo>
                        <a:pt x="1465" y="808"/>
                        <a:pt x="1654" y="851"/>
                        <a:pt x="1874" y="973"/>
                      </a:cubicBezTo>
                      <a:cubicBezTo>
                        <a:pt x="1936" y="1008"/>
                        <a:pt x="2004" y="1026"/>
                        <a:pt x="2072" y="1026"/>
                      </a:cubicBezTo>
                      <a:cubicBezTo>
                        <a:pt x="2207" y="1026"/>
                        <a:pt x="2338" y="955"/>
                        <a:pt x="2409" y="812"/>
                      </a:cubicBezTo>
                      <a:cubicBezTo>
                        <a:pt x="2489" y="625"/>
                        <a:pt x="2436" y="384"/>
                        <a:pt x="2222" y="277"/>
                      </a:cubicBezTo>
                      <a:cubicBezTo>
                        <a:pt x="1876" y="77"/>
                        <a:pt x="1555" y="0"/>
                        <a:pt x="1271" y="0"/>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5" name="Google Shape;7580;p54">
                  <a:extLst>
                    <a:ext uri="{FF2B5EF4-FFF2-40B4-BE49-F238E27FC236}">
                      <a16:creationId xmlns:a16="http://schemas.microsoft.com/office/drawing/2014/main" id="{BE3493A7-7518-49FA-9511-7591B4DECA09}"/>
                    </a:ext>
                  </a:extLst>
                </p:cNvPr>
                <p:cNvSpPr/>
                <p:nvPr/>
              </p:nvSpPr>
              <p:spPr>
                <a:xfrm>
                  <a:off x="2061525" y="1998700"/>
                  <a:ext cx="53550" cy="26400"/>
                </a:xfrm>
                <a:custGeom>
                  <a:avLst/>
                  <a:gdLst/>
                  <a:ahLst/>
                  <a:cxnLst/>
                  <a:rect l="l" t="t" r="r" b="b"/>
                  <a:pathLst>
                    <a:path w="2142" h="1056" extrusionOk="0">
                      <a:moveTo>
                        <a:pt x="1096" y="1"/>
                      </a:moveTo>
                      <a:cubicBezTo>
                        <a:pt x="640" y="1"/>
                        <a:pt x="293" y="236"/>
                        <a:pt x="134" y="413"/>
                      </a:cubicBezTo>
                      <a:cubicBezTo>
                        <a:pt x="0" y="601"/>
                        <a:pt x="0" y="815"/>
                        <a:pt x="161" y="949"/>
                      </a:cubicBezTo>
                      <a:cubicBezTo>
                        <a:pt x="268" y="1029"/>
                        <a:pt x="348" y="1056"/>
                        <a:pt x="429" y="1056"/>
                      </a:cubicBezTo>
                      <a:cubicBezTo>
                        <a:pt x="562" y="1056"/>
                        <a:pt x="670" y="1029"/>
                        <a:pt x="750" y="949"/>
                      </a:cubicBezTo>
                      <a:cubicBezTo>
                        <a:pt x="768" y="931"/>
                        <a:pt x="895" y="804"/>
                        <a:pt x="1114" y="804"/>
                      </a:cubicBezTo>
                      <a:cubicBezTo>
                        <a:pt x="1221" y="804"/>
                        <a:pt x="1350" y="834"/>
                        <a:pt x="1499" y="922"/>
                      </a:cubicBezTo>
                      <a:cubicBezTo>
                        <a:pt x="1565" y="954"/>
                        <a:pt x="1633" y="970"/>
                        <a:pt x="1698" y="970"/>
                      </a:cubicBezTo>
                      <a:cubicBezTo>
                        <a:pt x="1846" y="970"/>
                        <a:pt x="1979" y="891"/>
                        <a:pt x="2035" y="761"/>
                      </a:cubicBezTo>
                      <a:cubicBezTo>
                        <a:pt x="2142" y="547"/>
                        <a:pt x="2088" y="333"/>
                        <a:pt x="1874" y="226"/>
                      </a:cubicBezTo>
                      <a:cubicBezTo>
                        <a:pt x="1593" y="63"/>
                        <a:pt x="1330" y="1"/>
                        <a:pt x="1096" y="1"/>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6" name="Google Shape;7581;p54">
                  <a:extLst>
                    <a:ext uri="{FF2B5EF4-FFF2-40B4-BE49-F238E27FC236}">
                      <a16:creationId xmlns:a16="http://schemas.microsoft.com/office/drawing/2014/main" id="{8F35E2C6-45F5-416E-9D9E-A6E3557A7AD2}"/>
                    </a:ext>
                  </a:extLst>
                </p:cNvPr>
                <p:cNvSpPr/>
                <p:nvPr/>
              </p:nvSpPr>
              <p:spPr>
                <a:xfrm>
                  <a:off x="1418775" y="2243225"/>
                  <a:ext cx="86725" cy="93875"/>
                </a:xfrm>
                <a:custGeom>
                  <a:avLst/>
                  <a:gdLst/>
                  <a:ahLst/>
                  <a:cxnLst/>
                  <a:rect l="l" t="t" r="r" b="b"/>
                  <a:pathLst>
                    <a:path w="3469" h="3755" extrusionOk="0">
                      <a:moveTo>
                        <a:pt x="1113" y="0"/>
                      </a:moveTo>
                      <a:lnTo>
                        <a:pt x="176" y="2730"/>
                      </a:lnTo>
                      <a:cubicBezTo>
                        <a:pt x="0" y="3207"/>
                        <a:pt x="390" y="3755"/>
                        <a:pt x="902" y="3755"/>
                      </a:cubicBezTo>
                      <a:cubicBezTo>
                        <a:pt x="936" y="3755"/>
                        <a:pt x="971" y="3752"/>
                        <a:pt x="1006" y="3747"/>
                      </a:cubicBezTo>
                      <a:lnTo>
                        <a:pt x="3468" y="3506"/>
                      </a:lnTo>
                      <a:lnTo>
                        <a:pt x="1113"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7" name="Google Shape;7582;p54">
                  <a:extLst>
                    <a:ext uri="{FF2B5EF4-FFF2-40B4-BE49-F238E27FC236}">
                      <a16:creationId xmlns:a16="http://schemas.microsoft.com/office/drawing/2014/main" id="{CFFFDE0D-2254-4F9D-93AE-B18821960ADD}"/>
                    </a:ext>
                  </a:extLst>
                </p:cNvPr>
                <p:cNvSpPr/>
                <p:nvPr/>
              </p:nvSpPr>
              <p:spPr>
                <a:xfrm>
                  <a:off x="1904950" y="1694500"/>
                  <a:ext cx="113550" cy="160975"/>
                </a:xfrm>
                <a:custGeom>
                  <a:avLst/>
                  <a:gdLst/>
                  <a:ahLst/>
                  <a:cxnLst/>
                  <a:rect l="l" t="t" r="r" b="b"/>
                  <a:pathLst>
                    <a:path w="4542" h="6439" extrusionOk="0">
                      <a:moveTo>
                        <a:pt x="4042" y="0"/>
                      </a:moveTo>
                      <a:cubicBezTo>
                        <a:pt x="4033" y="0"/>
                        <a:pt x="4024" y="1"/>
                        <a:pt x="4015" y="1"/>
                      </a:cubicBezTo>
                      <a:cubicBezTo>
                        <a:pt x="2757" y="215"/>
                        <a:pt x="1686" y="1045"/>
                        <a:pt x="1017" y="2143"/>
                      </a:cubicBezTo>
                      <a:cubicBezTo>
                        <a:pt x="268" y="3347"/>
                        <a:pt x="27" y="4792"/>
                        <a:pt x="0" y="6157"/>
                      </a:cubicBezTo>
                      <a:cubicBezTo>
                        <a:pt x="0" y="6345"/>
                        <a:pt x="154" y="6438"/>
                        <a:pt x="308" y="6438"/>
                      </a:cubicBezTo>
                      <a:cubicBezTo>
                        <a:pt x="462" y="6438"/>
                        <a:pt x="616" y="6345"/>
                        <a:pt x="616" y="6157"/>
                      </a:cubicBezTo>
                      <a:cubicBezTo>
                        <a:pt x="643" y="4926"/>
                        <a:pt x="857" y="3615"/>
                        <a:pt x="1472" y="2517"/>
                      </a:cubicBezTo>
                      <a:cubicBezTo>
                        <a:pt x="2088" y="1527"/>
                        <a:pt x="3025" y="751"/>
                        <a:pt x="4202" y="590"/>
                      </a:cubicBezTo>
                      <a:cubicBezTo>
                        <a:pt x="4542" y="512"/>
                        <a:pt x="4397" y="0"/>
                        <a:pt x="4042"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8" name="Google Shape;7583;p54">
                  <a:extLst>
                    <a:ext uri="{FF2B5EF4-FFF2-40B4-BE49-F238E27FC236}">
                      <a16:creationId xmlns:a16="http://schemas.microsoft.com/office/drawing/2014/main" id="{C5631544-27D9-4CFC-A56D-9FE7B9688290}"/>
                    </a:ext>
                  </a:extLst>
                </p:cNvPr>
                <p:cNvSpPr/>
                <p:nvPr/>
              </p:nvSpPr>
              <p:spPr>
                <a:xfrm>
                  <a:off x="1696850" y="1713250"/>
                  <a:ext cx="129575" cy="148050"/>
                </a:xfrm>
                <a:custGeom>
                  <a:avLst/>
                  <a:gdLst/>
                  <a:ahLst/>
                  <a:cxnLst/>
                  <a:rect l="l" t="t" r="r" b="b"/>
                  <a:pathLst>
                    <a:path w="5183" h="5922" extrusionOk="0">
                      <a:moveTo>
                        <a:pt x="375" y="1"/>
                      </a:moveTo>
                      <a:cubicBezTo>
                        <a:pt x="0" y="1"/>
                        <a:pt x="0" y="563"/>
                        <a:pt x="375" y="563"/>
                      </a:cubicBezTo>
                      <a:cubicBezTo>
                        <a:pt x="1606" y="590"/>
                        <a:pt x="2677" y="1286"/>
                        <a:pt x="3373" y="2303"/>
                      </a:cubicBezTo>
                      <a:cubicBezTo>
                        <a:pt x="4095" y="3293"/>
                        <a:pt x="4416" y="4524"/>
                        <a:pt x="4631" y="5729"/>
                      </a:cubicBezTo>
                      <a:cubicBezTo>
                        <a:pt x="4641" y="5863"/>
                        <a:pt x="4727" y="5921"/>
                        <a:pt x="4827" y="5921"/>
                      </a:cubicBezTo>
                      <a:cubicBezTo>
                        <a:pt x="4986" y="5921"/>
                        <a:pt x="5182" y="5772"/>
                        <a:pt x="5166" y="5541"/>
                      </a:cubicBezTo>
                      <a:cubicBezTo>
                        <a:pt x="4952" y="4203"/>
                        <a:pt x="4523" y="2865"/>
                        <a:pt x="3721" y="1794"/>
                      </a:cubicBezTo>
                      <a:cubicBezTo>
                        <a:pt x="2918" y="777"/>
                        <a:pt x="1713" y="28"/>
                        <a:pt x="375"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9" name="Google Shape;7584;p54">
                  <a:extLst>
                    <a:ext uri="{FF2B5EF4-FFF2-40B4-BE49-F238E27FC236}">
                      <a16:creationId xmlns:a16="http://schemas.microsoft.com/office/drawing/2014/main" id="{E4AF6E80-4071-4899-BAB0-4A2E6D45B8BC}"/>
                    </a:ext>
                  </a:extLst>
                </p:cNvPr>
                <p:cNvSpPr/>
                <p:nvPr/>
              </p:nvSpPr>
              <p:spPr>
                <a:xfrm>
                  <a:off x="1672075" y="1698850"/>
                  <a:ext cx="38850" cy="36200"/>
                </a:xfrm>
                <a:custGeom>
                  <a:avLst/>
                  <a:gdLst/>
                  <a:ahLst/>
                  <a:cxnLst/>
                  <a:rect l="l" t="t" r="r" b="b"/>
                  <a:pathLst>
                    <a:path w="1554" h="1448" extrusionOk="0">
                      <a:moveTo>
                        <a:pt x="742" y="0"/>
                      </a:moveTo>
                      <a:cubicBezTo>
                        <a:pt x="403" y="0"/>
                        <a:pt x="125" y="250"/>
                        <a:pt x="54" y="604"/>
                      </a:cubicBezTo>
                      <a:cubicBezTo>
                        <a:pt x="1" y="1005"/>
                        <a:pt x="268" y="1380"/>
                        <a:pt x="670" y="1433"/>
                      </a:cubicBezTo>
                      <a:cubicBezTo>
                        <a:pt x="718" y="1443"/>
                        <a:pt x="765" y="1448"/>
                        <a:pt x="812" y="1448"/>
                      </a:cubicBezTo>
                      <a:cubicBezTo>
                        <a:pt x="1151" y="1448"/>
                        <a:pt x="1429" y="1198"/>
                        <a:pt x="1500" y="844"/>
                      </a:cubicBezTo>
                      <a:cubicBezTo>
                        <a:pt x="1553" y="443"/>
                        <a:pt x="1286" y="68"/>
                        <a:pt x="884" y="15"/>
                      </a:cubicBezTo>
                      <a:cubicBezTo>
                        <a:pt x="836" y="5"/>
                        <a:pt x="789" y="0"/>
                        <a:pt x="74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0" name="Google Shape;7585;p54">
                  <a:extLst>
                    <a:ext uri="{FF2B5EF4-FFF2-40B4-BE49-F238E27FC236}">
                      <a16:creationId xmlns:a16="http://schemas.microsoft.com/office/drawing/2014/main" id="{09CF809A-57F8-401D-A677-86FA7FF4CC16}"/>
                    </a:ext>
                  </a:extLst>
                </p:cNvPr>
                <p:cNvSpPr/>
                <p:nvPr/>
              </p:nvSpPr>
              <p:spPr>
                <a:xfrm>
                  <a:off x="1991925" y="1684325"/>
                  <a:ext cx="39500" cy="36675"/>
                </a:xfrm>
                <a:custGeom>
                  <a:avLst/>
                  <a:gdLst/>
                  <a:ahLst/>
                  <a:cxnLst/>
                  <a:rect l="l" t="t" r="r" b="b"/>
                  <a:pathLst>
                    <a:path w="1580" h="1467" extrusionOk="0">
                      <a:moveTo>
                        <a:pt x="809" y="0"/>
                      </a:moveTo>
                      <a:cubicBezTo>
                        <a:pt x="448" y="0"/>
                        <a:pt x="130" y="255"/>
                        <a:pt x="81" y="622"/>
                      </a:cubicBezTo>
                      <a:cubicBezTo>
                        <a:pt x="1" y="1024"/>
                        <a:pt x="268" y="1399"/>
                        <a:pt x="670" y="1452"/>
                      </a:cubicBezTo>
                      <a:cubicBezTo>
                        <a:pt x="718" y="1462"/>
                        <a:pt x="766" y="1466"/>
                        <a:pt x="813" y="1466"/>
                      </a:cubicBezTo>
                      <a:cubicBezTo>
                        <a:pt x="1157" y="1466"/>
                        <a:pt x="1456" y="1217"/>
                        <a:pt x="1526" y="863"/>
                      </a:cubicBezTo>
                      <a:cubicBezTo>
                        <a:pt x="1580" y="462"/>
                        <a:pt x="1312" y="87"/>
                        <a:pt x="911" y="7"/>
                      </a:cubicBezTo>
                      <a:cubicBezTo>
                        <a:pt x="876" y="2"/>
                        <a:pt x="842" y="0"/>
                        <a:pt x="80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1" name="Google Shape;7586;p54">
                  <a:extLst>
                    <a:ext uri="{FF2B5EF4-FFF2-40B4-BE49-F238E27FC236}">
                      <a16:creationId xmlns:a16="http://schemas.microsoft.com/office/drawing/2014/main" id="{FCBAE7F8-953C-4A41-ACC7-AB24FD10760D}"/>
                    </a:ext>
                  </a:extLst>
                </p:cNvPr>
                <p:cNvSpPr/>
                <p:nvPr/>
              </p:nvSpPr>
              <p:spPr>
                <a:xfrm>
                  <a:off x="1419825" y="2043825"/>
                  <a:ext cx="658450" cy="389250"/>
                </a:xfrm>
                <a:custGeom>
                  <a:avLst/>
                  <a:gdLst/>
                  <a:ahLst/>
                  <a:cxnLst/>
                  <a:rect l="l" t="t" r="r" b="b"/>
                  <a:pathLst>
                    <a:path w="26338" h="15570" extrusionOk="0">
                      <a:moveTo>
                        <a:pt x="2008" y="0"/>
                      </a:moveTo>
                      <a:lnTo>
                        <a:pt x="2008" y="0"/>
                      </a:lnTo>
                      <a:cubicBezTo>
                        <a:pt x="0" y="3480"/>
                        <a:pt x="107" y="7923"/>
                        <a:pt x="2623" y="11322"/>
                      </a:cubicBezTo>
                      <a:cubicBezTo>
                        <a:pt x="4648" y="14101"/>
                        <a:pt x="7820" y="15569"/>
                        <a:pt x="11034" y="15569"/>
                      </a:cubicBezTo>
                      <a:cubicBezTo>
                        <a:pt x="13174" y="15569"/>
                        <a:pt x="15333" y="14918"/>
                        <a:pt x="17184" y="13570"/>
                      </a:cubicBezTo>
                      <a:lnTo>
                        <a:pt x="22162" y="9930"/>
                      </a:lnTo>
                      <a:cubicBezTo>
                        <a:pt x="24598" y="8164"/>
                        <a:pt x="26043" y="5487"/>
                        <a:pt x="26338" y="2677"/>
                      </a:cubicBezTo>
                      <a:lnTo>
                        <a:pt x="26338" y="2677"/>
                      </a:lnTo>
                      <a:cubicBezTo>
                        <a:pt x="25642" y="3908"/>
                        <a:pt x="24705" y="4978"/>
                        <a:pt x="23500" y="5888"/>
                      </a:cubicBezTo>
                      <a:lnTo>
                        <a:pt x="18522" y="9529"/>
                      </a:lnTo>
                      <a:cubicBezTo>
                        <a:pt x="16671" y="10877"/>
                        <a:pt x="14512" y="11528"/>
                        <a:pt x="12372" y="11528"/>
                      </a:cubicBezTo>
                      <a:cubicBezTo>
                        <a:pt x="9158" y="11528"/>
                        <a:pt x="5986" y="10060"/>
                        <a:pt x="3961" y="7280"/>
                      </a:cubicBezTo>
                      <a:cubicBezTo>
                        <a:pt x="2356" y="5112"/>
                        <a:pt x="1740" y="2489"/>
                        <a:pt x="2008"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2" name="Google Shape;7587;p54">
                  <a:extLst>
                    <a:ext uri="{FF2B5EF4-FFF2-40B4-BE49-F238E27FC236}">
                      <a16:creationId xmlns:a16="http://schemas.microsoft.com/office/drawing/2014/main" id="{B582DBDC-4A94-4386-B90E-979A5D5AD8AA}"/>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3" name="Google Shape;7588;p54">
                  <a:extLst>
                    <a:ext uri="{FF2B5EF4-FFF2-40B4-BE49-F238E27FC236}">
                      <a16:creationId xmlns:a16="http://schemas.microsoft.com/office/drawing/2014/main" id="{1FA6EBCC-B8FF-456E-83A4-66494DB7E3FC}"/>
                    </a:ext>
                  </a:extLst>
                </p:cNvPr>
                <p:cNvSpPr/>
                <p:nvPr/>
              </p:nvSpPr>
              <p:spPr>
                <a:xfrm>
                  <a:off x="1813950" y="2027750"/>
                  <a:ext cx="87000" cy="53550"/>
                </a:xfrm>
                <a:custGeom>
                  <a:avLst/>
                  <a:gdLst/>
                  <a:ahLst/>
                  <a:cxnLst/>
                  <a:rect l="l" t="t" r="r" b="b"/>
                  <a:pathLst>
                    <a:path w="3480" h="2142" extrusionOk="0">
                      <a:moveTo>
                        <a:pt x="1740" y="1"/>
                      </a:moveTo>
                      <a:cubicBezTo>
                        <a:pt x="776" y="1"/>
                        <a:pt x="0" y="482"/>
                        <a:pt x="0" y="1071"/>
                      </a:cubicBezTo>
                      <a:cubicBezTo>
                        <a:pt x="0" y="1660"/>
                        <a:pt x="776" y="2142"/>
                        <a:pt x="1740" y="2142"/>
                      </a:cubicBezTo>
                      <a:cubicBezTo>
                        <a:pt x="2703" y="2142"/>
                        <a:pt x="3480" y="1660"/>
                        <a:pt x="3480" y="1071"/>
                      </a:cubicBezTo>
                      <a:cubicBezTo>
                        <a:pt x="3480" y="482"/>
                        <a:pt x="2703" y="1"/>
                        <a:pt x="174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4" name="Google Shape;7589;p54">
                  <a:extLst>
                    <a:ext uri="{FF2B5EF4-FFF2-40B4-BE49-F238E27FC236}">
                      <a16:creationId xmlns:a16="http://schemas.microsoft.com/office/drawing/2014/main" id="{CD576A30-753C-47D3-BDFA-9565D5AFCF5D}"/>
                    </a:ext>
                  </a:extLst>
                </p:cNvPr>
                <p:cNvSpPr/>
                <p:nvPr/>
              </p:nvSpPr>
              <p:spPr>
                <a:xfrm>
                  <a:off x="2048150" y="2011700"/>
                  <a:ext cx="87000" cy="53550"/>
                </a:xfrm>
                <a:custGeom>
                  <a:avLst/>
                  <a:gdLst/>
                  <a:ahLst/>
                  <a:cxnLst/>
                  <a:rect l="l" t="t" r="r" b="b"/>
                  <a:pathLst>
                    <a:path w="3480" h="2142" extrusionOk="0">
                      <a:moveTo>
                        <a:pt x="1740" y="0"/>
                      </a:moveTo>
                      <a:cubicBezTo>
                        <a:pt x="776" y="0"/>
                        <a:pt x="0" y="482"/>
                        <a:pt x="0" y="1071"/>
                      </a:cubicBezTo>
                      <a:cubicBezTo>
                        <a:pt x="0" y="1660"/>
                        <a:pt x="776" y="2142"/>
                        <a:pt x="1740" y="2142"/>
                      </a:cubicBezTo>
                      <a:cubicBezTo>
                        <a:pt x="2703" y="2142"/>
                        <a:pt x="3480" y="1660"/>
                        <a:pt x="3480" y="1071"/>
                      </a:cubicBezTo>
                      <a:cubicBezTo>
                        <a:pt x="3480" y="482"/>
                        <a:pt x="2703" y="0"/>
                        <a:pt x="174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sp>
            <p:nvSpPr>
              <p:cNvPr id="69" name="Google Shape;7590;p54">
                <a:extLst>
                  <a:ext uri="{FF2B5EF4-FFF2-40B4-BE49-F238E27FC236}">
                    <a16:creationId xmlns:a16="http://schemas.microsoft.com/office/drawing/2014/main" id="{AC6E7841-9FE9-4AE3-9DC4-B5D3B6961C84}"/>
                  </a:ext>
                </a:extLst>
              </p:cNvPr>
              <p:cNvSpPr/>
              <p:nvPr/>
            </p:nvSpPr>
            <p:spPr>
              <a:xfrm>
                <a:off x="5391532" y="1519471"/>
                <a:ext cx="895011" cy="434426"/>
              </a:xfrm>
              <a:custGeom>
                <a:avLst/>
                <a:gdLst/>
                <a:ahLst/>
                <a:cxnLst/>
                <a:rect l="l" t="t" r="r" b="b"/>
                <a:pathLst>
                  <a:path w="34450" h="18086" extrusionOk="0">
                    <a:moveTo>
                      <a:pt x="34450" y="16441"/>
                    </a:moveTo>
                    <a:cubicBezTo>
                      <a:pt x="27893" y="19125"/>
                      <a:pt x="18766" y="18634"/>
                      <a:pt x="13324" y="14097"/>
                    </a:cubicBezTo>
                    <a:cubicBezTo>
                      <a:pt x="9733" y="11103"/>
                      <a:pt x="7989" y="1474"/>
                      <a:pt x="12457" y="98"/>
                    </a:cubicBezTo>
                    <a:cubicBezTo>
                      <a:pt x="16228" y="-1063"/>
                      <a:pt x="18033" y="8764"/>
                      <a:pt x="15282" y="11593"/>
                    </a:cubicBezTo>
                    <a:cubicBezTo>
                      <a:pt x="11706" y="15270"/>
                      <a:pt x="5022" y="14435"/>
                      <a:pt x="0" y="13391"/>
                    </a:cubicBezTo>
                  </a:path>
                </a:pathLst>
              </a:custGeom>
              <a:noFill/>
              <a:ln w="9525" cap="rnd" cmpd="sng">
                <a:solidFill>
                  <a:schemeClr val="dk2"/>
                </a:solidFill>
                <a:prstDash val="dot"/>
                <a:round/>
                <a:headEnd type="none" w="med" len="med"/>
                <a:tailEnd type="none" w="med" len="med"/>
              </a:ln>
            </p:spPr>
          </p:sp>
        </p:grpSp>
      </p:grpSp>
      <p:sp>
        <p:nvSpPr>
          <p:cNvPr id="4" name="TextBox 3">
            <a:extLst>
              <a:ext uri="{FF2B5EF4-FFF2-40B4-BE49-F238E27FC236}">
                <a16:creationId xmlns:a16="http://schemas.microsoft.com/office/drawing/2014/main" id="{633B7F8D-3EC4-CE24-1562-8CD04BCA9DEE}"/>
              </a:ext>
            </a:extLst>
          </p:cNvPr>
          <p:cNvSpPr txBox="1"/>
          <p:nvPr/>
        </p:nvSpPr>
        <p:spPr>
          <a:xfrm>
            <a:off x="1534512" y="2249214"/>
            <a:ext cx="9690536" cy="3717621"/>
          </a:xfrm>
          <a:prstGeom prst="rect">
            <a:avLst/>
          </a:prstGeom>
          <a:noFill/>
        </p:spPr>
        <p:txBody>
          <a:bodyPr wrap="square" rtlCol="0">
            <a:spAutoFit/>
          </a:bodyPr>
          <a:lstStyle/>
          <a:p>
            <a:pPr marL="0" marR="0" algn="just">
              <a:lnSpc>
                <a:spcPct val="120000"/>
              </a:lnSpc>
              <a:spcBef>
                <a:spcPts val="0"/>
              </a:spcBef>
              <a:spcAft>
                <a:spcPts val="0"/>
              </a:spcAft>
            </a:pPr>
            <a:r>
              <a:rPr lang="nl-NL" sz="4000" b="1" dirty="0">
                <a:solidFill>
                  <a:srgbClr val="002060"/>
                </a:solidFill>
                <a:effectLst/>
                <a:latin typeface="Cambria" panose="02040503050406030204" pitchFamily="18" charset="0"/>
                <a:ea typeface="Cambria" panose="02040503050406030204" pitchFamily="18" charset="0"/>
              </a:rPr>
              <a:t>Động vật cần có thức ăn, nước, khí ô - xi, nhiệt độ và ánh sáng thích hợp để sống và phát triển. Thiếu bất kì yếu tố nào đểu ảnh hưởng đến sự phát triển hoặc sự sống</a:t>
            </a:r>
            <a:r>
              <a:rPr lang="en-US" sz="4000" b="1" dirty="0">
                <a:solidFill>
                  <a:srgbClr val="002060"/>
                </a:solidFill>
                <a:latin typeface="Cambria" panose="02040503050406030204" pitchFamily="18" charset="0"/>
                <a:ea typeface="Cambria" panose="02040503050406030204" pitchFamily="18" charset="0"/>
              </a:rPr>
              <a:t> c</a:t>
            </a:r>
            <a:r>
              <a:rPr lang="nl-NL" sz="4000" b="1" dirty="0">
                <a:solidFill>
                  <a:srgbClr val="002060"/>
                </a:solidFill>
                <a:effectLst/>
                <a:latin typeface="Cambria" panose="02040503050406030204" pitchFamily="18" charset="0"/>
                <a:ea typeface="Cambria" panose="02040503050406030204" pitchFamily="18" charset="0"/>
              </a:rPr>
              <a:t>ủa chúng.</a:t>
            </a:r>
            <a:endParaRPr lang="en-US" sz="4000" b="1" dirty="0">
              <a:solidFill>
                <a:srgbClr val="002060"/>
              </a:solidFill>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4F41AA96-9598-4020-A65B-EBCA2459B03B}"/>
              </a:ext>
            </a:extLst>
          </p:cNvPr>
          <p:cNvPicPr>
            <a:picLocks noChangeAspect="1"/>
          </p:cNvPicPr>
          <p:nvPr/>
        </p:nvPicPr>
        <p:blipFill>
          <a:blip r:embed="rId3"/>
          <a:stretch>
            <a:fillRect/>
          </a:stretch>
        </p:blipFill>
        <p:spPr>
          <a:xfrm>
            <a:off x="2852426" y="155886"/>
            <a:ext cx="6718374" cy="2005758"/>
          </a:xfrm>
          <a:prstGeom prst="rect">
            <a:avLst/>
          </a:prstGeom>
        </p:spPr>
      </p:pic>
    </p:spTree>
    <p:extLst>
      <p:ext uri="{BB962C8B-B14F-4D97-AF65-F5344CB8AC3E}">
        <p14:creationId xmlns:p14="http://schemas.microsoft.com/office/powerpoint/2010/main" val="20941245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cBhvr>
                                        <p:cTn id="7" dur="500" fill="hold"/>
                                        <p:tgtEl>
                                          <p:spTgt spid="65"/>
                                        </p:tgtEl>
                                        <p:attrNameLst>
                                          <p:attrName>ppt_w</p:attrName>
                                        </p:attrNameLst>
                                      </p:cBhvr>
                                      <p:tavLst>
                                        <p:tav tm="0">
                                          <p:val>
                                            <p:fltVal val="0"/>
                                          </p:val>
                                        </p:tav>
                                        <p:tav tm="100000">
                                          <p:val>
                                            <p:strVal val="#ppt_w"/>
                                          </p:val>
                                        </p:tav>
                                      </p:tavLst>
                                    </p:anim>
                                    <p:anim calcmode="lin" valueType="num">
                                      <p:cBhvr>
                                        <p:cTn id="8" dur="500" fill="hold"/>
                                        <p:tgtEl>
                                          <p:spTgt spid="65"/>
                                        </p:tgtEl>
                                        <p:attrNameLst>
                                          <p:attrName>ppt_h</p:attrName>
                                        </p:attrNameLst>
                                      </p:cBhvr>
                                      <p:tavLst>
                                        <p:tav tm="0">
                                          <p:val>
                                            <p:fltVal val="0"/>
                                          </p:val>
                                        </p:tav>
                                        <p:tav tm="100000">
                                          <p:val>
                                            <p:strVal val="#ppt_h"/>
                                          </p:val>
                                        </p:tav>
                                      </p:tavLst>
                                    </p:anim>
                                    <p:animEffect transition="in" filter="fade">
                                      <p:cBhvr>
                                        <p:cTn id="9" dur="500"/>
                                        <p:tgtEl>
                                          <p:spTgt spid="6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0397C967-DF2F-43BE-B7E9-D1F5665C549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3027" b="96439" l="1253" r="99374">
                        <a14:foregroundMark x1="1253" y1="43620" x2="13257" y2="60831"/>
                        <a14:foregroundMark x1="90710" y1="49852" x2="99374" y2="83976"/>
                        <a14:foregroundMark x1="1983" y1="90208" x2="13257" y2="90208"/>
                        <a14:foregroundMark x1="13257" y1="90208" x2="36848" y2="89911"/>
                        <a14:foregroundMark x1="36848" y1="89911" x2="66388" y2="96439"/>
                      </a14:backgroundRemoval>
                    </a14:imgEffect>
                  </a14:imgLayer>
                </a14:imgProps>
              </a:ext>
              <a:ext uri="{28A0092B-C50C-407E-A947-70E740481C1C}">
                <a14:useLocalDpi xmlns:a14="http://schemas.microsoft.com/office/drawing/2010/main" val="0"/>
              </a:ext>
            </a:extLst>
          </a:blip>
          <a:srcRect l="827" t="37576" r="-1"/>
          <a:stretch/>
        </p:blipFill>
        <p:spPr>
          <a:xfrm>
            <a:off x="0" y="4072349"/>
            <a:ext cx="12192000" cy="2844111"/>
          </a:xfrm>
          <a:prstGeom prst="rect">
            <a:avLst/>
          </a:prstGeom>
        </p:spPr>
      </p:pic>
      <p:pic>
        <p:nvPicPr>
          <p:cNvPr id="23" name="Picture 22">
            <a:extLst>
              <a:ext uri="{FF2B5EF4-FFF2-40B4-BE49-F238E27FC236}">
                <a16:creationId xmlns:a16="http://schemas.microsoft.com/office/drawing/2014/main" id="{EE58EA05-C512-48FF-B195-5CBE97B16DD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077" b="93291" l="8147" r="89617">
                        <a14:foregroundMark x1="35942" y1="93291" x2="48083" y2="94089"/>
                        <a14:foregroundMark x1="48083" y1="94089" x2="71725" y2="93610"/>
                        <a14:foregroundMark x1="71725" y1="93610" x2="72524" y2="92173"/>
                        <a14:foregroundMark x1="8147" y1="41534" x2="9744" y2="44089"/>
                        <a14:foregroundMark x1="38818" y1="4952" x2="55751" y2="7188"/>
                        <a14:foregroundMark x1="57508" y1="4792" x2="59585" y2="4473"/>
                        <a14:foregroundMark x1="38498" y1="3355" x2="50799" y2="2556"/>
                        <a14:foregroundMark x1="50799" y1="2556" x2="52077" y2="2556"/>
                        <a14:foregroundMark x1="38498" y1="2077" x2="44569" y2="2077"/>
                      </a14:backgroundRemoval>
                    </a14:imgEffect>
                  </a14:imgLayer>
                </a14:imgProps>
              </a:ext>
              <a:ext uri="{28A0092B-C50C-407E-A947-70E740481C1C}">
                <a14:useLocalDpi xmlns:a14="http://schemas.microsoft.com/office/drawing/2010/main" val="0"/>
              </a:ext>
            </a:extLst>
          </a:blip>
          <a:stretch>
            <a:fillRect/>
          </a:stretch>
        </p:blipFill>
        <p:spPr>
          <a:xfrm>
            <a:off x="8636429" y="2107426"/>
            <a:ext cx="3696076" cy="3696076"/>
          </a:xfrm>
          <a:prstGeom prst="rect">
            <a:avLst/>
          </a:prstGeom>
        </p:spPr>
      </p:pic>
      <p:sp>
        <p:nvSpPr>
          <p:cNvPr id="65" name="Rectangle: Rounded Corners 64">
            <a:extLst>
              <a:ext uri="{FF2B5EF4-FFF2-40B4-BE49-F238E27FC236}">
                <a16:creationId xmlns:a16="http://schemas.microsoft.com/office/drawing/2014/main" id="{8596F804-B5CB-6014-CB26-CFA5EBB728A8}"/>
              </a:ext>
            </a:extLst>
          </p:cNvPr>
          <p:cNvSpPr/>
          <p:nvPr/>
        </p:nvSpPr>
        <p:spPr>
          <a:xfrm>
            <a:off x="2185836" y="1131025"/>
            <a:ext cx="5996139" cy="3574325"/>
          </a:xfrm>
          <a:prstGeom prst="roundRect">
            <a:avLst>
              <a:gd name="adj" fmla="val 10270"/>
            </a:avLst>
          </a:prstGeom>
          <a:solidFill>
            <a:schemeClr val="bg1">
              <a:alpha val="63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434343"/>
                </a:solidFill>
              </a:ln>
              <a:solidFill>
                <a:srgbClr val="FFFFFF"/>
              </a:solidFill>
              <a:effectLst/>
              <a:uLnTx/>
              <a:uFillTx/>
              <a:latin typeface="Arial"/>
              <a:ea typeface="+mn-ea"/>
              <a:cs typeface="+mn-cs"/>
            </a:endParaRPr>
          </a:p>
        </p:txBody>
      </p:sp>
      <p:grpSp>
        <p:nvGrpSpPr>
          <p:cNvPr id="66" name="Google Shape;7561;p54">
            <a:extLst>
              <a:ext uri="{FF2B5EF4-FFF2-40B4-BE49-F238E27FC236}">
                <a16:creationId xmlns:a16="http://schemas.microsoft.com/office/drawing/2014/main" id="{DF93271A-17B6-4650-C575-445DE1B548A2}"/>
              </a:ext>
            </a:extLst>
          </p:cNvPr>
          <p:cNvGrpSpPr/>
          <p:nvPr/>
        </p:nvGrpSpPr>
        <p:grpSpPr>
          <a:xfrm>
            <a:off x="638175" y="457200"/>
            <a:ext cx="2743200" cy="1556197"/>
            <a:chOff x="5205307" y="859734"/>
            <a:chExt cx="1645890" cy="877283"/>
          </a:xfrm>
        </p:grpSpPr>
        <p:sp>
          <p:nvSpPr>
            <p:cNvPr id="67" name="Google Shape;7562;p54">
              <a:extLst>
                <a:ext uri="{FF2B5EF4-FFF2-40B4-BE49-F238E27FC236}">
                  <a16:creationId xmlns:a16="http://schemas.microsoft.com/office/drawing/2014/main" id="{F7309FB2-0DFA-9ACB-F486-0031CA04E596}"/>
                </a:ext>
              </a:extLst>
            </p:cNvPr>
            <p:cNvSpPr/>
            <p:nvPr/>
          </p:nvSpPr>
          <p:spPr>
            <a:xfrm>
              <a:off x="5957303" y="859734"/>
              <a:ext cx="893894" cy="877283"/>
            </a:xfrm>
            <a:custGeom>
              <a:avLst/>
              <a:gdLst/>
              <a:ahLst/>
              <a:cxnLst/>
              <a:rect l="l" t="t" r="r" b="b"/>
              <a:pathLst>
                <a:path w="36055" h="35385" extrusionOk="0">
                  <a:moveTo>
                    <a:pt x="28506" y="1"/>
                  </a:moveTo>
                  <a:cubicBezTo>
                    <a:pt x="27596" y="1"/>
                    <a:pt x="26793" y="322"/>
                    <a:pt x="26151" y="938"/>
                  </a:cubicBezTo>
                  <a:cubicBezTo>
                    <a:pt x="25107" y="1393"/>
                    <a:pt x="24197" y="2142"/>
                    <a:pt x="23448" y="3106"/>
                  </a:cubicBezTo>
                  <a:cubicBezTo>
                    <a:pt x="22082" y="1874"/>
                    <a:pt x="20343" y="1205"/>
                    <a:pt x="18496" y="1205"/>
                  </a:cubicBezTo>
                  <a:cubicBezTo>
                    <a:pt x="18228" y="1205"/>
                    <a:pt x="17961" y="1205"/>
                    <a:pt x="17720" y="1232"/>
                  </a:cubicBezTo>
                  <a:cubicBezTo>
                    <a:pt x="17291" y="884"/>
                    <a:pt x="16756" y="670"/>
                    <a:pt x="16194" y="590"/>
                  </a:cubicBezTo>
                  <a:cubicBezTo>
                    <a:pt x="16007" y="563"/>
                    <a:pt x="15846" y="563"/>
                    <a:pt x="15659" y="563"/>
                  </a:cubicBezTo>
                  <a:cubicBezTo>
                    <a:pt x="13972" y="563"/>
                    <a:pt x="12527" y="1767"/>
                    <a:pt x="12313" y="3427"/>
                  </a:cubicBezTo>
                  <a:cubicBezTo>
                    <a:pt x="11671" y="3213"/>
                    <a:pt x="10975" y="3106"/>
                    <a:pt x="10252" y="3106"/>
                  </a:cubicBezTo>
                  <a:cubicBezTo>
                    <a:pt x="8111" y="3106"/>
                    <a:pt x="6077" y="4150"/>
                    <a:pt x="4819" y="5889"/>
                  </a:cubicBezTo>
                  <a:cubicBezTo>
                    <a:pt x="3802" y="7254"/>
                    <a:pt x="3400" y="8967"/>
                    <a:pt x="3668" y="10654"/>
                  </a:cubicBezTo>
                  <a:cubicBezTo>
                    <a:pt x="2490" y="10975"/>
                    <a:pt x="1473" y="11697"/>
                    <a:pt x="831" y="12768"/>
                  </a:cubicBezTo>
                  <a:cubicBezTo>
                    <a:pt x="161" y="13946"/>
                    <a:pt x="1" y="15311"/>
                    <a:pt x="456" y="16596"/>
                  </a:cubicBezTo>
                  <a:cubicBezTo>
                    <a:pt x="938" y="17880"/>
                    <a:pt x="1874" y="18951"/>
                    <a:pt x="3025" y="19620"/>
                  </a:cubicBezTo>
                  <a:cubicBezTo>
                    <a:pt x="2999" y="19754"/>
                    <a:pt x="2972" y="19888"/>
                    <a:pt x="2972" y="20022"/>
                  </a:cubicBezTo>
                  <a:lnTo>
                    <a:pt x="2972" y="20102"/>
                  </a:lnTo>
                  <a:cubicBezTo>
                    <a:pt x="2891" y="20396"/>
                    <a:pt x="2865" y="20691"/>
                    <a:pt x="2838" y="21012"/>
                  </a:cubicBezTo>
                  <a:lnTo>
                    <a:pt x="2838" y="21039"/>
                  </a:lnTo>
                  <a:cubicBezTo>
                    <a:pt x="2811" y="21306"/>
                    <a:pt x="2811" y="21574"/>
                    <a:pt x="2758" y="21895"/>
                  </a:cubicBezTo>
                  <a:lnTo>
                    <a:pt x="2758" y="21975"/>
                  </a:lnTo>
                  <a:lnTo>
                    <a:pt x="2758" y="22832"/>
                  </a:lnTo>
                  <a:lnTo>
                    <a:pt x="2758" y="22939"/>
                  </a:lnTo>
                  <a:cubicBezTo>
                    <a:pt x="2758" y="23207"/>
                    <a:pt x="2811" y="23474"/>
                    <a:pt x="2838" y="23742"/>
                  </a:cubicBezTo>
                  <a:lnTo>
                    <a:pt x="2838" y="23876"/>
                  </a:lnTo>
                  <a:cubicBezTo>
                    <a:pt x="2865" y="24170"/>
                    <a:pt x="2891" y="24438"/>
                    <a:pt x="2972" y="24759"/>
                  </a:cubicBezTo>
                  <a:lnTo>
                    <a:pt x="2972" y="24813"/>
                  </a:lnTo>
                  <a:cubicBezTo>
                    <a:pt x="2999" y="24920"/>
                    <a:pt x="2999" y="25027"/>
                    <a:pt x="3025" y="25080"/>
                  </a:cubicBezTo>
                  <a:lnTo>
                    <a:pt x="2410" y="26927"/>
                  </a:lnTo>
                  <a:cubicBezTo>
                    <a:pt x="2035" y="27998"/>
                    <a:pt x="2196" y="29175"/>
                    <a:pt x="2865" y="30059"/>
                  </a:cubicBezTo>
                  <a:cubicBezTo>
                    <a:pt x="3507" y="30969"/>
                    <a:pt x="4578" y="31531"/>
                    <a:pt x="5675" y="31531"/>
                  </a:cubicBezTo>
                  <a:lnTo>
                    <a:pt x="6023" y="31531"/>
                  </a:lnTo>
                  <a:lnTo>
                    <a:pt x="6478" y="31504"/>
                  </a:lnTo>
                  <a:lnTo>
                    <a:pt x="6639" y="31665"/>
                  </a:lnTo>
                  <a:lnTo>
                    <a:pt x="6773" y="31798"/>
                  </a:lnTo>
                  <a:cubicBezTo>
                    <a:pt x="7013" y="32013"/>
                    <a:pt x="7228" y="32200"/>
                    <a:pt x="7415" y="32387"/>
                  </a:cubicBezTo>
                  <a:cubicBezTo>
                    <a:pt x="7442" y="32414"/>
                    <a:pt x="7495" y="32441"/>
                    <a:pt x="7522" y="32441"/>
                  </a:cubicBezTo>
                  <a:cubicBezTo>
                    <a:pt x="7763" y="32655"/>
                    <a:pt x="7977" y="32815"/>
                    <a:pt x="8245" y="33003"/>
                  </a:cubicBezTo>
                  <a:lnTo>
                    <a:pt x="8378" y="33110"/>
                  </a:lnTo>
                  <a:lnTo>
                    <a:pt x="9181" y="33618"/>
                  </a:lnTo>
                  <a:lnTo>
                    <a:pt x="9288" y="33645"/>
                  </a:lnTo>
                  <a:cubicBezTo>
                    <a:pt x="9556" y="33779"/>
                    <a:pt x="9797" y="33940"/>
                    <a:pt x="10065" y="34047"/>
                  </a:cubicBezTo>
                  <a:lnTo>
                    <a:pt x="10172" y="34127"/>
                  </a:lnTo>
                  <a:cubicBezTo>
                    <a:pt x="10439" y="34261"/>
                    <a:pt x="10707" y="34341"/>
                    <a:pt x="11001" y="34475"/>
                  </a:cubicBezTo>
                  <a:lnTo>
                    <a:pt x="11135" y="34555"/>
                  </a:lnTo>
                  <a:cubicBezTo>
                    <a:pt x="11430" y="34689"/>
                    <a:pt x="11724" y="34796"/>
                    <a:pt x="12045" y="34850"/>
                  </a:cubicBezTo>
                  <a:lnTo>
                    <a:pt x="12072" y="34850"/>
                  </a:lnTo>
                  <a:cubicBezTo>
                    <a:pt x="12340" y="34930"/>
                    <a:pt x="12634" y="35010"/>
                    <a:pt x="12982" y="35091"/>
                  </a:cubicBezTo>
                  <a:lnTo>
                    <a:pt x="13062" y="35117"/>
                  </a:lnTo>
                  <a:cubicBezTo>
                    <a:pt x="13384" y="35198"/>
                    <a:pt x="13678" y="35251"/>
                    <a:pt x="13999" y="35278"/>
                  </a:cubicBezTo>
                  <a:lnTo>
                    <a:pt x="14106" y="35278"/>
                  </a:lnTo>
                  <a:cubicBezTo>
                    <a:pt x="14668" y="35358"/>
                    <a:pt x="15284" y="35385"/>
                    <a:pt x="15846" y="35385"/>
                  </a:cubicBezTo>
                  <a:lnTo>
                    <a:pt x="16114" y="35385"/>
                  </a:lnTo>
                  <a:cubicBezTo>
                    <a:pt x="16462" y="35385"/>
                    <a:pt x="16783" y="35358"/>
                    <a:pt x="17051" y="35331"/>
                  </a:cubicBezTo>
                  <a:lnTo>
                    <a:pt x="17131" y="35331"/>
                  </a:lnTo>
                  <a:cubicBezTo>
                    <a:pt x="17800" y="35251"/>
                    <a:pt x="18416" y="35144"/>
                    <a:pt x="19058" y="34984"/>
                  </a:cubicBezTo>
                  <a:lnTo>
                    <a:pt x="19165" y="34957"/>
                  </a:lnTo>
                  <a:cubicBezTo>
                    <a:pt x="19754" y="34796"/>
                    <a:pt x="20369" y="34582"/>
                    <a:pt x="20958" y="34314"/>
                  </a:cubicBezTo>
                  <a:lnTo>
                    <a:pt x="21065" y="34288"/>
                  </a:lnTo>
                  <a:cubicBezTo>
                    <a:pt x="21360" y="34154"/>
                    <a:pt x="21627" y="34020"/>
                    <a:pt x="21868" y="33886"/>
                  </a:cubicBezTo>
                  <a:lnTo>
                    <a:pt x="21895" y="33886"/>
                  </a:lnTo>
                  <a:lnTo>
                    <a:pt x="22618" y="33485"/>
                  </a:lnTo>
                  <a:lnTo>
                    <a:pt x="22778" y="33378"/>
                  </a:lnTo>
                  <a:cubicBezTo>
                    <a:pt x="23046" y="33217"/>
                    <a:pt x="23287" y="33056"/>
                    <a:pt x="23501" y="32869"/>
                  </a:cubicBezTo>
                  <a:lnTo>
                    <a:pt x="28506" y="29229"/>
                  </a:lnTo>
                  <a:cubicBezTo>
                    <a:pt x="28694" y="29095"/>
                    <a:pt x="28854" y="28961"/>
                    <a:pt x="29068" y="28801"/>
                  </a:cubicBezTo>
                  <a:lnTo>
                    <a:pt x="29229" y="28667"/>
                  </a:lnTo>
                  <a:cubicBezTo>
                    <a:pt x="29336" y="28560"/>
                    <a:pt x="29470" y="28453"/>
                    <a:pt x="29577" y="28372"/>
                  </a:cubicBezTo>
                  <a:lnTo>
                    <a:pt x="29711" y="28239"/>
                  </a:lnTo>
                  <a:lnTo>
                    <a:pt x="29764" y="28158"/>
                  </a:lnTo>
                  <a:cubicBezTo>
                    <a:pt x="29871" y="28051"/>
                    <a:pt x="29978" y="27971"/>
                    <a:pt x="30059" y="27891"/>
                  </a:cubicBezTo>
                  <a:cubicBezTo>
                    <a:pt x="30112" y="27837"/>
                    <a:pt x="30166" y="27784"/>
                    <a:pt x="30192" y="27730"/>
                  </a:cubicBezTo>
                  <a:lnTo>
                    <a:pt x="30273" y="27650"/>
                  </a:lnTo>
                  <a:cubicBezTo>
                    <a:pt x="30380" y="27569"/>
                    <a:pt x="30433" y="27489"/>
                    <a:pt x="30514" y="27382"/>
                  </a:cubicBezTo>
                  <a:cubicBezTo>
                    <a:pt x="30567" y="27329"/>
                    <a:pt x="30594" y="27302"/>
                    <a:pt x="30647" y="27221"/>
                  </a:cubicBezTo>
                  <a:lnTo>
                    <a:pt x="30674" y="27195"/>
                  </a:lnTo>
                  <a:cubicBezTo>
                    <a:pt x="30781" y="27088"/>
                    <a:pt x="30835" y="26981"/>
                    <a:pt x="30942" y="26900"/>
                  </a:cubicBezTo>
                  <a:cubicBezTo>
                    <a:pt x="30969" y="26820"/>
                    <a:pt x="31049" y="26766"/>
                    <a:pt x="31076" y="26713"/>
                  </a:cubicBezTo>
                  <a:lnTo>
                    <a:pt x="31102" y="26686"/>
                  </a:lnTo>
                  <a:cubicBezTo>
                    <a:pt x="31183" y="26579"/>
                    <a:pt x="31263" y="26499"/>
                    <a:pt x="31343" y="26392"/>
                  </a:cubicBezTo>
                  <a:cubicBezTo>
                    <a:pt x="31370" y="26311"/>
                    <a:pt x="31450" y="26258"/>
                    <a:pt x="31477" y="26178"/>
                  </a:cubicBezTo>
                  <a:lnTo>
                    <a:pt x="31504" y="26151"/>
                  </a:lnTo>
                  <a:cubicBezTo>
                    <a:pt x="31584" y="26044"/>
                    <a:pt x="31638" y="25963"/>
                    <a:pt x="31745" y="25830"/>
                  </a:cubicBezTo>
                  <a:cubicBezTo>
                    <a:pt x="31772" y="25749"/>
                    <a:pt x="31852" y="25696"/>
                    <a:pt x="31879" y="25589"/>
                  </a:cubicBezTo>
                  <a:cubicBezTo>
                    <a:pt x="31932" y="25482"/>
                    <a:pt x="32013" y="25348"/>
                    <a:pt x="32066" y="25241"/>
                  </a:cubicBezTo>
                  <a:cubicBezTo>
                    <a:pt x="32120" y="25187"/>
                    <a:pt x="32146" y="25107"/>
                    <a:pt x="32200" y="25027"/>
                  </a:cubicBezTo>
                  <a:cubicBezTo>
                    <a:pt x="32280" y="24893"/>
                    <a:pt x="32334" y="24786"/>
                    <a:pt x="32414" y="24652"/>
                  </a:cubicBezTo>
                  <a:cubicBezTo>
                    <a:pt x="32441" y="24572"/>
                    <a:pt x="32468" y="24518"/>
                    <a:pt x="32521" y="24411"/>
                  </a:cubicBezTo>
                  <a:cubicBezTo>
                    <a:pt x="32575" y="24277"/>
                    <a:pt x="32655" y="24170"/>
                    <a:pt x="32682" y="24010"/>
                  </a:cubicBezTo>
                  <a:lnTo>
                    <a:pt x="32789" y="23822"/>
                  </a:lnTo>
                  <a:cubicBezTo>
                    <a:pt x="32842" y="23688"/>
                    <a:pt x="32869" y="23555"/>
                    <a:pt x="32949" y="23367"/>
                  </a:cubicBezTo>
                  <a:cubicBezTo>
                    <a:pt x="32976" y="23314"/>
                    <a:pt x="32976" y="23233"/>
                    <a:pt x="33003" y="23207"/>
                  </a:cubicBezTo>
                  <a:cubicBezTo>
                    <a:pt x="33083" y="23073"/>
                    <a:pt x="33110" y="22939"/>
                    <a:pt x="33137" y="22778"/>
                  </a:cubicBezTo>
                  <a:cubicBezTo>
                    <a:pt x="33137" y="22778"/>
                    <a:pt x="33190" y="22645"/>
                    <a:pt x="33217" y="22564"/>
                  </a:cubicBezTo>
                  <a:cubicBezTo>
                    <a:pt x="33244" y="22430"/>
                    <a:pt x="33324" y="22270"/>
                    <a:pt x="33351" y="22136"/>
                  </a:cubicBezTo>
                  <a:lnTo>
                    <a:pt x="33378" y="21975"/>
                  </a:lnTo>
                  <a:cubicBezTo>
                    <a:pt x="33404" y="21815"/>
                    <a:pt x="33458" y="21627"/>
                    <a:pt x="33511" y="21467"/>
                  </a:cubicBezTo>
                  <a:lnTo>
                    <a:pt x="33538" y="21333"/>
                  </a:lnTo>
                  <a:cubicBezTo>
                    <a:pt x="33592" y="21172"/>
                    <a:pt x="33618" y="20958"/>
                    <a:pt x="33645" y="20798"/>
                  </a:cubicBezTo>
                  <a:lnTo>
                    <a:pt x="33672" y="20691"/>
                  </a:lnTo>
                  <a:cubicBezTo>
                    <a:pt x="33726" y="20530"/>
                    <a:pt x="33752" y="20343"/>
                    <a:pt x="33752" y="20155"/>
                  </a:cubicBezTo>
                  <a:cubicBezTo>
                    <a:pt x="35117" y="19540"/>
                    <a:pt x="36054" y="18282"/>
                    <a:pt x="36054" y="16863"/>
                  </a:cubicBezTo>
                  <a:cubicBezTo>
                    <a:pt x="36027" y="15685"/>
                    <a:pt x="35519" y="14722"/>
                    <a:pt x="34662" y="13999"/>
                  </a:cubicBezTo>
                  <a:cubicBezTo>
                    <a:pt x="34636" y="13865"/>
                    <a:pt x="34555" y="13732"/>
                    <a:pt x="34528" y="13651"/>
                  </a:cubicBezTo>
                  <a:cubicBezTo>
                    <a:pt x="34823" y="12848"/>
                    <a:pt x="34716" y="11938"/>
                    <a:pt x="34288" y="11135"/>
                  </a:cubicBezTo>
                  <a:cubicBezTo>
                    <a:pt x="33726" y="10118"/>
                    <a:pt x="32628" y="9449"/>
                    <a:pt x="31343" y="9289"/>
                  </a:cubicBezTo>
                  <a:cubicBezTo>
                    <a:pt x="31183" y="9262"/>
                    <a:pt x="30969" y="9262"/>
                    <a:pt x="30808" y="9262"/>
                  </a:cubicBezTo>
                  <a:cubicBezTo>
                    <a:pt x="30567" y="9262"/>
                    <a:pt x="30300" y="9289"/>
                    <a:pt x="30085" y="9315"/>
                  </a:cubicBezTo>
                  <a:cubicBezTo>
                    <a:pt x="29363" y="8619"/>
                    <a:pt x="28613" y="7977"/>
                    <a:pt x="27730" y="7442"/>
                  </a:cubicBezTo>
                  <a:cubicBezTo>
                    <a:pt x="27810" y="7254"/>
                    <a:pt x="27891" y="7040"/>
                    <a:pt x="27998" y="6880"/>
                  </a:cubicBezTo>
                  <a:cubicBezTo>
                    <a:pt x="28024" y="6826"/>
                    <a:pt x="28078" y="6773"/>
                    <a:pt x="28105" y="6719"/>
                  </a:cubicBezTo>
                  <a:cubicBezTo>
                    <a:pt x="28239" y="6719"/>
                    <a:pt x="28372" y="6746"/>
                    <a:pt x="28506" y="6746"/>
                  </a:cubicBezTo>
                  <a:cubicBezTo>
                    <a:pt x="30166" y="6746"/>
                    <a:pt x="31611" y="5541"/>
                    <a:pt x="31852" y="3882"/>
                  </a:cubicBezTo>
                  <a:cubicBezTo>
                    <a:pt x="31986" y="2972"/>
                    <a:pt x="31772" y="2062"/>
                    <a:pt x="31236" y="1366"/>
                  </a:cubicBezTo>
                  <a:cubicBezTo>
                    <a:pt x="30701" y="616"/>
                    <a:pt x="29898" y="161"/>
                    <a:pt x="29042" y="28"/>
                  </a:cubicBezTo>
                  <a:cubicBezTo>
                    <a:pt x="28881" y="1"/>
                    <a:pt x="28694" y="1"/>
                    <a:pt x="28506"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nvGrpSpPr>
            <p:cNvPr id="68" name="Google Shape;7563;p54">
              <a:extLst>
                <a:ext uri="{FF2B5EF4-FFF2-40B4-BE49-F238E27FC236}">
                  <a16:creationId xmlns:a16="http://schemas.microsoft.com/office/drawing/2014/main" id="{73A65479-3318-1B7B-789F-B14DA2873053}"/>
                </a:ext>
              </a:extLst>
            </p:cNvPr>
            <p:cNvGrpSpPr/>
            <p:nvPr/>
          </p:nvGrpSpPr>
          <p:grpSpPr>
            <a:xfrm>
              <a:off x="5205307" y="912913"/>
              <a:ext cx="1585343" cy="749800"/>
              <a:chOff x="5391532" y="1259663"/>
              <a:chExt cx="1585343" cy="749800"/>
            </a:xfrm>
          </p:grpSpPr>
          <p:grpSp>
            <p:nvGrpSpPr>
              <p:cNvPr id="69" name="Google Shape;7564;p54">
                <a:extLst>
                  <a:ext uri="{FF2B5EF4-FFF2-40B4-BE49-F238E27FC236}">
                    <a16:creationId xmlns:a16="http://schemas.microsoft.com/office/drawing/2014/main" id="{832EC222-E472-E846-B423-82C857BA862C}"/>
                  </a:ext>
                </a:extLst>
              </p:cNvPr>
              <p:cNvGrpSpPr/>
              <p:nvPr/>
            </p:nvGrpSpPr>
            <p:grpSpPr>
              <a:xfrm>
                <a:off x="6206000" y="1259663"/>
                <a:ext cx="770875" cy="749800"/>
                <a:chOff x="1364275" y="1684325"/>
                <a:chExt cx="770875" cy="749800"/>
              </a:xfrm>
            </p:grpSpPr>
            <p:sp>
              <p:nvSpPr>
                <p:cNvPr id="71" name="Google Shape;7565;p54">
                  <a:extLst>
                    <a:ext uri="{FF2B5EF4-FFF2-40B4-BE49-F238E27FC236}">
                      <a16:creationId xmlns:a16="http://schemas.microsoft.com/office/drawing/2014/main" id="{540BA6EA-CFC6-1928-80F2-160ADFD008F3}"/>
                    </a:ext>
                  </a:extLst>
                </p:cNvPr>
                <p:cNvSpPr/>
                <p:nvPr/>
              </p:nvSpPr>
              <p:spPr>
                <a:xfrm>
                  <a:off x="1516175" y="1714575"/>
                  <a:ext cx="388125" cy="390150"/>
                </a:xfrm>
                <a:custGeom>
                  <a:avLst/>
                  <a:gdLst/>
                  <a:ahLst/>
                  <a:cxnLst/>
                  <a:rect l="l" t="t" r="r" b="b"/>
                  <a:pathLst>
                    <a:path w="15525" h="15606" extrusionOk="0">
                      <a:moveTo>
                        <a:pt x="9836" y="1"/>
                      </a:moveTo>
                      <a:cubicBezTo>
                        <a:pt x="6776" y="1"/>
                        <a:pt x="3791" y="2848"/>
                        <a:pt x="4952" y="6532"/>
                      </a:cubicBezTo>
                      <a:cubicBezTo>
                        <a:pt x="5166" y="7175"/>
                        <a:pt x="5434" y="7790"/>
                        <a:pt x="5835" y="8432"/>
                      </a:cubicBezTo>
                      <a:cubicBezTo>
                        <a:pt x="5969" y="8673"/>
                        <a:pt x="5835" y="8968"/>
                        <a:pt x="5541" y="9021"/>
                      </a:cubicBezTo>
                      <a:lnTo>
                        <a:pt x="2329" y="9557"/>
                      </a:lnTo>
                      <a:cubicBezTo>
                        <a:pt x="857" y="9771"/>
                        <a:pt x="0" y="11296"/>
                        <a:pt x="455" y="12688"/>
                      </a:cubicBezTo>
                      <a:cubicBezTo>
                        <a:pt x="937" y="14000"/>
                        <a:pt x="2088" y="14937"/>
                        <a:pt x="3453" y="15177"/>
                      </a:cubicBezTo>
                      <a:lnTo>
                        <a:pt x="6237" y="15606"/>
                      </a:lnTo>
                      <a:lnTo>
                        <a:pt x="15524" y="5917"/>
                      </a:lnTo>
                      <a:cubicBezTo>
                        <a:pt x="15524" y="5917"/>
                        <a:pt x="14909" y="3695"/>
                        <a:pt x="13811" y="2143"/>
                      </a:cubicBezTo>
                      <a:cubicBezTo>
                        <a:pt x="12760" y="643"/>
                        <a:pt x="11290" y="1"/>
                        <a:pt x="9836"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2" name="Google Shape;7566;p54">
                  <a:extLst>
                    <a:ext uri="{FF2B5EF4-FFF2-40B4-BE49-F238E27FC236}">
                      <a16:creationId xmlns:a16="http://schemas.microsoft.com/office/drawing/2014/main" id="{7F52582A-5A68-0D75-761B-E64D42105B37}"/>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7E1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3" name="Google Shape;7567;p54">
                  <a:extLst>
                    <a:ext uri="{FF2B5EF4-FFF2-40B4-BE49-F238E27FC236}">
                      <a16:creationId xmlns:a16="http://schemas.microsoft.com/office/drawing/2014/main" id="{7D8769C7-37BA-22E8-50AE-AF46BC789AB7}"/>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AF2F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4" name="Google Shape;7568;p54">
                  <a:extLst>
                    <a:ext uri="{FF2B5EF4-FFF2-40B4-BE49-F238E27FC236}">
                      <a16:creationId xmlns:a16="http://schemas.microsoft.com/office/drawing/2014/main" id="{939852C6-8B05-65FE-A098-63FBD860056A}"/>
                    </a:ext>
                  </a:extLst>
                </p:cNvPr>
                <p:cNvSpPr/>
                <p:nvPr/>
              </p:nvSpPr>
              <p:spPr>
                <a:xfrm>
                  <a:off x="1401075" y="1822875"/>
                  <a:ext cx="714000" cy="611200"/>
                </a:xfrm>
                <a:custGeom>
                  <a:avLst/>
                  <a:gdLst/>
                  <a:ahLst/>
                  <a:cxnLst/>
                  <a:rect l="l" t="t" r="r" b="b"/>
                  <a:pathLst>
                    <a:path w="28560" h="24448" extrusionOk="0">
                      <a:moveTo>
                        <a:pt x="16779" y="0"/>
                      </a:moveTo>
                      <a:cubicBezTo>
                        <a:pt x="14638" y="0"/>
                        <a:pt x="12478" y="654"/>
                        <a:pt x="10627" y="2013"/>
                      </a:cubicBezTo>
                      <a:lnTo>
                        <a:pt x="5595" y="5653"/>
                      </a:lnTo>
                      <a:cubicBezTo>
                        <a:pt x="991" y="9025"/>
                        <a:pt x="1" y="15583"/>
                        <a:pt x="3373" y="20213"/>
                      </a:cubicBezTo>
                      <a:cubicBezTo>
                        <a:pt x="5413" y="22976"/>
                        <a:pt x="8581" y="24447"/>
                        <a:pt x="11795" y="24447"/>
                      </a:cubicBezTo>
                      <a:cubicBezTo>
                        <a:pt x="13936" y="24447"/>
                        <a:pt x="16098" y="23794"/>
                        <a:pt x="17960" y="22435"/>
                      </a:cubicBezTo>
                      <a:lnTo>
                        <a:pt x="22939" y="18795"/>
                      </a:lnTo>
                      <a:cubicBezTo>
                        <a:pt x="27569" y="15422"/>
                        <a:pt x="28560" y="8865"/>
                        <a:pt x="25187" y="4234"/>
                      </a:cubicBezTo>
                      <a:cubicBezTo>
                        <a:pt x="23163" y="1472"/>
                        <a:pt x="19992" y="0"/>
                        <a:pt x="167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5" name="Google Shape;7569;p54">
                  <a:extLst>
                    <a:ext uri="{FF2B5EF4-FFF2-40B4-BE49-F238E27FC236}">
                      <a16:creationId xmlns:a16="http://schemas.microsoft.com/office/drawing/2014/main" id="{7B49E9A3-005F-885F-40D8-880463832C13}"/>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rgbClr val="612B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6" name="Google Shape;7570;p54">
                  <a:extLst>
                    <a:ext uri="{FF2B5EF4-FFF2-40B4-BE49-F238E27FC236}">
                      <a16:creationId xmlns:a16="http://schemas.microsoft.com/office/drawing/2014/main" id="{04F5D52C-75F2-021B-72D5-615335C04916}"/>
                    </a:ext>
                  </a:extLst>
                </p:cNvPr>
                <p:cNvSpPr/>
                <p:nvPr/>
              </p:nvSpPr>
              <p:spPr>
                <a:xfrm>
                  <a:off x="1484725" y="1877875"/>
                  <a:ext cx="418900" cy="541350"/>
                </a:xfrm>
                <a:custGeom>
                  <a:avLst/>
                  <a:gdLst/>
                  <a:ahLst/>
                  <a:cxnLst/>
                  <a:rect l="l" t="t" r="r" b="b"/>
                  <a:pathLst>
                    <a:path w="16756" h="21654" extrusionOk="0">
                      <a:moveTo>
                        <a:pt x="6959" y="0"/>
                      </a:moveTo>
                      <a:lnTo>
                        <a:pt x="2811" y="3051"/>
                      </a:lnTo>
                      <a:cubicBezTo>
                        <a:pt x="54" y="7093"/>
                        <a:pt x="0" y="12607"/>
                        <a:pt x="3025" y="16809"/>
                      </a:cubicBezTo>
                      <a:cubicBezTo>
                        <a:pt x="5166" y="19753"/>
                        <a:pt x="8485" y="21413"/>
                        <a:pt x="11858" y="21654"/>
                      </a:cubicBezTo>
                      <a:cubicBezTo>
                        <a:pt x="12794" y="21306"/>
                        <a:pt x="13704" y="20851"/>
                        <a:pt x="14588" y="20235"/>
                      </a:cubicBezTo>
                      <a:lnTo>
                        <a:pt x="16756" y="18629"/>
                      </a:lnTo>
                      <a:cubicBezTo>
                        <a:pt x="13116" y="18602"/>
                        <a:pt x="9502" y="16943"/>
                        <a:pt x="7174" y="13758"/>
                      </a:cubicBezTo>
                      <a:cubicBezTo>
                        <a:pt x="4149" y="9609"/>
                        <a:pt x="4203" y="4095"/>
                        <a:pt x="6959" y="0"/>
                      </a:cubicBezTo>
                      <a:close/>
                    </a:path>
                  </a:pathLst>
                </a:custGeom>
                <a:solidFill>
                  <a:srgbClr val="FDC6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7" name="Google Shape;7571;p54">
                  <a:extLst>
                    <a:ext uri="{FF2B5EF4-FFF2-40B4-BE49-F238E27FC236}">
                      <a16:creationId xmlns:a16="http://schemas.microsoft.com/office/drawing/2014/main" id="{8AAA7B78-DCCB-F410-AA77-4AB76C22E93A}"/>
                    </a:ext>
                  </a:extLst>
                </p:cNvPr>
                <p:cNvSpPr/>
                <p:nvPr/>
              </p:nvSpPr>
              <p:spPr>
                <a:xfrm>
                  <a:off x="1587100" y="1829025"/>
                  <a:ext cx="429625" cy="514575"/>
                </a:xfrm>
                <a:custGeom>
                  <a:avLst/>
                  <a:gdLst/>
                  <a:ahLst/>
                  <a:cxnLst/>
                  <a:rect l="l" t="t" r="r" b="b"/>
                  <a:pathLst>
                    <a:path w="17185" h="20583" extrusionOk="0">
                      <a:moveTo>
                        <a:pt x="6879" y="0"/>
                      </a:moveTo>
                      <a:lnTo>
                        <a:pt x="6879" y="0"/>
                      </a:lnTo>
                      <a:cubicBezTo>
                        <a:pt x="5568" y="321"/>
                        <a:pt x="4283" y="884"/>
                        <a:pt x="3159" y="1713"/>
                      </a:cubicBezTo>
                      <a:lnTo>
                        <a:pt x="2811" y="1954"/>
                      </a:lnTo>
                      <a:cubicBezTo>
                        <a:pt x="81" y="5996"/>
                        <a:pt x="1" y="11536"/>
                        <a:pt x="3052" y="15712"/>
                      </a:cubicBezTo>
                      <a:cubicBezTo>
                        <a:pt x="5354" y="18843"/>
                        <a:pt x="8967" y="20556"/>
                        <a:pt x="12634" y="20583"/>
                      </a:cubicBezTo>
                      <a:lnTo>
                        <a:pt x="15444" y="18522"/>
                      </a:lnTo>
                      <a:cubicBezTo>
                        <a:pt x="16060" y="18040"/>
                        <a:pt x="16676" y="17505"/>
                        <a:pt x="17184" y="16916"/>
                      </a:cubicBezTo>
                      <a:cubicBezTo>
                        <a:pt x="13705" y="16782"/>
                        <a:pt x="10305" y="15096"/>
                        <a:pt x="8084" y="12072"/>
                      </a:cubicBezTo>
                      <a:cubicBezTo>
                        <a:pt x="5434" y="8458"/>
                        <a:pt x="5140" y="3828"/>
                        <a:pt x="687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8" name="Google Shape;7572;p54">
                  <a:extLst>
                    <a:ext uri="{FF2B5EF4-FFF2-40B4-BE49-F238E27FC236}">
                      <a16:creationId xmlns:a16="http://schemas.microsoft.com/office/drawing/2014/main" id="{4A0425DE-265A-2B0A-9338-BCEF76296134}"/>
                    </a:ext>
                  </a:extLst>
                </p:cNvPr>
                <p:cNvSpPr/>
                <p:nvPr/>
              </p:nvSpPr>
              <p:spPr>
                <a:xfrm>
                  <a:off x="1905600" y="1970500"/>
                  <a:ext cx="137275" cy="87400"/>
                </a:xfrm>
                <a:custGeom>
                  <a:avLst/>
                  <a:gdLst/>
                  <a:ahLst/>
                  <a:cxnLst/>
                  <a:rect l="l" t="t" r="r" b="b"/>
                  <a:pathLst>
                    <a:path w="5491" h="3496" extrusionOk="0">
                      <a:moveTo>
                        <a:pt x="4229" y="0"/>
                      </a:moveTo>
                      <a:cubicBezTo>
                        <a:pt x="4138" y="0"/>
                        <a:pt x="4041" y="14"/>
                        <a:pt x="3936" y="42"/>
                      </a:cubicBezTo>
                      <a:cubicBezTo>
                        <a:pt x="2672" y="385"/>
                        <a:pt x="1306" y="419"/>
                        <a:pt x="810" y="419"/>
                      </a:cubicBezTo>
                      <a:cubicBezTo>
                        <a:pt x="686" y="419"/>
                        <a:pt x="617" y="417"/>
                        <a:pt x="617" y="417"/>
                      </a:cubicBezTo>
                      <a:cubicBezTo>
                        <a:pt x="108" y="524"/>
                        <a:pt x="1" y="1113"/>
                        <a:pt x="215" y="1755"/>
                      </a:cubicBezTo>
                      <a:lnTo>
                        <a:pt x="1393" y="1675"/>
                      </a:lnTo>
                      <a:cubicBezTo>
                        <a:pt x="1426" y="1672"/>
                        <a:pt x="1460" y="1670"/>
                        <a:pt x="1493" y="1670"/>
                      </a:cubicBezTo>
                      <a:cubicBezTo>
                        <a:pt x="2014" y="1670"/>
                        <a:pt x="2467" y="2058"/>
                        <a:pt x="2517" y="2612"/>
                      </a:cubicBezTo>
                      <a:lnTo>
                        <a:pt x="2597" y="3495"/>
                      </a:lnTo>
                      <a:cubicBezTo>
                        <a:pt x="2758" y="3495"/>
                        <a:pt x="2892" y="3442"/>
                        <a:pt x="3052" y="3388"/>
                      </a:cubicBezTo>
                      <a:cubicBezTo>
                        <a:pt x="5251" y="2639"/>
                        <a:pt x="5490" y="0"/>
                        <a:pt x="4229"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9" name="Google Shape;7573;p54">
                  <a:extLst>
                    <a:ext uri="{FF2B5EF4-FFF2-40B4-BE49-F238E27FC236}">
                      <a16:creationId xmlns:a16="http://schemas.microsoft.com/office/drawing/2014/main" id="{6B85A586-DAA2-D609-EA4A-BD7A2D91F576}"/>
                    </a:ext>
                  </a:extLst>
                </p:cNvPr>
                <p:cNvSpPr/>
                <p:nvPr/>
              </p:nvSpPr>
              <p:spPr>
                <a:xfrm>
                  <a:off x="1941750" y="2051850"/>
                  <a:ext cx="28800" cy="6450"/>
                </a:xfrm>
                <a:custGeom>
                  <a:avLst/>
                  <a:gdLst/>
                  <a:ahLst/>
                  <a:cxnLst/>
                  <a:rect l="l" t="t" r="r" b="b"/>
                  <a:pathLst>
                    <a:path w="1152" h="258" extrusionOk="0">
                      <a:moveTo>
                        <a:pt x="0" y="0"/>
                      </a:moveTo>
                      <a:cubicBezTo>
                        <a:pt x="279" y="171"/>
                        <a:pt x="574" y="257"/>
                        <a:pt x="901" y="257"/>
                      </a:cubicBezTo>
                      <a:cubicBezTo>
                        <a:pt x="982" y="257"/>
                        <a:pt x="1066" y="252"/>
                        <a:pt x="1151" y="241"/>
                      </a:cubicBezTo>
                      <a:lnTo>
                        <a:pt x="1151" y="241"/>
                      </a:lnTo>
                      <a:cubicBezTo>
                        <a:pt x="1110" y="244"/>
                        <a:pt x="1068" y="245"/>
                        <a:pt x="1027" y="245"/>
                      </a:cubicBezTo>
                      <a:cubicBezTo>
                        <a:pt x="667" y="245"/>
                        <a:pt x="312" y="144"/>
                        <a:pt x="0" y="0"/>
                      </a:cubicBezTo>
                      <a:close/>
                    </a:path>
                  </a:pathLst>
                </a:custGeom>
                <a:solidFill>
                  <a:srgbClr val="FFA0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0" name="Google Shape;7574;p54">
                  <a:extLst>
                    <a:ext uri="{FF2B5EF4-FFF2-40B4-BE49-F238E27FC236}">
                      <a16:creationId xmlns:a16="http://schemas.microsoft.com/office/drawing/2014/main" id="{88FCD44C-74CE-A993-CAE7-612C1A63F643}"/>
                    </a:ext>
                  </a:extLst>
                </p:cNvPr>
                <p:cNvSpPr/>
                <p:nvPr/>
              </p:nvSpPr>
              <p:spPr>
                <a:xfrm>
                  <a:off x="1910975" y="2012250"/>
                  <a:ext cx="59575" cy="45750"/>
                </a:xfrm>
                <a:custGeom>
                  <a:avLst/>
                  <a:gdLst/>
                  <a:ahLst/>
                  <a:cxnLst/>
                  <a:rect l="l" t="t" r="r" b="b"/>
                  <a:pathLst>
                    <a:path w="2383" h="1830" extrusionOk="0">
                      <a:moveTo>
                        <a:pt x="1278" y="0"/>
                      </a:moveTo>
                      <a:cubicBezTo>
                        <a:pt x="1245" y="0"/>
                        <a:pt x="1211" y="2"/>
                        <a:pt x="1178" y="5"/>
                      </a:cubicBezTo>
                      <a:lnTo>
                        <a:pt x="0" y="85"/>
                      </a:lnTo>
                      <a:cubicBezTo>
                        <a:pt x="80" y="246"/>
                        <a:pt x="134" y="460"/>
                        <a:pt x="241" y="621"/>
                      </a:cubicBezTo>
                      <a:cubicBezTo>
                        <a:pt x="455" y="942"/>
                        <a:pt x="803" y="1317"/>
                        <a:pt x="1231" y="1584"/>
                      </a:cubicBezTo>
                      <a:cubicBezTo>
                        <a:pt x="1543" y="1728"/>
                        <a:pt x="1898" y="1829"/>
                        <a:pt x="2258" y="1829"/>
                      </a:cubicBezTo>
                      <a:cubicBezTo>
                        <a:pt x="2299" y="1829"/>
                        <a:pt x="2341" y="1828"/>
                        <a:pt x="2382" y="1825"/>
                      </a:cubicBezTo>
                      <a:lnTo>
                        <a:pt x="2302" y="942"/>
                      </a:lnTo>
                      <a:cubicBezTo>
                        <a:pt x="2277" y="388"/>
                        <a:pt x="1802" y="0"/>
                        <a:pt x="1278" y="0"/>
                      </a:cubicBezTo>
                      <a:close/>
                    </a:path>
                  </a:pathLst>
                </a:custGeom>
                <a:solidFill>
                  <a:srgbClr val="F66F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1" name="Google Shape;7575;p54">
                  <a:extLst>
                    <a:ext uri="{FF2B5EF4-FFF2-40B4-BE49-F238E27FC236}">
                      <a16:creationId xmlns:a16="http://schemas.microsoft.com/office/drawing/2014/main" id="{51A731FE-9290-D1FE-8F27-4D467B9B4CCA}"/>
                    </a:ext>
                  </a:extLst>
                </p:cNvPr>
                <p:cNvSpPr/>
                <p:nvPr/>
              </p:nvSpPr>
              <p:spPr>
                <a:xfrm>
                  <a:off x="1783150" y="1912650"/>
                  <a:ext cx="54225" cy="28325"/>
                </a:xfrm>
                <a:custGeom>
                  <a:avLst/>
                  <a:gdLst/>
                  <a:ahLst/>
                  <a:cxnLst/>
                  <a:rect l="l" t="t" r="r" b="b"/>
                  <a:pathLst>
                    <a:path w="2169" h="1133" extrusionOk="0">
                      <a:moveTo>
                        <a:pt x="1358" y="1"/>
                      </a:moveTo>
                      <a:cubicBezTo>
                        <a:pt x="1207" y="1"/>
                        <a:pt x="1039" y="24"/>
                        <a:pt x="857" y="81"/>
                      </a:cubicBezTo>
                      <a:cubicBezTo>
                        <a:pt x="402" y="215"/>
                        <a:pt x="108" y="509"/>
                        <a:pt x="28" y="750"/>
                      </a:cubicBezTo>
                      <a:cubicBezTo>
                        <a:pt x="1" y="965"/>
                        <a:pt x="108" y="1098"/>
                        <a:pt x="242" y="1125"/>
                      </a:cubicBezTo>
                      <a:cubicBezTo>
                        <a:pt x="265" y="1130"/>
                        <a:pt x="290" y="1132"/>
                        <a:pt x="315" y="1132"/>
                      </a:cubicBezTo>
                      <a:cubicBezTo>
                        <a:pt x="432" y="1132"/>
                        <a:pt x="565" y="1084"/>
                        <a:pt x="697" y="1018"/>
                      </a:cubicBezTo>
                      <a:cubicBezTo>
                        <a:pt x="857" y="965"/>
                        <a:pt x="1045" y="911"/>
                        <a:pt x="1179" y="857"/>
                      </a:cubicBezTo>
                      <a:cubicBezTo>
                        <a:pt x="1312" y="831"/>
                        <a:pt x="1473" y="750"/>
                        <a:pt x="1634" y="724"/>
                      </a:cubicBezTo>
                      <a:cubicBezTo>
                        <a:pt x="1794" y="697"/>
                        <a:pt x="1982" y="643"/>
                        <a:pt x="2062" y="563"/>
                      </a:cubicBezTo>
                      <a:cubicBezTo>
                        <a:pt x="2169" y="456"/>
                        <a:pt x="2169" y="295"/>
                        <a:pt x="1982" y="162"/>
                      </a:cubicBezTo>
                      <a:cubicBezTo>
                        <a:pt x="1844" y="76"/>
                        <a:pt x="1629" y="1"/>
                        <a:pt x="1358"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2" name="Google Shape;7576;p54">
                  <a:extLst>
                    <a:ext uri="{FF2B5EF4-FFF2-40B4-BE49-F238E27FC236}">
                      <a16:creationId xmlns:a16="http://schemas.microsoft.com/office/drawing/2014/main" id="{47C0D8A8-FEC1-281F-8502-45D857E8BCBD}"/>
                    </a:ext>
                  </a:extLst>
                </p:cNvPr>
                <p:cNvSpPr/>
                <p:nvPr/>
              </p:nvSpPr>
              <p:spPr>
                <a:xfrm>
                  <a:off x="2044800" y="1917750"/>
                  <a:ext cx="57575" cy="23325"/>
                </a:xfrm>
                <a:custGeom>
                  <a:avLst/>
                  <a:gdLst/>
                  <a:ahLst/>
                  <a:cxnLst/>
                  <a:rect l="l" t="t" r="r" b="b"/>
                  <a:pathLst>
                    <a:path w="2303" h="933" extrusionOk="0">
                      <a:moveTo>
                        <a:pt x="1087" y="1"/>
                      </a:moveTo>
                      <a:cubicBezTo>
                        <a:pt x="673" y="1"/>
                        <a:pt x="353" y="140"/>
                        <a:pt x="214" y="279"/>
                      </a:cubicBezTo>
                      <a:cubicBezTo>
                        <a:pt x="0" y="439"/>
                        <a:pt x="27" y="627"/>
                        <a:pt x="161" y="680"/>
                      </a:cubicBezTo>
                      <a:cubicBezTo>
                        <a:pt x="295" y="734"/>
                        <a:pt x="482" y="787"/>
                        <a:pt x="643" y="787"/>
                      </a:cubicBezTo>
                      <a:cubicBezTo>
                        <a:pt x="803" y="787"/>
                        <a:pt x="1017" y="787"/>
                        <a:pt x="1151" y="814"/>
                      </a:cubicBezTo>
                      <a:cubicBezTo>
                        <a:pt x="1312" y="814"/>
                        <a:pt x="1472" y="841"/>
                        <a:pt x="1633" y="894"/>
                      </a:cubicBezTo>
                      <a:cubicBezTo>
                        <a:pt x="1765" y="913"/>
                        <a:pt x="1885" y="932"/>
                        <a:pt x="1990" y="932"/>
                      </a:cubicBezTo>
                      <a:cubicBezTo>
                        <a:pt x="2034" y="932"/>
                        <a:pt x="2076" y="929"/>
                        <a:pt x="2115" y="921"/>
                      </a:cubicBezTo>
                      <a:cubicBezTo>
                        <a:pt x="2249" y="841"/>
                        <a:pt x="2302" y="707"/>
                        <a:pt x="2222" y="520"/>
                      </a:cubicBezTo>
                      <a:cubicBezTo>
                        <a:pt x="2115" y="305"/>
                        <a:pt x="1767" y="91"/>
                        <a:pt x="1285" y="11"/>
                      </a:cubicBezTo>
                      <a:cubicBezTo>
                        <a:pt x="1217" y="4"/>
                        <a:pt x="1151" y="1"/>
                        <a:pt x="1087"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3" name="Google Shape;7577;p54">
                  <a:extLst>
                    <a:ext uri="{FF2B5EF4-FFF2-40B4-BE49-F238E27FC236}">
                      <a16:creationId xmlns:a16="http://schemas.microsoft.com/office/drawing/2014/main" id="{314DAC12-1346-19B6-9C0E-C4D5550A88B9}"/>
                    </a:ext>
                  </a:extLst>
                </p:cNvPr>
                <p:cNvSpPr/>
                <p:nvPr/>
              </p:nvSpPr>
              <p:spPr>
                <a:xfrm>
                  <a:off x="1828000" y="1988900"/>
                  <a:ext cx="42850" cy="41600"/>
                </a:xfrm>
                <a:custGeom>
                  <a:avLst/>
                  <a:gdLst/>
                  <a:ahLst/>
                  <a:cxnLst/>
                  <a:rect l="l" t="t" r="r" b="b"/>
                  <a:pathLst>
                    <a:path w="1714" h="1664" extrusionOk="0">
                      <a:moveTo>
                        <a:pt x="852" y="1"/>
                      </a:moveTo>
                      <a:cubicBezTo>
                        <a:pt x="836" y="1"/>
                        <a:pt x="820" y="1"/>
                        <a:pt x="803" y="2"/>
                      </a:cubicBezTo>
                      <a:cubicBezTo>
                        <a:pt x="348" y="56"/>
                        <a:pt x="0" y="457"/>
                        <a:pt x="54" y="885"/>
                      </a:cubicBezTo>
                      <a:cubicBezTo>
                        <a:pt x="79" y="1324"/>
                        <a:pt x="453" y="1663"/>
                        <a:pt x="864" y="1663"/>
                      </a:cubicBezTo>
                      <a:cubicBezTo>
                        <a:pt x="879" y="1663"/>
                        <a:pt x="895" y="1663"/>
                        <a:pt x="910" y="1662"/>
                      </a:cubicBezTo>
                      <a:cubicBezTo>
                        <a:pt x="1392" y="1608"/>
                        <a:pt x="1713" y="1207"/>
                        <a:pt x="1686" y="778"/>
                      </a:cubicBezTo>
                      <a:cubicBezTo>
                        <a:pt x="1661" y="340"/>
                        <a:pt x="1287" y="1"/>
                        <a:pt x="852"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4" name="Google Shape;7578;p54">
                  <a:extLst>
                    <a:ext uri="{FF2B5EF4-FFF2-40B4-BE49-F238E27FC236}">
                      <a16:creationId xmlns:a16="http://schemas.microsoft.com/office/drawing/2014/main" id="{8DCB5A57-1D63-6DD2-9F03-F42E95807D00}"/>
                    </a:ext>
                  </a:extLst>
                </p:cNvPr>
                <p:cNvSpPr/>
                <p:nvPr/>
              </p:nvSpPr>
              <p:spPr>
                <a:xfrm>
                  <a:off x="2062200" y="1974225"/>
                  <a:ext cx="42850" cy="40875"/>
                </a:xfrm>
                <a:custGeom>
                  <a:avLst/>
                  <a:gdLst/>
                  <a:ahLst/>
                  <a:cxnLst/>
                  <a:rect l="l" t="t" r="r" b="b"/>
                  <a:pathLst>
                    <a:path w="1714" h="1635" extrusionOk="0">
                      <a:moveTo>
                        <a:pt x="803" y="0"/>
                      </a:moveTo>
                      <a:cubicBezTo>
                        <a:pt x="348" y="27"/>
                        <a:pt x="0" y="429"/>
                        <a:pt x="54" y="857"/>
                      </a:cubicBezTo>
                      <a:cubicBezTo>
                        <a:pt x="79" y="1320"/>
                        <a:pt x="451" y="1635"/>
                        <a:pt x="860" y="1635"/>
                      </a:cubicBezTo>
                      <a:cubicBezTo>
                        <a:pt x="877" y="1635"/>
                        <a:pt x="894" y="1634"/>
                        <a:pt x="910" y="1633"/>
                      </a:cubicBezTo>
                      <a:cubicBezTo>
                        <a:pt x="1392" y="1606"/>
                        <a:pt x="1713" y="1205"/>
                        <a:pt x="1686" y="777"/>
                      </a:cubicBezTo>
                      <a:cubicBezTo>
                        <a:pt x="1660" y="322"/>
                        <a:pt x="1285" y="0"/>
                        <a:pt x="803"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5" name="Google Shape;7579;p54">
                  <a:extLst>
                    <a:ext uri="{FF2B5EF4-FFF2-40B4-BE49-F238E27FC236}">
                      <a16:creationId xmlns:a16="http://schemas.microsoft.com/office/drawing/2014/main" id="{97D77232-8940-F87E-9B77-5FE9ECEEA776}"/>
                    </a:ext>
                  </a:extLst>
                </p:cNvPr>
                <p:cNvSpPr/>
                <p:nvPr/>
              </p:nvSpPr>
              <p:spPr>
                <a:xfrm>
                  <a:off x="1822650" y="2014825"/>
                  <a:ext cx="62250" cy="29000"/>
                </a:xfrm>
                <a:custGeom>
                  <a:avLst/>
                  <a:gdLst/>
                  <a:ahLst/>
                  <a:cxnLst/>
                  <a:rect l="l" t="t" r="r" b="b"/>
                  <a:pathLst>
                    <a:path w="2490" h="1160" extrusionOk="0">
                      <a:moveTo>
                        <a:pt x="1271" y="0"/>
                      </a:moveTo>
                      <a:cubicBezTo>
                        <a:pt x="720" y="0"/>
                        <a:pt x="311" y="288"/>
                        <a:pt x="134" y="518"/>
                      </a:cubicBezTo>
                      <a:cubicBezTo>
                        <a:pt x="0" y="678"/>
                        <a:pt x="0" y="919"/>
                        <a:pt x="161" y="1053"/>
                      </a:cubicBezTo>
                      <a:cubicBezTo>
                        <a:pt x="214" y="1106"/>
                        <a:pt x="294" y="1160"/>
                        <a:pt x="402" y="1160"/>
                      </a:cubicBezTo>
                      <a:cubicBezTo>
                        <a:pt x="482" y="1160"/>
                        <a:pt x="589" y="1080"/>
                        <a:pt x="723" y="1053"/>
                      </a:cubicBezTo>
                      <a:cubicBezTo>
                        <a:pt x="741" y="1034"/>
                        <a:pt x="942" y="808"/>
                        <a:pt x="1306" y="808"/>
                      </a:cubicBezTo>
                      <a:cubicBezTo>
                        <a:pt x="1465" y="808"/>
                        <a:pt x="1654" y="851"/>
                        <a:pt x="1874" y="973"/>
                      </a:cubicBezTo>
                      <a:cubicBezTo>
                        <a:pt x="1936" y="1008"/>
                        <a:pt x="2004" y="1026"/>
                        <a:pt x="2072" y="1026"/>
                      </a:cubicBezTo>
                      <a:cubicBezTo>
                        <a:pt x="2207" y="1026"/>
                        <a:pt x="2338" y="955"/>
                        <a:pt x="2409" y="812"/>
                      </a:cubicBezTo>
                      <a:cubicBezTo>
                        <a:pt x="2489" y="625"/>
                        <a:pt x="2436" y="384"/>
                        <a:pt x="2222" y="277"/>
                      </a:cubicBezTo>
                      <a:cubicBezTo>
                        <a:pt x="1876" y="77"/>
                        <a:pt x="1555" y="0"/>
                        <a:pt x="1271" y="0"/>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6" name="Google Shape;7580;p54">
                  <a:extLst>
                    <a:ext uri="{FF2B5EF4-FFF2-40B4-BE49-F238E27FC236}">
                      <a16:creationId xmlns:a16="http://schemas.microsoft.com/office/drawing/2014/main" id="{1681D8D7-022C-CFD0-5BF1-9B56B3DCB132}"/>
                    </a:ext>
                  </a:extLst>
                </p:cNvPr>
                <p:cNvSpPr/>
                <p:nvPr/>
              </p:nvSpPr>
              <p:spPr>
                <a:xfrm>
                  <a:off x="2061525" y="1998700"/>
                  <a:ext cx="53550" cy="26400"/>
                </a:xfrm>
                <a:custGeom>
                  <a:avLst/>
                  <a:gdLst/>
                  <a:ahLst/>
                  <a:cxnLst/>
                  <a:rect l="l" t="t" r="r" b="b"/>
                  <a:pathLst>
                    <a:path w="2142" h="1056" extrusionOk="0">
                      <a:moveTo>
                        <a:pt x="1096" y="1"/>
                      </a:moveTo>
                      <a:cubicBezTo>
                        <a:pt x="640" y="1"/>
                        <a:pt x="293" y="236"/>
                        <a:pt x="134" y="413"/>
                      </a:cubicBezTo>
                      <a:cubicBezTo>
                        <a:pt x="0" y="601"/>
                        <a:pt x="0" y="815"/>
                        <a:pt x="161" y="949"/>
                      </a:cubicBezTo>
                      <a:cubicBezTo>
                        <a:pt x="268" y="1029"/>
                        <a:pt x="348" y="1056"/>
                        <a:pt x="429" y="1056"/>
                      </a:cubicBezTo>
                      <a:cubicBezTo>
                        <a:pt x="562" y="1056"/>
                        <a:pt x="670" y="1029"/>
                        <a:pt x="750" y="949"/>
                      </a:cubicBezTo>
                      <a:cubicBezTo>
                        <a:pt x="768" y="931"/>
                        <a:pt x="895" y="804"/>
                        <a:pt x="1114" y="804"/>
                      </a:cubicBezTo>
                      <a:cubicBezTo>
                        <a:pt x="1221" y="804"/>
                        <a:pt x="1350" y="834"/>
                        <a:pt x="1499" y="922"/>
                      </a:cubicBezTo>
                      <a:cubicBezTo>
                        <a:pt x="1565" y="954"/>
                        <a:pt x="1633" y="970"/>
                        <a:pt x="1698" y="970"/>
                      </a:cubicBezTo>
                      <a:cubicBezTo>
                        <a:pt x="1846" y="970"/>
                        <a:pt x="1979" y="891"/>
                        <a:pt x="2035" y="761"/>
                      </a:cubicBezTo>
                      <a:cubicBezTo>
                        <a:pt x="2142" y="547"/>
                        <a:pt x="2088" y="333"/>
                        <a:pt x="1874" y="226"/>
                      </a:cubicBezTo>
                      <a:cubicBezTo>
                        <a:pt x="1593" y="63"/>
                        <a:pt x="1330" y="1"/>
                        <a:pt x="1096" y="1"/>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7" name="Google Shape;7581;p54">
                  <a:extLst>
                    <a:ext uri="{FF2B5EF4-FFF2-40B4-BE49-F238E27FC236}">
                      <a16:creationId xmlns:a16="http://schemas.microsoft.com/office/drawing/2014/main" id="{F11B5D1F-8215-1C24-BD6A-60EC37615AE5}"/>
                    </a:ext>
                  </a:extLst>
                </p:cNvPr>
                <p:cNvSpPr/>
                <p:nvPr/>
              </p:nvSpPr>
              <p:spPr>
                <a:xfrm>
                  <a:off x="1418775" y="2243225"/>
                  <a:ext cx="86725" cy="93875"/>
                </a:xfrm>
                <a:custGeom>
                  <a:avLst/>
                  <a:gdLst/>
                  <a:ahLst/>
                  <a:cxnLst/>
                  <a:rect l="l" t="t" r="r" b="b"/>
                  <a:pathLst>
                    <a:path w="3469" h="3755" extrusionOk="0">
                      <a:moveTo>
                        <a:pt x="1113" y="0"/>
                      </a:moveTo>
                      <a:lnTo>
                        <a:pt x="176" y="2730"/>
                      </a:lnTo>
                      <a:cubicBezTo>
                        <a:pt x="0" y="3207"/>
                        <a:pt x="390" y="3755"/>
                        <a:pt x="902" y="3755"/>
                      </a:cubicBezTo>
                      <a:cubicBezTo>
                        <a:pt x="936" y="3755"/>
                        <a:pt x="971" y="3752"/>
                        <a:pt x="1006" y="3747"/>
                      </a:cubicBezTo>
                      <a:lnTo>
                        <a:pt x="3468" y="3506"/>
                      </a:lnTo>
                      <a:lnTo>
                        <a:pt x="1113"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8" name="Google Shape;7582;p54">
                  <a:extLst>
                    <a:ext uri="{FF2B5EF4-FFF2-40B4-BE49-F238E27FC236}">
                      <a16:creationId xmlns:a16="http://schemas.microsoft.com/office/drawing/2014/main" id="{2FBC9D6E-671E-8574-2E47-A865467CB5C6}"/>
                    </a:ext>
                  </a:extLst>
                </p:cNvPr>
                <p:cNvSpPr/>
                <p:nvPr/>
              </p:nvSpPr>
              <p:spPr>
                <a:xfrm>
                  <a:off x="1904950" y="1694500"/>
                  <a:ext cx="113550" cy="160975"/>
                </a:xfrm>
                <a:custGeom>
                  <a:avLst/>
                  <a:gdLst/>
                  <a:ahLst/>
                  <a:cxnLst/>
                  <a:rect l="l" t="t" r="r" b="b"/>
                  <a:pathLst>
                    <a:path w="4542" h="6439" extrusionOk="0">
                      <a:moveTo>
                        <a:pt x="4042" y="0"/>
                      </a:moveTo>
                      <a:cubicBezTo>
                        <a:pt x="4033" y="0"/>
                        <a:pt x="4024" y="1"/>
                        <a:pt x="4015" y="1"/>
                      </a:cubicBezTo>
                      <a:cubicBezTo>
                        <a:pt x="2757" y="215"/>
                        <a:pt x="1686" y="1045"/>
                        <a:pt x="1017" y="2143"/>
                      </a:cubicBezTo>
                      <a:cubicBezTo>
                        <a:pt x="268" y="3347"/>
                        <a:pt x="27" y="4792"/>
                        <a:pt x="0" y="6157"/>
                      </a:cubicBezTo>
                      <a:cubicBezTo>
                        <a:pt x="0" y="6345"/>
                        <a:pt x="154" y="6438"/>
                        <a:pt x="308" y="6438"/>
                      </a:cubicBezTo>
                      <a:cubicBezTo>
                        <a:pt x="462" y="6438"/>
                        <a:pt x="616" y="6345"/>
                        <a:pt x="616" y="6157"/>
                      </a:cubicBezTo>
                      <a:cubicBezTo>
                        <a:pt x="643" y="4926"/>
                        <a:pt x="857" y="3615"/>
                        <a:pt x="1472" y="2517"/>
                      </a:cubicBezTo>
                      <a:cubicBezTo>
                        <a:pt x="2088" y="1527"/>
                        <a:pt x="3025" y="751"/>
                        <a:pt x="4202" y="590"/>
                      </a:cubicBezTo>
                      <a:cubicBezTo>
                        <a:pt x="4542" y="512"/>
                        <a:pt x="4397" y="0"/>
                        <a:pt x="4042"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9" name="Google Shape;7583;p54">
                  <a:extLst>
                    <a:ext uri="{FF2B5EF4-FFF2-40B4-BE49-F238E27FC236}">
                      <a16:creationId xmlns:a16="http://schemas.microsoft.com/office/drawing/2014/main" id="{A53A9E95-B2DA-D3F8-71CA-59EC33C6A05B}"/>
                    </a:ext>
                  </a:extLst>
                </p:cNvPr>
                <p:cNvSpPr/>
                <p:nvPr/>
              </p:nvSpPr>
              <p:spPr>
                <a:xfrm>
                  <a:off x="1696850" y="1713250"/>
                  <a:ext cx="129575" cy="148050"/>
                </a:xfrm>
                <a:custGeom>
                  <a:avLst/>
                  <a:gdLst/>
                  <a:ahLst/>
                  <a:cxnLst/>
                  <a:rect l="l" t="t" r="r" b="b"/>
                  <a:pathLst>
                    <a:path w="5183" h="5922" extrusionOk="0">
                      <a:moveTo>
                        <a:pt x="375" y="1"/>
                      </a:moveTo>
                      <a:cubicBezTo>
                        <a:pt x="0" y="1"/>
                        <a:pt x="0" y="563"/>
                        <a:pt x="375" y="563"/>
                      </a:cubicBezTo>
                      <a:cubicBezTo>
                        <a:pt x="1606" y="590"/>
                        <a:pt x="2677" y="1286"/>
                        <a:pt x="3373" y="2303"/>
                      </a:cubicBezTo>
                      <a:cubicBezTo>
                        <a:pt x="4095" y="3293"/>
                        <a:pt x="4416" y="4524"/>
                        <a:pt x="4631" y="5729"/>
                      </a:cubicBezTo>
                      <a:cubicBezTo>
                        <a:pt x="4641" y="5863"/>
                        <a:pt x="4727" y="5921"/>
                        <a:pt x="4827" y="5921"/>
                      </a:cubicBezTo>
                      <a:cubicBezTo>
                        <a:pt x="4986" y="5921"/>
                        <a:pt x="5182" y="5772"/>
                        <a:pt x="5166" y="5541"/>
                      </a:cubicBezTo>
                      <a:cubicBezTo>
                        <a:pt x="4952" y="4203"/>
                        <a:pt x="4523" y="2865"/>
                        <a:pt x="3721" y="1794"/>
                      </a:cubicBezTo>
                      <a:cubicBezTo>
                        <a:pt x="2918" y="777"/>
                        <a:pt x="1713" y="28"/>
                        <a:pt x="375"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0" name="Google Shape;7584;p54">
                  <a:extLst>
                    <a:ext uri="{FF2B5EF4-FFF2-40B4-BE49-F238E27FC236}">
                      <a16:creationId xmlns:a16="http://schemas.microsoft.com/office/drawing/2014/main" id="{A3873BA8-8244-677B-E62D-9F9AB28FEA66}"/>
                    </a:ext>
                  </a:extLst>
                </p:cNvPr>
                <p:cNvSpPr/>
                <p:nvPr/>
              </p:nvSpPr>
              <p:spPr>
                <a:xfrm>
                  <a:off x="1672075" y="1698850"/>
                  <a:ext cx="38850" cy="36200"/>
                </a:xfrm>
                <a:custGeom>
                  <a:avLst/>
                  <a:gdLst/>
                  <a:ahLst/>
                  <a:cxnLst/>
                  <a:rect l="l" t="t" r="r" b="b"/>
                  <a:pathLst>
                    <a:path w="1554" h="1448" extrusionOk="0">
                      <a:moveTo>
                        <a:pt x="742" y="0"/>
                      </a:moveTo>
                      <a:cubicBezTo>
                        <a:pt x="403" y="0"/>
                        <a:pt x="125" y="250"/>
                        <a:pt x="54" y="604"/>
                      </a:cubicBezTo>
                      <a:cubicBezTo>
                        <a:pt x="1" y="1005"/>
                        <a:pt x="268" y="1380"/>
                        <a:pt x="670" y="1433"/>
                      </a:cubicBezTo>
                      <a:cubicBezTo>
                        <a:pt x="718" y="1443"/>
                        <a:pt x="765" y="1448"/>
                        <a:pt x="812" y="1448"/>
                      </a:cubicBezTo>
                      <a:cubicBezTo>
                        <a:pt x="1151" y="1448"/>
                        <a:pt x="1429" y="1198"/>
                        <a:pt x="1500" y="844"/>
                      </a:cubicBezTo>
                      <a:cubicBezTo>
                        <a:pt x="1553" y="443"/>
                        <a:pt x="1286" y="68"/>
                        <a:pt x="884" y="15"/>
                      </a:cubicBezTo>
                      <a:cubicBezTo>
                        <a:pt x="836" y="5"/>
                        <a:pt x="789" y="0"/>
                        <a:pt x="74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1" name="Google Shape;7585;p54">
                  <a:extLst>
                    <a:ext uri="{FF2B5EF4-FFF2-40B4-BE49-F238E27FC236}">
                      <a16:creationId xmlns:a16="http://schemas.microsoft.com/office/drawing/2014/main" id="{BD5F8721-00C0-BB9E-3BD4-E7B880AFD9E8}"/>
                    </a:ext>
                  </a:extLst>
                </p:cNvPr>
                <p:cNvSpPr/>
                <p:nvPr/>
              </p:nvSpPr>
              <p:spPr>
                <a:xfrm>
                  <a:off x="1991925" y="1684325"/>
                  <a:ext cx="39500" cy="36675"/>
                </a:xfrm>
                <a:custGeom>
                  <a:avLst/>
                  <a:gdLst/>
                  <a:ahLst/>
                  <a:cxnLst/>
                  <a:rect l="l" t="t" r="r" b="b"/>
                  <a:pathLst>
                    <a:path w="1580" h="1467" extrusionOk="0">
                      <a:moveTo>
                        <a:pt x="809" y="0"/>
                      </a:moveTo>
                      <a:cubicBezTo>
                        <a:pt x="448" y="0"/>
                        <a:pt x="130" y="255"/>
                        <a:pt x="81" y="622"/>
                      </a:cubicBezTo>
                      <a:cubicBezTo>
                        <a:pt x="1" y="1024"/>
                        <a:pt x="268" y="1399"/>
                        <a:pt x="670" y="1452"/>
                      </a:cubicBezTo>
                      <a:cubicBezTo>
                        <a:pt x="718" y="1462"/>
                        <a:pt x="766" y="1466"/>
                        <a:pt x="813" y="1466"/>
                      </a:cubicBezTo>
                      <a:cubicBezTo>
                        <a:pt x="1157" y="1466"/>
                        <a:pt x="1456" y="1217"/>
                        <a:pt x="1526" y="863"/>
                      </a:cubicBezTo>
                      <a:cubicBezTo>
                        <a:pt x="1580" y="462"/>
                        <a:pt x="1312" y="87"/>
                        <a:pt x="911" y="7"/>
                      </a:cubicBezTo>
                      <a:cubicBezTo>
                        <a:pt x="876" y="2"/>
                        <a:pt x="842" y="0"/>
                        <a:pt x="80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2" name="Google Shape;7586;p54">
                  <a:extLst>
                    <a:ext uri="{FF2B5EF4-FFF2-40B4-BE49-F238E27FC236}">
                      <a16:creationId xmlns:a16="http://schemas.microsoft.com/office/drawing/2014/main" id="{387EA8CF-EF2F-18A1-48C8-D8E7D38DFA14}"/>
                    </a:ext>
                  </a:extLst>
                </p:cNvPr>
                <p:cNvSpPr/>
                <p:nvPr/>
              </p:nvSpPr>
              <p:spPr>
                <a:xfrm>
                  <a:off x="1419825" y="2043825"/>
                  <a:ext cx="658450" cy="389250"/>
                </a:xfrm>
                <a:custGeom>
                  <a:avLst/>
                  <a:gdLst/>
                  <a:ahLst/>
                  <a:cxnLst/>
                  <a:rect l="l" t="t" r="r" b="b"/>
                  <a:pathLst>
                    <a:path w="26338" h="15570" extrusionOk="0">
                      <a:moveTo>
                        <a:pt x="2008" y="0"/>
                      </a:moveTo>
                      <a:lnTo>
                        <a:pt x="2008" y="0"/>
                      </a:lnTo>
                      <a:cubicBezTo>
                        <a:pt x="0" y="3480"/>
                        <a:pt x="107" y="7923"/>
                        <a:pt x="2623" y="11322"/>
                      </a:cubicBezTo>
                      <a:cubicBezTo>
                        <a:pt x="4648" y="14101"/>
                        <a:pt x="7820" y="15569"/>
                        <a:pt x="11034" y="15569"/>
                      </a:cubicBezTo>
                      <a:cubicBezTo>
                        <a:pt x="13174" y="15569"/>
                        <a:pt x="15333" y="14918"/>
                        <a:pt x="17184" y="13570"/>
                      </a:cubicBezTo>
                      <a:lnTo>
                        <a:pt x="22162" y="9930"/>
                      </a:lnTo>
                      <a:cubicBezTo>
                        <a:pt x="24598" y="8164"/>
                        <a:pt x="26043" y="5487"/>
                        <a:pt x="26338" y="2677"/>
                      </a:cubicBezTo>
                      <a:lnTo>
                        <a:pt x="26338" y="2677"/>
                      </a:lnTo>
                      <a:cubicBezTo>
                        <a:pt x="25642" y="3908"/>
                        <a:pt x="24705" y="4978"/>
                        <a:pt x="23500" y="5888"/>
                      </a:cubicBezTo>
                      <a:lnTo>
                        <a:pt x="18522" y="9529"/>
                      </a:lnTo>
                      <a:cubicBezTo>
                        <a:pt x="16671" y="10877"/>
                        <a:pt x="14512" y="11528"/>
                        <a:pt x="12372" y="11528"/>
                      </a:cubicBezTo>
                      <a:cubicBezTo>
                        <a:pt x="9158" y="11528"/>
                        <a:pt x="5986" y="10060"/>
                        <a:pt x="3961" y="7280"/>
                      </a:cubicBezTo>
                      <a:cubicBezTo>
                        <a:pt x="2356" y="5112"/>
                        <a:pt x="1740" y="2489"/>
                        <a:pt x="2008"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3" name="Google Shape;7587;p54">
                  <a:extLst>
                    <a:ext uri="{FF2B5EF4-FFF2-40B4-BE49-F238E27FC236}">
                      <a16:creationId xmlns:a16="http://schemas.microsoft.com/office/drawing/2014/main" id="{3BFCF4B9-F7A6-C064-2DE8-E27C331B87AA}"/>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4" name="Google Shape;7588;p54">
                  <a:extLst>
                    <a:ext uri="{FF2B5EF4-FFF2-40B4-BE49-F238E27FC236}">
                      <a16:creationId xmlns:a16="http://schemas.microsoft.com/office/drawing/2014/main" id="{FD1E6C2D-554F-D735-B3D3-11F66303D411}"/>
                    </a:ext>
                  </a:extLst>
                </p:cNvPr>
                <p:cNvSpPr/>
                <p:nvPr/>
              </p:nvSpPr>
              <p:spPr>
                <a:xfrm>
                  <a:off x="1813950" y="2027750"/>
                  <a:ext cx="87000" cy="53550"/>
                </a:xfrm>
                <a:custGeom>
                  <a:avLst/>
                  <a:gdLst/>
                  <a:ahLst/>
                  <a:cxnLst/>
                  <a:rect l="l" t="t" r="r" b="b"/>
                  <a:pathLst>
                    <a:path w="3480" h="2142" extrusionOk="0">
                      <a:moveTo>
                        <a:pt x="1740" y="1"/>
                      </a:moveTo>
                      <a:cubicBezTo>
                        <a:pt x="776" y="1"/>
                        <a:pt x="0" y="482"/>
                        <a:pt x="0" y="1071"/>
                      </a:cubicBezTo>
                      <a:cubicBezTo>
                        <a:pt x="0" y="1660"/>
                        <a:pt x="776" y="2142"/>
                        <a:pt x="1740" y="2142"/>
                      </a:cubicBezTo>
                      <a:cubicBezTo>
                        <a:pt x="2703" y="2142"/>
                        <a:pt x="3480" y="1660"/>
                        <a:pt x="3480" y="1071"/>
                      </a:cubicBezTo>
                      <a:cubicBezTo>
                        <a:pt x="3480" y="482"/>
                        <a:pt x="2703" y="1"/>
                        <a:pt x="174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5" name="Google Shape;7589;p54">
                  <a:extLst>
                    <a:ext uri="{FF2B5EF4-FFF2-40B4-BE49-F238E27FC236}">
                      <a16:creationId xmlns:a16="http://schemas.microsoft.com/office/drawing/2014/main" id="{9C001B63-7C84-6544-D65C-65C8F1239805}"/>
                    </a:ext>
                  </a:extLst>
                </p:cNvPr>
                <p:cNvSpPr/>
                <p:nvPr/>
              </p:nvSpPr>
              <p:spPr>
                <a:xfrm>
                  <a:off x="2048150" y="2011700"/>
                  <a:ext cx="87000" cy="53550"/>
                </a:xfrm>
                <a:custGeom>
                  <a:avLst/>
                  <a:gdLst/>
                  <a:ahLst/>
                  <a:cxnLst/>
                  <a:rect l="l" t="t" r="r" b="b"/>
                  <a:pathLst>
                    <a:path w="3480" h="2142" extrusionOk="0">
                      <a:moveTo>
                        <a:pt x="1740" y="0"/>
                      </a:moveTo>
                      <a:cubicBezTo>
                        <a:pt x="776" y="0"/>
                        <a:pt x="0" y="482"/>
                        <a:pt x="0" y="1071"/>
                      </a:cubicBezTo>
                      <a:cubicBezTo>
                        <a:pt x="0" y="1660"/>
                        <a:pt x="776" y="2142"/>
                        <a:pt x="1740" y="2142"/>
                      </a:cubicBezTo>
                      <a:cubicBezTo>
                        <a:pt x="2703" y="2142"/>
                        <a:pt x="3480" y="1660"/>
                        <a:pt x="3480" y="1071"/>
                      </a:cubicBezTo>
                      <a:cubicBezTo>
                        <a:pt x="3480" y="482"/>
                        <a:pt x="2703" y="0"/>
                        <a:pt x="174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sp>
            <p:nvSpPr>
              <p:cNvPr id="70" name="Google Shape;7590;p54">
                <a:extLst>
                  <a:ext uri="{FF2B5EF4-FFF2-40B4-BE49-F238E27FC236}">
                    <a16:creationId xmlns:a16="http://schemas.microsoft.com/office/drawing/2014/main" id="{F1297D85-A475-AE6C-EA56-92D673771304}"/>
                  </a:ext>
                </a:extLst>
              </p:cNvPr>
              <p:cNvSpPr/>
              <p:nvPr/>
            </p:nvSpPr>
            <p:spPr>
              <a:xfrm>
                <a:off x="5391532" y="1519471"/>
                <a:ext cx="895011" cy="434426"/>
              </a:xfrm>
              <a:custGeom>
                <a:avLst/>
                <a:gdLst/>
                <a:ahLst/>
                <a:cxnLst/>
                <a:rect l="l" t="t" r="r" b="b"/>
                <a:pathLst>
                  <a:path w="34450" h="18086" extrusionOk="0">
                    <a:moveTo>
                      <a:pt x="34450" y="16441"/>
                    </a:moveTo>
                    <a:cubicBezTo>
                      <a:pt x="27893" y="19125"/>
                      <a:pt x="18766" y="18634"/>
                      <a:pt x="13324" y="14097"/>
                    </a:cubicBezTo>
                    <a:cubicBezTo>
                      <a:pt x="9733" y="11103"/>
                      <a:pt x="7989" y="1474"/>
                      <a:pt x="12457" y="98"/>
                    </a:cubicBezTo>
                    <a:cubicBezTo>
                      <a:pt x="16228" y="-1063"/>
                      <a:pt x="18033" y="8764"/>
                      <a:pt x="15282" y="11593"/>
                    </a:cubicBezTo>
                    <a:cubicBezTo>
                      <a:pt x="11706" y="15270"/>
                      <a:pt x="5022" y="14435"/>
                      <a:pt x="0" y="13391"/>
                    </a:cubicBezTo>
                  </a:path>
                </a:pathLst>
              </a:custGeom>
              <a:noFill/>
              <a:ln w="9525" cap="rnd" cmpd="sng">
                <a:solidFill>
                  <a:schemeClr val="dk2"/>
                </a:solidFill>
                <a:prstDash val="dot"/>
                <a:round/>
                <a:headEnd type="none" w="med" len="med"/>
                <a:tailEnd type="none" w="med" len="med"/>
              </a:ln>
            </p:spPr>
          </p:sp>
        </p:grpSp>
      </p:grpSp>
      <p:pic>
        <p:nvPicPr>
          <p:cNvPr id="2" name="Picture 1">
            <a:extLst>
              <a:ext uri="{FF2B5EF4-FFF2-40B4-BE49-F238E27FC236}">
                <a16:creationId xmlns:a16="http://schemas.microsoft.com/office/drawing/2014/main" id="{B1ADA6C5-1E8A-1D89-9D79-5ADCE617C297}"/>
              </a:ext>
            </a:extLst>
          </p:cNvPr>
          <p:cNvPicPr>
            <a:picLocks noChangeAspect="1"/>
          </p:cNvPicPr>
          <p:nvPr/>
        </p:nvPicPr>
        <p:blipFill>
          <a:blip r:embed="rId7"/>
          <a:stretch>
            <a:fillRect/>
          </a:stretch>
        </p:blipFill>
        <p:spPr>
          <a:xfrm>
            <a:off x="1843434" y="1165629"/>
            <a:ext cx="6718374" cy="4127350"/>
          </a:xfrm>
          <a:prstGeom prst="rect">
            <a:avLst/>
          </a:prstGeom>
        </p:spPr>
      </p:pic>
    </p:spTree>
    <p:extLst>
      <p:ext uri="{BB962C8B-B14F-4D97-AF65-F5344CB8AC3E}">
        <p14:creationId xmlns:p14="http://schemas.microsoft.com/office/powerpoint/2010/main" val="2816979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cience Subject for Pre-K: Observe insect life by Slidesgo">
  <a:themeElements>
    <a:clrScheme name="Simple Light">
      <a:dk1>
        <a:srgbClr val="434343"/>
      </a:dk1>
      <a:lt1>
        <a:srgbClr val="FFFFFF"/>
      </a:lt1>
      <a:dk2>
        <a:srgbClr val="2270B6"/>
      </a:dk2>
      <a:lt2>
        <a:srgbClr val="A9CF54"/>
      </a:lt2>
      <a:accent1>
        <a:srgbClr val="8DAA5D"/>
      </a:accent1>
      <a:accent2>
        <a:srgbClr val="FFC200"/>
      </a:accent2>
      <a:accent3>
        <a:srgbClr val="FF6E85"/>
      </a:accent3>
      <a:accent4>
        <a:srgbClr val="EE324F"/>
      </a:accent4>
      <a:accent5>
        <a:srgbClr val="968DFF"/>
      </a:accent5>
      <a:accent6>
        <a:srgbClr val="5A4833"/>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291</TotalTime>
  <Words>187</Words>
  <Application>Microsoft Office PowerPoint</Application>
  <PresentationFormat>Widescreen</PresentationFormat>
  <Paragraphs>14</Paragraphs>
  <Slides>7</Slides>
  <Notes>6</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7</vt:i4>
      </vt:variant>
    </vt:vector>
  </HeadingPairs>
  <TitlesOfParts>
    <vt:vector size="21" baseType="lpstr">
      <vt:lpstr>#9Slide07 Baloo Tamma</vt:lpstr>
      <vt:lpstr>Anaheim</vt:lpstr>
      <vt:lpstr>Arial</vt:lpstr>
      <vt:lpstr>Calibri</vt:lpstr>
      <vt:lpstr>Calibri Light</vt:lpstr>
      <vt:lpstr>Cambria</vt:lpstr>
      <vt:lpstr>Comfortaa SemiBold</vt:lpstr>
      <vt:lpstr>Nunito</vt:lpstr>
      <vt:lpstr>Ranchers</vt:lpstr>
      <vt:lpstr>Tahoma</vt:lpstr>
      <vt:lpstr>Times New Roman</vt:lpstr>
      <vt:lpstr>UTM Loko</vt:lpstr>
      <vt:lpstr>Office Theme</vt:lpstr>
      <vt:lpstr>Science Subject for Pre-K: Observe insect life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Admins</cp:lastModifiedBy>
  <cp:revision>58</cp:revision>
  <dcterms:created xsi:type="dcterms:W3CDTF">2023-10-03T02:10:49Z</dcterms:created>
  <dcterms:modified xsi:type="dcterms:W3CDTF">2025-12-19T14:30:25Z</dcterms:modified>
</cp:coreProperties>
</file>